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93" r:id="rId4"/>
  </p:sldMasterIdLst>
  <p:notesMasterIdLst>
    <p:notesMasterId r:id="rId19"/>
  </p:notesMasterIdLst>
  <p:sldIdLst>
    <p:sldId id="298" r:id="rId5"/>
    <p:sldId id="261" r:id="rId6"/>
    <p:sldId id="311" r:id="rId7"/>
    <p:sldId id="321" r:id="rId8"/>
    <p:sldId id="815" r:id="rId9"/>
    <p:sldId id="816" r:id="rId10"/>
    <p:sldId id="817" r:id="rId11"/>
    <p:sldId id="818" r:id="rId12"/>
    <p:sldId id="819" r:id="rId13"/>
    <p:sldId id="820" r:id="rId14"/>
    <p:sldId id="821" r:id="rId15"/>
    <p:sldId id="822" r:id="rId16"/>
    <p:sldId id="82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A9E33-3AED-4F5D-BDA8-3EDA50EDA95C}" type="datetimeFigureOut">
              <a:rPr lang="en-US" smtClean="0"/>
              <a:t>30/08/2023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EE109-5F75-41F7-AF0D-FB20FFAD44FB}" type="slidenum">
              <a:rPr lang="en-US" smtClean="0"/>
              <a:t>‹#›</a:t>
            </a:fld>
            <a:endParaRPr lang="en-US"/>
          </a:p>
        </p:txBody>
      </p:sp>
    </p:spTree>
    <p:extLst>
      <p:ext uri="{BB962C8B-B14F-4D97-AF65-F5344CB8AC3E}">
        <p14:creationId xmlns:p14="http://schemas.microsoft.com/office/powerpoint/2010/main" val="23219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4495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1f597b5c4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1f597b5c4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2602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427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1f597b5c4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1f597b5c4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4345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0867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
        <p:nvSpPr>
          <p:cNvPr id="80" name="Google Shape;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1f597b5c4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1f597b5c4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9581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1f597b5c4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11f597b5c4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0862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1f597b5c4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1f597b5c4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675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750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0422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1f597b5c4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1f597b5c4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9Slide05 Fourth Medium" panose="00000600000000000000" pitchFamily="2" charset="0"/>
              </a:rPr>
              <a:t> </a:t>
            </a:r>
            <a:endParaRPr lang="en-US" dirty="0">
              <a:latin typeface="#9Slide05 Fourth Medium" panose="000006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4323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8197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2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7889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E444-9F95-4F98-8E91-3F072011E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76828-DADA-4D86-9A58-345AA99895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0A0DBA-3AA1-47A3-9149-1C7F62218912}"/>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5" name="Footer Placeholder 4">
            <a:extLst>
              <a:ext uri="{FF2B5EF4-FFF2-40B4-BE49-F238E27FC236}">
                <a16:creationId xmlns:a16="http://schemas.microsoft.com/office/drawing/2014/main" id="{E41AACAC-B431-45F5-9350-FAC803A2E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0FA57-2DFF-4941-9FA0-4E9D16CF482A}"/>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160022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913B-FE96-4915-B256-95981C30D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9BB473-073E-42ED-8BE5-F6E1C4AEBD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FE49C-C203-45F9-B833-3EDEBB948F52}"/>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5" name="Footer Placeholder 4">
            <a:extLst>
              <a:ext uri="{FF2B5EF4-FFF2-40B4-BE49-F238E27FC236}">
                <a16:creationId xmlns:a16="http://schemas.microsoft.com/office/drawing/2014/main" id="{A591CC48-9353-4E66-8C35-F7ACDF1D1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D53B3-F596-4DCF-9E59-F48A055250FD}"/>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342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58245-654F-47B1-AAD0-FC3B031A8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9CA5-6404-4396-BFA3-3F023F88A7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419EB-74BA-4DB8-82D7-BB2AF5319E74}"/>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5" name="Footer Placeholder 4">
            <a:extLst>
              <a:ext uri="{FF2B5EF4-FFF2-40B4-BE49-F238E27FC236}">
                <a16:creationId xmlns:a16="http://schemas.microsoft.com/office/drawing/2014/main" id="{CF50668D-FCEE-418C-8BEA-AE8434838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428A2-6DA1-47AF-8E91-62C691E3F781}"/>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30337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149620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rot="1681255" flipH="1">
            <a:off x="9834366" y="4488304"/>
            <a:ext cx="2370647" cy="1467889"/>
          </a:xfrm>
          <a:custGeom>
            <a:avLst/>
            <a:gdLst/>
            <a:ahLst/>
            <a:cxnLst/>
            <a:rect l="l" t="t" r="r" b="b"/>
            <a:pathLst>
              <a:path w="60125" h="37229" extrusionOk="0">
                <a:moveTo>
                  <a:pt x="7211" y="18437"/>
                </a:moveTo>
                <a:cubicBezTo>
                  <a:pt x="8199" y="20364"/>
                  <a:pt x="9617" y="22027"/>
                  <a:pt x="10968" y="23727"/>
                </a:cubicBezTo>
                <a:cubicBezTo>
                  <a:pt x="11722" y="24676"/>
                  <a:pt x="12552" y="25561"/>
                  <a:pt x="13364" y="26462"/>
                </a:cubicBezTo>
                <a:cubicBezTo>
                  <a:pt x="12317" y="25533"/>
                  <a:pt x="11154" y="24631"/>
                  <a:pt x="9929" y="24073"/>
                </a:cubicBezTo>
                <a:cubicBezTo>
                  <a:pt x="8626" y="23479"/>
                  <a:pt x="7536" y="22636"/>
                  <a:pt x="6163" y="22156"/>
                </a:cubicBezTo>
                <a:cubicBezTo>
                  <a:pt x="5321" y="21862"/>
                  <a:pt x="4458" y="21929"/>
                  <a:pt x="3598" y="21899"/>
                </a:cubicBezTo>
                <a:cubicBezTo>
                  <a:pt x="4151" y="21294"/>
                  <a:pt x="4728" y="20710"/>
                  <a:pt x="5304" y="20143"/>
                </a:cubicBezTo>
                <a:cubicBezTo>
                  <a:pt x="5913" y="19543"/>
                  <a:pt x="6578" y="19009"/>
                  <a:pt x="7211" y="18437"/>
                </a:cubicBezTo>
                <a:close/>
                <a:moveTo>
                  <a:pt x="60108" y="1"/>
                </a:moveTo>
                <a:cubicBezTo>
                  <a:pt x="59547" y="44"/>
                  <a:pt x="58964" y="260"/>
                  <a:pt x="58403" y="348"/>
                </a:cubicBezTo>
                <a:cubicBezTo>
                  <a:pt x="56979" y="570"/>
                  <a:pt x="55542" y="645"/>
                  <a:pt x="54118" y="882"/>
                </a:cubicBezTo>
                <a:cubicBezTo>
                  <a:pt x="51238" y="1365"/>
                  <a:pt x="48334" y="1790"/>
                  <a:pt x="45469" y="2365"/>
                </a:cubicBezTo>
                <a:cubicBezTo>
                  <a:pt x="44158" y="2627"/>
                  <a:pt x="42846" y="2932"/>
                  <a:pt x="41527" y="3158"/>
                </a:cubicBezTo>
                <a:cubicBezTo>
                  <a:pt x="40004" y="3419"/>
                  <a:pt x="38474" y="3416"/>
                  <a:pt x="36961" y="3749"/>
                </a:cubicBezTo>
                <a:cubicBezTo>
                  <a:pt x="34035" y="4394"/>
                  <a:pt x="31183" y="5305"/>
                  <a:pt x="28370" y="6328"/>
                </a:cubicBezTo>
                <a:cubicBezTo>
                  <a:pt x="26201" y="7117"/>
                  <a:pt x="24012" y="7960"/>
                  <a:pt x="21905" y="8903"/>
                </a:cubicBezTo>
                <a:cubicBezTo>
                  <a:pt x="19606" y="9932"/>
                  <a:pt x="17510" y="11304"/>
                  <a:pt x="15243" y="12397"/>
                </a:cubicBezTo>
                <a:cubicBezTo>
                  <a:pt x="14191" y="12904"/>
                  <a:pt x="13075" y="13240"/>
                  <a:pt x="12004" y="13701"/>
                </a:cubicBezTo>
                <a:cubicBezTo>
                  <a:pt x="10138" y="14501"/>
                  <a:pt x="8325" y="15614"/>
                  <a:pt x="6666" y="16780"/>
                </a:cubicBezTo>
                <a:cubicBezTo>
                  <a:pt x="4163" y="18541"/>
                  <a:pt x="2074" y="20777"/>
                  <a:pt x="31" y="23035"/>
                </a:cubicBezTo>
                <a:lnTo>
                  <a:pt x="0" y="26928"/>
                </a:lnTo>
                <a:cubicBezTo>
                  <a:pt x="288" y="26273"/>
                  <a:pt x="768" y="25711"/>
                  <a:pt x="1171" y="25121"/>
                </a:cubicBezTo>
                <a:cubicBezTo>
                  <a:pt x="1534" y="24591"/>
                  <a:pt x="1865" y="24038"/>
                  <a:pt x="2247" y="23519"/>
                </a:cubicBezTo>
                <a:cubicBezTo>
                  <a:pt x="2420" y="23285"/>
                  <a:pt x="2605" y="23059"/>
                  <a:pt x="2791" y="22833"/>
                </a:cubicBezTo>
                <a:cubicBezTo>
                  <a:pt x="3418" y="23492"/>
                  <a:pt x="4192" y="23994"/>
                  <a:pt x="4952" y="24621"/>
                </a:cubicBezTo>
                <a:cubicBezTo>
                  <a:pt x="6379" y="25796"/>
                  <a:pt x="7629" y="27160"/>
                  <a:pt x="8948" y="28450"/>
                </a:cubicBezTo>
                <a:cubicBezTo>
                  <a:pt x="9497" y="28986"/>
                  <a:pt x="10109" y="29453"/>
                  <a:pt x="10749" y="29878"/>
                </a:cubicBezTo>
                <a:cubicBezTo>
                  <a:pt x="11911" y="30651"/>
                  <a:pt x="13041" y="31541"/>
                  <a:pt x="14332" y="32081"/>
                </a:cubicBezTo>
                <a:cubicBezTo>
                  <a:pt x="15677" y="32644"/>
                  <a:pt x="16970" y="33311"/>
                  <a:pt x="18307" y="33891"/>
                </a:cubicBezTo>
                <a:cubicBezTo>
                  <a:pt x="18630" y="34031"/>
                  <a:pt x="18964" y="34184"/>
                  <a:pt x="19306" y="34333"/>
                </a:cubicBezTo>
                <a:cubicBezTo>
                  <a:pt x="19790" y="34806"/>
                  <a:pt x="20307" y="35248"/>
                  <a:pt x="20870" y="35643"/>
                </a:cubicBezTo>
                <a:cubicBezTo>
                  <a:pt x="21407" y="36021"/>
                  <a:pt x="21968" y="36378"/>
                  <a:pt x="22538" y="36705"/>
                </a:cubicBezTo>
                <a:cubicBezTo>
                  <a:pt x="22867" y="36896"/>
                  <a:pt x="23320" y="37225"/>
                  <a:pt x="23724" y="37229"/>
                </a:cubicBezTo>
                <a:cubicBezTo>
                  <a:pt x="23728" y="37229"/>
                  <a:pt x="23732" y="37229"/>
                  <a:pt x="23737" y="37229"/>
                </a:cubicBezTo>
                <a:cubicBezTo>
                  <a:pt x="24485" y="37229"/>
                  <a:pt x="24204" y="36633"/>
                  <a:pt x="23949" y="36170"/>
                </a:cubicBezTo>
                <a:cubicBezTo>
                  <a:pt x="23435" y="35239"/>
                  <a:pt x="23031" y="34243"/>
                  <a:pt x="22491" y="33323"/>
                </a:cubicBezTo>
                <a:cubicBezTo>
                  <a:pt x="21643" y="31881"/>
                  <a:pt x="20609" y="30661"/>
                  <a:pt x="19553" y="29379"/>
                </a:cubicBezTo>
                <a:cubicBezTo>
                  <a:pt x="18401" y="27982"/>
                  <a:pt x="17434" y="26431"/>
                  <a:pt x="16377" y="24961"/>
                </a:cubicBezTo>
                <a:cubicBezTo>
                  <a:pt x="15717" y="24043"/>
                  <a:pt x="14893" y="23239"/>
                  <a:pt x="14191" y="22346"/>
                </a:cubicBezTo>
                <a:cubicBezTo>
                  <a:pt x="13721" y="21747"/>
                  <a:pt x="13263" y="21121"/>
                  <a:pt x="12657" y="20654"/>
                </a:cubicBezTo>
                <a:cubicBezTo>
                  <a:pt x="12168" y="20277"/>
                  <a:pt x="11781" y="19815"/>
                  <a:pt x="11308" y="19418"/>
                </a:cubicBezTo>
                <a:cubicBezTo>
                  <a:pt x="10844" y="19029"/>
                  <a:pt x="10318" y="18930"/>
                  <a:pt x="9793" y="18654"/>
                </a:cubicBezTo>
                <a:cubicBezTo>
                  <a:pt x="9245" y="18365"/>
                  <a:pt x="8646" y="18065"/>
                  <a:pt x="8153" y="17691"/>
                </a:cubicBezTo>
                <a:cubicBezTo>
                  <a:pt x="8135" y="17677"/>
                  <a:pt x="8119" y="17665"/>
                  <a:pt x="8100" y="17651"/>
                </a:cubicBezTo>
                <a:cubicBezTo>
                  <a:pt x="8480" y="17381"/>
                  <a:pt x="8893" y="17180"/>
                  <a:pt x="9299" y="16907"/>
                </a:cubicBezTo>
                <a:cubicBezTo>
                  <a:pt x="9765" y="16592"/>
                  <a:pt x="10229" y="16265"/>
                  <a:pt x="10689" y="15932"/>
                </a:cubicBezTo>
                <a:cubicBezTo>
                  <a:pt x="10712" y="16204"/>
                  <a:pt x="10744" y="16502"/>
                  <a:pt x="10873" y="16700"/>
                </a:cubicBezTo>
                <a:cubicBezTo>
                  <a:pt x="11118" y="17074"/>
                  <a:pt x="11816" y="17380"/>
                  <a:pt x="12159" y="17650"/>
                </a:cubicBezTo>
                <a:cubicBezTo>
                  <a:pt x="13741" y="18896"/>
                  <a:pt x="15209" y="20288"/>
                  <a:pt x="16776" y="21555"/>
                </a:cubicBezTo>
                <a:cubicBezTo>
                  <a:pt x="18106" y="22628"/>
                  <a:pt x="19414" y="23720"/>
                  <a:pt x="20814" y="24702"/>
                </a:cubicBezTo>
                <a:cubicBezTo>
                  <a:pt x="22063" y="25580"/>
                  <a:pt x="23447" y="25974"/>
                  <a:pt x="24798" y="26653"/>
                </a:cubicBezTo>
                <a:cubicBezTo>
                  <a:pt x="25824" y="27167"/>
                  <a:pt x="26732" y="27811"/>
                  <a:pt x="27794" y="28266"/>
                </a:cubicBezTo>
                <a:cubicBezTo>
                  <a:pt x="28593" y="28607"/>
                  <a:pt x="29390" y="28954"/>
                  <a:pt x="30185" y="29306"/>
                </a:cubicBezTo>
                <a:cubicBezTo>
                  <a:pt x="30980" y="29658"/>
                  <a:pt x="31787" y="29973"/>
                  <a:pt x="32596" y="30292"/>
                </a:cubicBezTo>
                <a:cubicBezTo>
                  <a:pt x="32950" y="30431"/>
                  <a:pt x="33493" y="30767"/>
                  <a:pt x="33826" y="30777"/>
                </a:cubicBezTo>
                <a:cubicBezTo>
                  <a:pt x="33823" y="30421"/>
                  <a:pt x="33345" y="30138"/>
                  <a:pt x="33120" y="29924"/>
                </a:cubicBezTo>
                <a:cubicBezTo>
                  <a:pt x="32168" y="29011"/>
                  <a:pt x="31238" y="28098"/>
                  <a:pt x="30176" y="27311"/>
                </a:cubicBezTo>
                <a:cubicBezTo>
                  <a:pt x="29105" y="26516"/>
                  <a:pt x="28114" y="25662"/>
                  <a:pt x="27230" y="24660"/>
                </a:cubicBezTo>
                <a:cubicBezTo>
                  <a:pt x="26554" y="23895"/>
                  <a:pt x="25966" y="23097"/>
                  <a:pt x="25142" y="22483"/>
                </a:cubicBezTo>
                <a:cubicBezTo>
                  <a:pt x="23938" y="21586"/>
                  <a:pt x="22962" y="20522"/>
                  <a:pt x="21886" y="19502"/>
                </a:cubicBezTo>
                <a:cubicBezTo>
                  <a:pt x="21492" y="19128"/>
                  <a:pt x="21065" y="18798"/>
                  <a:pt x="20687" y="18408"/>
                </a:cubicBezTo>
                <a:cubicBezTo>
                  <a:pt x="20317" y="18025"/>
                  <a:pt x="20033" y="17951"/>
                  <a:pt x="19573" y="17736"/>
                </a:cubicBezTo>
                <a:cubicBezTo>
                  <a:pt x="19116" y="17523"/>
                  <a:pt x="18727" y="17267"/>
                  <a:pt x="18232" y="17129"/>
                </a:cubicBezTo>
                <a:cubicBezTo>
                  <a:pt x="17743" y="16992"/>
                  <a:pt x="17340" y="16720"/>
                  <a:pt x="16847" y="16608"/>
                </a:cubicBezTo>
                <a:cubicBezTo>
                  <a:pt x="16273" y="16478"/>
                  <a:pt x="15687" y="16482"/>
                  <a:pt x="15116" y="16324"/>
                </a:cubicBezTo>
                <a:cubicBezTo>
                  <a:pt x="14574" y="16175"/>
                  <a:pt x="14094" y="16077"/>
                  <a:pt x="13535" y="16016"/>
                </a:cubicBezTo>
                <a:cubicBezTo>
                  <a:pt x="12764" y="15931"/>
                  <a:pt x="12088" y="15658"/>
                  <a:pt x="11381" y="15423"/>
                </a:cubicBezTo>
                <a:cubicBezTo>
                  <a:pt x="11678" y="15199"/>
                  <a:pt x="11975" y="14975"/>
                  <a:pt x="12268" y="14749"/>
                </a:cubicBezTo>
                <a:cubicBezTo>
                  <a:pt x="12622" y="14474"/>
                  <a:pt x="12970" y="14341"/>
                  <a:pt x="13345" y="14131"/>
                </a:cubicBezTo>
                <a:cubicBezTo>
                  <a:pt x="14250" y="13623"/>
                  <a:pt x="15045" y="13096"/>
                  <a:pt x="16022" y="12713"/>
                </a:cubicBezTo>
                <a:cubicBezTo>
                  <a:pt x="16670" y="12459"/>
                  <a:pt x="17317" y="12206"/>
                  <a:pt x="17966" y="11953"/>
                </a:cubicBezTo>
                <a:cubicBezTo>
                  <a:pt x="18427" y="13137"/>
                  <a:pt x="18864" y="14332"/>
                  <a:pt x="19348" y="15506"/>
                </a:cubicBezTo>
                <a:cubicBezTo>
                  <a:pt x="19753" y="16490"/>
                  <a:pt x="20406" y="17197"/>
                  <a:pt x="21009" y="18051"/>
                </a:cubicBezTo>
                <a:cubicBezTo>
                  <a:pt x="21620" y="18915"/>
                  <a:pt x="22221" y="19816"/>
                  <a:pt x="22991" y="20555"/>
                </a:cubicBezTo>
                <a:cubicBezTo>
                  <a:pt x="23954" y="21479"/>
                  <a:pt x="25065" y="22226"/>
                  <a:pt x="26146" y="22995"/>
                </a:cubicBezTo>
                <a:cubicBezTo>
                  <a:pt x="27591" y="24022"/>
                  <a:pt x="28878" y="25248"/>
                  <a:pt x="30510" y="25980"/>
                </a:cubicBezTo>
                <a:cubicBezTo>
                  <a:pt x="32317" y="26791"/>
                  <a:pt x="34081" y="27232"/>
                  <a:pt x="36010" y="27634"/>
                </a:cubicBezTo>
                <a:cubicBezTo>
                  <a:pt x="36389" y="27714"/>
                  <a:pt x="37167" y="28048"/>
                  <a:pt x="37749" y="28048"/>
                </a:cubicBezTo>
                <a:cubicBezTo>
                  <a:pt x="37986" y="28048"/>
                  <a:pt x="38191" y="27992"/>
                  <a:pt x="38322" y="27841"/>
                </a:cubicBezTo>
                <a:cubicBezTo>
                  <a:pt x="38261" y="27647"/>
                  <a:pt x="38096" y="27666"/>
                  <a:pt x="37962" y="27538"/>
                </a:cubicBezTo>
                <a:cubicBezTo>
                  <a:pt x="37676" y="27265"/>
                  <a:pt x="37425" y="26948"/>
                  <a:pt x="37158" y="26651"/>
                </a:cubicBezTo>
                <a:cubicBezTo>
                  <a:pt x="36521" y="25938"/>
                  <a:pt x="35829" y="25287"/>
                  <a:pt x="35105" y="24661"/>
                </a:cubicBezTo>
                <a:cubicBezTo>
                  <a:pt x="33362" y="23149"/>
                  <a:pt x="31604" y="21657"/>
                  <a:pt x="29886" y="20115"/>
                </a:cubicBezTo>
                <a:cubicBezTo>
                  <a:pt x="27626" y="18085"/>
                  <a:pt x="25759" y="15518"/>
                  <a:pt x="23169" y="13897"/>
                </a:cubicBezTo>
                <a:cubicBezTo>
                  <a:pt x="22175" y="13275"/>
                  <a:pt x="21215" y="12545"/>
                  <a:pt x="20195" y="11975"/>
                </a:cubicBezTo>
                <a:cubicBezTo>
                  <a:pt x="19853" y="11783"/>
                  <a:pt x="19562" y="11624"/>
                  <a:pt x="19268" y="11547"/>
                </a:cubicBezTo>
                <a:lnTo>
                  <a:pt x="19268" y="11547"/>
                </a:lnTo>
                <a:cubicBezTo>
                  <a:pt x="19429" y="11549"/>
                  <a:pt x="19599" y="11585"/>
                  <a:pt x="19797" y="11676"/>
                </a:cubicBezTo>
                <a:cubicBezTo>
                  <a:pt x="20841" y="12149"/>
                  <a:pt x="21771" y="12697"/>
                  <a:pt x="22727" y="13297"/>
                </a:cubicBezTo>
                <a:cubicBezTo>
                  <a:pt x="23221" y="13608"/>
                  <a:pt x="23780" y="13593"/>
                  <a:pt x="24274" y="13946"/>
                </a:cubicBezTo>
                <a:cubicBezTo>
                  <a:pt x="24591" y="14175"/>
                  <a:pt x="24844" y="14529"/>
                  <a:pt x="25157" y="14729"/>
                </a:cubicBezTo>
                <a:cubicBezTo>
                  <a:pt x="25570" y="14992"/>
                  <a:pt x="26012" y="15145"/>
                  <a:pt x="26418" y="15448"/>
                </a:cubicBezTo>
                <a:cubicBezTo>
                  <a:pt x="26780" y="15718"/>
                  <a:pt x="27157" y="16103"/>
                  <a:pt x="27525" y="16324"/>
                </a:cubicBezTo>
                <a:cubicBezTo>
                  <a:pt x="28278" y="16777"/>
                  <a:pt x="28954" y="17263"/>
                  <a:pt x="29792" y="17535"/>
                </a:cubicBezTo>
                <a:cubicBezTo>
                  <a:pt x="30410" y="17735"/>
                  <a:pt x="31145" y="18120"/>
                  <a:pt x="31706" y="18429"/>
                </a:cubicBezTo>
                <a:cubicBezTo>
                  <a:pt x="32206" y="18705"/>
                  <a:pt x="32795" y="18822"/>
                  <a:pt x="33309" y="19089"/>
                </a:cubicBezTo>
                <a:cubicBezTo>
                  <a:pt x="33762" y="19324"/>
                  <a:pt x="34039" y="19514"/>
                  <a:pt x="34544" y="19636"/>
                </a:cubicBezTo>
                <a:cubicBezTo>
                  <a:pt x="35039" y="19755"/>
                  <a:pt x="35472" y="19977"/>
                  <a:pt x="35956" y="20123"/>
                </a:cubicBezTo>
                <a:cubicBezTo>
                  <a:pt x="36371" y="20247"/>
                  <a:pt x="36817" y="20294"/>
                  <a:pt x="37244" y="20367"/>
                </a:cubicBezTo>
                <a:cubicBezTo>
                  <a:pt x="37841" y="20468"/>
                  <a:pt x="38340" y="20721"/>
                  <a:pt x="38918" y="20839"/>
                </a:cubicBezTo>
                <a:cubicBezTo>
                  <a:pt x="40574" y="21173"/>
                  <a:pt x="42363" y="21292"/>
                  <a:pt x="44076" y="21292"/>
                </a:cubicBezTo>
                <a:cubicBezTo>
                  <a:pt x="44307" y="21292"/>
                  <a:pt x="44536" y="21290"/>
                  <a:pt x="44763" y="21286"/>
                </a:cubicBezTo>
                <a:cubicBezTo>
                  <a:pt x="44774" y="21285"/>
                  <a:pt x="44786" y="21285"/>
                  <a:pt x="44797" y="21285"/>
                </a:cubicBezTo>
                <a:cubicBezTo>
                  <a:pt x="45066" y="21285"/>
                  <a:pt x="45447" y="21337"/>
                  <a:pt x="45801" y="21337"/>
                </a:cubicBezTo>
                <a:cubicBezTo>
                  <a:pt x="46068" y="21337"/>
                  <a:pt x="46320" y="21308"/>
                  <a:pt x="46496" y="21204"/>
                </a:cubicBezTo>
                <a:cubicBezTo>
                  <a:pt x="46646" y="21117"/>
                  <a:pt x="46653" y="20915"/>
                  <a:pt x="46832" y="20821"/>
                </a:cubicBezTo>
                <a:cubicBezTo>
                  <a:pt x="46534" y="20582"/>
                  <a:pt x="46066" y="20473"/>
                  <a:pt x="45732" y="20290"/>
                </a:cubicBezTo>
                <a:cubicBezTo>
                  <a:pt x="45028" y="19904"/>
                  <a:pt x="44330" y="19491"/>
                  <a:pt x="43652" y="19062"/>
                </a:cubicBezTo>
                <a:cubicBezTo>
                  <a:pt x="41740" y="17853"/>
                  <a:pt x="39710" y="16777"/>
                  <a:pt x="37688" y="15764"/>
                </a:cubicBezTo>
                <a:cubicBezTo>
                  <a:pt x="36236" y="15037"/>
                  <a:pt x="34672" y="14605"/>
                  <a:pt x="33162" y="14025"/>
                </a:cubicBezTo>
                <a:cubicBezTo>
                  <a:pt x="31500" y="13388"/>
                  <a:pt x="30040" y="12439"/>
                  <a:pt x="28456" y="11649"/>
                </a:cubicBezTo>
                <a:cubicBezTo>
                  <a:pt x="27284" y="11064"/>
                  <a:pt x="26051" y="10711"/>
                  <a:pt x="24853" y="10198"/>
                </a:cubicBezTo>
                <a:cubicBezTo>
                  <a:pt x="24700" y="10132"/>
                  <a:pt x="24497" y="10001"/>
                  <a:pt x="24286" y="9916"/>
                </a:cubicBezTo>
                <a:cubicBezTo>
                  <a:pt x="24742" y="9890"/>
                  <a:pt x="25184" y="9808"/>
                  <a:pt x="25641" y="9808"/>
                </a:cubicBezTo>
                <a:cubicBezTo>
                  <a:pt x="25848" y="9808"/>
                  <a:pt x="26059" y="9825"/>
                  <a:pt x="26275" y="9871"/>
                </a:cubicBezTo>
                <a:cubicBezTo>
                  <a:pt x="27008" y="10029"/>
                  <a:pt x="27594" y="10066"/>
                  <a:pt x="28336" y="10076"/>
                </a:cubicBezTo>
                <a:cubicBezTo>
                  <a:pt x="29199" y="10086"/>
                  <a:pt x="29960" y="10477"/>
                  <a:pt x="30734" y="10816"/>
                </a:cubicBezTo>
                <a:cubicBezTo>
                  <a:pt x="32253" y="11480"/>
                  <a:pt x="33725" y="12033"/>
                  <a:pt x="35321" y="12483"/>
                </a:cubicBezTo>
                <a:cubicBezTo>
                  <a:pt x="36322" y="12764"/>
                  <a:pt x="37270" y="13100"/>
                  <a:pt x="38320" y="13139"/>
                </a:cubicBezTo>
                <a:cubicBezTo>
                  <a:pt x="39293" y="13176"/>
                  <a:pt x="40051" y="13205"/>
                  <a:pt x="40996" y="13433"/>
                </a:cubicBezTo>
                <a:cubicBezTo>
                  <a:pt x="41627" y="13586"/>
                  <a:pt x="42244" y="13631"/>
                  <a:pt x="42859" y="13631"/>
                </a:cubicBezTo>
                <a:cubicBezTo>
                  <a:pt x="43771" y="13631"/>
                  <a:pt x="44677" y="13531"/>
                  <a:pt x="45614" y="13531"/>
                </a:cubicBezTo>
                <a:cubicBezTo>
                  <a:pt x="45760" y="13531"/>
                  <a:pt x="45907" y="13534"/>
                  <a:pt x="46055" y="13539"/>
                </a:cubicBezTo>
                <a:cubicBezTo>
                  <a:pt x="47086" y="13579"/>
                  <a:pt x="48080" y="13638"/>
                  <a:pt x="49072" y="13638"/>
                </a:cubicBezTo>
                <a:cubicBezTo>
                  <a:pt x="50067" y="13638"/>
                  <a:pt x="51059" y="13578"/>
                  <a:pt x="52085" y="13381"/>
                </a:cubicBezTo>
                <a:cubicBezTo>
                  <a:pt x="53249" y="13156"/>
                  <a:pt x="54456" y="12998"/>
                  <a:pt x="55610" y="12740"/>
                </a:cubicBezTo>
                <a:cubicBezTo>
                  <a:pt x="55837" y="12690"/>
                  <a:pt x="56805" y="12482"/>
                  <a:pt x="56884" y="12213"/>
                </a:cubicBezTo>
                <a:cubicBezTo>
                  <a:pt x="56256" y="11575"/>
                  <a:pt x="55235" y="11426"/>
                  <a:pt x="54402" y="11270"/>
                </a:cubicBezTo>
                <a:cubicBezTo>
                  <a:pt x="53136" y="11033"/>
                  <a:pt x="51914" y="10720"/>
                  <a:pt x="50666" y="10409"/>
                </a:cubicBezTo>
                <a:cubicBezTo>
                  <a:pt x="49631" y="10149"/>
                  <a:pt x="48666" y="9841"/>
                  <a:pt x="47668" y="9470"/>
                </a:cubicBezTo>
                <a:cubicBezTo>
                  <a:pt x="46480" y="9027"/>
                  <a:pt x="45189" y="8901"/>
                  <a:pt x="43967" y="8587"/>
                </a:cubicBezTo>
                <a:cubicBezTo>
                  <a:pt x="43033" y="8347"/>
                  <a:pt x="42160" y="8271"/>
                  <a:pt x="41271" y="8271"/>
                </a:cubicBezTo>
                <a:cubicBezTo>
                  <a:pt x="40546" y="8271"/>
                  <a:pt x="39810" y="8322"/>
                  <a:pt x="39022" y="8374"/>
                </a:cubicBezTo>
                <a:cubicBezTo>
                  <a:pt x="38723" y="8394"/>
                  <a:pt x="38424" y="8402"/>
                  <a:pt x="38124" y="8402"/>
                </a:cubicBezTo>
                <a:cubicBezTo>
                  <a:pt x="36779" y="8402"/>
                  <a:pt x="35423" y="8238"/>
                  <a:pt x="34081" y="8218"/>
                </a:cubicBezTo>
                <a:cubicBezTo>
                  <a:pt x="32398" y="8193"/>
                  <a:pt x="30749" y="7948"/>
                  <a:pt x="29070" y="7831"/>
                </a:cubicBezTo>
                <a:cubicBezTo>
                  <a:pt x="28759" y="7809"/>
                  <a:pt x="28441" y="7769"/>
                  <a:pt x="28130" y="7769"/>
                </a:cubicBezTo>
                <a:cubicBezTo>
                  <a:pt x="27938" y="7769"/>
                  <a:pt x="27748" y="7784"/>
                  <a:pt x="27563" y="7828"/>
                </a:cubicBezTo>
                <a:cubicBezTo>
                  <a:pt x="28008" y="7692"/>
                  <a:pt x="28478" y="7625"/>
                  <a:pt x="28934" y="7519"/>
                </a:cubicBezTo>
                <a:cubicBezTo>
                  <a:pt x="30119" y="7243"/>
                  <a:pt x="31342" y="7217"/>
                  <a:pt x="32522" y="6903"/>
                </a:cubicBezTo>
                <a:cubicBezTo>
                  <a:pt x="33235" y="6713"/>
                  <a:pt x="33943" y="6451"/>
                  <a:pt x="34682" y="6384"/>
                </a:cubicBezTo>
                <a:cubicBezTo>
                  <a:pt x="35152" y="6341"/>
                  <a:pt x="35626" y="6392"/>
                  <a:pt x="36096" y="6318"/>
                </a:cubicBezTo>
                <a:cubicBezTo>
                  <a:pt x="36825" y="6202"/>
                  <a:pt x="37385" y="6012"/>
                  <a:pt x="38068" y="6012"/>
                </a:cubicBezTo>
                <a:cubicBezTo>
                  <a:pt x="38226" y="6012"/>
                  <a:pt x="38391" y="6022"/>
                  <a:pt x="38567" y="6046"/>
                </a:cubicBezTo>
                <a:cubicBezTo>
                  <a:pt x="39148" y="6124"/>
                  <a:pt x="39742" y="6136"/>
                  <a:pt x="40339" y="6136"/>
                </a:cubicBezTo>
                <a:cubicBezTo>
                  <a:pt x="40605" y="6136"/>
                  <a:pt x="40871" y="6134"/>
                  <a:pt x="41137" y="6134"/>
                </a:cubicBezTo>
                <a:cubicBezTo>
                  <a:pt x="41468" y="6134"/>
                  <a:pt x="41798" y="6138"/>
                  <a:pt x="42126" y="6154"/>
                </a:cubicBezTo>
                <a:cubicBezTo>
                  <a:pt x="42271" y="6162"/>
                  <a:pt x="42415" y="6165"/>
                  <a:pt x="42558" y="6165"/>
                </a:cubicBezTo>
                <a:cubicBezTo>
                  <a:pt x="43576" y="6165"/>
                  <a:pt x="44548" y="5991"/>
                  <a:pt x="45562" y="5873"/>
                </a:cubicBezTo>
                <a:cubicBezTo>
                  <a:pt x="46360" y="5781"/>
                  <a:pt x="47089" y="5727"/>
                  <a:pt x="47872" y="5511"/>
                </a:cubicBezTo>
                <a:cubicBezTo>
                  <a:pt x="48125" y="5441"/>
                  <a:pt x="48375" y="5427"/>
                  <a:pt x="48628" y="5427"/>
                </a:cubicBezTo>
                <a:cubicBezTo>
                  <a:pt x="48784" y="5427"/>
                  <a:pt x="48941" y="5433"/>
                  <a:pt x="49100" y="5433"/>
                </a:cubicBezTo>
                <a:cubicBezTo>
                  <a:pt x="49181" y="5433"/>
                  <a:pt x="49263" y="5431"/>
                  <a:pt x="49345" y="5427"/>
                </a:cubicBezTo>
                <a:cubicBezTo>
                  <a:pt x="50404" y="5374"/>
                  <a:pt x="51312" y="4615"/>
                  <a:pt x="52220" y="4189"/>
                </a:cubicBezTo>
                <a:cubicBezTo>
                  <a:pt x="52606" y="4008"/>
                  <a:pt x="53034" y="3922"/>
                  <a:pt x="53420" y="3744"/>
                </a:cubicBezTo>
                <a:cubicBezTo>
                  <a:pt x="53865" y="3539"/>
                  <a:pt x="54198" y="3175"/>
                  <a:pt x="54580" y="2879"/>
                </a:cubicBezTo>
                <a:cubicBezTo>
                  <a:pt x="55295" y="2326"/>
                  <a:pt x="56129" y="2159"/>
                  <a:pt x="56919" y="1765"/>
                </a:cubicBezTo>
                <a:cubicBezTo>
                  <a:pt x="57335" y="1559"/>
                  <a:pt x="57706" y="1285"/>
                  <a:pt x="58135" y="1102"/>
                </a:cubicBezTo>
                <a:cubicBezTo>
                  <a:pt x="58441" y="973"/>
                  <a:pt x="58788" y="901"/>
                  <a:pt x="59085" y="752"/>
                </a:cubicBezTo>
                <a:cubicBezTo>
                  <a:pt x="59303" y="642"/>
                  <a:pt x="60124" y="217"/>
                  <a:pt x="601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225793" y="5661815"/>
            <a:ext cx="7923625" cy="1198156"/>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p:nvPr/>
        </p:nvSpPr>
        <p:spPr>
          <a:xfrm rot="-2549163">
            <a:off x="-872139" y="-824440"/>
            <a:ext cx="3335885" cy="2872336"/>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5635793" y="-1672778"/>
            <a:ext cx="8374913" cy="370541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3"/>
          <p:cNvSpPr/>
          <p:nvPr/>
        </p:nvSpPr>
        <p:spPr>
          <a:xfrm rot="10800000">
            <a:off x="6681924" y="5661765"/>
            <a:ext cx="4683632" cy="1125185"/>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457204" y="4205468"/>
            <a:ext cx="13106437" cy="2871808"/>
          </a:xfrm>
          <a:custGeom>
            <a:avLst/>
            <a:gdLst/>
            <a:ahLst/>
            <a:cxnLst/>
            <a:rect l="l" t="t" r="r" b="b"/>
            <a:pathLst>
              <a:path w="195989" h="48513" extrusionOk="0">
                <a:moveTo>
                  <a:pt x="34652" y="39675"/>
                </a:moveTo>
                <a:cubicBezTo>
                  <a:pt x="34652" y="39675"/>
                  <a:pt x="34652" y="39675"/>
                  <a:pt x="34652" y="39675"/>
                </a:cubicBezTo>
                <a:cubicBezTo>
                  <a:pt x="34652" y="39675"/>
                  <a:pt x="34652" y="39675"/>
                  <a:pt x="34652" y="39675"/>
                </a:cubicBezTo>
                <a:close/>
                <a:moveTo>
                  <a:pt x="189443" y="1"/>
                </a:moveTo>
                <a:cubicBezTo>
                  <a:pt x="188434" y="1291"/>
                  <a:pt x="187965" y="2678"/>
                  <a:pt x="187116" y="4090"/>
                </a:cubicBezTo>
                <a:cubicBezTo>
                  <a:pt x="186491" y="5130"/>
                  <a:pt x="185426" y="6219"/>
                  <a:pt x="185240" y="7451"/>
                </a:cubicBezTo>
                <a:cubicBezTo>
                  <a:pt x="185190" y="7783"/>
                  <a:pt x="185305" y="8117"/>
                  <a:pt x="185215" y="8437"/>
                </a:cubicBezTo>
                <a:cubicBezTo>
                  <a:pt x="185097" y="8847"/>
                  <a:pt x="184764" y="8963"/>
                  <a:pt x="184481" y="9260"/>
                </a:cubicBezTo>
                <a:cubicBezTo>
                  <a:pt x="184192" y="9567"/>
                  <a:pt x="184014" y="9965"/>
                  <a:pt x="183741" y="10288"/>
                </a:cubicBezTo>
                <a:cubicBezTo>
                  <a:pt x="183432" y="10652"/>
                  <a:pt x="183030" y="11058"/>
                  <a:pt x="182619" y="11319"/>
                </a:cubicBezTo>
                <a:cubicBezTo>
                  <a:pt x="182387" y="11467"/>
                  <a:pt x="182186" y="11513"/>
                  <a:pt x="181978" y="11747"/>
                </a:cubicBezTo>
                <a:cubicBezTo>
                  <a:pt x="181448" y="12346"/>
                  <a:pt x="181539" y="13335"/>
                  <a:pt x="181258" y="14063"/>
                </a:cubicBezTo>
                <a:cubicBezTo>
                  <a:pt x="180932" y="14903"/>
                  <a:pt x="180478" y="15633"/>
                  <a:pt x="180237" y="16496"/>
                </a:cubicBezTo>
                <a:cubicBezTo>
                  <a:pt x="179850" y="17888"/>
                  <a:pt x="179121" y="19263"/>
                  <a:pt x="178452" y="20539"/>
                </a:cubicBezTo>
                <a:cubicBezTo>
                  <a:pt x="178157" y="21097"/>
                  <a:pt x="177581" y="21425"/>
                  <a:pt x="177030" y="21666"/>
                </a:cubicBezTo>
                <a:cubicBezTo>
                  <a:pt x="176772" y="21778"/>
                  <a:pt x="176669" y="21792"/>
                  <a:pt x="176345" y="21802"/>
                </a:cubicBezTo>
                <a:cubicBezTo>
                  <a:pt x="175885" y="21815"/>
                  <a:pt x="175468" y="21979"/>
                  <a:pt x="175005" y="21996"/>
                </a:cubicBezTo>
                <a:cubicBezTo>
                  <a:pt x="174881" y="22001"/>
                  <a:pt x="174757" y="22003"/>
                  <a:pt x="174633" y="22003"/>
                </a:cubicBezTo>
                <a:cubicBezTo>
                  <a:pt x="174260" y="22003"/>
                  <a:pt x="173884" y="21987"/>
                  <a:pt x="173514" y="21987"/>
                </a:cubicBezTo>
                <a:cubicBezTo>
                  <a:pt x="172880" y="21987"/>
                  <a:pt x="172199" y="22042"/>
                  <a:pt x="171534" y="22042"/>
                </a:cubicBezTo>
                <a:cubicBezTo>
                  <a:pt x="171134" y="22042"/>
                  <a:pt x="170740" y="22022"/>
                  <a:pt x="170366" y="21959"/>
                </a:cubicBezTo>
                <a:cubicBezTo>
                  <a:pt x="168905" y="21712"/>
                  <a:pt x="167598" y="20750"/>
                  <a:pt x="166271" y="20145"/>
                </a:cubicBezTo>
                <a:cubicBezTo>
                  <a:pt x="165684" y="19877"/>
                  <a:pt x="164964" y="19741"/>
                  <a:pt x="164337" y="19621"/>
                </a:cubicBezTo>
                <a:cubicBezTo>
                  <a:pt x="163942" y="19544"/>
                  <a:pt x="163662" y="19423"/>
                  <a:pt x="163261" y="19423"/>
                </a:cubicBezTo>
                <a:cubicBezTo>
                  <a:pt x="163255" y="19423"/>
                  <a:pt x="163250" y="19423"/>
                  <a:pt x="163244" y="19423"/>
                </a:cubicBezTo>
                <a:cubicBezTo>
                  <a:pt x="162167" y="19429"/>
                  <a:pt x="161182" y="19925"/>
                  <a:pt x="160178" y="20303"/>
                </a:cubicBezTo>
                <a:cubicBezTo>
                  <a:pt x="159329" y="20622"/>
                  <a:pt x="158423" y="20662"/>
                  <a:pt x="157563" y="20979"/>
                </a:cubicBezTo>
                <a:cubicBezTo>
                  <a:pt x="156715" y="21293"/>
                  <a:pt x="155876" y="21450"/>
                  <a:pt x="154995" y="21621"/>
                </a:cubicBezTo>
                <a:cubicBezTo>
                  <a:pt x="153849" y="21844"/>
                  <a:pt x="152727" y="22346"/>
                  <a:pt x="151551" y="22357"/>
                </a:cubicBezTo>
                <a:cubicBezTo>
                  <a:pt x="151547" y="22357"/>
                  <a:pt x="151544" y="22357"/>
                  <a:pt x="151541" y="22357"/>
                </a:cubicBezTo>
                <a:cubicBezTo>
                  <a:pt x="151373" y="22357"/>
                  <a:pt x="151127" y="22308"/>
                  <a:pt x="150911" y="22308"/>
                </a:cubicBezTo>
                <a:cubicBezTo>
                  <a:pt x="150784" y="22308"/>
                  <a:pt x="150667" y="22325"/>
                  <a:pt x="150583" y="22381"/>
                </a:cubicBezTo>
                <a:cubicBezTo>
                  <a:pt x="150186" y="22648"/>
                  <a:pt x="149935" y="23492"/>
                  <a:pt x="149771" y="23880"/>
                </a:cubicBezTo>
                <a:cubicBezTo>
                  <a:pt x="149375" y="24813"/>
                  <a:pt x="148930" y="25775"/>
                  <a:pt x="148341" y="26603"/>
                </a:cubicBezTo>
                <a:cubicBezTo>
                  <a:pt x="148050" y="27010"/>
                  <a:pt x="147927" y="27296"/>
                  <a:pt x="147488" y="27533"/>
                </a:cubicBezTo>
                <a:cubicBezTo>
                  <a:pt x="147226" y="27674"/>
                  <a:pt x="146931" y="27764"/>
                  <a:pt x="146677" y="27915"/>
                </a:cubicBezTo>
                <a:cubicBezTo>
                  <a:pt x="145871" y="28392"/>
                  <a:pt x="145341" y="29406"/>
                  <a:pt x="144653" y="30026"/>
                </a:cubicBezTo>
                <a:cubicBezTo>
                  <a:pt x="144375" y="30277"/>
                  <a:pt x="144113" y="30616"/>
                  <a:pt x="143828" y="30791"/>
                </a:cubicBezTo>
                <a:cubicBezTo>
                  <a:pt x="143808" y="30803"/>
                  <a:pt x="143569" y="30786"/>
                  <a:pt x="143497" y="30818"/>
                </a:cubicBezTo>
                <a:cubicBezTo>
                  <a:pt x="143397" y="30863"/>
                  <a:pt x="143304" y="31008"/>
                  <a:pt x="143189" y="31064"/>
                </a:cubicBezTo>
                <a:cubicBezTo>
                  <a:pt x="143033" y="31141"/>
                  <a:pt x="142872" y="31157"/>
                  <a:pt x="142706" y="31157"/>
                </a:cubicBezTo>
                <a:cubicBezTo>
                  <a:pt x="142594" y="31157"/>
                  <a:pt x="142480" y="31150"/>
                  <a:pt x="142365" y="31149"/>
                </a:cubicBezTo>
                <a:cubicBezTo>
                  <a:pt x="142342" y="31149"/>
                  <a:pt x="142318" y="31149"/>
                  <a:pt x="142294" y="31149"/>
                </a:cubicBezTo>
                <a:cubicBezTo>
                  <a:pt x="141992" y="31149"/>
                  <a:pt x="141686" y="31164"/>
                  <a:pt x="141381" y="31164"/>
                </a:cubicBezTo>
                <a:cubicBezTo>
                  <a:pt x="141039" y="31164"/>
                  <a:pt x="140700" y="31145"/>
                  <a:pt x="140370" y="31064"/>
                </a:cubicBezTo>
                <a:cubicBezTo>
                  <a:pt x="139938" y="30957"/>
                  <a:pt x="139582" y="30766"/>
                  <a:pt x="139182" y="30595"/>
                </a:cubicBezTo>
                <a:cubicBezTo>
                  <a:pt x="138742" y="30408"/>
                  <a:pt x="138241" y="30360"/>
                  <a:pt x="137733" y="30360"/>
                </a:cubicBezTo>
                <a:cubicBezTo>
                  <a:pt x="137212" y="30360"/>
                  <a:pt x="136683" y="30410"/>
                  <a:pt x="136207" y="30410"/>
                </a:cubicBezTo>
                <a:cubicBezTo>
                  <a:pt x="136199" y="30410"/>
                  <a:pt x="136191" y="30410"/>
                  <a:pt x="136183" y="30410"/>
                </a:cubicBezTo>
                <a:cubicBezTo>
                  <a:pt x="136098" y="30410"/>
                  <a:pt x="136013" y="30410"/>
                  <a:pt x="135928" y="30410"/>
                </a:cubicBezTo>
                <a:cubicBezTo>
                  <a:pt x="133943" y="30410"/>
                  <a:pt x="131942" y="30525"/>
                  <a:pt x="129975" y="30787"/>
                </a:cubicBezTo>
                <a:cubicBezTo>
                  <a:pt x="129366" y="30868"/>
                  <a:pt x="128236" y="30809"/>
                  <a:pt x="127693" y="31146"/>
                </a:cubicBezTo>
                <a:cubicBezTo>
                  <a:pt x="127390" y="31334"/>
                  <a:pt x="127235" y="31568"/>
                  <a:pt x="126931" y="31743"/>
                </a:cubicBezTo>
                <a:cubicBezTo>
                  <a:pt x="126568" y="31953"/>
                  <a:pt x="126234" y="32001"/>
                  <a:pt x="125869" y="32165"/>
                </a:cubicBezTo>
                <a:cubicBezTo>
                  <a:pt x="125525" y="32319"/>
                  <a:pt x="125278" y="32654"/>
                  <a:pt x="124948" y="32848"/>
                </a:cubicBezTo>
                <a:cubicBezTo>
                  <a:pt x="124677" y="33006"/>
                  <a:pt x="124498" y="33068"/>
                  <a:pt x="124227" y="33159"/>
                </a:cubicBezTo>
                <a:cubicBezTo>
                  <a:pt x="123152" y="33521"/>
                  <a:pt x="121818" y="33721"/>
                  <a:pt x="120683" y="33722"/>
                </a:cubicBezTo>
                <a:cubicBezTo>
                  <a:pt x="120681" y="33722"/>
                  <a:pt x="120679" y="33722"/>
                  <a:pt x="120677" y="33722"/>
                </a:cubicBezTo>
                <a:cubicBezTo>
                  <a:pt x="119540" y="33722"/>
                  <a:pt x="118375" y="33466"/>
                  <a:pt x="117217" y="33466"/>
                </a:cubicBezTo>
                <a:cubicBezTo>
                  <a:pt x="116846" y="33466"/>
                  <a:pt x="116476" y="33492"/>
                  <a:pt x="116107" y="33562"/>
                </a:cubicBezTo>
                <a:cubicBezTo>
                  <a:pt x="115182" y="33736"/>
                  <a:pt x="114017" y="33978"/>
                  <a:pt x="113185" y="34433"/>
                </a:cubicBezTo>
                <a:cubicBezTo>
                  <a:pt x="112712" y="34691"/>
                  <a:pt x="112275" y="35079"/>
                  <a:pt x="111805" y="35359"/>
                </a:cubicBezTo>
                <a:cubicBezTo>
                  <a:pt x="111157" y="35744"/>
                  <a:pt x="110702" y="36286"/>
                  <a:pt x="110159" y="36791"/>
                </a:cubicBezTo>
                <a:cubicBezTo>
                  <a:pt x="109559" y="37349"/>
                  <a:pt x="108912" y="37953"/>
                  <a:pt x="108101" y="38117"/>
                </a:cubicBezTo>
                <a:cubicBezTo>
                  <a:pt x="107893" y="38159"/>
                  <a:pt x="107769" y="38130"/>
                  <a:pt x="107560" y="38216"/>
                </a:cubicBezTo>
                <a:cubicBezTo>
                  <a:pt x="107138" y="38392"/>
                  <a:pt x="106585" y="38776"/>
                  <a:pt x="106208" y="39018"/>
                </a:cubicBezTo>
                <a:cubicBezTo>
                  <a:pt x="105845" y="39252"/>
                  <a:pt x="105608" y="39503"/>
                  <a:pt x="105299" y="39810"/>
                </a:cubicBezTo>
                <a:cubicBezTo>
                  <a:pt x="104871" y="40234"/>
                  <a:pt x="104362" y="40483"/>
                  <a:pt x="103924" y="40889"/>
                </a:cubicBezTo>
                <a:cubicBezTo>
                  <a:pt x="103063" y="41686"/>
                  <a:pt x="102363" y="42836"/>
                  <a:pt x="101110" y="43066"/>
                </a:cubicBezTo>
                <a:cubicBezTo>
                  <a:pt x="100839" y="43116"/>
                  <a:pt x="100550" y="43133"/>
                  <a:pt x="100254" y="43133"/>
                </a:cubicBezTo>
                <a:cubicBezTo>
                  <a:pt x="99628" y="43133"/>
                  <a:pt x="98971" y="43057"/>
                  <a:pt x="98395" y="43057"/>
                </a:cubicBezTo>
                <a:cubicBezTo>
                  <a:pt x="96110" y="43057"/>
                  <a:pt x="93823" y="43030"/>
                  <a:pt x="91536" y="43030"/>
                </a:cubicBezTo>
                <a:cubicBezTo>
                  <a:pt x="89837" y="43030"/>
                  <a:pt x="88137" y="43045"/>
                  <a:pt x="86440" y="43098"/>
                </a:cubicBezTo>
                <a:cubicBezTo>
                  <a:pt x="82676" y="43216"/>
                  <a:pt x="78925" y="43240"/>
                  <a:pt x="75158" y="43240"/>
                </a:cubicBezTo>
                <a:cubicBezTo>
                  <a:pt x="75147" y="43240"/>
                  <a:pt x="75135" y="43240"/>
                  <a:pt x="75124" y="43240"/>
                </a:cubicBezTo>
                <a:cubicBezTo>
                  <a:pt x="73597" y="43240"/>
                  <a:pt x="72058" y="43194"/>
                  <a:pt x="70522" y="43194"/>
                </a:cubicBezTo>
                <a:cubicBezTo>
                  <a:pt x="69525" y="43194"/>
                  <a:pt x="68529" y="43213"/>
                  <a:pt x="67538" y="43277"/>
                </a:cubicBezTo>
                <a:cubicBezTo>
                  <a:pt x="66416" y="43348"/>
                  <a:pt x="65199" y="43407"/>
                  <a:pt x="64113" y="43706"/>
                </a:cubicBezTo>
                <a:cubicBezTo>
                  <a:pt x="64007" y="43735"/>
                  <a:pt x="63911" y="43748"/>
                  <a:pt x="63823" y="43748"/>
                </a:cubicBezTo>
                <a:cubicBezTo>
                  <a:pt x="63326" y="43748"/>
                  <a:pt x="63074" y="43333"/>
                  <a:pt x="62510" y="43098"/>
                </a:cubicBezTo>
                <a:cubicBezTo>
                  <a:pt x="61878" y="42834"/>
                  <a:pt x="61246" y="42755"/>
                  <a:pt x="60558" y="42674"/>
                </a:cubicBezTo>
                <a:cubicBezTo>
                  <a:pt x="59194" y="42512"/>
                  <a:pt x="57795" y="42473"/>
                  <a:pt x="56398" y="42473"/>
                </a:cubicBezTo>
                <a:cubicBezTo>
                  <a:pt x="55218" y="42473"/>
                  <a:pt x="54038" y="42501"/>
                  <a:pt x="52882" y="42507"/>
                </a:cubicBezTo>
                <a:cubicBezTo>
                  <a:pt x="52658" y="42509"/>
                  <a:pt x="52434" y="42509"/>
                  <a:pt x="52211" y="42509"/>
                </a:cubicBezTo>
                <a:cubicBezTo>
                  <a:pt x="48044" y="42509"/>
                  <a:pt x="43924" y="42297"/>
                  <a:pt x="39779" y="41783"/>
                </a:cubicBezTo>
                <a:cubicBezTo>
                  <a:pt x="38557" y="41632"/>
                  <a:pt x="37332" y="41511"/>
                  <a:pt x="36183" y="41034"/>
                </a:cubicBezTo>
                <a:cubicBezTo>
                  <a:pt x="35865" y="40902"/>
                  <a:pt x="35050" y="40709"/>
                  <a:pt x="34828" y="40480"/>
                </a:cubicBezTo>
                <a:cubicBezTo>
                  <a:pt x="34785" y="40434"/>
                  <a:pt x="34620" y="39651"/>
                  <a:pt x="34640" y="39651"/>
                </a:cubicBezTo>
                <a:cubicBezTo>
                  <a:pt x="34642" y="39651"/>
                  <a:pt x="34646" y="39658"/>
                  <a:pt x="34652" y="39675"/>
                </a:cubicBezTo>
                <a:lnTo>
                  <a:pt x="34652" y="39675"/>
                </a:lnTo>
                <a:cubicBezTo>
                  <a:pt x="34482" y="39190"/>
                  <a:pt x="34127" y="38829"/>
                  <a:pt x="33753" y="38491"/>
                </a:cubicBezTo>
                <a:cubicBezTo>
                  <a:pt x="33361" y="38138"/>
                  <a:pt x="32916" y="37885"/>
                  <a:pt x="32488" y="37582"/>
                </a:cubicBezTo>
                <a:cubicBezTo>
                  <a:pt x="31705" y="37029"/>
                  <a:pt x="31063" y="36311"/>
                  <a:pt x="30400" y="35624"/>
                </a:cubicBezTo>
                <a:cubicBezTo>
                  <a:pt x="29969" y="35179"/>
                  <a:pt x="29515" y="34717"/>
                  <a:pt x="29121" y="34234"/>
                </a:cubicBezTo>
                <a:cubicBezTo>
                  <a:pt x="28963" y="34039"/>
                  <a:pt x="28771" y="33559"/>
                  <a:pt x="28581" y="33438"/>
                </a:cubicBezTo>
                <a:cubicBezTo>
                  <a:pt x="28451" y="33355"/>
                  <a:pt x="28292" y="33324"/>
                  <a:pt x="28123" y="33324"/>
                </a:cubicBezTo>
                <a:cubicBezTo>
                  <a:pt x="27772" y="33324"/>
                  <a:pt x="27374" y="33457"/>
                  <a:pt x="27084" y="33530"/>
                </a:cubicBezTo>
                <a:cubicBezTo>
                  <a:pt x="26624" y="33648"/>
                  <a:pt x="26191" y="33706"/>
                  <a:pt x="25758" y="33706"/>
                </a:cubicBezTo>
                <a:cubicBezTo>
                  <a:pt x="25320" y="33706"/>
                  <a:pt x="24883" y="33647"/>
                  <a:pt x="24418" y="33530"/>
                </a:cubicBezTo>
                <a:cubicBezTo>
                  <a:pt x="23707" y="33352"/>
                  <a:pt x="22955" y="33309"/>
                  <a:pt x="22199" y="33309"/>
                </a:cubicBezTo>
                <a:cubicBezTo>
                  <a:pt x="21489" y="33309"/>
                  <a:pt x="20776" y="33347"/>
                  <a:pt x="20087" y="33347"/>
                </a:cubicBezTo>
                <a:cubicBezTo>
                  <a:pt x="20082" y="33347"/>
                  <a:pt x="20077" y="33347"/>
                  <a:pt x="20072" y="33347"/>
                </a:cubicBezTo>
                <a:cubicBezTo>
                  <a:pt x="19694" y="33347"/>
                  <a:pt x="19295" y="33384"/>
                  <a:pt x="18903" y="33384"/>
                </a:cubicBezTo>
                <a:cubicBezTo>
                  <a:pt x="18469" y="33384"/>
                  <a:pt x="18042" y="33339"/>
                  <a:pt x="17658" y="33149"/>
                </a:cubicBezTo>
                <a:cubicBezTo>
                  <a:pt x="16333" y="32494"/>
                  <a:pt x="15072" y="31724"/>
                  <a:pt x="13721" y="31109"/>
                </a:cubicBezTo>
                <a:cubicBezTo>
                  <a:pt x="12015" y="30331"/>
                  <a:pt x="10523" y="29489"/>
                  <a:pt x="8625" y="29489"/>
                </a:cubicBezTo>
                <a:cubicBezTo>
                  <a:pt x="8607" y="29489"/>
                  <a:pt x="8589" y="29489"/>
                  <a:pt x="8572" y="29489"/>
                </a:cubicBezTo>
                <a:cubicBezTo>
                  <a:pt x="8506" y="29490"/>
                  <a:pt x="8442" y="29490"/>
                  <a:pt x="8379" y="29490"/>
                </a:cubicBezTo>
                <a:cubicBezTo>
                  <a:pt x="7535" y="29490"/>
                  <a:pt x="6847" y="29433"/>
                  <a:pt x="6026" y="29109"/>
                </a:cubicBezTo>
                <a:cubicBezTo>
                  <a:pt x="4743" y="28603"/>
                  <a:pt x="3653" y="27823"/>
                  <a:pt x="2432" y="27206"/>
                </a:cubicBezTo>
                <a:cubicBezTo>
                  <a:pt x="1692" y="26831"/>
                  <a:pt x="665" y="26492"/>
                  <a:pt x="5" y="25973"/>
                </a:cubicBezTo>
                <a:lnTo>
                  <a:pt x="5" y="25973"/>
                </a:lnTo>
                <a:cubicBezTo>
                  <a:pt x="0" y="26566"/>
                  <a:pt x="381" y="27215"/>
                  <a:pt x="609" y="27743"/>
                </a:cubicBezTo>
                <a:cubicBezTo>
                  <a:pt x="1254" y="29237"/>
                  <a:pt x="1616" y="30820"/>
                  <a:pt x="1979" y="32400"/>
                </a:cubicBezTo>
                <a:cubicBezTo>
                  <a:pt x="2915" y="36458"/>
                  <a:pt x="3373" y="40672"/>
                  <a:pt x="3303" y="44835"/>
                </a:cubicBezTo>
                <a:cubicBezTo>
                  <a:pt x="3294" y="45396"/>
                  <a:pt x="3011" y="46927"/>
                  <a:pt x="3815" y="47250"/>
                </a:cubicBezTo>
                <a:cubicBezTo>
                  <a:pt x="3898" y="47283"/>
                  <a:pt x="3999" y="47297"/>
                  <a:pt x="4109" y="47297"/>
                </a:cubicBezTo>
                <a:cubicBezTo>
                  <a:pt x="4592" y="47297"/>
                  <a:pt x="5262" y="47028"/>
                  <a:pt x="5545" y="46971"/>
                </a:cubicBezTo>
                <a:cubicBezTo>
                  <a:pt x="7144" y="46647"/>
                  <a:pt x="8783" y="46527"/>
                  <a:pt x="10403" y="46359"/>
                </a:cubicBezTo>
                <a:cubicBezTo>
                  <a:pt x="14196" y="45970"/>
                  <a:pt x="18073" y="45506"/>
                  <a:pt x="21886" y="45391"/>
                </a:cubicBezTo>
                <a:cubicBezTo>
                  <a:pt x="22734" y="45365"/>
                  <a:pt x="23580" y="45353"/>
                  <a:pt x="24426" y="45353"/>
                </a:cubicBezTo>
                <a:cubicBezTo>
                  <a:pt x="26936" y="45353"/>
                  <a:pt x="29440" y="45453"/>
                  <a:pt x="31951" y="45563"/>
                </a:cubicBezTo>
                <a:cubicBezTo>
                  <a:pt x="36497" y="45761"/>
                  <a:pt x="41007" y="45908"/>
                  <a:pt x="45533" y="45908"/>
                </a:cubicBezTo>
                <a:cubicBezTo>
                  <a:pt x="47776" y="45908"/>
                  <a:pt x="50023" y="45872"/>
                  <a:pt x="52280" y="45788"/>
                </a:cubicBezTo>
                <a:cubicBezTo>
                  <a:pt x="57099" y="45607"/>
                  <a:pt x="61911" y="45349"/>
                  <a:pt x="66734" y="45256"/>
                </a:cubicBezTo>
                <a:cubicBezTo>
                  <a:pt x="67788" y="45236"/>
                  <a:pt x="68842" y="45226"/>
                  <a:pt x="69896" y="45226"/>
                </a:cubicBezTo>
                <a:cubicBezTo>
                  <a:pt x="79786" y="45226"/>
                  <a:pt x="89651" y="46042"/>
                  <a:pt x="99535" y="46331"/>
                </a:cubicBezTo>
                <a:cubicBezTo>
                  <a:pt x="105396" y="46502"/>
                  <a:pt x="111263" y="46546"/>
                  <a:pt x="117129" y="46546"/>
                </a:cubicBezTo>
                <a:cubicBezTo>
                  <a:pt x="119680" y="46546"/>
                  <a:pt x="122230" y="46537"/>
                  <a:pt x="124780" y="46528"/>
                </a:cubicBezTo>
                <a:cubicBezTo>
                  <a:pt x="125065" y="46527"/>
                  <a:pt x="125349" y="46526"/>
                  <a:pt x="125632" y="46526"/>
                </a:cubicBezTo>
                <a:cubicBezTo>
                  <a:pt x="128870" y="46526"/>
                  <a:pt x="132016" y="46637"/>
                  <a:pt x="135142" y="47643"/>
                </a:cubicBezTo>
                <a:cubicBezTo>
                  <a:pt x="136270" y="48007"/>
                  <a:pt x="137345" y="48512"/>
                  <a:pt x="138481" y="48512"/>
                </a:cubicBezTo>
                <a:cubicBezTo>
                  <a:pt x="138840" y="48512"/>
                  <a:pt x="139206" y="48462"/>
                  <a:pt x="139581" y="48340"/>
                </a:cubicBezTo>
                <a:cubicBezTo>
                  <a:pt x="140864" y="47925"/>
                  <a:pt x="142056" y="47278"/>
                  <a:pt x="143347" y="46881"/>
                </a:cubicBezTo>
                <a:cubicBezTo>
                  <a:pt x="145128" y="46333"/>
                  <a:pt x="146935" y="46028"/>
                  <a:pt x="148793" y="45912"/>
                </a:cubicBezTo>
                <a:cubicBezTo>
                  <a:pt x="151795" y="45725"/>
                  <a:pt x="154815" y="45730"/>
                  <a:pt x="157821" y="45618"/>
                </a:cubicBezTo>
                <a:cubicBezTo>
                  <a:pt x="160691" y="45510"/>
                  <a:pt x="163559" y="45449"/>
                  <a:pt x="166431" y="45414"/>
                </a:cubicBezTo>
                <a:cubicBezTo>
                  <a:pt x="169606" y="45375"/>
                  <a:pt x="172792" y="45218"/>
                  <a:pt x="175971" y="45218"/>
                </a:cubicBezTo>
                <a:cubicBezTo>
                  <a:pt x="178397" y="45218"/>
                  <a:pt x="180819" y="45310"/>
                  <a:pt x="183230" y="45615"/>
                </a:cubicBezTo>
                <a:cubicBezTo>
                  <a:pt x="185092" y="45850"/>
                  <a:pt x="187067" y="46214"/>
                  <a:pt x="189000" y="46214"/>
                </a:cubicBezTo>
                <a:cubicBezTo>
                  <a:pt x="189806" y="46214"/>
                  <a:pt x="190603" y="46151"/>
                  <a:pt x="191382" y="45989"/>
                </a:cubicBezTo>
                <a:cubicBezTo>
                  <a:pt x="192373" y="45784"/>
                  <a:pt x="193343" y="45514"/>
                  <a:pt x="194326" y="45282"/>
                </a:cubicBezTo>
                <a:cubicBezTo>
                  <a:pt x="194608" y="45215"/>
                  <a:pt x="195403" y="45183"/>
                  <a:pt x="195588" y="44962"/>
                </a:cubicBezTo>
                <a:cubicBezTo>
                  <a:pt x="195989" y="44485"/>
                  <a:pt x="195226" y="44464"/>
                  <a:pt x="194940" y="44338"/>
                </a:cubicBezTo>
                <a:lnTo>
                  <a:pt x="18944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txBox="1">
            <a:spLocks noGrp="1"/>
          </p:cNvSpPr>
          <p:nvPr>
            <p:ph type="title"/>
          </p:nvPr>
        </p:nvSpPr>
        <p:spPr>
          <a:xfrm>
            <a:off x="1813400" y="2967467"/>
            <a:ext cx="8565200" cy="12380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267">
                <a:latin typeface="Frank Ruhl Libre Medium"/>
                <a:ea typeface="Frank Ruhl Libre Medium"/>
                <a:cs typeface="Frank Ruhl Libre Medium"/>
                <a:sym typeface="Frank Ruhl Libre Medium"/>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3995400" y="1189467"/>
            <a:ext cx="4201200" cy="177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000" b="1">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 name="Google Shape;28;p3"/>
          <p:cNvSpPr txBox="1">
            <a:spLocks noGrp="1"/>
          </p:cNvSpPr>
          <p:nvPr>
            <p:ph type="subTitle" idx="1"/>
          </p:nvPr>
        </p:nvSpPr>
        <p:spPr>
          <a:xfrm>
            <a:off x="2614200" y="4639167"/>
            <a:ext cx="6963600" cy="6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295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1"/>
        <p:cNvGrpSpPr/>
        <p:nvPr/>
      </p:nvGrpSpPr>
      <p:grpSpPr>
        <a:xfrm>
          <a:off x="0" y="0"/>
          <a:ext cx="0" cy="0"/>
          <a:chOff x="0" y="0"/>
          <a:chExt cx="0" cy="0"/>
        </a:xfrm>
      </p:grpSpPr>
      <p:sp>
        <p:nvSpPr>
          <p:cNvPr id="72" name="Google Shape;72;p8"/>
          <p:cNvSpPr/>
          <p:nvPr/>
        </p:nvSpPr>
        <p:spPr>
          <a:xfrm>
            <a:off x="1497644" y="5986966"/>
            <a:ext cx="8790312" cy="1007975"/>
          </a:xfrm>
          <a:custGeom>
            <a:avLst/>
            <a:gdLst/>
            <a:ahLst/>
            <a:cxnLst/>
            <a:rect l="l" t="t" r="r" b="b"/>
            <a:pathLst>
              <a:path w="139396" h="36167" extrusionOk="0">
                <a:moveTo>
                  <a:pt x="80471" y="1"/>
                </a:moveTo>
                <a:cubicBezTo>
                  <a:pt x="80133" y="1"/>
                  <a:pt x="79797" y="14"/>
                  <a:pt x="79465" y="42"/>
                </a:cubicBezTo>
                <a:cubicBezTo>
                  <a:pt x="76934" y="259"/>
                  <a:pt x="74389" y="768"/>
                  <a:pt x="71894" y="1219"/>
                </a:cubicBezTo>
                <a:cubicBezTo>
                  <a:pt x="69151" y="1714"/>
                  <a:pt x="66424" y="2289"/>
                  <a:pt x="63622" y="2302"/>
                </a:cubicBezTo>
                <a:cubicBezTo>
                  <a:pt x="63372" y="2303"/>
                  <a:pt x="63121" y="2303"/>
                  <a:pt x="62871" y="2303"/>
                </a:cubicBezTo>
                <a:cubicBezTo>
                  <a:pt x="61643" y="2303"/>
                  <a:pt x="60414" y="2287"/>
                  <a:pt x="59190" y="2235"/>
                </a:cubicBezTo>
                <a:cubicBezTo>
                  <a:pt x="57896" y="2180"/>
                  <a:pt x="56629" y="2026"/>
                  <a:pt x="55349" y="2026"/>
                </a:cubicBezTo>
                <a:cubicBezTo>
                  <a:pt x="54885" y="2026"/>
                  <a:pt x="54419" y="2047"/>
                  <a:pt x="53949" y="2099"/>
                </a:cubicBezTo>
                <a:cubicBezTo>
                  <a:pt x="51530" y="2368"/>
                  <a:pt x="49165" y="2924"/>
                  <a:pt x="46887" y="3776"/>
                </a:cubicBezTo>
                <a:cubicBezTo>
                  <a:pt x="42738" y="5326"/>
                  <a:pt x="39078" y="7684"/>
                  <a:pt x="35164" y="9695"/>
                </a:cubicBezTo>
                <a:cubicBezTo>
                  <a:pt x="34287" y="10146"/>
                  <a:pt x="33356" y="10628"/>
                  <a:pt x="32374" y="10815"/>
                </a:cubicBezTo>
                <a:cubicBezTo>
                  <a:pt x="31368" y="11006"/>
                  <a:pt x="30431" y="11095"/>
                  <a:pt x="29461" y="11446"/>
                </a:cubicBezTo>
                <a:cubicBezTo>
                  <a:pt x="26920" y="12369"/>
                  <a:pt x="24154" y="14146"/>
                  <a:pt x="21943" y="15612"/>
                </a:cubicBezTo>
                <a:cubicBezTo>
                  <a:pt x="18263" y="18049"/>
                  <a:pt x="14770" y="21053"/>
                  <a:pt x="11452" y="23941"/>
                </a:cubicBezTo>
                <a:cubicBezTo>
                  <a:pt x="8541" y="26474"/>
                  <a:pt x="5690" y="29139"/>
                  <a:pt x="3094" y="32000"/>
                </a:cubicBezTo>
                <a:cubicBezTo>
                  <a:pt x="2075" y="33122"/>
                  <a:pt x="1082" y="34249"/>
                  <a:pt x="0" y="35312"/>
                </a:cubicBezTo>
                <a:lnTo>
                  <a:pt x="138869" y="36145"/>
                </a:lnTo>
                <a:cubicBezTo>
                  <a:pt x="138931" y="36160"/>
                  <a:pt x="138995" y="36167"/>
                  <a:pt x="139058" y="36167"/>
                </a:cubicBezTo>
                <a:cubicBezTo>
                  <a:pt x="139174" y="36167"/>
                  <a:pt x="139289" y="36143"/>
                  <a:pt x="139396" y="36095"/>
                </a:cubicBezTo>
                <a:cubicBezTo>
                  <a:pt x="139140" y="35395"/>
                  <a:pt x="138856" y="34906"/>
                  <a:pt x="138209" y="34493"/>
                </a:cubicBezTo>
                <a:cubicBezTo>
                  <a:pt x="136878" y="33647"/>
                  <a:pt x="136000" y="33056"/>
                  <a:pt x="135093" y="31728"/>
                </a:cubicBezTo>
                <a:cubicBezTo>
                  <a:pt x="134740" y="31211"/>
                  <a:pt x="134535" y="30920"/>
                  <a:pt x="134082" y="30458"/>
                </a:cubicBezTo>
                <a:cubicBezTo>
                  <a:pt x="133188" y="29547"/>
                  <a:pt x="132194" y="28710"/>
                  <a:pt x="131312" y="27791"/>
                </a:cubicBezTo>
                <a:cubicBezTo>
                  <a:pt x="130143" y="26573"/>
                  <a:pt x="129187" y="25167"/>
                  <a:pt x="128090" y="23886"/>
                </a:cubicBezTo>
                <a:cubicBezTo>
                  <a:pt x="126116" y="21585"/>
                  <a:pt x="123849" y="19583"/>
                  <a:pt x="121918" y="17244"/>
                </a:cubicBezTo>
                <a:cubicBezTo>
                  <a:pt x="120127" y="15074"/>
                  <a:pt x="118031" y="13091"/>
                  <a:pt x="115680" y="11545"/>
                </a:cubicBezTo>
                <a:cubicBezTo>
                  <a:pt x="110142" y="7901"/>
                  <a:pt x="103827" y="4826"/>
                  <a:pt x="97393" y="3137"/>
                </a:cubicBezTo>
                <a:cubicBezTo>
                  <a:pt x="93689" y="2163"/>
                  <a:pt x="89880" y="1597"/>
                  <a:pt x="86138" y="792"/>
                </a:cubicBezTo>
                <a:cubicBezTo>
                  <a:pt x="84340" y="405"/>
                  <a:pt x="82363" y="1"/>
                  <a:pt x="8047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 name="Google Shape;73;p8"/>
          <p:cNvGrpSpPr/>
          <p:nvPr/>
        </p:nvGrpSpPr>
        <p:grpSpPr>
          <a:xfrm>
            <a:off x="2224337" y="6272329"/>
            <a:ext cx="7337071" cy="1093292"/>
            <a:chOff x="2052750" y="2813850"/>
            <a:chExt cx="1957875" cy="500500"/>
          </a:xfrm>
        </p:grpSpPr>
        <p:sp>
          <p:nvSpPr>
            <p:cNvPr id="74" name="Google Shape;74;p8"/>
            <p:cNvSpPr/>
            <p:nvPr/>
          </p:nvSpPr>
          <p:spPr>
            <a:xfrm>
              <a:off x="2052750" y="2813850"/>
              <a:ext cx="1957875" cy="500500"/>
            </a:xfrm>
            <a:custGeom>
              <a:avLst/>
              <a:gdLst/>
              <a:ahLst/>
              <a:cxnLst/>
              <a:rect l="l" t="t" r="r" b="b"/>
              <a:pathLst>
                <a:path w="78315" h="20020" extrusionOk="0">
                  <a:moveTo>
                    <a:pt x="50096" y="0"/>
                  </a:moveTo>
                  <a:cubicBezTo>
                    <a:pt x="49026" y="0"/>
                    <a:pt x="47957" y="102"/>
                    <a:pt x="46907" y="311"/>
                  </a:cubicBezTo>
                  <a:cubicBezTo>
                    <a:pt x="45468" y="599"/>
                    <a:pt x="44087" y="1112"/>
                    <a:pt x="42726" y="1647"/>
                  </a:cubicBezTo>
                  <a:cubicBezTo>
                    <a:pt x="41366" y="2182"/>
                    <a:pt x="40014" y="2750"/>
                    <a:pt x="38606" y="3150"/>
                  </a:cubicBezTo>
                  <a:cubicBezTo>
                    <a:pt x="37454" y="3477"/>
                    <a:pt x="36290" y="3658"/>
                    <a:pt x="35105" y="3658"/>
                  </a:cubicBezTo>
                  <a:cubicBezTo>
                    <a:pt x="34783" y="3658"/>
                    <a:pt x="34459" y="3644"/>
                    <a:pt x="34134" y="3617"/>
                  </a:cubicBezTo>
                  <a:cubicBezTo>
                    <a:pt x="31269" y="3376"/>
                    <a:pt x="28530" y="2405"/>
                    <a:pt x="25650" y="2405"/>
                  </a:cubicBezTo>
                  <a:cubicBezTo>
                    <a:pt x="25387" y="2405"/>
                    <a:pt x="25123" y="2413"/>
                    <a:pt x="24857" y="2431"/>
                  </a:cubicBezTo>
                  <a:cubicBezTo>
                    <a:pt x="21926" y="2625"/>
                    <a:pt x="19123" y="3657"/>
                    <a:pt x="16540" y="5011"/>
                  </a:cubicBezTo>
                  <a:cubicBezTo>
                    <a:pt x="13850" y="6423"/>
                    <a:pt x="11338" y="8182"/>
                    <a:pt x="8922" y="10016"/>
                  </a:cubicBezTo>
                  <a:cubicBezTo>
                    <a:pt x="6444" y="11896"/>
                    <a:pt x="4070" y="13915"/>
                    <a:pt x="1828" y="16075"/>
                  </a:cubicBezTo>
                  <a:cubicBezTo>
                    <a:pt x="1268" y="16615"/>
                    <a:pt x="717" y="17163"/>
                    <a:pt x="174" y="17722"/>
                  </a:cubicBezTo>
                  <a:cubicBezTo>
                    <a:pt x="1" y="17900"/>
                    <a:pt x="170" y="18150"/>
                    <a:pt x="362" y="18150"/>
                  </a:cubicBezTo>
                  <a:cubicBezTo>
                    <a:pt x="418" y="18150"/>
                    <a:pt x="477" y="18128"/>
                    <a:pt x="530" y="18076"/>
                  </a:cubicBezTo>
                  <a:cubicBezTo>
                    <a:pt x="4839" y="13773"/>
                    <a:pt x="9584" y="9788"/>
                    <a:pt x="14803" y="6624"/>
                  </a:cubicBezTo>
                  <a:cubicBezTo>
                    <a:pt x="17309" y="5105"/>
                    <a:pt x="20005" y="3808"/>
                    <a:pt x="22897" y="3240"/>
                  </a:cubicBezTo>
                  <a:cubicBezTo>
                    <a:pt x="23864" y="3050"/>
                    <a:pt x="24845" y="2951"/>
                    <a:pt x="25828" y="2951"/>
                  </a:cubicBezTo>
                  <a:cubicBezTo>
                    <a:pt x="26318" y="2951"/>
                    <a:pt x="26808" y="2976"/>
                    <a:pt x="27297" y="3026"/>
                  </a:cubicBezTo>
                  <a:cubicBezTo>
                    <a:pt x="28865" y="3188"/>
                    <a:pt x="30398" y="3578"/>
                    <a:pt x="31946" y="3865"/>
                  </a:cubicBezTo>
                  <a:cubicBezTo>
                    <a:pt x="33038" y="4068"/>
                    <a:pt x="34145" y="4223"/>
                    <a:pt x="35253" y="4223"/>
                  </a:cubicBezTo>
                  <a:cubicBezTo>
                    <a:pt x="35646" y="4223"/>
                    <a:pt x="36038" y="4204"/>
                    <a:pt x="36430" y="4160"/>
                  </a:cubicBezTo>
                  <a:cubicBezTo>
                    <a:pt x="37835" y="4006"/>
                    <a:pt x="39190" y="3600"/>
                    <a:pt x="40513" y="3112"/>
                  </a:cubicBezTo>
                  <a:cubicBezTo>
                    <a:pt x="43243" y="2106"/>
                    <a:pt x="45877" y="840"/>
                    <a:pt x="48820" y="612"/>
                  </a:cubicBezTo>
                  <a:cubicBezTo>
                    <a:pt x="49252" y="578"/>
                    <a:pt x="49682" y="562"/>
                    <a:pt x="50111" y="562"/>
                  </a:cubicBezTo>
                  <a:cubicBezTo>
                    <a:pt x="55503" y="562"/>
                    <a:pt x="60665" y="3117"/>
                    <a:pt x="64994" y="6159"/>
                  </a:cubicBezTo>
                  <a:cubicBezTo>
                    <a:pt x="69572" y="9377"/>
                    <a:pt x="73539" y="13471"/>
                    <a:pt x="76613" y="18146"/>
                  </a:cubicBezTo>
                  <a:cubicBezTo>
                    <a:pt x="76990" y="18718"/>
                    <a:pt x="77353" y="19298"/>
                    <a:pt x="77702" y="19886"/>
                  </a:cubicBezTo>
                  <a:cubicBezTo>
                    <a:pt x="77758" y="19980"/>
                    <a:pt x="77842" y="20019"/>
                    <a:pt x="77927" y="20019"/>
                  </a:cubicBezTo>
                  <a:cubicBezTo>
                    <a:pt x="78120" y="20019"/>
                    <a:pt x="78315" y="19818"/>
                    <a:pt x="78186" y="19601"/>
                  </a:cubicBezTo>
                  <a:cubicBezTo>
                    <a:pt x="75277" y="14717"/>
                    <a:pt x="71478" y="10421"/>
                    <a:pt x="66986" y="6936"/>
                  </a:cubicBezTo>
                  <a:cubicBezTo>
                    <a:pt x="62464" y="3432"/>
                    <a:pt x="57074" y="435"/>
                    <a:pt x="51258" y="40"/>
                  </a:cubicBezTo>
                  <a:cubicBezTo>
                    <a:pt x="50871" y="14"/>
                    <a:pt x="50483" y="0"/>
                    <a:pt x="50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8"/>
            <p:cNvSpPr/>
            <p:nvPr/>
          </p:nvSpPr>
          <p:spPr>
            <a:xfrm>
              <a:off x="2246225" y="2920150"/>
              <a:ext cx="1533775" cy="317375"/>
            </a:xfrm>
            <a:custGeom>
              <a:avLst/>
              <a:gdLst/>
              <a:ahLst/>
              <a:cxnLst/>
              <a:rect l="l" t="t" r="r" b="b"/>
              <a:pathLst>
                <a:path w="61351" h="12695" extrusionOk="0">
                  <a:moveTo>
                    <a:pt x="43969" y="1"/>
                  </a:moveTo>
                  <a:cubicBezTo>
                    <a:pt x="42158" y="1"/>
                    <a:pt x="40417" y="436"/>
                    <a:pt x="38726" y="1149"/>
                  </a:cubicBezTo>
                  <a:cubicBezTo>
                    <a:pt x="36699" y="2005"/>
                    <a:pt x="34768" y="3134"/>
                    <a:pt x="32620" y="3670"/>
                  </a:cubicBezTo>
                  <a:cubicBezTo>
                    <a:pt x="31732" y="3890"/>
                    <a:pt x="30836" y="3978"/>
                    <a:pt x="29937" y="3978"/>
                  </a:cubicBezTo>
                  <a:cubicBezTo>
                    <a:pt x="28447" y="3978"/>
                    <a:pt x="26952" y="3737"/>
                    <a:pt x="25484" y="3467"/>
                  </a:cubicBezTo>
                  <a:cubicBezTo>
                    <a:pt x="23464" y="3095"/>
                    <a:pt x="21442" y="2687"/>
                    <a:pt x="19387" y="2687"/>
                  </a:cubicBezTo>
                  <a:cubicBezTo>
                    <a:pt x="19108" y="2687"/>
                    <a:pt x="18829" y="2695"/>
                    <a:pt x="18548" y="2711"/>
                  </a:cubicBezTo>
                  <a:cubicBezTo>
                    <a:pt x="16427" y="2833"/>
                    <a:pt x="14350" y="3367"/>
                    <a:pt x="12389" y="4172"/>
                  </a:cubicBezTo>
                  <a:cubicBezTo>
                    <a:pt x="8343" y="5832"/>
                    <a:pt x="4798" y="8503"/>
                    <a:pt x="1437" y="11256"/>
                  </a:cubicBezTo>
                  <a:cubicBezTo>
                    <a:pt x="1020" y="11597"/>
                    <a:pt x="605" y="11942"/>
                    <a:pt x="192" y="12289"/>
                  </a:cubicBezTo>
                  <a:cubicBezTo>
                    <a:pt x="0" y="12449"/>
                    <a:pt x="176" y="12694"/>
                    <a:pt x="377" y="12694"/>
                  </a:cubicBezTo>
                  <a:cubicBezTo>
                    <a:pt x="432" y="12694"/>
                    <a:pt x="488" y="12677"/>
                    <a:pt x="539" y="12635"/>
                  </a:cubicBezTo>
                  <a:cubicBezTo>
                    <a:pt x="3896" y="9903"/>
                    <a:pt x="7308" y="7149"/>
                    <a:pt x="11233" y="5263"/>
                  </a:cubicBezTo>
                  <a:cubicBezTo>
                    <a:pt x="13117" y="4357"/>
                    <a:pt x="15123" y="3674"/>
                    <a:pt x="17199" y="3378"/>
                  </a:cubicBezTo>
                  <a:cubicBezTo>
                    <a:pt x="17912" y="3276"/>
                    <a:pt x="18623" y="3231"/>
                    <a:pt x="19331" y="3231"/>
                  </a:cubicBezTo>
                  <a:cubicBezTo>
                    <a:pt x="20881" y="3231"/>
                    <a:pt x="22422" y="3444"/>
                    <a:pt x="23963" y="3727"/>
                  </a:cubicBezTo>
                  <a:cubicBezTo>
                    <a:pt x="25927" y="4088"/>
                    <a:pt x="27918" y="4523"/>
                    <a:pt x="29924" y="4523"/>
                  </a:cubicBezTo>
                  <a:cubicBezTo>
                    <a:pt x="30250" y="4523"/>
                    <a:pt x="30576" y="4511"/>
                    <a:pt x="30903" y="4486"/>
                  </a:cubicBezTo>
                  <a:cubicBezTo>
                    <a:pt x="33108" y="4316"/>
                    <a:pt x="35099" y="3417"/>
                    <a:pt x="37074" y="2488"/>
                  </a:cubicBezTo>
                  <a:cubicBezTo>
                    <a:pt x="39045" y="1562"/>
                    <a:pt x="41042" y="671"/>
                    <a:pt x="43248" y="554"/>
                  </a:cubicBezTo>
                  <a:cubicBezTo>
                    <a:pt x="43451" y="543"/>
                    <a:pt x="43654" y="538"/>
                    <a:pt x="43857" y="538"/>
                  </a:cubicBezTo>
                  <a:cubicBezTo>
                    <a:pt x="45832" y="538"/>
                    <a:pt x="47792" y="1037"/>
                    <a:pt x="49588" y="1846"/>
                  </a:cubicBezTo>
                  <a:cubicBezTo>
                    <a:pt x="53724" y="3712"/>
                    <a:pt x="56842" y="7132"/>
                    <a:pt x="59697" y="10556"/>
                  </a:cubicBezTo>
                  <a:cubicBezTo>
                    <a:pt x="60062" y="10994"/>
                    <a:pt x="60427" y="11432"/>
                    <a:pt x="60790" y="11872"/>
                  </a:cubicBezTo>
                  <a:cubicBezTo>
                    <a:pt x="60845" y="11938"/>
                    <a:pt x="60909" y="11966"/>
                    <a:pt x="60971" y="11966"/>
                  </a:cubicBezTo>
                  <a:cubicBezTo>
                    <a:pt x="61169" y="11966"/>
                    <a:pt x="61351" y="11689"/>
                    <a:pt x="61181" y="11482"/>
                  </a:cubicBezTo>
                  <a:cubicBezTo>
                    <a:pt x="58301" y="7962"/>
                    <a:pt x="55271" y="4320"/>
                    <a:pt x="51243" y="2070"/>
                  </a:cubicBezTo>
                  <a:cubicBezTo>
                    <a:pt x="49340" y="1007"/>
                    <a:pt x="47242" y="266"/>
                    <a:pt x="45065" y="54"/>
                  </a:cubicBezTo>
                  <a:cubicBezTo>
                    <a:pt x="44697" y="18"/>
                    <a:pt x="44332" y="1"/>
                    <a:pt x="43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8"/>
          <p:cNvSpPr/>
          <p:nvPr/>
        </p:nvSpPr>
        <p:spPr>
          <a:xfrm rot="5001700" flipH="1">
            <a:off x="624121" y="-2066009"/>
            <a:ext cx="2338075" cy="5558748"/>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a:off x="8841306" y="-130866"/>
            <a:ext cx="6801015" cy="1907425"/>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45" y="-68767"/>
            <a:ext cx="4152945" cy="197619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txBox="1">
            <a:spLocks noGrp="1"/>
          </p:cNvSpPr>
          <p:nvPr>
            <p:ph type="title"/>
          </p:nvPr>
        </p:nvSpPr>
        <p:spPr>
          <a:xfrm>
            <a:off x="1886400" y="1802800"/>
            <a:ext cx="8419200" cy="3252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12000">
                <a:latin typeface="Frank Ruhl Libre Medium"/>
                <a:ea typeface="Frank Ruhl Libre Medium"/>
                <a:cs typeface="Frank Ruhl Libre Medium"/>
                <a:sym typeface="Frank Ruhl Libre Medium"/>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80" name="Google Shape;80;p8"/>
          <p:cNvGrpSpPr/>
          <p:nvPr/>
        </p:nvGrpSpPr>
        <p:grpSpPr>
          <a:xfrm rot="1129968" flipH="1">
            <a:off x="285559" y="5536341"/>
            <a:ext cx="782048" cy="834537"/>
            <a:chOff x="5902650" y="3332125"/>
            <a:chExt cx="418150" cy="446275"/>
          </a:xfrm>
        </p:grpSpPr>
        <p:sp>
          <p:nvSpPr>
            <p:cNvPr id="81" name="Google Shape;81;p8"/>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8"/>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8"/>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6145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6"/>
        <p:cNvGrpSpPr/>
        <p:nvPr/>
      </p:nvGrpSpPr>
      <p:grpSpPr>
        <a:xfrm>
          <a:off x="0" y="0"/>
          <a:ext cx="0" cy="0"/>
          <a:chOff x="0" y="0"/>
          <a:chExt cx="0" cy="0"/>
        </a:xfrm>
      </p:grpSpPr>
      <p:sp>
        <p:nvSpPr>
          <p:cNvPr id="87" name="Google Shape;87;p9"/>
          <p:cNvSpPr/>
          <p:nvPr/>
        </p:nvSpPr>
        <p:spPr>
          <a:xfrm flipH="1">
            <a:off x="4311025" y="-275667"/>
            <a:ext cx="8500208" cy="229306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9"/>
          <p:cNvSpPr/>
          <p:nvPr/>
        </p:nvSpPr>
        <p:spPr>
          <a:xfrm rot="-180">
            <a:off x="-842701" y="5873527"/>
            <a:ext cx="9575008" cy="1256860"/>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9"/>
          <p:cNvSpPr txBox="1">
            <a:spLocks noGrp="1"/>
          </p:cNvSpPr>
          <p:nvPr>
            <p:ph type="title"/>
          </p:nvPr>
        </p:nvSpPr>
        <p:spPr>
          <a:xfrm>
            <a:off x="953467" y="1711297"/>
            <a:ext cx="5321200" cy="1168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6667">
                <a:latin typeface="Frank Ruhl Libre Medium"/>
                <a:ea typeface="Frank Ruhl Libre Medium"/>
                <a:cs typeface="Frank Ruhl Libre Medium"/>
                <a:sym typeface="Frank Ruhl Libre Medium"/>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0" name="Google Shape;90;p9"/>
          <p:cNvSpPr txBox="1">
            <a:spLocks noGrp="1"/>
          </p:cNvSpPr>
          <p:nvPr>
            <p:ph type="subTitle" idx="1"/>
          </p:nvPr>
        </p:nvSpPr>
        <p:spPr>
          <a:xfrm>
            <a:off x="953467" y="3523903"/>
            <a:ext cx="5321200" cy="1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884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3232726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56"/>
        <p:cNvGrpSpPr/>
        <p:nvPr/>
      </p:nvGrpSpPr>
      <p:grpSpPr>
        <a:xfrm>
          <a:off x="0" y="0"/>
          <a:ext cx="0" cy="0"/>
          <a:chOff x="0" y="0"/>
          <a:chExt cx="0" cy="0"/>
        </a:xfrm>
      </p:grpSpPr>
      <p:sp>
        <p:nvSpPr>
          <p:cNvPr id="157" name="Google Shape;157;p15"/>
          <p:cNvSpPr/>
          <p:nvPr/>
        </p:nvSpPr>
        <p:spPr>
          <a:xfrm rot="-388674">
            <a:off x="-2184041" y="-783718"/>
            <a:ext cx="8375159" cy="3303849"/>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5"/>
          <p:cNvSpPr/>
          <p:nvPr/>
        </p:nvSpPr>
        <p:spPr>
          <a:xfrm>
            <a:off x="1497633" y="5901633"/>
            <a:ext cx="8790312" cy="1093328"/>
          </a:xfrm>
          <a:custGeom>
            <a:avLst/>
            <a:gdLst/>
            <a:ahLst/>
            <a:cxnLst/>
            <a:rect l="l" t="t" r="r" b="b"/>
            <a:pathLst>
              <a:path w="139396" h="36167" extrusionOk="0">
                <a:moveTo>
                  <a:pt x="80471" y="1"/>
                </a:moveTo>
                <a:cubicBezTo>
                  <a:pt x="80133" y="1"/>
                  <a:pt x="79797" y="14"/>
                  <a:pt x="79465" y="42"/>
                </a:cubicBezTo>
                <a:cubicBezTo>
                  <a:pt x="76934" y="259"/>
                  <a:pt x="74389" y="768"/>
                  <a:pt x="71894" y="1219"/>
                </a:cubicBezTo>
                <a:cubicBezTo>
                  <a:pt x="69151" y="1714"/>
                  <a:pt x="66424" y="2289"/>
                  <a:pt x="63622" y="2302"/>
                </a:cubicBezTo>
                <a:cubicBezTo>
                  <a:pt x="63372" y="2303"/>
                  <a:pt x="63121" y="2303"/>
                  <a:pt x="62871" y="2303"/>
                </a:cubicBezTo>
                <a:cubicBezTo>
                  <a:pt x="61643" y="2303"/>
                  <a:pt x="60414" y="2287"/>
                  <a:pt x="59190" y="2235"/>
                </a:cubicBezTo>
                <a:cubicBezTo>
                  <a:pt x="57896" y="2180"/>
                  <a:pt x="56629" y="2026"/>
                  <a:pt x="55349" y="2026"/>
                </a:cubicBezTo>
                <a:cubicBezTo>
                  <a:pt x="54885" y="2026"/>
                  <a:pt x="54419" y="2047"/>
                  <a:pt x="53949" y="2099"/>
                </a:cubicBezTo>
                <a:cubicBezTo>
                  <a:pt x="51530" y="2368"/>
                  <a:pt x="49165" y="2924"/>
                  <a:pt x="46887" y="3776"/>
                </a:cubicBezTo>
                <a:cubicBezTo>
                  <a:pt x="42738" y="5326"/>
                  <a:pt x="39078" y="7684"/>
                  <a:pt x="35164" y="9695"/>
                </a:cubicBezTo>
                <a:cubicBezTo>
                  <a:pt x="34287" y="10146"/>
                  <a:pt x="33356" y="10628"/>
                  <a:pt x="32374" y="10815"/>
                </a:cubicBezTo>
                <a:cubicBezTo>
                  <a:pt x="31368" y="11006"/>
                  <a:pt x="30431" y="11095"/>
                  <a:pt x="29461" y="11446"/>
                </a:cubicBezTo>
                <a:cubicBezTo>
                  <a:pt x="26920" y="12369"/>
                  <a:pt x="24154" y="14146"/>
                  <a:pt x="21943" y="15612"/>
                </a:cubicBezTo>
                <a:cubicBezTo>
                  <a:pt x="18263" y="18049"/>
                  <a:pt x="14770" y="21053"/>
                  <a:pt x="11452" y="23941"/>
                </a:cubicBezTo>
                <a:cubicBezTo>
                  <a:pt x="8541" y="26474"/>
                  <a:pt x="5690" y="29139"/>
                  <a:pt x="3094" y="32000"/>
                </a:cubicBezTo>
                <a:cubicBezTo>
                  <a:pt x="2075" y="33122"/>
                  <a:pt x="1082" y="34249"/>
                  <a:pt x="0" y="35312"/>
                </a:cubicBezTo>
                <a:lnTo>
                  <a:pt x="138869" y="36145"/>
                </a:lnTo>
                <a:cubicBezTo>
                  <a:pt x="138931" y="36160"/>
                  <a:pt x="138995" y="36167"/>
                  <a:pt x="139058" y="36167"/>
                </a:cubicBezTo>
                <a:cubicBezTo>
                  <a:pt x="139174" y="36167"/>
                  <a:pt x="139289" y="36143"/>
                  <a:pt x="139396" y="36095"/>
                </a:cubicBezTo>
                <a:cubicBezTo>
                  <a:pt x="139140" y="35395"/>
                  <a:pt x="138856" y="34906"/>
                  <a:pt x="138209" y="34493"/>
                </a:cubicBezTo>
                <a:cubicBezTo>
                  <a:pt x="136878" y="33647"/>
                  <a:pt x="136000" y="33056"/>
                  <a:pt x="135093" y="31728"/>
                </a:cubicBezTo>
                <a:cubicBezTo>
                  <a:pt x="134740" y="31211"/>
                  <a:pt x="134535" y="30920"/>
                  <a:pt x="134082" y="30458"/>
                </a:cubicBezTo>
                <a:cubicBezTo>
                  <a:pt x="133188" y="29547"/>
                  <a:pt x="132194" y="28710"/>
                  <a:pt x="131312" y="27791"/>
                </a:cubicBezTo>
                <a:cubicBezTo>
                  <a:pt x="130143" y="26573"/>
                  <a:pt x="129187" y="25167"/>
                  <a:pt x="128090" y="23886"/>
                </a:cubicBezTo>
                <a:cubicBezTo>
                  <a:pt x="126116" y="21585"/>
                  <a:pt x="123849" y="19583"/>
                  <a:pt x="121918" y="17244"/>
                </a:cubicBezTo>
                <a:cubicBezTo>
                  <a:pt x="120127" y="15074"/>
                  <a:pt x="118031" y="13091"/>
                  <a:pt x="115680" y="11545"/>
                </a:cubicBezTo>
                <a:cubicBezTo>
                  <a:pt x="110142" y="7901"/>
                  <a:pt x="103827" y="4826"/>
                  <a:pt x="97393" y="3137"/>
                </a:cubicBezTo>
                <a:cubicBezTo>
                  <a:pt x="93689" y="2163"/>
                  <a:pt x="89880" y="1597"/>
                  <a:pt x="86138" y="792"/>
                </a:cubicBezTo>
                <a:cubicBezTo>
                  <a:pt x="84340" y="405"/>
                  <a:pt x="82363" y="1"/>
                  <a:pt x="8047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 name="Google Shape;159;p15"/>
          <p:cNvGrpSpPr/>
          <p:nvPr/>
        </p:nvGrpSpPr>
        <p:grpSpPr>
          <a:xfrm>
            <a:off x="2224337" y="6272329"/>
            <a:ext cx="7337071" cy="1093292"/>
            <a:chOff x="2052750" y="2813850"/>
            <a:chExt cx="1957875" cy="500500"/>
          </a:xfrm>
        </p:grpSpPr>
        <p:sp>
          <p:nvSpPr>
            <p:cNvPr id="160" name="Google Shape;160;p15"/>
            <p:cNvSpPr/>
            <p:nvPr/>
          </p:nvSpPr>
          <p:spPr>
            <a:xfrm>
              <a:off x="2052750" y="2813850"/>
              <a:ext cx="1957875" cy="500500"/>
            </a:xfrm>
            <a:custGeom>
              <a:avLst/>
              <a:gdLst/>
              <a:ahLst/>
              <a:cxnLst/>
              <a:rect l="l" t="t" r="r" b="b"/>
              <a:pathLst>
                <a:path w="78315" h="20020" extrusionOk="0">
                  <a:moveTo>
                    <a:pt x="50096" y="0"/>
                  </a:moveTo>
                  <a:cubicBezTo>
                    <a:pt x="49026" y="0"/>
                    <a:pt x="47957" y="102"/>
                    <a:pt x="46907" y="311"/>
                  </a:cubicBezTo>
                  <a:cubicBezTo>
                    <a:pt x="45468" y="599"/>
                    <a:pt x="44087" y="1112"/>
                    <a:pt x="42726" y="1647"/>
                  </a:cubicBezTo>
                  <a:cubicBezTo>
                    <a:pt x="41366" y="2182"/>
                    <a:pt x="40014" y="2750"/>
                    <a:pt x="38606" y="3150"/>
                  </a:cubicBezTo>
                  <a:cubicBezTo>
                    <a:pt x="37454" y="3477"/>
                    <a:pt x="36290" y="3658"/>
                    <a:pt x="35105" y="3658"/>
                  </a:cubicBezTo>
                  <a:cubicBezTo>
                    <a:pt x="34783" y="3658"/>
                    <a:pt x="34459" y="3644"/>
                    <a:pt x="34134" y="3617"/>
                  </a:cubicBezTo>
                  <a:cubicBezTo>
                    <a:pt x="31269" y="3376"/>
                    <a:pt x="28530" y="2405"/>
                    <a:pt x="25650" y="2405"/>
                  </a:cubicBezTo>
                  <a:cubicBezTo>
                    <a:pt x="25387" y="2405"/>
                    <a:pt x="25123" y="2413"/>
                    <a:pt x="24857" y="2431"/>
                  </a:cubicBezTo>
                  <a:cubicBezTo>
                    <a:pt x="21926" y="2625"/>
                    <a:pt x="19123" y="3657"/>
                    <a:pt x="16540" y="5011"/>
                  </a:cubicBezTo>
                  <a:cubicBezTo>
                    <a:pt x="13850" y="6423"/>
                    <a:pt x="11338" y="8182"/>
                    <a:pt x="8922" y="10016"/>
                  </a:cubicBezTo>
                  <a:cubicBezTo>
                    <a:pt x="6444" y="11896"/>
                    <a:pt x="4070" y="13915"/>
                    <a:pt x="1828" y="16075"/>
                  </a:cubicBezTo>
                  <a:cubicBezTo>
                    <a:pt x="1268" y="16615"/>
                    <a:pt x="717" y="17163"/>
                    <a:pt x="174" y="17722"/>
                  </a:cubicBezTo>
                  <a:cubicBezTo>
                    <a:pt x="1" y="17900"/>
                    <a:pt x="170" y="18150"/>
                    <a:pt x="362" y="18150"/>
                  </a:cubicBezTo>
                  <a:cubicBezTo>
                    <a:pt x="418" y="18150"/>
                    <a:pt x="477" y="18128"/>
                    <a:pt x="530" y="18076"/>
                  </a:cubicBezTo>
                  <a:cubicBezTo>
                    <a:pt x="4839" y="13773"/>
                    <a:pt x="9584" y="9788"/>
                    <a:pt x="14803" y="6624"/>
                  </a:cubicBezTo>
                  <a:cubicBezTo>
                    <a:pt x="17309" y="5105"/>
                    <a:pt x="20005" y="3808"/>
                    <a:pt x="22897" y="3240"/>
                  </a:cubicBezTo>
                  <a:cubicBezTo>
                    <a:pt x="23864" y="3050"/>
                    <a:pt x="24845" y="2951"/>
                    <a:pt x="25828" y="2951"/>
                  </a:cubicBezTo>
                  <a:cubicBezTo>
                    <a:pt x="26318" y="2951"/>
                    <a:pt x="26808" y="2976"/>
                    <a:pt x="27297" y="3026"/>
                  </a:cubicBezTo>
                  <a:cubicBezTo>
                    <a:pt x="28865" y="3188"/>
                    <a:pt x="30398" y="3578"/>
                    <a:pt x="31946" y="3865"/>
                  </a:cubicBezTo>
                  <a:cubicBezTo>
                    <a:pt x="33038" y="4068"/>
                    <a:pt x="34145" y="4223"/>
                    <a:pt x="35253" y="4223"/>
                  </a:cubicBezTo>
                  <a:cubicBezTo>
                    <a:pt x="35646" y="4223"/>
                    <a:pt x="36038" y="4204"/>
                    <a:pt x="36430" y="4160"/>
                  </a:cubicBezTo>
                  <a:cubicBezTo>
                    <a:pt x="37835" y="4006"/>
                    <a:pt x="39190" y="3600"/>
                    <a:pt x="40513" y="3112"/>
                  </a:cubicBezTo>
                  <a:cubicBezTo>
                    <a:pt x="43243" y="2106"/>
                    <a:pt x="45877" y="840"/>
                    <a:pt x="48820" y="612"/>
                  </a:cubicBezTo>
                  <a:cubicBezTo>
                    <a:pt x="49252" y="578"/>
                    <a:pt x="49682" y="562"/>
                    <a:pt x="50111" y="562"/>
                  </a:cubicBezTo>
                  <a:cubicBezTo>
                    <a:pt x="55503" y="562"/>
                    <a:pt x="60665" y="3117"/>
                    <a:pt x="64994" y="6159"/>
                  </a:cubicBezTo>
                  <a:cubicBezTo>
                    <a:pt x="69572" y="9377"/>
                    <a:pt x="73539" y="13471"/>
                    <a:pt x="76613" y="18146"/>
                  </a:cubicBezTo>
                  <a:cubicBezTo>
                    <a:pt x="76990" y="18718"/>
                    <a:pt x="77353" y="19298"/>
                    <a:pt x="77702" y="19886"/>
                  </a:cubicBezTo>
                  <a:cubicBezTo>
                    <a:pt x="77758" y="19980"/>
                    <a:pt x="77842" y="20019"/>
                    <a:pt x="77927" y="20019"/>
                  </a:cubicBezTo>
                  <a:cubicBezTo>
                    <a:pt x="78120" y="20019"/>
                    <a:pt x="78315" y="19818"/>
                    <a:pt x="78186" y="19601"/>
                  </a:cubicBezTo>
                  <a:cubicBezTo>
                    <a:pt x="75277" y="14717"/>
                    <a:pt x="71478" y="10421"/>
                    <a:pt x="66986" y="6936"/>
                  </a:cubicBezTo>
                  <a:cubicBezTo>
                    <a:pt x="62464" y="3432"/>
                    <a:pt x="57074" y="435"/>
                    <a:pt x="51258" y="40"/>
                  </a:cubicBezTo>
                  <a:cubicBezTo>
                    <a:pt x="50871" y="14"/>
                    <a:pt x="50483" y="0"/>
                    <a:pt x="50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5"/>
            <p:cNvSpPr/>
            <p:nvPr/>
          </p:nvSpPr>
          <p:spPr>
            <a:xfrm>
              <a:off x="2246225" y="2920150"/>
              <a:ext cx="1533775" cy="317375"/>
            </a:xfrm>
            <a:custGeom>
              <a:avLst/>
              <a:gdLst/>
              <a:ahLst/>
              <a:cxnLst/>
              <a:rect l="l" t="t" r="r" b="b"/>
              <a:pathLst>
                <a:path w="61351" h="12695" extrusionOk="0">
                  <a:moveTo>
                    <a:pt x="43969" y="1"/>
                  </a:moveTo>
                  <a:cubicBezTo>
                    <a:pt x="42158" y="1"/>
                    <a:pt x="40417" y="436"/>
                    <a:pt x="38726" y="1149"/>
                  </a:cubicBezTo>
                  <a:cubicBezTo>
                    <a:pt x="36699" y="2005"/>
                    <a:pt x="34768" y="3134"/>
                    <a:pt x="32620" y="3670"/>
                  </a:cubicBezTo>
                  <a:cubicBezTo>
                    <a:pt x="31732" y="3890"/>
                    <a:pt x="30836" y="3978"/>
                    <a:pt x="29937" y="3978"/>
                  </a:cubicBezTo>
                  <a:cubicBezTo>
                    <a:pt x="28447" y="3978"/>
                    <a:pt x="26952" y="3737"/>
                    <a:pt x="25484" y="3467"/>
                  </a:cubicBezTo>
                  <a:cubicBezTo>
                    <a:pt x="23464" y="3095"/>
                    <a:pt x="21442" y="2687"/>
                    <a:pt x="19387" y="2687"/>
                  </a:cubicBezTo>
                  <a:cubicBezTo>
                    <a:pt x="19108" y="2687"/>
                    <a:pt x="18829" y="2695"/>
                    <a:pt x="18548" y="2711"/>
                  </a:cubicBezTo>
                  <a:cubicBezTo>
                    <a:pt x="16427" y="2833"/>
                    <a:pt x="14350" y="3367"/>
                    <a:pt x="12389" y="4172"/>
                  </a:cubicBezTo>
                  <a:cubicBezTo>
                    <a:pt x="8343" y="5832"/>
                    <a:pt x="4798" y="8503"/>
                    <a:pt x="1437" y="11256"/>
                  </a:cubicBezTo>
                  <a:cubicBezTo>
                    <a:pt x="1020" y="11597"/>
                    <a:pt x="605" y="11942"/>
                    <a:pt x="192" y="12289"/>
                  </a:cubicBezTo>
                  <a:cubicBezTo>
                    <a:pt x="0" y="12449"/>
                    <a:pt x="176" y="12694"/>
                    <a:pt x="377" y="12694"/>
                  </a:cubicBezTo>
                  <a:cubicBezTo>
                    <a:pt x="432" y="12694"/>
                    <a:pt x="488" y="12677"/>
                    <a:pt x="539" y="12635"/>
                  </a:cubicBezTo>
                  <a:cubicBezTo>
                    <a:pt x="3896" y="9903"/>
                    <a:pt x="7308" y="7149"/>
                    <a:pt x="11233" y="5263"/>
                  </a:cubicBezTo>
                  <a:cubicBezTo>
                    <a:pt x="13117" y="4357"/>
                    <a:pt x="15123" y="3674"/>
                    <a:pt x="17199" y="3378"/>
                  </a:cubicBezTo>
                  <a:cubicBezTo>
                    <a:pt x="17912" y="3276"/>
                    <a:pt x="18623" y="3231"/>
                    <a:pt x="19331" y="3231"/>
                  </a:cubicBezTo>
                  <a:cubicBezTo>
                    <a:pt x="20881" y="3231"/>
                    <a:pt x="22422" y="3444"/>
                    <a:pt x="23963" y="3727"/>
                  </a:cubicBezTo>
                  <a:cubicBezTo>
                    <a:pt x="25927" y="4088"/>
                    <a:pt x="27918" y="4523"/>
                    <a:pt x="29924" y="4523"/>
                  </a:cubicBezTo>
                  <a:cubicBezTo>
                    <a:pt x="30250" y="4523"/>
                    <a:pt x="30576" y="4511"/>
                    <a:pt x="30903" y="4486"/>
                  </a:cubicBezTo>
                  <a:cubicBezTo>
                    <a:pt x="33108" y="4316"/>
                    <a:pt x="35099" y="3417"/>
                    <a:pt x="37074" y="2488"/>
                  </a:cubicBezTo>
                  <a:cubicBezTo>
                    <a:pt x="39045" y="1562"/>
                    <a:pt x="41042" y="671"/>
                    <a:pt x="43248" y="554"/>
                  </a:cubicBezTo>
                  <a:cubicBezTo>
                    <a:pt x="43451" y="543"/>
                    <a:pt x="43654" y="538"/>
                    <a:pt x="43857" y="538"/>
                  </a:cubicBezTo>
                  <a:cubicBezTo>
                    <a:pt x="45832" y="538"/>
                    <a:pt x="47792" y="1037"/>
                    <a:pt x="49588" y="1846"/>
                  </a:cubicBezTo>
                  <a:cubicBezTo>
                    <a:pt x="53724" y="3712"/>
                    <a:pt x="56842" y="7132"/>
                    <a:pt x="59697" y="10556"/>
                  </a:cubicBezTo>
                  <a:cubicBezTo>
                    <a:pt x="60062" y="10994"/>
                    <a:pt x="60427" y="11432"/>
                    <a:pt x="60790" y="11872"/>
                  </a:cubicBezTo>
                  <a:cubicBezTo>
                    <a:pt x="60845" y="11938"/>
                    <a:pt x="60909" y="11966"/>
                    <a:pt x="60971" y="11966"/>
                  </a:cubicBezTo>
                  <a:cubicBezTo>
                    <a:pt x="61169" y="11966"/>
                    <a:pt x="61351" y="11689"/>
                    <a:pt x="61181" y="11482"/>
                  </a:cubicBezTo>
                  <a:cubicBezTo>
                    <a:pt x="58301" y="7962"/>
                    <a:pt x="55271" y="4320"/>
                    <a:pt x="51243" y="2070"/>
                  </a:cubicBezTo>
                  <a:cubicBezTo>
                    <a:pt x="49340" y="1007"/>
                    <a:pt x="47242" y="266"/>
                    <a:pt x="45065" y="54"/>
                  </a:cubicBezTo>
                  <a:cubicBezTo>
                    <a:pt x="44697" y="18"/>
                    <a:pt x="44332" y="1"/>
                    <a:pt x="43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15"/>
          <p:cNvGrpSpPr/>
          <p:nvPr/>
        </p:nvGrpSpPr>
        <p:grpSpPr>
          <a:xfrm flipH="1">
            <a:off x="-218160" y="23810"/>
            <a:ext cx="5939160" cy="2486071"/>
            <a:chOff x="4372803" y="3183930"/>
            <a:chExt cx="3088380" cy="1292764"/>
          </a:xfrm>
        </p:grpSpPr>
        <p:sp>
          <p:nvSpPr>
            <p:cNvPr id="163" name="Google Shape;163;p15"/>
            <p:cNvSpPr/>
            <p:nvPr/>
          </p:nvSpPr>
          <p:spPr>
            <a:xfrm>
              <a:off x="5083474" y="3183930"/>
              <a:ext cx="2377709" cy="115823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a:off x="4372803" y="3222925"/>
              <a:ext cx="828842" cy="1253768"/>
            </a:xfrm>
            <a:custGeom>
              <a:avLst/>
              <a:gdLst/>
              <a:ahLst/>
              <a:cxnLst/>
              <a:rect l="l" t="t" r="r" b="b"/>
              <a:pathLst>
                <a:path w="19843" h="30016" extrusionOk="0">
                  <a:moveTo>
                    <a:pt x="19686" y="12278"/>
                  </a:moveTo>
                  <a:cubicBezTo>
                    <a:pt x="19688" y="12313"/>
                    <a:pt x="19692" y="12346"/>
                    <a:pt x="19698" y="12376"/>
                  </a:cubicBezTo>
                  <a:cubicBezTo>
                    <a:pt x="19694" y="12343"/>
                    <a:pt x="19690" y="12311"/>
                    <a:pt x="19686" y="12278"/>
                  </a:cubicBezTo>
                  <a:close/>
                  <a:moveTo>
                    <a:pt x="17336" y="1"/>
                  </a:moveTo>
                  <a:cubicBezTo>
                    <a:pt x="17255" y="1"/>
                    <a:pt x="17173" y="7"/>
                    <a:pt x="17118" y="18"/>
                  </a:cubicBezTo>
                  <a:cubicBezTo>
                    <a:pt x="16946" y="49"/>
                    <a:pt x="16934" y="262"/>
                    <a:pt x="16902" y="414"/>
                  </a:cubicBezTo>
                  <a:cubicBezTo>
                    <a:pt x="16778" y="1004"/>
                    <a:pt x="16709" y="1566"/>
                    <a:pt x="16426" y="2109"/>
                  </a:cubicBezTo>
                  <a:cubicBezTo>
                    <a:pt x="16265" y="2419"/>
                    <a:pt x="16075" y="2714"/>
                    <a:pt x="15915" y="3025"/>
                  </a:cubicBezTo>
                  <a:cubicBezTo>
                    <a:pt x="15679" y="3484"/>
                    <a:pt x="15466" y="3946"/>
                    <a:pt x="15148" y="4360"/>
                  </a:cubicBezTo>
                  <a:cubicBezTo>
                    <a:pt x="14838" y="4766"/>
                    <a:pt x="14465" y="5152"/>
                    <a:pt x="14087" y="5498"/>
                  </a:cubicBezTo>
                  <a:cubicBezTo>
                    <a:pt x="13926" y="5645"/>
                    <a:pt x="13753" y="5816"/>
                    <a:pt x="13543" y="5871"/>
                  </a:cubicBezTo>
                  <a:cubicBezTo>
                    <a:pt x="13149" y="5974"/>
                    <a:pt x="12753" y="6156"/>
                    <a:pt x="12339" y="6238"/>
                  </a:cubicBezTo>
                  <a:cubicBezTo>
                    <a:pt x="11875" y="6332"/>
                    <a:pt x="11435" y="6551"/>
                    <a:pt x="10960" y="6569"/>
                  </a:cubicBezTo>
                  <a:cubicBezTo>
                    <a:pt x="10898" y="6571"/>
                    <a:pt x="10836" y="6572"/>
                    <a:pt x="10774" y="6572"/>
                  </a:cubicBezTo>
                  <a:cubicBezTo>
                    <a:pt x="10564" y="6572"/>
                    <a:pt x="10352" y="6561"/>
                    <a:pt x="10143" y="6560"/>
                  </a:cubicBezTo>
                  <a:cubicBezTo>
                    <a:pt x="10099" y="6560"/>
                    <a:pt x="10056" y="6560"/>
                    <a:pt x="10012" y="6560"/>
                  </a:cubicBezTo>
                  <a:cubicBezTo>
                    <a:pt x="9614" y="6560"/>
                    <a:pt x="9217" y="6563"/>
                    <a:pt x="8819" y="6563"/>
                  </a:cubicBezTo>
                  <a:cubicBezTo>
                    <a:pt x="8624" y="6563"/>
                    <a:pt x="8428" y="6562"/>
                    <a:pt x="8232" y="6560"/>
                  </a:cubicBezTo>
                  <a:cubicBezTo>
                    <a:pt x="8077" y="6559"/>
                    <a:pt x="7923" y="6551"/>
                    <a:pt x="7769" y="6551"/>
                  </a:cubicBezTo>
                  <a:cubicBezTo>
                    <a:pt x="7600" y="6551"/>
                    <a:pt x="7431" y="6561"/>
                    <a:pt x="7262" y="6600"/>
                  </a:cubicBezTo>
                  <a:cubicBezTo>
                    <a:pt x="6649" y="6744"/>
                    <a:pt x="6010" y="7040"/>
                    <a:pt x="5426" y="7276"/>
                  </a:cubicBezTo>
                  <a:cubicBezTo>
                    <a:pt x="4325" y="7720"/>
                    <a:pt x="3270" y="8291"/>
                    <a:pt x="2189" y="8779"/>
                  </a:cubicBezTo>
                  <a:cubicBezTo>
                    <a:pt x="2258" y="8764"/>
                    <a:pt x="2328" y="8757"/>
                    <a:pt x="2400" y="8757"/>
                  </a:cubicBezTo>
                  <a:cubicBezTo>
                    <a:pt x="2687" y="8757"/>
                    <a:pt x="2989" y="8860"/>
                    <a:pt x="3268" y="8880"/>
                  </a:cubicBezTo>
                  <a:cubicBezTo>
                    <a:pt x="4226" y="8954"/>
                    <a:pt x="5172" y="8996"/>
                    <a:pt x="6132" y="8996"/>
                  </a:cubicBezTo>
                  <a:cubicBezTo>
                    <a:pt x="6182" y="8996"/>
                    <a:pt x="6233" y="8996"/>
                    <a:pt x="6284" y="8996"/>
                  </a:cubicBezTo>
                  <a:cubicBezTo>
                    <a:pt x="7396" y="8992"/>
                    <a:pt x="8527" y="8988"/>
                    <a:pt x="9609" y="8697"/>
                  </a:cubicBezTo>
                  <a:cubicBezTo>
                    <a:pt x="10593" y="8433"/>
                    <a:pt x="11313" y="7732"/>
                    <a:pt x="12148" y="7172"/>
                  </a:cubicBezTo>
                  <a:cubicBezTo>
                    <a:pt x="12646" y="6838"/>
                    <a:pt x="13140" y="6603"/>
                    <a:pt x="13666" y="6332"/>
                  </a:cubicBezTo>
                  <a:cubicBezTo>
                    <a:pt x="13953" y="6185"/>
                    <a:pt x="14177" y="5921"/>
                    <a:pt x="14433" y="5754"/>
                  </a:cubicBezTo>
                  <a:lnTo>
                    <a:pt x="14433" y="5754"/>
                  </a:lnTo>
                  <a:cubicBezTo>
                    <a:pt x="14303" y="5941"/>
                    <a:pt x="14220" y="6124"/>
                    <a:pt x="14110" y="6316"/>
                  </a:cubicBezTo>
                  <a:cubicBezTo>
                    <a:pt x="13894" y="6696"/>
                    <a:pt x="13595" y="7034"/>
                    <a:pt x="13297" y="7351"/>
                  </a:cubicBezTo>
                  <a:cubicBezTo>
                    <a:pt x="13180" y="7477"/>
                    <a:pt x="13060" y="7602"/>
                    <a:pt x="12946" y="7731"/>
                  </a:cubicBezTo>
                  <a:cubicBezTo>
                    <a:pt x="12801" y="7897"/>
                    <a:pt x="12710" y="8102"/>
                    <a:pt x="12572" y="8273"/>
                  </a:cubicBezTo>
                  <a:cubicBezTo>
                    <a:pt x="12403" y="8482"/>
                    <a:pt x="12250" y="8696"/>
                    <a:pt x="12067" y="8893"/>
                  </a:cubicBezTo>
                  <a:cubicBezTo>
                    <a:pt x="11962" y="9005"/>
                    <a:pt x="11862" y="9123"/>
                    <a:pt x="11770" y="9246"/>
                  </a:cubicBezTo>
                  <a:cubicBezTo>
                    <a:pt x="11721" y="9313"/>
                    <a:pt x="11699" y="9396"/>
                    <a:pt x="11648" y="9463"/>
                  </a:cubicBezTo>
                  <a:cubicBezTo>
                    <a:pt x="11589" y="9542"/>
                    <a:pt x="11530" y="9588"/>
                    <a:pt x="11483" y="9676"/>
                  </a:cubicBezTo>
                  <a:cubicBezTo>
                    <a:pt x="11408" y="9816"/>
                    <a:pt x="11309" y="9928"/>
                    <a:pt x="11227" y="10062"/>
                  </a:cubicBezTo>
                  <a:cubicBezTo>
                    <a:pt x="11146" y="10191"/>
                    <a:pt x="11069" y="10345"/>
                    <a:pt x="10964" y="10457"/>
                  </a:cubicBezTo>
                  <a:cubicBezTo>
                    <a:pt x="10879" y="10548"/>
                    <a:pt x="10763" y="10592"/>
                    <a:pt x="10662" y="10662"/>
                  </a:cubicBezTo>
                  <a:cubicBezTo>
                    <a:pt x="10463" y="10798"/>
                    <a:pt x="10258" y="10928"/>
                    <a:pt x="10047" y="11044"/>
                  </a:cubicBezTo>
                  <a:cubicBezTo>
                    <a:pt x="9669" y="11251"/>
                    <a:pt x="9495" y="11689"/>
                    <a:pt x="9140" y="11925"/>
                  </a:cubicBezTo>
                  <a:cubicBezTo>
                    <a:pt x="8689" y="12224"/>
                    <a:pt x="8116" y="12364"/>
                    <a:pt x="7636" y="12610"/>
                  </a:cubicBezTo>
                  <a:cubicBezTo>
                    <a:pt x="7011" y="12931"/>
                    <a:pt x="6421" y="13319"/>
                    <a:pt x="5797" y="13645"/>
                  </a:cubicBezTo>
                  <a:cubicBezTo>
                    <a:pt x="5181" y="13968"/>
                    <a:pt x="4486" y="14078"/>
                    <a:pt x="3892" y="14447"/>
                  </a:cubicBezTo>
                  <a:cubicBezTo>
                    <a:pt x="3549" y="14658"/>
                    <a:pt x="3223" y="14907"/>
                    <a:pt x="2898" y="15144"/>
                  </a:cubicBezTo>
                  <a:cubicBezTo>
                    <a:pt x="2510" y="15428"/>
                    <a:pt x="2073" y="15664"/>
                    <a:pt x="1705" y="15973"/>
                  </a:cubicBezTo>
                  <a:cubicBezTo>
                    <a:pt x="1271" y="16335"/>
                    <a:pt x="999" y="16893"/>
                    <a:pt x="656" y="17335"/>
                  </a:cubicBezTo>
                  <a:cubicBezTo>
                    <a:pt x="444" y="17607"/>
                    <a:pt x="187" y="17866"/>
                    <a:pt x="0" y="18155"/>
                  </a:cubicBezTo>
                  <a:cubicBezTo>
                    <a:pt x="371" y="18009"/>
                    <a:pt x="836" y="17900"/>
                    <a:pt x="1236" y="17840"/>
                  </a:cubicBezTo>
                  <a:cubicBezTo>
                    <a:pt x="1658" y="17775"/>
                    <a:pt x="2010" y="17743"/>
                    <a:pt x="2420" y="17613"/>
                  </a:cubicBezTo>
                  <a:cubicBezTo>
                    <a:pt x="2872" y="17469"/>
                    <a:pt x="3356" y="17410"/>
                    <a:pt x="3799" y="17240"/>
                  </a:cubicBezTo>
                  <a:cubicBezTo>
                    <a:pt x="4448" y="16989"/>
                    <a:pt x="5043" y="16636"/>
                    <a:pt x="5646" y="16303"/>
                  </a:cubicBezTo>
                  <a:cubicBezTo>
                    <a:pt x="6178" y="16008"/>
                    <a:pt x="6772" y="15901"/>
                    <a:pt x="7256" y="15494"/>
                  </a:cubicBezTo>
                  <a:cubicBezTo>
                    <a:pt x="7529" y="15263"/>
                    <a:pt x="7729" y="14973"/>
                    <a:pt x="7965" y="14713"/>
                  </a:cubicBezTo>
                  <a:cubicBezTo>
                    <a:pt x="8280" y="14365"/>
                    <a:pt x="8693" y="14076"/>
                    <a:pt x="8995" y="13724"/>
                  </a:cubicBezTo>
                  <a:cubicBezTo>
                    <a:pt x="9233" y="13448"/>
                    <a:pt x="9393" y="13002"/>
                    <a:pt x="9593" y="12691"/>
                  </a:cubicBezTo>
                  <a:cubicBezTo>
                    <a:pt x="9816" y="12344"/>
                    <a:pt x="10016" y="11994"/>
                    <a:pt x="10262" y="11663"/>
                  </a:cubicBezTo>
                  <a:cubicBezTo>
                    <a:pt x="10368" y="11521"/>
                    <a:pt x="10506" y="11291"/>
                    <a:pt x="10671" y="11136"/>
                  </a:cubicBezTo>
                  <a:lnTo>
                    <a:pt x="10671" y="11136"/>
                  </a:lnTo>
                  <a:cubicBezTo>
                    <a:pt x="10463" y="11650"/>
                    <a:pt x="10296" y="12179"/>
                    <a:pt x="10170" y="12719"/>
                  </a:cubicBezTo>
                  <a:cubicBezTo>
                    <a:pt x="9623" y="13584"/>
                    <a:pt x="9108" y="14490"/>
                    <a:pt x="8671" y="15407"/>
                  </a:cubicBezTo>
                  <a:cubicBezTo>
                    <a:pt x="8225" y="16341"/>
                    <a:pt x="7605" y="17188"/>
                    <a:pt x="7077" y="18079"/>
                  </a:cubicBezTo>
                  <a:cubicBezTo>
                    <a:pt x="6681" y="18748"/>
                    <a:pt x="6177" y="19285"/>
                    <a:pt x="5661" y="19846"/>
                  </a:cubicBezTo>
                  <a:cubicBezTo>
                    <a:pt x="5297" y="20240"/>
                    <a:pt x="5044" y="20701"/>
                    <a:pt x="4757" y="21153"/>
                  </a:cubicBezTo>
                  <a:cubicBezTo>
                    <a:pt x="4346" y="21800"/>
                    <a:pt x="3856" y="22392"/>
                    <a:pt x="3443" y="23036"/>
                  </a:cubicBezTo>
                  <a:cubicBezTo>
                    <a:pt x="2771" y="24084"/>
                    <a:pt x="2460" y="25313"/>
                    <a:pt x="2118" y="26498"/>
                  </a:cubicBezTo>
                  <a:cubicBezTo>
                    <a:pt x="1898" y="27263"/>
                    <a:pt x="1678" y="28029"/>
                    <a:pt x="1497" y="28805"/>
                  </a:cubicBezTo>
                  <a:cubicBezTo>
                    <a:pt x="1427" y="29105"/>
                    <a:pt x="1389" y="29660"/>
                    <a:pt x="1224" y="30016"/>
                  </a:cubicBezTo>
                  <a:cubicBezTo>
                    <a:pt x="1336" y="29872"/>
                    <a:pt x="1485" y="29754"/>
                    <a:pt x="1619" y="29642"/>
                  </a:cubicBezTo>
                  <a:cubicBezTo>
                    <a:pt x="2224" y="29137"/>
                    <a:pt x="2860" y="28680"/>
                    <a:pt x="3419" y="28120"/>
                  </a:cubicBezTo>
                  <a:cubicBezTo>
                    <a:pt x="4351" y="27186"/>
                    <a:pt x="5299" y="26225"/>
                    <a:pt x="5861" y="25019"/>
                  </a:cubicBezTo>
                  <a:cubicBezTo>
                    <a:pt x="6304" y="24067"/>
                    <a:pt x="6496" y="23036"/>
                    <a:pt x="6665" y="22008"/>
                  </a:cubicBezTo>
                  <a:cubicBezTo>
                    <a:pt x="6769" y="21387"/>
                    <a:pt x="6855" y="20753"/>
                    <a:pt x="7039" y="20149"/>
                  </a:cubicBezTo>
                  <a:cubicBezTo>
                    <a:pt x="7169" y="19726"/>
                    <a:pt x="7388" y="19350"/>
                    <a:pt x="7570" y="18952"/>
                  </a:cubicBezTo>
                  <a:cubicBezTo>
                    <a:pt x="7808" y="18434"/>
                    <a:pt x="8184" y="17996"/>
                    <a:pt x="8409" y="17475"/>
                  </a:cubicBezTo>
                  <a:cubicBezTo>
                    <a:pt x="8580" y="17077"/>
                    <a:pt x="8684" y="16618"/>
                    <a:pt x="8757" y="16195"/>
                  </a:cubicBezTo>
                  <a:cubicBezTo>
                    <a:pt x="8818" y="15842"/>
                    <a:pt x="8823" y="15602"/>
                    <a:pt x="9018" y="15288"/>
                  </a:cubicBezTo>
                  <a:cubicBezTo>
                    <a:pt x="9142" y="15089"/>
                    <a:pt x="9195" y="14880"/>
                    <a:pt x="9304" y="14675"/>
                  </a:cubicBezTo>
                  <a:cubicBezTo>
                    <a:pt x="9507" y="14297"/>
                    <a:pt x="9836" y="14032"/>
                    <a:pt x="10038" y="13671"/>
                  </a:cubicBezTo>
                  <a:cubicBezTo>
                    <a:pt x="10090" y="13810"/>
                    <a:pt x="10044" y="13943"/>
                    <a:pt x="10056" y="14088"/>
                  </a:cubicBezTo>
                  <a:cubicBezTo>
                    <a:pt x="10076" y="14332"/>
                    <a:pt x="10156" y="14569"/>
                    <a:pt x="10178" y="14817"/>
                  </a:cubicBezTo>
                  <a:cubicBezTo>
                    <a:pt x="10280" y="15935"/>
                    <a:pt x="10555" y="17023"/>
                    <a:pt x="10691" y="18134"/>
                  </a:cubicBezTo>
                  <a:cubicBezTo>
                    <a:pt x="10846" y="19403"/>
                    <a:pt x="11131" y="20653"/>
                    <a:pt x="11542" y="21863"/>
                  </a:cubicBezTo>
                  <a:cubicBezTo>
                    <a:pt x="11703" y="22342"/>
                    <a:pt x="11896" y="22811"/>
                    <a:pt x="12074" y="23284"/>
                  </a:cubicBezTo>
                  <a:cubicBezTo>
                    <a:pt x="12181" y="23507"/>
                    <a:pt x="12249" y="23747"/>
                    <a:pt x="12275" y="23993"/>
                  </a:cubicBezTo>
                  <a:cubicBezTo>
                    <a:pt x="12255" y="24105"/>
                    <a:pt x="12280" y="24202"/>
                    <a:pt x="12348" y="24286"/>
                  </a:cubicBezTo>
                  <a:cubicBezTo>
                    <a:pt x="12583" y="24085"/>
                    <a:pt x="12657" y="23668"/>
                    <a:pt x="12730" y="23397"/>
                  </a:cubicBezTo>
                  <a:cubicBezTo>
                    <a:pt x="12884" y="22832"/>
                    <a:pt x="13061" y="22268"/>
                    <a:pt x="13172" y="21693"/>
                  </a:cubicBezTo>
                  <a:cubicBezTo>
                    <a:pt x="13312" y="20968"/>
                    <a:pt x="13425" y="20254"/>
                    <a:pt x="13427" y="19517"/>
                  </a:cubicBezTo>
                  <a:cubicBezTo>
                    <a:pt x="13428" y="18988"/>
                    <a:pt x="13319" y="18648"/>
                    <a:pt x="13108" y="18166"/>
                  </a:cubicBezTo>
                  <a:cubicBezTo>
                    <a:pt x="12913" y="17721"/>
                    <a:pt x="12626" y="17350"/>
                    <a:pt x="12409" y="16914"/>
                  </a:cubicBezTo>
                  <a:cubicBezTo>
                    <a:pt x="12123" y="16340"/>
                    <a:pt x="12133" y="15720"/>
                    <a:pt x="11924" y="15122"/>
                  </a:cubicBezTo>
                  <a:cubicBezTo>
                    <a:pt x="11828" y="14895"/>
                    <a:pt x="11746" y="14661"/>
                    <a:pt x="11680" y="14422"/>
                  </a:cubicBezTo>
                  <a:cubicBezTo>
                    <a:pt x="11627" y="14171"/>
                    <a:pt x="11583" y="13920"/>
                    <a:pt x="11551" y="13665"/>
                  </a:cubicBezTo>
                  <a:cubicBezTo>
                    <a:pt x="11435" y="13430"/>
                    <a:pt x="11143" y="13318"/>
                    <a:pt x="10986" y="13089"/>
                  </a:cubicBezTo>
                  <a:cubicBezTo>
                    <a:pt x="10816" y="12844"/>
                    <a:pt x="10611" y="12558"/>
                    <a:pt x="10635" y="12257"/>
                  </a:cubicBezTo>
                  <a:cubicBezTo>
                    <a:pt x="10653" y="12024"/>
                    <a:pt x="10763" y="11782"/>
                    <a:pt x="10839" y="11549"/>
                  </a:cubicBezTo>
                  <a:cubicBezTo>
                    <a:pt x="11055" y="11026"/>
                    <a:pt x="11289" y="10512"/>
                    <a:pt x="11591" y="10023"/>
                  </a:cubicBezTo>
                  <a:cubicBezTo>
                    <a:pt x="11857" y="9590"/>
                    <a:pt x="12168" y="9185"/>
                    <a:pt x="12520" y="8817"/>
                  </a:cubicBezTo>
                  <a:cubicBezTo>
                    <a:pt x="12733" y="9271"/>
                    <a:pt x="13134" y="9697"/>
                    <a:pt x="13437" y="10104"/>
                  </a:cubicBezTo>
                  <a:cubicBezTo>
                    <a:pt x="13906" y="10732"/>
                    <a:pt x="14216" y="11437"/>
                    <a:pt x="14585" y="12126"/>
                  </a:cubicBezTo>
                  <a:cubicBezTo>
                    <a:pt x="14888" y="12697"/>
                    <a:pt x="15232" y="13271"/>
                    <a:pt x="15428" y="13878"/>
                  </a:cubicBezTo>
                  <a:cubicBezTo>
                    <a:pt x="15503" y="14109"/>
                    <a:pt x="15669" y="14258"/>
                    <a:pt x="15801" y="14455"/>
                  </a:cubicBezTo>
                  <a:cubicBezTo>
                    <a:pt x="15999" y="14742"/>
                    <a:pt x="16176" y="15042"/>
                    <a:pt x="16334" y="15353"/>
                  </a:cubicBezTo>
                  <a:cubicBezTo>
                    <a:pt x="16491" y="15667"/>
                    <a:pt x="16689" y="15996"/>
                    <a:pt x="16772" y="16338"/>
                  </a:cubicBezTo>
                  <a:cubicBezTo>
                    <a:pt x="16836" y="16602"/>
                    <a:pt x="16788" y="16823"/>
                    <a:pt x="16893" y="17088"/>
                  </a:cubicBezTo>
                  <a:cubicBezTo>
                    <a:pt x="17058" y="17504"/>
                    <a:pt x="17361" y="17808"/>
                    <a:pt x="17468" y="18255"/>
                  </a:cubicBezTo>
                  <a:cubicBezTo>
                    <a:pt x="17531" y="18520"/>
                    <a:pt x="17540" y="18843"/>
                    <a:pt x="17688" y="19079"/>
                  </a:cubicBezTo>
                  <a:cubicBezTo>
                    <a:pt x="18033" y="18668"/>
                    <a:pt x="18026" y="17804"/>
                    <a:pt x="18073" y="17289"/>
                  </a:cubicBezTo>
                  <a:cubicBezTo>
                    <a:pt x="18152" y="16437"/>
                    <a:pt x="18222" y="15586"/>
                    <a:pt x="18185" y="14729"/>
                  </a:cubicBezTo>
                  <a:cubicBezTo>
                    <a:pt x="18152" y="13996"/>
                    <a:pt x="17860" y="13149"/>
                    <a:pt x="17505" y="12497"/>
                  </a:cubicBezTo>
                  <a:cubicBezTo>
                    <a:pt x="17136" y="11824"/>
                    <a:pt x="16433" y="11302"/>
                    <a:pt x="15976" y="10685"/>
                  </a:cubicBezTo>
                  <a:cubicBezTo>
                    <a:pt x="15589" y="10162"/>
                    <a:pt x="15062" y="9765"/>
                    <a:pt x="14663" y="9251"/>
                  </a:cubicBezTo>
                  <a:cubicBezTo>
                    <a:pt x="14419" y="8936"/>
                    <a:pt x="14348" y="8719"/>
                    <a:pt x="14353" y="8322"/>
                  </a:cubicBezTo>
                  <a:cubicBezTo>
                    <a:pt x="14361" y="7665"/>
                    <a:pt x="14310" y="7054"/>
                    <a:pt x="14508" y="6416"/>
                  </a:cubicBezTo>
                  <a:cubicBezTo>
                    <a:pt x="14649" y="5959"/>
                    <a:pt x="14941" y="5561"/>
                    <a:pt x="15099" y="5112"/>
                  </a:cubicBezTo>
                  <a:cubicBezTo>
                    <a:pt x="15143" y="4983"/>
                    <a:pt x="15154" y="4804"/>
                    <a:pt x="15270" y="4723"/>
                  </a:cubicBezTo>
                  <a:cubicBezTo>
                    <a:pt x="15494" y="4864"/>
                    <a:pt x="15841" y="5364"/>
                    <a:pt x="15965" y="5508"/>
                  </a:cubicBezTo>
                  <a:cubicBezTo>
                    <a:pt x="16718" y="6393"/>
                    <a:pt x="17384" y="7402"/>
                    <a:pt x="18029" y="8362"/>
                  </a:cubicBezTo>
                  <a:cubicBezTo>
                    <a:pt x="18849" y="9582"/>
                    <a:pt x="19493" y="10813"/>
                    <a:pt x="19686" y="12278"/>
                  </a:cubicBezTo>
                  <a:lnTo>
                    <a:pt x="19686" y="12278"/>
                  </a:lnTo>
                  <a:cubicBezTo>
                    <a:pt x="19656" y="11899"/>
                    <a:pt x="19774" y="11290"/>
                    <a:pt x="19790" y="11042"/>
                  </a:cubicBezTo>
                  <a:cubicBezTo>
                    <a:pt x="19830" y="10408"/>
                    <a:pt x="19842" y="9791"/>
                    <a:pt x="19750" y="9158"/>
                  </a:cubicBezTo>
                  <a:cubicBezTo>
                    <a:pt x="19667" y="8597"/>
                    <a:pt x="19484" y="8070"/>
                    <a:pt x="19314" y="7536"/>
                  </a:cubicBezTo>
                  <a:cubicBezTo>
                    <a:pt x="19279" y="7424"/>
                    <a:pt x="19257" y="7302"/>
                    <a:pt x="19220" y="7189"/>
                  </a:cubicBezTo>
                  <a:cubicBezTo>
                    <a:pt x="19167" y="7027"/>
                    <a:pt x="19097" y="6873"/>
                    <a:pt x="19010" y="6727"/>
                  </a:cubicBezTo>
                  <a:cubicBezTo>
                    <a:pt x="18924" y="6590"/>
                    <a:pt x="18880" y="6427"/>
                    <a:pt x="18793" y="6292"/>
                  </a:cubicBezTo>
                  <a:cubicBezTo>
                    <a:pt x="18714" y="6170"/>
                    <a:pt x="18621" y="6052"/>
                    <a:pt x="18533" y="5937"/>
                  </a:cubicBezTo>
                  <a:cubicBezTo>
                    <a:pt x="18389" y="5750"/>
                    <a:pt x="18264" y="5638"/>
                    <a:pt x="18062" y="5512"/>
                  </a:cubicBezTo>
                  <a:cubicBezTo>
                    <a:pt x="17818" y="5358"/>
                    <a:pt x="17613" y="5226"/>
                    <a:pt x="17335" y="5131"/>
                  </a:cubicBezTo>
                  <a:cubicBezTo>
                    <a:pt x="17066" y="5038"/>
                    <a:pt x="16798" y="4932"/>
                    <a:pt x="16531" y="4827"/>
                  </a:cubicBezTo>
                  <a:cubicBezTo>
                    <a:pt x="16339" y="4753"/>
                    <a:pt x="16128" y="4680"/>
                    <a:pt x="15963" y="4554"/>
                  </a:cubicBezTo>
                  <a:cubicBezTo>
                    <a:pt x="15866" y="4479"/>
                    <a:pt x="15919" y="4434"/>
                    <a:pt x="15974" y="4330"/>
                  </a:cubicBezTo>
                  <a:cubicBezTo>
                    <a:pt x="16125" y="4045"/>
                    <a:pt x="16154" y="3712"/>
                    <a:pt x="16268" y="3411"/>
                  </a:cubicBezTo>
                  <a:cubicBezTo>
                    <a:pt x="16349" y="3199"/>
                    <a:pt x="16415" y="2977"/>
                    <a:pt x="16486" y="2760"/>
                  </a:cubicBezTo>
                  <a:cubicBezTo>
                    <a:pt x="16608" y="2380"/>
                    <a:pt x="16833" y="2048"/>
                    <a:pt x="16962" y="1672"/>
                  </a:cubicBezTo>
                  <a:cubicBezTo>
                    <a:pt x="17028" y="1480"/>
                    <a:pt x="17066" y="1281"/>
                    <a:pt x="17146" y="1094"/>
                  </a:cubicBezTo>
                  <a:cubicBezTo>
                    <a:pt x="17239" y="881"/>
                    <a:pt x="17320" y="664"/>
                    <a:pt x="17405" y="447"/>
                  </a:cubicBezTo>
                  <a:cubicBezTo>
                    <a:pt x="17445" y="348"/>
                    <a:pt x="17473" y="245"/>
                    <a:pt x="17519" y="148"/>
                  </a:cubicBezTo>
                  <a:cubicBezTo>
                    <a:pt x="17539" y="108"/>
                    <a:pt x="17574" y="74"/>
                    <a:pt x="17573" y="26"/>
                  </a:cubicBezTo>
                  <a:cubicBezTo>
                    <a:pt x="17517" y="8"/>
                    <a:pt x="17426" y="1"/>
                    <a:pt x="17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 name="Google Shape;165;p15"/>
          <p:cNvSpPr/>
          <p:nvPr/>
        </p:nvSpPr>
        <p:spPr>
          <a:xfrm rot="-5400000">
            <a:off x="9152733" y="-1691935"/>
            <a:ext cx="2189208" cy="52048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5"/>
          <p:cNvSpPr txBox="1">
            <a:spLocks noGrp="1"/>
          </p:cNvSpPr>
          <p:nvPr>
            <p:ph type="title"/>
          </p:nvPr>
        </p:nvSpPr>
        <p:spPr>
          <a:xfrm>
            <a:off x="3009900" y="3058933"/>
            <a:ext cx="7594400" cy="123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267">
                <a:latin typeface="Frank Ruhl Libre Medium"/>
                <a:ea typeface="Frank Ruhl Libre Medium"/>
                <a:cs typeface="Frank Ruhl Libre Medium"/>
                <a:sym typeface="Frank Ruhl Libre Medium"/>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67" name="Google Shape;167;p15"/>
          <p:cNvSpPr txBox="1">
            <a:spLocks noGrp="1"/>
          </p:cNvSpPr>
          <p:nvPr>
            <p:ph type="title" idx="2" hasCustomPrompt="1"/>
          </p:nvPr>
        </p:nvSpPr>
        <p:spPr>
          <a:xfrm>
            <a:off x="6403200" y="1280933"/>
            <a:ext cx="4201200" cy="177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12000" b="1">
                <a:solidFill>
                  <a:schemeClr val="accent3"/>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68" name="Google Shape;168;p15"/>
          <p:cNvSpPr txBox="1">
            <a:spLocks noGrp="1"/>
          </p:cNvSpPr>
          <p:nvPr>
            <p:ph type="subTitle" idx="1"/>
          </p:nvPr>
        </p:nvSpPr>
        <p:spPr>
          <a:xfrm>
            <a:off x="3640800" y="4730633"/>
            <a:ext cx="6963600" cy="6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3341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3053400" y="4843975"/>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67">
                <a:latin typeface="Frank Ruhl Libre Medium"/>
                <a:ea typeface="Frank Ruhl Libre Medium"/>
                <a:cs typeface="Frank Ruhl Libre Medium"/>
                <a:sym typeface="Frank Ruhl Libre Medium"/>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71" name="Google Shape;171;p16"/>
          <p:cNvSpPr txBox="1">
            <a:spLocks noGrp="1"/>
          </p:cNvSpPr>
          <p:nvPr>
            <p:ph type="subTitle" idx="1"/>
          </p:nvPr>
        </p:nvSpPr>
        <p:spPr>
          <a:xfrm>
            <a:off x="2076533" y="1304833"/>
            <a:ext cx="8038800" cy="30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44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72" name="Google Shape;172;p16"/>
          <p:cNvSpPr/>
          <p:nvPr/>
        </p:nvSpPr>
        <p:spPr>
          <a:xfrm rot="10800000">
            <a:off x="1197813" y="6069215"/>
            <a:ext cx="4923587" cy="830952"/>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6"/>
          <p:cNvSpPr/>
          <p:nvPr/>
        </p:nvSpPr>
        <p:spPr>
          <a:xfrm rot="-5400000" flipH="1">
            <a:off x="3602040" y="2941727"/>
            <a:ext cx="1495355" cy="6718236"/>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6"/>
          <p:cNvSpPr/>
          <p:nvPr/>
        </p:nvSpPr>
        <p:spPr>
          <a:xfrm rot="10800000">
            <a:off x="6034701" y="-326033"/>
            <a:ext cx="7516049" cy="1630868"/>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6"/>
          <p:cNvSpPr/>
          <p:nvPr/>
        </p:nvSpPr>
        <p:spPr>
          <a:xfrm>
            <a:off x="-558800" y="5067300"/>
            <a:ext cx="7658080" cy="2134373"/>
          </a:xfrm>
          <a:custGeom>
            <a:avLst/>
            <a:gdLst/>
            <a:ahLst/>
            <a:cxnLst/>
            <a:rect l="l" t="t" r="r" b="b"/>
            <a:pathLst>
              <a:path w="136784" h="47061" extrusionOk="0">
                <a:moveTo>
                  <a:pt x="134994" y="40858"/>
                </a:moveTo>
                <a:cubicBezTo>
                  <a:pt x="134084" y="40858"/>
                  <a:pt x="133173" y="40948"/>
                  <a:pt x="132269" y="41045"/>
                </a:cubicBezTo>
                <a:cubicBezTo>
                  <a:pt x="131954" y="41079"/>
                  <a:pt x="131640" y="41111"/>
                  <a:pt x="131325" y="41141"/>
                </a:cubicBezTo>
                <a:lnTo>
                  <a:pt x="131325" y="41141"/>
                </a:lnTo>
                <a:cubicBezTo>
                  <a:pt x="132207" y="41321"/>
                  <a:pt x="133097" y="41434"/>
                  <a:pt x="133977" y="41434"/>
                </a:cubicBezTo>
                <a:cubicBezTo>
                  <a:pt x="134184" y="41434"/>
                  <a:pt x="134507" y="41449"/>
                  <a:pt x="134863" y="41449"/>
                </a:cubicBezTo>
                <a:cubicBezTo>
                  <a:pt x="135613" y="41449"/>
                  <a:pt x="136512" y="41386"/>
                  <a:pt x="136783" y="40998"/>
                </a:cubicBezTo>
                <a:cubicBezTo>
                  <a:pt x="136189" y="40897"/>
                  <a:pt x="135592" y="40858"/>
                  <a:pt x="134994" y="40858"/>
                </a:cubicBezTo>
                <a:close/>
                <a:moveTo>
                  <a:pt x="16313" y="0"/>
                </a:moveTo>
                <a:cubicBezTo>
                  <a:pt x="15564" y="0"/>
                  <a:pt x="14816" y="75"/>
                  <a:pt x="14081" y="225"/>
                </a:cubicBezTo>
                <a:cubicBezTo>
                  <a:pt x="12299" y="588"/>
                  <a:pt x="10562" y="1130"/>
                  <a:pt x="8816" y="1627"/>
                </a:cubicBezTo>
                <a:cubicBezTo>
                  <a:pt x="7963" y="1870"/>
                  <a:pt x="7063" y="2222"/>
                  <a:pt x="6168" y="2277"/>
                </a:cubicBezTo>
                <a:cubicBezTo>
                  <a:pt x="6129" y="2280"/>
                  <a:pt x="6089" y="2281"/>
                  <a:pt x="6051" y="2281"/>
                </a:cubicBezTo>
                <a:cubicBezTo>
                  <a:pt x="5653" y="2281"/>
                  <a:pt x="5288" y="2157"/>
                  <a:pt x="4895" y="2087"/>
                </a:cubicBezTo>
                <a:cubicBezTo>
                  <a:pt x="4616" y="2038"/>
                  <a:pt x="4335" y="2022"/>
                  <a:pt x="4053" y="2022"/>
                </a:cubicBezTo>
                <a:cubicBezTo>
                  <a:pt x="3706" y="2022"/>
                  <a:pt x="3359" y="2046"/>
                  <a:pt x="3013" y="2062"/>
                </a:cubicBezTo>
                <a:cubicBezTo>
                  <a:pt x="2488" y="2087"/>
                  <a:pt x="1840" y="2055"/>
                  <a:pt x="1377" y="2350"/>
                </a:cubicBezTo>
                <a:cubicBezTo>
                  <a:pt x="1106" y="2522"/>
                  <a:pt x="1179" y="2557"/>
                  <a:pt x="1292" y="2860"/>
                </a:cubicBezTo>
                <a:cubicBezTo>
                  <a:pt x="2082" y="4980"/>
                  <a:pt x="2302" y="7266"/>
                  <a:pt x="3177" y="9351"/>
                </a:cubicBezTo>
                <a:cubicBezTo>
                  <a:pt x="3498" y="10112"/>
                  <a:pt x="3837" y="10845"/>
                  <a:pt x="4015" y="11656"/>
                </a:cubicBezTo>
                <a:cubicBezTo>
                  <a:pt x="4618" y="14424"/>
                  <a:pt x="4373" y="17462"/>
                  <a:pt x="4351" y="20276"/>
                </a:cubicBezTo>
                <a:cubicBezTo>
                  <a:pt x="4345" y="21092"/>
                  <a:pt x="4334" y="21908"/>
                  <a:pt x="4319" y="22723"/>
                </a:cubicBezTo>
                <a:cubicBezTo>
                  <a:pt x="4285" y="24634"/>
                  <a:pt x="4093" y="26739"/>
                  <a:pt x="3724" y="28617"/>
                </a:cubicBezTo>
                <a:cubicBezTo>
                  <a:pt x="3476" y="29881"/>
                  <a:pt x="2858" y="31004"/>
                  <a:pt x="2660" y="32285"/>
                </a:cubicBezTo>
                <a:cubicBezTo>
                  <a:pt x="2496" y="33338"/>
                  <a:pt x="2153" y="34339"/>
                  <a:pt x="1970" y="35384"/>
                </a:cubicBezTo>
                <a:cubicBezTo>
                  <a:pt x="1838" y="36140"/>
                  <a:pt x="1691" y="36983"/>
                  <a:pt x="1398" y="37705"/>
                </a:cubicBezTo>
                <a:cubicBezTo>
                  <a:pt x="1202" y="38188"/>
                  <a:pt x="839" y="38577"/>
                  <a:pt x="633" y="39055"/>
                </a:cubicBezTo>
                <a:cubicBezTo>
                  <a:pt x="275" y="39884"/>
                  <a:pt x="257" y="40895"/>
                  <a:pt x="134" y="41780"/>
                </a:cubicBezTo>
                <a:cubicBezTo>
                  <a:pt x="82" y="42159"/>
                  <a:pt x="95" y="42511"/>
                  <a:pt x="97" y="42892"/>
                </a:cubicBezTo>
                <a:cubicBezTo>
                  <a:pt x="100" y="43201"/>
                  <a:pt x="0" y="43669"/>
                  <a:pt x="108" y="43965"/>
                </a:cubicBezTo>
                <a:cubicBezTo>
                  <a:pt x="694" y="44078"/>
                  <a:pt x="1375" y="44091"/>
                  <a:pt x="1976" y="44148"/>
                </a:cubicBezTo>
                <a:cubicBezTo>
                  <a:pt x="3925" y="44334"/>
                  <a:pt x="5915" y="44363"/>
                  <a:pt x="7889" y="44363"/>
                </a:cubicBezTo>
                <a:cubicBezTo>
                  <a:pt x="8539" y="44363"/>
                  <a:pt x="9188" y="44360"/>
                  <a:pt x="9833" y="44358"/>
                </a:cubicBezTo>
                <a:cubicBezTo>
                  <a:pt x="13260" y="44350"/>
                  <a:pt x="16667" y="44330"/>
                  <a:pt x="20091" y="44211"/>
                </a:cubicBezTo>
                <a:cubicBezTo>
                  <a:pt x="20687" y="44191"/>
                  <a:pt x="21283" y="44185"/>
                  <a:pt x="21880" y="44185"/>
                </a:cubicBezTo>
                <a:cubicBezTo>
                  <a:pt x="22566" y="44185"/>
                  <a:pt x="23252" y="44192"/>
                  <a:pt x="23937" y="44192"/>
                </a:cubicBezTo>
                <a:cubicBezTo>
                  <a:pt x="25055" y="44192"/>
                  <a:pt x="26171" y="44173"/>
                  <a:pt x="27282" y="44072"/>
                </a:cubicBezTo>
                <a:cubicBezTo>
                  <a:pt x="29636" y="43858"/>
                  <a:pt x="31978" y="43444"/>
                  <a:pt x="34334" y="43279"/>
                </a:cubicBezTo>
                <a:cubicBezTo>
                  <a:pt x="35016" y="43231"/>
                  <a:pt x="35709" y="43210"/>
                  <a:pt x="36406" y="43210"/>
                </a:cubicBezTo>
                <a:cubicBezTo>
                  <a:pt x="38189" y="43210"/>
                  <a:pt x="40000" y="43349"/>
                  <a:pt x="41739" y="43544"/>
                </a:cubicBezTo>
                <a:cubicBezTo>
                  <a:pt x="43063" y="43692"/>
                  <a:pt x="44279" y="44083"/>
                  <a:pt x="45567" y="44363"/>
                </a:cubicBezTo>
                <a:cubicBezTo>
                  <a:pt x="46783" y="44626"/>
                  <a:pt x="48105" y="44737"/>
                  <a:pt x="49343" y="44868"/>
                </a:cubicBezTo>
                <a:cubicBezTo>
                  <a:pt x="49696" y="44904"/>
                  <a:pt x="50052" y="44918"/>
                  <a:pt x="50409" y="44918"/>
                </a:cubicBezTo>
                <a:cubicBezTo>
                  <a:pt x="51303" y="44918"/>
                  <a:pt x="52208" y="44835"/>
                  <a:pt x="53102" y="44835"/>
                </a:cubicBezTo>
                <a:cubicBezTo>
                  <a:pt x="53579" y="44835"/>
                  <a:pt x="54053" y="44859"/>
                  <a:pt x="54520" y="44931"/>
                </a:cubicBezTo>
                <a:cubicBezTo>
                  <a:pt x="55382" y="45064"/>
                  <a:pt x="56138" y="45451"/>
                  <a:pt x="57025" y="45462"/>
                </a:cubicBezTo>
                <a:cubicBezTo>
                  <a:pt x="57180" y="45463"/>
                  <a:pt x="57334" y="45464"/>
                  <a:pt x="57489" y="45464"/>
                </a:cubicBezTo>
                <a:cubicBezTo>
                  <a:pt x="58032" y="45464"/>
                  <a:pt x="58575" y="45455"/>
                  <a:pt x="59117" y="45454"/>
                </a:cubicBezTo>
                <a:cubicBezTo>
                  <a:pt x="59127" y="45454"/>
                  <a:pt x="59138" y="45454"/>
                  <a:pt x="59148" y="45454"/>
                </a:cubicBezTo>
                <a:cubicBezTo>
                  <a:pt x="60610" y="45454"/>
                  <a:pt x="62012" y="45774"/>
                  <a:pt x="63462" y="45813"/>
                </a:cubicBezTo>
                <a:cubicBezTo>
                  <a:pt x="64462" y="45840"/>
                  <a:pt x="65402" y="46340"/>
                  <a:pt x="66402" y="46340"/>
                </a:cubicBezTo>
                <a:cubicBezTo>
                  <a:pt x="66462" y="46340"/>
                  <a:pt x="66523" y="46338"/>
                  <a:pt x="66584" y="46334"/>
                </a:cubicBezTo>
                <a:cubicBezTo>
                  <a:pt x="67249" y="46291"/>
                  <a:pt x="67805" y="45907"/>
                  <a:pt x="68443" y="45758"/>
                </a:cubicBezTo>
                <a:cubicBezTo>
                  <a:pt x="68990" y="45629"/>
                  <a:pt x="69574" y="45592"/>
                  <a:pt x="70160" y="45592"/>
                </a:cubicBezTo>
                <a:cubicBezTo>
                  <a:pt x="70740" y="45592"/>
                  <a:pt x="71322" y="45628"/>
                  <a:pt x="71873" y="45645"/>
                </a:cubicBezTo>
                <a:cubicBezTo>
                  <a:pt x="73104" y="45681"/>
                  <a:pt x="74334" y="45772"/>
                  <a:pt x="75559" y="45897"/>
                </a:cubicBezTo>
                <a:cubicBezTo>
                  <a:pt x="76679" y="46011"/>
                  <a:pt x="77809" y="46042"/>
                  <a:pt x="78941" y="46042"/>
                </a:cubicBezTo>
                <a:cubicBezTo>
                  <a:pt x="80274" y="46042"/>
                  <a:pt x="81610" y="45999"/>
                  <a:pt x="82939" y="45999"/>
                </a:cubicBezTo>
                <a:cubicBezTo>
                  <a:pt x="83175" y="45999"/>
                  <a:pt x="83411" y="46000"/>
                  <a:pt x="83646" y="46004"/>
                </a:cubicBezTo>
                <a:cubicBezTo>
                  <a:pt x="86906" y="46049"/>
                  <a:pt x="90096" y="46653"/>
                  <a:pt x="93341" y="46835"/>
                </a:cubicBezTo>
                <a:cubicBezTo>
                  <a:pt x="94435" y="46896"/>
                  <a:pt x="95531" y="46919"/>
                  <a:pt x="96627" y="46919"/>
                </a:cubicBezTo>
                <a:cubicBezTo>
                  <a:pt x="96776" y="46919"/>
                  <a:pt x="96924" y="46919"/>
                  <a:pt x="97073" y="46918"/>
                </a:cubicBezTo>
                <a:cubicBezTo>
                  <a:pt x="97894" y="46914"/>
                  <a:pt x="98747" y="46832"/>
                  <a:pt x="99585" y="46832"/>
                </a:cubicBezTo>
                <a:cubicBezTo>
                  <a:pt x="99937" y="46832"/>
                  <a:pt x="100286" y="46847"/>
                  <a:pt x="100628" y="46887"/>
                </a:cubicBezTo>
                <a:cubicBezTo>
                  <a:pt x="101154" y="46949"/>
                  <a:pt x="101580" y="47060"/>
                  <a:pt x="102044" y="47060"/>
                </a:cubicBezTo>
                <a:cubicBezTo>
                  <a:pt x="102275" y="47060"/>
                  <a:pt x="102515" y="47033"/>
                  <a:pt x="102782" y="46957"/>
                </a:cubicBezTo>
                <a:cubicBezTo>
                  <a:pt x="103872" y="46650"/>
                  <a:pt x="104915" y="46186"/>
                  <a:pt x="105986" y="45819"/>
                </a:cubicBezTo>
                <a:cubicBezTo>
                  <a:pt x="107086" y="45442"/>
                  <a:pt x="108188" y="45546"/>
                  <a:pt x="109299" y="45269"/>
                </a:cubicBezTo>
                <a:cubicBezTo>
                  <a:pt x="110678" y="44926"/>
                  <a:pt x="111807" y="44043"/>
                  <a:pt x="113136" y="43636"/>
                </a:cubicBezTo>
                <a:cubicBezTo>
                  <a:pt x="114316" y="43277"/>
                  <a:pt x="115371" y="42965"/>
                  <a:pt x="116604" y="42853"/>
                </a:cubicBezTo>
                <a:cubicBezTo>
                  <a:pt x="119021" y="42633"/>
                  <a:pt x="121387" y="42016"/>
                  <a:pt x="123805" y="41772"/>
                </a:cubicBezTo>
                <a:cubicBezTo>
                  <a:pt x="126308" y="41518"/>
                  <a:pt x="128821" y="41382"/>
                  <a:pt x="131325" y="41141"/>
                </a:cubicBezTo>
                <a:lnTo>
                  <a:pt x="131325" y="41141"/>
                </a:lnTo>
                <a:cubicBezTo>
                  <a:pt x="130205" y="40913"/>
                  <a:pt x="129098" y="40576"/>
                  <a:pt x="128041" y="40227"/>
                </a:cubicBezTo>
                <a:cubicBezTo>
                  <a:pt x="126973" y="39873"/>
                  <a:pt x="125959" y="39373"/>
                  <a:pt x="125001" y="38784"/>
                </a:cubicBezTo>
                <a:cubicBezTo>
                  <a:pt x="124182" y="38278"/>
                  <a:pt x="123388" y="37730"/>
                  <a:pt x="122626" y="37143"/>
                </a:cubicBezTo>
                <a:cubicBezTo>
                  <a:pt x="121425" y="36226"/>
                  <a:pt x="120284" y="35219"/>
                  <a:pt x="119222" y="34186"/>
                </a:cubicBezTo>
                <a:cubicBezTo>
                  <a:pt x="118702" y="33679"/>
                  <a:pt x="118191" y="33165"/>
                  <a:pt x="117532" y="32841"/>
                </a:cubicBezTo>
                <a:cubicBezTo>
                  <a:pt x="115547" y="31865"/>
                  <a:pt x="113003" y="31966"/>
                  <a:pt x="110890" y="31717"/>
                </a:cubicBezTo>
                <a:cubicBezTo>
                  <a:pt x="109047" y="31500"/>
                  <a:pt x="107474" y="30906"/>
                  <a:pt x="105761" y="30274"/>
                </a:cubicBezTo>
                <a:cubicBezTo>
                  <a:pt x="105361" y="30127"/>
                  <a:pt x="105283" y="29887"/>
                  <a:pt x="104955" y="29649"/>
                </a:cubicBezTo>
                <a:cubicBezTo>
                  <a:pt x="104127" y="29047"/>
                  <a:pt x="102834" y="28705"/>
                  <a:pt x="101866" y="28464"/>
                </a:cubicBezTo>
                <a:cubicBezTo>
                  <a:pt x="100169" y="28043"/>
                  <a:pt x="98465" y="27651"/>
                  <a:pt x="96773" y="27209"/>
                </a:cubicBezTo>
                <a:cubicBezTo>
                  <a:pt x="96389" y="27109"/>
                  <a:pt x="95947" y="26931"/>
                  <a:pt x="95533" y="26931"/>
                </a:cubicBezTo>
                <a:cubicBezTo>
                  <a:pt x="95293" y="26931"/>
                  <a:pt x="95062" y="26990"/>
                  <a:pt x="94857" y="27159"/>
                </a:cubicBezTo>
                <a:cubicBezTo>
                  <a:pt x="94069" y="27810"/>
                  <a:pt x="93347" y="28239"/>
                  <a:pt x="92376" y="28605"/>
                </a:cubicBezTo>
                <a:cubicBezTo>
                  <a:pt x="90189" y="29430"/>
                  <a:pt x="87786" y="29272"/>
                  <a:pt x="85497" y="29723"/>
                </a:cubicBezTo>
                <a:cubicBezTo>
                  <a:pt x="83552" y="30107"/>
                  <a:pt x="81639" y="30684"/>
                  <a:pt x="79727" y="31207"/>
                </a:cubicBezTo>
                <a:cubicBezTo>
                  <a:pt x="78344" y="31586"/>
                  <a:pt x="77091" y="32232"/>
                  <a:pt x="75718" y="32627"/>
                </a:cubicBezTo>
                <a:cubicBezTo>
                  <a:pt x="74577" y="32954"/>
                  <a:pt x="73457" y="33526"/>
                  <a:pt x="72277" y="33695"/>
                </a:cubicBezTo>
                <a:cubicBezTo>
                  <a:pt x="71900" y="33748"/>
                  <a:pt x="71506" y="33729"/>
                  <a:pt x="71129" y="33771"/>
                </a:cubicBezTo>
                <a:cubicBezTo>
                  <a:pt x="70733" y="33815"/>
                  <a:pt x="70324" y="33932"/>
                  <a:pt x="69918" y="33932"/>
                </a:cubicBezTo>
                <a:cubicBezTo>
                  <a:pt x="69865" y="33932"/>
                  <a:pt x="69812" y="33930"/>
                  <a:pt x="69759" y="33926"/>
                </a:cubicBezTo>
                <a:cubicBezTo>
                  <a:pt x="68950" y="33858"/>
                  <a:pt x="68296" y="33262"/>
                  <a:pt x="67566" y="32959"/>
                </a:cubicBezTo>
                <a:cubicBezTo>
                  <a:pt x="65809" y="32232"/>
                  <a:pt x="64059" y="31464"/>
                  <a:pt x="62455" y="30426"/>
                </a:cubicBezTo>
                <a:cubicBezTo>
                  <a:pt x="61780" y="29988"/>
                  <a:pt x="61251" y="29353"/>
                  <a:pt x="60555" y="28960"/>
                </a:cubicBezTo>
                <a:cubicBezTo>
                  <a:pt x="60209" y="28763"/>
                  <a:pt x="59804" y="28759"/>
                  <a:pt x="59450" y="28558"/>
                </a:cubicBezTo>
                <a:cubicBezTo>
                  <a:pt x="58896" y="28242"/>
                  <a:pt x="58282" y="27696"/>
                  <a:pt x="57842" y="27254"/>
                </a:cubicBezTo>
                <a:cubicBezTo>
                  <a:pt x="57077" y="26487"/>
                  <a:pt x="55916" y="26213"/>
                  <a:pt x="54849" y="26201"/>
                </a:cubicBezTo>
                <a:cubicBezTo>
                  <a:pt x="54847" y="26201"/>
                  <a:pt x="54846" y="26201"/>
                  <a:pt x="54844" y="26201"/>
                </a:cubicBezTo>
                <a:cubicBezTo>
                  <a:pt x="54679" y="26201"/>
                  <a:pt x="54303" y="26266"/>
                  <a:pt x="53997" y="26266"/>
                </a:cubicBezTo>
                <a:cubicBezTo>
                  <a:pt x="53831" y="26266"/>
                  <a:pt x="53685" y="26247"/>
                  <a:pt x="53605" y="26187"/>
                </a:cubicBezTo>
                <a:cubicBezTo>
                  <a:pt x="53327" y="25983"/>
                  <a:pt x="53482" y="25929"/>
                  <a:pt x="53388" y="25634"/>
                </a:cubicBezTo>
                <a:cubicBezTo>
                  <a:pt x="53180" y="24969"/>
                  <a:pt x="52415" y="24712"/>
                  <a:pt x="52120" y="24084"/>
                </a:cubicBezTo>
                <a:cubicBezTo>
                  <a:pt x="51688" y="23167"/>
                  <a:pt x="51563" y="22348"/>
                  <a:pt x="51575" y="21343"/>
                </a:cubicBezTo>
                <a:cubicBezTo>
                  <a:pt x="51593" y="19783"/>
                  <a:pt x="51605" y="18513"/>
                  <a:pt x="50890" y="17110"/>
                </a:cubicBezTo>
                <a:cubicBezTo>
                  <a:pt x="50650" y="16638"/>
                  <a:pt x="50107" y="16078"/>
                  <a:pt x="49573" y="15943"/>
                </a:cubicBezTo>
                <a:cubicBezTo>
                  <a:pt x="49448" y="15911"/>
                  <a:pt x="49312" y="15900"/>
                  <a:pt x="49170" y="15900"/>
                </a:cubicBezTo>
                <a:cubicBezTo>
                  <a:pt x="48892" y="15900"/>
                  <a:pt x="48593" y="15941"/>
                  <a:pt x="48319" y="15941"/>
                </a:cubicBezTo>
                <a:cubicBezTo>
                  <a:pt x="48237" y="15941"/>
                  <a:pt x="48158" y="15937"/>
                  <a:pt x="48082" y="15928"/>
                </a:cubicBezTo>
                <a:cubicBezTo>
                  <a:pt x="46331" y="15709"/>
                  <a:pt x="44464" y="15415"/>
                  <a:pt x="42784" y="14878"/>
                </a:cubicBezTo>
                <a:cubicBezTo>
                  <a:pt x="40262" y="14071"/>
                  <a:pt x="38034" y="12662"/>
                  <a:pt x="35710" y="11431"/>
                </a:cubicBezTo>
                <a:cubicBezTo>
                  <a:pt x="33252" y="10130"/>
                  <a:pt x="30854" y="8832"/>
                  <a:pt x="28565" y="7247"/>
                </a:cubicBezTo>
                <a:cubicBezTo>
                  <a:pt x="27424" y="6457"/>
                  <a:pt x="26231" y="5823"/>
                  <a:pt x="25033" y="5140"/>
                </a:cubicBezTo>
                <a:cubicBezTo>
                  <a:pt x="24537" y="4857"/>
                  <a:pt x="24315" y="4687"/>
                  <a:pt x="23763" y="4553"/>
                </a:cubicBezTo>
                <a:cubicBezTo>
                  <a:pt x="23497" y="4488"/>
                  <a:pt x="23131" y="4345"/>
                  <a:pt x="22832" y="4238"/>
                </a:cubicBezTo>
                <a:cubicBezTo>
                  <a:pt x="21619" y="3805"/>
                  <a:pt x="20987" y="2901"/>
                  <a:pt x="20194" y="1917"/>
                </a:cubicBezTo>
                <a:cubicBezTo>
                  <a:pt x="19320" y="832"/>
                  <a:pt x="18039" y="40"/>
                  <a:pt x="16613" y="4"/>
                </a:cubicBezTo>
                <a:cubicBezTo>
                  <a:pt x="16513" y="1"/>
                  <a:pt x="16413" y="0"/>
                  <a:pt x="1631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6"/>
          <p:cNvSpPr/>
          <p:nvPr/>
        </p:nvSpPr>
        <p:spPr>
          <a:xfrm rot="1779275">
            <a:off x="8367369" y="-1948467"/>
            <a:ext cx="6686049" cy="3643032"/>
          </a:xfrm>
          <a:custGeom>
            <a:avLst/>
            <a:gdLst/>
            <a:ahLst/>
            <a:cxnLst/>
            <a:rect l="l" t="t" r="r" b="b"/>
            <a:pathLst>
              <a:path w="78180" h="44502" extrusionOk="0">
                <a:moveTo>
                  <a:pt x="77871" y="0"/>
                </a:moveTo>
                <a:cubicBezTo>
                  <a:pt x="77774" y="0"/>
                  <a:pt x="77682" y="55"/>
                  <a:pt x="77658" y="181"/>
                </a:cubicBezTo>
                <a:cubicBezTo>
                  <a:pt x="77614" y="402"/>
                  <a:pt x="77300" y="520"/>
                  <a:pt x="77122" y="611"/>
                </a:cubicBezTo>
                <a:cubicBezTo>
                  <a:pt x="76879" y="735"/>
                  <a:pt x="76631" y="848"/>
                  <a:pt x="76400" y="997"/>
                </a:cubicBezTo>
                <a:cubicBezTo>
                  <a:pt x="75719" y="1434"/>
                  <a:pt x="75082" y="1882"/>
                  <a:pt x="74348" y="2232"/>
                </a:cubicBezTo>
                <a:cubicBezTo>
                  <a:pt x="74014" y="2391"/>
                  <a:pt x="73677" y="2546"/>
                  <a:pt x="73348" y="2715"/>
                </a:cubicBezTo>
                <a:cubicBezTo>
                  <a:pt x="72983" y="2904"/>
                  <a:pt x="72643" y="3139"/>
                  <a:pt x="72267" y="3300"/>
                </a:cubicBezTo>
                <a:cubicBezTo>
                  <a:pt x="71573" y="3599"/>
                  <a:pt x="70864" y="3788"/>
                  <a:pt x="70196" y="4156"/>
                </a:cubicBezTo>
                <a:cubicBezTo>
                  <a:pt x="68789" y="4926"/>
                  <a:pt x="67512" y="5937"/>
                  <a:pt x="66066" y="6633"/>
                </a:cubicBezTo>
                <a:cubicBezTo>
                  <a:pt x="65379" y="6965"/>
                  <a:pt x="64772" y="7346"/>
                  <a:pt x="64157" y="7795"/>
                </a:cubicBezTo>
                <a:cubicBezTo>
                  <a:pt x="63517" y="8259"/>
                  <a:pt x="62859" y="8657"/>
                  <a:pt x="62171" y="9044"/>
                </a:cubicBezTo>
                <a:cubicBezTo>
                  <a:pt x="60865" y="9784"/>
                  <a:pt x="59737" y="10797"/>
                  <a:pt x="58421" y="11521"/>
                </a:cubicBezTo>
                <a:cubicBezTo>
                  <a:pt x="57078" y="12260"/>
                  <a:pt x="55719" y="12961"/>
                  <a:pt x="54494" y="13893"/>
                </a:cubicBezTo>
                <a:cubicBezTo>
                  <a:pt x="54014" y="14258"/>
                  <a:pt x="53534" y="14650"/>
                  <a:pt x="53180" y="15143"/>
                </a:cubicBezTo>
                <a:cubicBezTo>
                  <a:pt x="52878" y="15564"/>
                  <a:pt x="52825" y="16110"/>
                  <a:pt x="52489" y="16507"/>
                </a:cubicBezTo>
                <a:cubicBezTo>
                  <a:pt x="51422" y="17766"/>
                  <a:pt x="50016" y="18739"/>
                  <a:pt x="49002" y="20043"/>
                </a:cubicBezTo>
                <a:cubicBezTo>
                  <a:pt x="48784" y="20325"/>
                  <a:pt x="48601" y="20628"/>
                  <a:pt x="48399" y="20920"/>
                </a:cubicBezTo>
                <a:cubicBezTo>
                  <a:pt x="48183" y="21232"/>
                  <a:pt x="47919" y="21494"/>
                  <a:pt x="47660" y="21768"/>
                </a:cubicBezTo>
                <a:cubicBezTo>
                  <a:pt x="47141" y="22319"/>
                  <a:pt x="46693" y="22921"/>
                  <a:pt x="46207" y="23499"/>
                </a:cubicBezTo>
                <a:cubicBezTo>
                  <a:pt x="45169" y="24734"/>
                  <a:pt x="44027" y="25881"/>
                  <a:pt x="43061" y="27176"/>
                </a:cubicBezTo>
                <a:cubicBezTo>
                  <a:pt x="42641" y="27738"/>
                  <a:pt x="42254" y="28462"/>
                  <a:pt x="41669" y="28871"/>
                </a:cubicBezTo>
                <a:cubicBezTo>
                  <a:pt x="41225" y="29183"/>
                  <a:pt x="40633" y="29110"/>
                  <a:pt x="40195" y="29472"/>
                </a:cubicBezTo>
                <a:cubicBezTo>
                  <a:pt x="39946" y="29678"/>
                  <a:pt x="39777" y="29885"/>
                  <a:pt x="39450" y="29975"/>
                </a:cubicBezTo>
                <a:cubicBezTo>
                  <a:pt x="39165" y="30053"/>
                  <a:pt x="38864" y="30086"/>
                  <a:pt x="38576" y="30155"/>
                </a:cubicBezTo>
                <a:cubicBezTo>
                  <a:pt x="37790" y="30342"/>
                  <a:pt x="36996" y="30399"/>
                  <a:pt x="36225" y="30661"/>
                </a:cubicBezTo>
                <a:cubicBezTo>
                  <a:pt x="35508" y="30904"/>
                  <a:pt x="34823" y="31226"/>
                  <a:pt x="34115" y="31495"/>
                </a:cubicBezTo>
                <a:cubicBezTo>
                  <a:pt x="33439" y="31751"/>
                  <a:pt x="32771" y="31899"/>
                  <a:pt x="32055" y="31997"/>
                </a:cubicBezTo>
                <a:cubicBezTo>
                  <a:pt x="31388" y="32089"/>
                  <a:pt x="30867" y="32419"/>
                  <a:pt x="30269" y="32702"/>
                </a:cubicBezTo>
                <a:cubicBezTo>
                  <a:pt x="29554" y="33041"/>
                  <a:pt x="28769" y="33205"/>
                  <a:pt x="28021" y="33455"/>
                </a:cubicBezTo>
                <a:cubicBezTo>
                  <a:pt x="27283" y="33699"/>
                  <a:pt x="26619" y="34017"/>
                  <a:pt x="25926" y="34363"/>
                </a:cubicBezTo>
                <a:cubicBezTo>
                  <a:pt x="25564" y="34543"/>
                  <a:pt x="25190" y="34678"/>
                  <a:pt x="24786" y="34715"/>
                </a:cubicBezTo>
                <a:cubicBezTo>
                  <a:pt x="24390" y="34749"/>
                  <a:pt x="23993" y="34718"/>
                  <a:pt x="23598" y="34760"/>
                </a:cubicBezTo>
                <a:cubicBezTo>
                  <a:pt x="22860" y="34835"/>
                  <a:pt x="22165" y="35076"/>
                  <a:pt x="21416" y="35080"/>
                </a:cubicBezTo>
                <a:cubicBezTo>
                  <a:pt x="20638" y="35084"/>
                  <a:pt x="19869" y="35194"/>
                  <a:pt x="19108" y="35344"/>
                </a:cubicBezTo>
                <a:cubicBezTo>
                  <a:pt x="17517" y="35660"/>
                  <a:pt x="15973" y="36065"/>
                  <a:pt x="14460" y="36647"/>
                </a:cubicBezTo>
                <a:cubicBezTo>
                  <a:pt x="13031" y="37196"/>
                  <a:pt x="11571" y="37669"/>
                  <a:pt x="10153" y="38241"/>
                </a:cubicBezTo>
                <a:cubicBezTo>
                  <a:pt x="7244" y="39413"/>
                  <a:pt x="4578" y="41089"/>
                  <a:pt x="2006" y="42866"/>
                </a:cubicBezTo>
                <a:cubicBezTo>
                  <a:pt x="1382" y="43296"/>
                  <a:pt x="762" y="43733"/>
                  <a:pt x="147" y="44175"/>
                </a:cubicBezTo>
                <a:cubicBezTo>
                  <a:pt x="0" y="44280"/>
                  <a:pt x="90" y="44501"/>
                  <a:pt x="229" y="44501"/>
                </a:cubicBezTo>
                <a:cubicBezTo>
                  <a:pt x="257" y="44501"/>
                  <a:pt x="288" y="44492"/>
                  <a:pt x="318" y="44471"/>
                </a:cubicBezTo>
                <a:cubicBezTo>
                  <a:pt x="2932" y="42680"/>
                  <a:pt x="5583" y="40941"/>
                  <a:pt x="8442" y="39566"/>
                </a:cubicBezTo>
                <a:cubicBezTo>
                  <a:pt x="9897" y="38867"/>
                  <a:pt x="11404" y="38384"/>
                  <a:pt x="12914" y="37833"/>
                </a:cubicBezTo>
                <a:cubicBezTo>
                  <a:pt x="14379" y="37297"/>
                  <a:pt x="15816" y="36674"/>
                  <a:pt x="17344" y="36333"/>
                </a:cubicBezTo>
                <a:cubicBezTo>
                  <a:pt x="18150" y="36153"/>
                  <a:pt x="18957" y="35964"/>
                  <a:pt x="19772" y="35831"/>
                </a:cubicBezTo>
                <a:cubicBezTo>
                  <a:pt x="20577" y="35702"/>
                  <a:pt x="21385" y="35761"/>
                  <a:pt x="22187" y="35649"/>
                </a:cubicBezTo>
                <a:cubicBezTo>
                  <a:pt x="22505" y="35604"/>
                  <a:pt x="22818" y="35528"/>
                  <a:pt x="23135" y="35465"/>
                </a:cubicBezTo>
                <a:cubicBezTo>
                  <a:pt x="23571" y="35378"/>
                  <a:pt x="23997" y="35373"/>
                  <a:pt x="24439" y="35365"/>
                </a:cubicBezTo>
                <a:cubicBezTo>
                  <a:pt x="25189" y="35354"/>
                  <a:pt x="25824" y="35144"/>
                  <a:pt x="26486" y="34802"/>
                </a:cubicBezTo>
                <a:cubicBezTo>
                  <a:pt x="27872" y="34087"/>
                  <a:pt x="29431" y="33872"/>
                  <a:pt x="30821" y="33184"/>
                </a:cubicBezTo>
                <a:cubicBezTo>
                  <a:pt x="31129" y="33032"/>
                  <a:pt x="31428" y="32839"/>
                  <a:pt x="31762" y="32748"/>
                </a:cubicBezTo>
                <a:cubicBezTo>
                  <a:pt x="32089" y="32657"/>
                  <a:pt x="32433" y="32649"/>
                  <a:pt x="32767" y="32596"/>
                </a:cubicBezTo>
                <a:cubicBezTo>
                  <a:pt x="33515" y="32478"/>
                  <a:pt x="34226" y="32210"/>
                  <a:pt x="34924" y="31928"/>
                </a:cubicBezTo>
                <a:cubicBezTo>
                  <a:pt x="35623" y="31644"/>
                  <a:pt x="36313" y="31341"/>
                  <a:pt x="37045" y="31156"/>
                </a:cubicBezTo>
                <a:cubicBezTo>
                  <a:pt x="37418" y="31062"/>
                  <a:pt x="37798" y="31013"/>
                  <a:pt x="38178" y="30953"/>
                </a:cubicBezTo>
                <a:cubicBezTo>
                  <a:pt x="38564" y="30891"/>
                  <a:pt x="38939" y="30781"/>
                  <a:pt x="39325" y="30721"/>
                </a:cubicBezTo>
                <a:cubicBezTo>
                  <a:pt x="39599" y="30678"/>
                  <a:pt x="39865" y="30609"/>
                  <a:pt x="40110" y="30470"/>
                </a:cubicBezTo>
                <a:cubicBezTo>
                  <a:pt x="40399" y="30305"/>
                  <a:pt x="40580" y="30009"/>
                  <a:pt x="40890" y="29880"/>
                </a:cubicBezTo>
                <a:cubicBezTo>
                  <a:pt x="41113" y="29786"/>
                  <a:pt x="41361" y="29765"/>
                  <a:pt x="41591" y="29695"/>
                </a:cubicBezTo>
                <a:cubicBezTo>
                  <a:pt x="41865" y="29609"/>
                  <a:pt x="42098" y="29458"/>
                  <a:pt x="42310" y="29265"/>
                </a:cubicBezTo>
                <a:cubicBezTo>
                  <a:pt x="42834" y="28786"/>
                  <a:pt x="43219" y="28158"/>
                  <a:pt x="43638" y="27591"/>
                </a:cubicBezTo>
                <a:cubicBezTo>
                  <a:pt x="44130" y="26926"/>
                  <a:pt x="44682" y="26306"/>
                  <a:pt x="45234" y="25690"/>
                </a:cubicBezTo>
                <a:cubicBezTo>
                  <a:pt x="45778" y="25079"/>
                  <a:pt x="46331" y="24474"/>
                  <a:pt x="46854" y="23845"/>
                </a:cubicBezTo>
                <a:cubicBezTo>
                  <a:pt x="47347" y="23251"/>
                  <a:pt x="47817" y="22652"/>
                  <a:pt x="48350" y="22093"/>
                </a:cubicBezTo>
                <a:cubicBezTo>
                  <a:pt x="48857" y="21560"/>
                  <a:pt x="49192" y="20922"/>
                  <a:pt x="49667" y="20371"/>
                </a:cubicBezTo>
                <a:cubicBezTo>
                  <a:pt x="50206" y="19747"/>
                  <a:pt x="50834" y="19186"/>
                  <a:pt x="51421" y="18608"/>
                </a:cubicBezTo>
                <a:cubicBezTo>
                  <a:pt x="51990" y="18047"/>
                  <a:pt x="52642" y="17505"/>
                  <a:pt x="53131" y="16868"/>
                </a:cubicBezTo>
                <a:cubicBezTo>
                  <a:pt x="53445" y="16457"/>
                  <a:pt x="53498" y="15924"/>
                  <a:pt x="53806" y="15511"/>
                </a:cubicBezTo>
                <a:cubicBezTo>
                  <a:pt x="54178" y="15014"/>
                  <a:pt x="54707" y="14616"/>
                  <a:pt x="55207" y="14257"/>
                </a:cubicBezTo>
                <a:cubicBezTo>
                  <a:pt x="55868" y="13781"/>
                  <a:pt x="56564" y="13355"/>
                  <a:pt x="57273" y="12954"/>
                </a:cubicBezTo>
                <a:cubicBezTo>
                  <a:pt x="57965" y="12563"/>
                  <a:pt x="58683" y="12216"/>
                  <a:pt x="59356" y="11791"/>
                </a:cubicBezTo>
                <a:cubicBezTo>
                  <a:pt x="60000" y="11385"/>
                  <a:pt x="60607" y="10924"/>
                  <a:pt x="61230" y="10485"/>
                </a:cubicBezTo>
                <a:cubicBezTo>
                  <a:pt x="61863" y="10039"/>
                  <a:pt x="62524" y="9670"/>
                  <a:pt x="63190" y="9279"/>
                </a:cubicBezTo>
                <a:cubicBezTo>
                  <a:pt x="63871" y="8881"/>
                  <a:pt x="64484" y="8386"/>
                  <a:pt x="65130" y="7935"/>
                </a:cubicBezTo>
                <a:cubicBezTo>
                  <a:pt x="65736" y="7511"/>
                  <a:pt x="66428" y="7252"/>
                  <a:pt x="67069" y="6890"/>
                </a:cubicBezTo>
                <a:cubicBezTo>
                  <a:pt x="67771" y="6492"/>
                  <a:pt x="68432" y="6012"/>
                  <a:pt x="69116" y="5583"/>
                </a:cubicBezTo>
                <a:cubicBezTo>
                  <a:pt x="69798" y="5152"/>
                  <a:pt x="70498" y="4681"/>
                  <a:pt x="71244" y="4369"/>
                </a:cubicBezTo>
                <a:cubicBezTo>
                  <a:pt x="71587" y="4225"/>
                  <a:pt x="71943" y="4121"/>
                  <a:pt x="72287" y="3986"/>
                </a:cubicBezTo>
                <a:cubicBezTo>
                  <a:pt x="72668" y="3834"/>
                  <a:pt x="73006" y="3633"/>
                  <a:pt x="73359" y="3428"/>
                </a:cubicBezTo>
                <a:cubicBezTo>
                  <a:pt x="74025" y="3045"/>
                  <a:pt x="74742" y="2760"/>
                  <a:pt x="75408" y="2377"/>
                </a:cubicBezTo>
                <a:cubicBezTo>
                  <a:pt x="76014" y="2028"/>
                  <a:pt x="76539" y="1560"/>
                  <a:pt x="77162" y="1240"/>
                </a:cubicBezTo>
                <a:cubicBezTo>
                  <a:pt x="77549" y="1041"/>
                  <a:pt x="78052" y="785"/>
                  <a:pt x="78142" y="315"/>
                </a:cubicBezTo>
                <a:cubicBezTo>
                  <a:pt x="78179" y="125"/>
                  <a:pt x="78018" y="0"/>
                  <a:pt x="7787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6655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86"/>
        <p:cNvGrpSpPr/>
        <p:nvPr/>
      </p:nvGrpSpPr>
      <p:grpSpPr>
        <a:xfrm>
          <a:off x="0" y="0"/>
          <a:ext cx="0" cy="0"/>
          <a:chOff x="0" y="0"/>
          <a:chExt cx="0" cy="0"/>
        </a:xfrm>
      </p:grpSpPr>
      <p:sp>
        <p:nvSpPr>
          <p:cNvPr id="187" name="Google Shape;187;p19"/>
          <p:cNvSpPr/>
          <p:nvPr/>
        </p:nvSpPr>
        <p:spPr>
          <a:xfrm rot="5145025" flipH="1">
            <a:off x="420939" y="-1964430"/>
            <a:ext cx="2338063" cy="55587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9"/>
          <p:cNvSpPr/>
          <p:nvPr/>
        </p:nvSpPr>
        <p:spPr>
          <a:xfrm rot="5400000">
            <a:off x="-242336" y="3300842"/>
            <a:ext cx="2338008" cy="555858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9"/>
          <p:cNvSpPr/>
          <p:nvPr/>
        </p:nvSpPr>
        <p:spPr>
          <a:xfrm rot="1239298">
            <a:off x="10441601" y="5555250"/>
            <a:ext cx="3335928" cy="2872319"/>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9"/>
          <p:cNvSpPr/>
          <p:nvPr/>
        </p:nvSpPr>
        <p:spPr>
          <a:xfrm rot="9860830" flipH="1">
            <a:off x="10150505" y="5640369"/>
            <a:ext cx="2922107" cy="1423425"/>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19"/>
          <p:cNvGrpSpPr/>
          <p:nvPr/>
        </p:nvGrpSpPr>
        <p:grpSpPr>
          <a:xfrm rot="5071088">
            <a:off x="11272481" y="1943040"/>
            <a:ext cx="678163" cy="723717"/>
            <a:chOff x="5902650" y="3332125"/>
            <a:chExt cx="418150" cy="446275"/>
          </a:xfrm>
        </p:grpSpPr>
        <p:sp>
          <p:nvSpPr>
            <p:cNvPr id="192" name="Google Shape;192;p19"/>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9"/>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9"/>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9"/>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9"/>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19"/>
          <p:cNvSpPr txBox="1">
            <a:spLocks noGrp="1"/>
          </p:cNvSpPr>
          <p:nvPr>
            <p:ph type="title"/>
          </p:nvPr>
        </p:nvSpPr>
        <p:spPr>
          <a:xfrm>
            <a:off x="960000" y="713333"/>
            <a:ext cx="10272000" cy="7920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3362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98E0-4F92-4C33-AAF1-CA7FCD561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1C1BE-2756-4336-B03D-B4008C5633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F278B-E849-46BB-8B27-0276C38ED5C2}"/>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5" name="Footer Placeholder 4">
            <a:extLst>
              <a:ext uri="{FF2B5EF4-FFF2-40B4-BE49-F238E27FC236}">
                <a16:creationId xmlns:a16="http://schemas.microsoft.com/office/drawing/2014/main" id="{175F30ED-7EDB-4DA9-B6A5-44BA5077F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37F82-D690-427E-97A6-EDC2A2DBF81F}"/>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384197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27"/>
        <p:cNvGrpSpPr/>
        <p:nvPr/>
      </p:nvGrpSpPr>
      <p:grpSpPr>
        <a:xfrm>
          <a:off x="0" y="0"/>
          <a:ext cx="0" cy="0"/>
          <a:chOff x="0" y="0"/>
          <a:chExt cx="0" cy="0"/>
        </a:xfrm>
      </p:grpSpPr>
      <p:sp>
        <p:nvSpPr>
          <p:cNvPr id="228" name="Google Shape;228;p23"/>
          <p:cNvSpPr/>
          <p:nvPr/>
        </p:nvSpPr>
        <p:spPr>
          <a:xfrm rot="889290">
            <a:off x="8318536" y="3264621"/>
            <a:ext cx="2986233" cy="1909680"/>
          </a:xfrm>
          <a:custGeom>
            <a:avLst/>
            <a:gdLst/>
            <a:ahLst/>
            <a:cxnLst/>
            <a:rect l="l" t="t" r="r" b="b"/>
            <a:pathLst>
              <a:path w="49874" h="31623" extrusionOk="0">
                <a:moveTo>
                  <a:pt x="12060" y="1291"/>
                </a:moveTo>
                <a:cubicBezTo>
                  <a:pt x="12103" y="1291"/>
                  <a:pt x="12146" y="1294"/>
                  <a:pt x="12188" y="1301"/>
                </a:cubicBezTo>
                <a:cubicBezTo>
                  <a:pt x="12621" y="1372"/>
                  <a:pt x="13054" y="1467"/>
                  <a:pt x="13471" y="1605"/>
                </a:cubicBezTo>
                <a:cubicBezTo>
                  <a:pt x="14174" y="1838"/>
                  <a:pt x="14836" y="2175"/>
                  <a:pt x="15489" y="2526"/>
                </a:cubicBezTo>
                <a:cubicBezTo>
                  <a:pt x="16121" y="2865"/>
                  <a:pt x="16684" y="3307"/>
                  <a:pt x="17269" y="3719"/>
                </a:cubicBezTo>
                <a:cubicBezTo>
                  <a:pt x="17291" y="3739"/>
                  <a:pt x="17313" y="3760"/>
                  <a:pt x="17333" y="3782"/>
                </a:cubicBezTo>
                <a:cubicBezTo>
                  <a:pt x="17312" y="3795"/>
                  <a:pt x="17302" y="3807"/>
                  <a:pt x="17292" y="3807"/>
                </a:cubicBezTo>
                <a:cubicBezTo>
                  <a:pt x="17242" y="3805"/>
                  <a:pt x="17190" y="3801"/>
                  <a:pt x="17139" y="3795"/>
                </a:cubicBezTo>
                <a:cubicBezTo>
                  <a:pt x="15812" y="3658"/>
                  <a:pt x="14484" y="3569"/>
                  <a:pt x="13155" y="3569"/>
                </a:cubicBezTo>
                <a:cubicBezTo>
                  <a:pt x="12301" y="3569"/>
                  <a:pt x="11446" y="3606"/>
                  <a:pt x="10592" y="3689"/>
                </a:cubicBezTo>
                <a:cubicBezTo>
                  <a:pt x="10477" y="3701"/>
                  <a:pt x="10363" y="3706"/>
                  <a:pt x="10251" y="3706"/>
                </a:cubicBezTo>
                <a:cubicBezTo>
                  <a:pt x="9869" y="3706"/>
                  <a:pt x="9504" y="3640"/>
                  <a:pt x="9138" y="3498"/>
                </a:cubicBezTo>
                <a:cubicBezTo>
                  <a:pt x="8621" y="3299"/>
                  <a:pt x="8083" y="3189"/>
                  <a:pt x="7529" y="3189"/>
                </a:cubicBezTo>
                <a:cubicBezTo>
                  <a:pt x="7466" y="3189"/>
                  <a:pt x="7403" y="3190"/>
                  <a:pt x="7340" y="3193"/>
                </a:cubicBezTo>
                <a:cubicBezTo>
                  <a:pt x="7321" y="3191"/>
                  <a:pt x="7303" y="3187"/>
                  <a:pt x="7287" y="3180"/>
                </a:cubicBezTo>
                <a:cubicBezTo>
                  <a:pt x="7283" y="3165"/>
                  <a:pt x="7281" y="3152"/>
                  <a:pt x="7278" y="3138"/>
                </a:cubicBezTo>
                <a:lnTo>
                  <a:pt x="7960" y="2809"/>
                </a:lnTo>
                <a:cubicBezTo>
                  <a:pt x="8408" y="2595"/>
                  <a:pt x="8862" y="2391"/>
                  <a:pt x="9305" y="2165"/>
                </a:cubicBezTo>
                <a:cubicBezTo>
                  <a:pt x="10019" y="1801"/>
                  <a:pt x="10746" y="1480"/>
                  <a:pt x="11546" y="1361"/>
                </a:cubicBezTo>
                <a:cubicBezTo>
                  <a:pt x="11715" y="1336"/>
                  <a:pt x="11892" y="1291"/>
                  <a:pt x="12060" y="1291"/>
                </a:cubicBezTo>
                <a:close/>
                <a:moveTo>
                  <a:pt x="16995" y="414"/>
                </a:moveTo>
                <a:cubicBezTo>
                  <a:pt x="17017" y="414"/>
                  <a:pt x="17038" y="414"/>
                  <a:pt x="17060" y="414"/>
                </a:cubicBezTo>
                <a:cubicBezTo>
                  <a:pt x="17129" y="416"/>
                  <a:pt x="17196" y="430"/>
                  <a:pt x="17259" y="454"/>
                </a:cubicBezTo>
                <a:cubicBezTo>
                  <a:pt x="17349" y="483"/>
                  <a:pt x="17432" y="532"/>
                  <a:pt x="17523" y="560"/>
                </a:cubicBezTo>
                <a:cubicBezTo>
                  <a:pt x="17680" y="609"/>
                  <a:pt x="17844" y="641"/>
                  <a:pt x="17999" y="699"/>
                </a:cubicBezTo>
                <a:cubicBezTo>
                  <a:pt x="18933" y="1045"/>
                  <a:pt x="19778" y="1554"/>
                  <a:pt x="20592" y="2119"/>
                </a:cubicBezTo>
                <a:cubicBezTo>
                  <a:pt x="20770" y="2241"/>
                  <a:pt x="20926" y="2394"/>
                  <a:pt x="21092" y="2535"/>
                </a:cubicBezTo>
                <a:cubicBezTo>
                  <a:pt x="21193" y="2621"/>
                  <a:pt x="21290" y="2715"/>
                  <a:pt x="21394" y="2800"/>
                </a:cubicBezTo>
                <a:cubicBezTo>
                  <a:pt x="22192" y="3441"/>
                  <a:pt x="22899" y="4174"/>
                  <a:pt x="23559" y="4954"/>
                </a:cubicBezTo>
                <a:cubicBezTo>
                  <a:pt x="23574" y="4973"/>
                  <a:pt x="23587" y="4993"/>
                  <a:pt x="23598" y="5013"/>
                </a:cubicBezTo>
                <a:lnTo>
                  <a:pt x="23577" y="5046"/>
                </a:lnTo>
                <a:cubicBezTo>
                  <a:pt x="23350" y="4986"/>
                  <a:pt x="23124" y="4923"/>
                  <a:pt x="22896" y="4864"/>
                </a:cubicBezTo>
                <a:cubicBezTo>
                  <a:pt x="21568" y="4522"/>
                  <a:pt x="20222" y="4262"/>
                  <a:pt x="18866" y="4055"/>
                </a:cubicBezTo>
                <a:cubicBezTo>
                  <a:pt x="18419" y="3986"/>
                  <a:pt x="18046" y="3826"/>
                  <a:pt x="17704" y="3540"/>
                </a:cubicBezTo>
                <a:cubicBezTo>
                  <a:pt x="16845" y="2821"/>
                  <a:pt x="15886" y="2269"/>
                  <a:pt x="14843" y="1867"/>
                </a:cubicBezTo>
                <a:cubicBezTo>
                  <a:pt x="14360" y="1680"/>
                  <a:pt x="13878" y="1498"/>
                  <a:pt x="13394" y="1318"/>
                </a:cubicBezTo>
                <a:cubicBezTo>
                  <a:pt x="13277" y="1273"/>
                  <a:pt x="13152" y="1252"/>
                  <a:pt x="12988" y="1208"/>
                </a:cubicBezTo>
                <a:cubicBezTo>
                  <a:pt x="13058" y="1185"/>
                  <a:pt x="13084" y="1171"/>
                  <a:pt x="13112" y="1167"/>
                </a:cubicBezTo>
                <a:cubicBezTo>
                  <a:pt x="13837" y="1082"/>
                  <a:pt x="14540" y="914"/>
                  <a:pt x="15234" y="689"/>
                </a:cubicBezTo>
                <a:cubicBezTo>
                  <a:pt x="15803" y="507"/>
                  <a:pt x="16397" y="414"/>
                  <a:pt x="16995" y="414"/>
                </a:cubicBezTo>
                <a:close/>
                <a:moveTo>
                  <a:pt x="7066" y="3432"/>
                </a:moveTo>
                <a:cubicBezTo>
                  <a:pt x="7134" y="3432"/>
                  <a:pt x="7202" y="3436"/>
                  <a:pt x="7268" y="3447"/>
                </a:cubicBezTo>
                <a:cubicBezTo>
                  <a:pt x="7746" y="3522"/>
                  <a:pt x="8219" y="3628"/>
                  <a:pt x="8694" y="3725"/>
                </a:cubicBezTo>
                <a:cubicBezTo>
                  <a:pt x="8747" y="3735"/>
                  <a:pt x="8799" y="3760"/>
                  <a:pt x="8851" y="3778"/>
                </a:cubicBezTo>
                <a:cubicBezTo>
                  <a:pt x="8849" y="3795"/>
                  <a:pt x="8848" y="3812"/>
                  <a:pt x="8847" y="3828"/>
                </a:cubicBezTo>
                <a:cubicBezTo>
                  <a:pt x="7016" y="3952"/>
                  <a:pt x="5333" y="4582"/>
                  <a:pt x="3673" y="5306"/>
                </a:cubicBezTo>
                <a:cubicBezTo>
                  <a:pt x="3696" y="5261"/>
                  <a:pt x="3729" y="5223"/>
                  <a:pt x="3770" y="5193"/>
                </a:cubicBezTo>
                <a:cubicBezTo>
                  <a:pt x="4623" y="4579"/>
                  <a:pt x="5477" y="3967"/>
                  <a:pt x="6453" y="3553"/>
                </a:cubicBezTo>
                <a:cubicBezTo>
                  <a:pt x="6523" y="3524"/>
                  <a:pt x="6589" y="3465"/>
                  <a:pt x="6660" y="3460"/>
                </a:cubicBezTo>
                <a:cubicBezTo>
                  <a:pt x="6794" y="3448"/>
                  <a:pt x="6932" y="3432"/>
                  <a:pt x="7066" y="3432"/>
                </a:cubicBezTo>
                <a:close/>
                <a:moveTo>
                  <a:pt x="18475" y="502"/>
                </a:moveTo>
                <a:cubicBezTo>
                  <a:pt x="18618" y="523"/>
                  <a:pt x="18763" y="540"/>
                  <a:pt x="18906" y="567"/>
                </a:cubicBezTo>
                <a:cubicBezTo>
                  <a:pt x="19880" y="754"/>
                  <a:pt x="20865" y="816"/>
                  <a:pt x="21856" y="820"/>
                </a:cubicBezTo>
                <a:cubicBezTo>
                  <a:pt x="22230" y="821"/>
                  <a:pt x="22604" y="823"/>
                  <a:pt x="22978" y="823"/>
                </a:cubicBezTo>
                <a:cubicBezTo>
                  <a:pt x="23152" y="823"/>
                  <a:pt x="23326" y="822"/>
                  <a:pt x="23499" y="821"/>
                </a:cubicBezTo>
                <a:cubicBezTo>
                  <a:pt x="23503" y="821"/>
                  <a:pt x="23506" y="821"/>
                  <a:pt x="23509" y="821"/>
                </a:cubicBezTo>
                <a:cubicBezTo>
                  <a:pt x="23675" y="821"/>
                  <a:pt x="23807" y="852"/>
                  <a:pt x="23936" y="986"/>
                </a:cubicBezTo>
                <a:cubicBezTo>
                  <a:pt x="24254" y="1316"/>
                  <a:pt x="24608" y="1612"/>
                  <a:pt x="24933" y="1935"/>
                </a:cubicBezTo>
                <a:cubicBezTo>
                  <a:pt x="25430" y="2431"/>
                  <a:pt x="25895" y="2957"/>
                  <a:pt x="26277" y="3548"/>
                </a:cubicBezTo>
                <a:cubicBezTo>
                  <a:pt x="26464" y="3838"/>
                  <a:pt x="26658" y="4125"/>
                  <a:pt x="26810" y="4432"/>
                </a:cubicBezTo>
                <a:cubicBezTo>
                  <a:pt x="27071" y="4957"/>
                  <a:pt x="27303" y="5497"/>
                  <a:pt x="27548" y="6031"/>
                </a:cubicBezTo>
                <a:cubicBezTo>
                  <a:pt x="27629" y="6208"/>
                  <a:pt x="27713" y="6386"/>
                  <a:pt x="27796" y="6567"/>
                </a:cubicBezTo>
                <a:cubicBezTo>
                  <a:pt x="27777" y="6573"/>
                  <a:pt x="27764" y="6582"/>
                  <a:pt x="27754" y="6582"/>
                </a:cubicBezTo>
                <a:cubicBezTo>
                  <a:pt x="27753" y="6582"/>
                  <a:pt x="27752" y="6582"/>
                  <a:pt x="27750" y="6581"/>
                </a:cubicBezTo>
                <a:cubicBezTo>
                  <a:pt x="27696" y="6565"/>
                  <a:pt x="27642" y="6546"/>
                  <a:pt x="27589" y="6525"/>
                </a:cubicBezTo>
                <a:cubicBezTo>
                  <a:pt x="26613" y="6148"/>
                  <a:pt x="25636" y="5773"/>
                  <a:pt x="24661" y="5393"/>
                </a:cubicBezTo>
                <a:cubicBezTo>
                  <a:pt x="24545" y="5347"/>
                  <a:pt x="24424" y="5286"/>
                  <a:pt x="24337" y="5200"/>
                </a:cubicBezTo>
                <a:cubicBezTo>
                  <a:pt x="24080" y="4945"/>
                  <a:pt x="23838" y="4673"/>
                  <a:pt x="23588" y="4410"/>
                </a:cubicBezTo>
                <a:cubicBezTo>
                  <a:pt x="23289" y="4095"/>
                  <a:pt x="23008" y="3760"/>
                  <a:pt x="22684" y="3475"/>
                </a:cubicBezTo>
                <a:cubicBezTo>
                  <a:pt x="22056" y="2924"/>
                  <a:pt x="21417" y="2384"/>
                  <a:pt x="20757" y="1872"/>
                </a:cubicBezTo>
                <a:cubicBezTo>
                  <a:pt x="20105" y="1367"/>
                  <a:pt x="19400" y="940"/>
                  <a:pt x="18636" y="621"/>
                </a:cubicBezTo>
                <a:cubicBezTo>
                  <a:pt x="18578" y="596"/>
                  <a:pt x="18522" y="569"/>
                  <a:pt x="18464" y="543"/>
                </a:cubicBezTo>
                <a:lnTo>
                  <a:pt x="18475" y="502"/>
                </a:lnTo>
                <a:close/>
                <a:moveTo>
                  <a:pt x="24249" y="863"/>
                </a:moveTo>
                <a:cubicBezTo>
                  <a:pt x="24336" y="872"/>
                  <a:pt x="24423" y="878"/>
                  <a:pt x="24510" y="887"/>
                </a:cubicBezTo>
                <a:cubicBezTo>
                  <a:pt x="25248" y="969"/>
                  <a:pt x="25971" y="1121"/>
                  <a:pt x="26687" y="1316"/>
                </a:cubicBezTo>
                <a:cubicBezTo>
                  <a:pt x="27511" y="1541"/>
                  <a:pt x="28331" y="1784"/>
                  <a:pt x="29154" y="2016"/>
                </a:cubicBezTo>
                <a:cubicBezTo>
                  <a:pt x="29357" y="2075"/>
                  <a:pt x="29359" y="2074"/>
                  <a:pt x="29374" y="2287"/>
                </a:cubicBezTo>
                <a:cubicBezTo>
                  <a:pt x="29421" y="2918"/>
                  <a:pt x="29400" y="3548"/>
                  <a:pt x="29330" y="4177"/>
                </a:cubicBezTo>
                <a:cubicBezTo>
                  <a:pt x="29295" y="4481"/>
                  <a:pt x="29222" y="4780"/>
                  <a:pt x="29113" y="5067"/>
                </a:cubicBezTo>
                <a:cubicBezTo>
                  <a:pt x="28900" y="5646"/>
                  <a:pt x="28595" y="6192"/>
                  <a:pt x="28461" y="6803"/>
                </a:cubicBezTo>
                <a:cubicBezTo>
                  <a:pt x="28456" y="6828"/>
                  <a:pt x="28428" y="6850"/>
                  <a:pt x="28413" y="6870"/>
                </a:cubicBezTo>
                <a:cubicBezTo>
                  <a:pt x="28304" y="6848"/>
                  <a:pt x="28275" y="6766"/>
                  <a:pt x="28243" y="6691"/>
                </a:cubicBezTo>
                <a:cubicBezTo>
                  <a:pt x="28051" y="6252"/>
                  <a:pt x="27870" y="5810"/>
                  <a:pt x="27671" y="5374"/>
                </a:cubicBezTo>
                <a:cubicBezTo>
                  <a:pt x="27444" y="4875"/>
                  <a:pt x="27228" y="4370"/>
                  <a:pt x="26914" y="3917"/>
                </a:cubicBezTo>
                <a:cubicBezTo>
                  <a:pt x="26629" y="3509"/>
                  <a:pt x="26336" y="3106"/>
                  <a:pt x="26027" y="2718"/>
                </a:cubicBezTo>
                <a:cubicBezTo>
                  <a:pt x="25522" y="2082"/>
                  <a:pt x="24980" y="1482"/>
                  <a:pt x="24323" y="995"/>
                </a:cubicBezTo>
                <a:cubicBezTo>
                  <a:pt x="24289" y="971"/>
                  <a:pt x="24261" y="936"/>
                  <a:pt x="24230" y="907"/>
                </a:cubicBezTo>
                <a:lnTo>
                  <a:pt x="24249" y="863"/>
                </a:lnTo>
                <a:close/>
                <a:moveTo>
                  <a:pt x="29533" y="2139"/>
                </a:moveTo>
                <a:cubicBezTo>
                  <a:pt x="29601" y="2147"/>
                  <a:pt x="29646" y="2146"/>
                  <a:pt x="29687" y="2156"/>
                </a:cubicBezTo>
                <a:cubicBezTo>
                  <a:pt x="30645" y="2407"/>
                  <a:pt x="31621" y="2565"/>
                  <a:pt x="32599" y="2709"/>
                </a:cubicBezTo>
                <a:cubicBezTo>
                  <a:pt x="33205" y="2800"/>
                  <a:pt x="33805" y="2922"/>
                  <a:pt x="34387" y="3120"/>
                </a:cubicBezTo>
                <a:cubicBezTo>
                  <a:pt x="34624" y="3201"/>
                  <a:pt x="34645" y="3246"/>
                  <a:pt x="34545" y="3480"/>
                </a:cubicBezTo>
                <a:cubicBezTo>
                  <a:pt x="34528" y="3521"/>
                  <a:pt x="34508" y="3561"/>
                  <a:pt x="34486" y="3600"/>
                </a:cubicBezTo>
                <a:cubicBezTo>
                  <a:pt x="34287" y="3952"/>
                  <a:pt x="34049" y="4275"/>
                  <a:pt x="33744" y="4542"/>
                </a:cubicBezTo>
                <a:cubicBezTo>
                  <a:pt x="33181" y="5034"/>
                  <a:pt x="32551" y="5443"/>
                  <a:pt x="31872" y="5754"/>
                </a:cubicBezTo>
                <a:cubicBezTo>
                  <a:pt x="31392" y="5974"/>
                  <a:pt x="30896" y="6164"/>
                  <a:pt x="30409" y="6372"/>
                </a:cubicBezTo>
                <a:cubicBezTo>
                  <a:pt x="29970" y="6560"/>
                  <a:pt x="29537" y="6763"/>
                  <a:pt x="29148" y="7046"/>
                </a:cubicBezTo>
                <a:cubicBezTo>
                  <a:pt x="29069" y="7103"/>
                  <a:pt x="29027" y="7133"/>
                  <a:pt x="28984" y="7133"/>
                </a:cubicBezTo>
                <a:cubicBezTo>
                  <a:pt x="28935" y="7133"/>
                  <a:pt x="28884" y="7095"/>
                  <a:pt x="28780" y="7018"/>
                </a:cubicBezTo>
                <a:cubicBezTo>
                  <a:pt x="28907" y="6661"/>
                  <a:pt x="29021" y="6290"/>
                  <a:pt x="29172" y="5933"/>
                </a:cubicBezTo>
                <a:cubicBezTo>
                  <a:pt x="29413" y="5359"/>
                  <a:pt x="29619" y="4781"/>
                  <a:pt x="29646" y="4150"/>
                </a:cubicBezTo>
                <a:cubicBezTo>
                  <a:pt x="29674" y="3486"/>
                  <a:pt x="29709" y="2825"/>
                  <a:pt x="29533" y="2139"/>
                </a:cubicBezTo>
                <a:close/>
                <a:moveTo>
                  <a:pt x="10500" y="4034"/>
                </a:moveTo>
                <a:cubicBezTo>
                  <a:pt x="10521" y="4034"/>
                  <a:pt x="10544" y="4049"/>
                  <a:pt x="10591" y="4065"/>
                </a:cubicBezTo>
                <a:cubicBezTo>
                  <a:pt x="10518" y="4095"/>
                  <a:pt x="10473" y="4118"/>
                  <a:pt x="10427" y="4133"/>
                </a:cubicBezTo>
                <a:cubicBezTo>
                  <a:pt x="9822" y="4338"/>
                  <a:pt x="9243" y="4607"/>
                  <a:pt x="8668" y="4881"/>
                </a:cubicBezTo>
                <a:cubicBezTo>
                  <a:pt x="8195" y="5107"/>
                  <a:pt x="7715" y="5312"/>
                  <a:pt x="7208" y="5450"/>
                </a:cubicBezTo>
                <a:cubicBezTo>
                  <a:pt x="5888" y="5808"/>
                  <a:pt x="4643" y="6340"/>
                  <a:pt x="3495" y="7086"/>
                </a:cubicBezTo>
                <a:cubicBezTo>
                  <a:pt x="3362" y="7172"/>
                  <a:pt x="3230" y="7208"/>
                  <a:pt x="3076" y="7208"/>
                </a:cubicBezTo>
                <a:cubicBezTo>
                  <a:pt x="3067" y="7208"/>
                  <a:pt x="3057" y="7208"/>
                  <a:pt x="3047" y="7207"/>
                </a:cubicBezTo>
                <a:cubicBezTo>
                  <a:pt x="2513" y="7194"/>
                  <a:pt x="1976" y="7196"/>
                  <a:pt x="1441" y="7193"/>
                </a:cubicBezTo>
                <a:cubicBezTo>
                  <a:pt x="1426" y="7193"/>
                  <a:pt x="1412" y="7193"/>
                  <a:pt x="1397" y="7193"/>
                </a:cubicBezTo>
                <a:cubicBezTo>
                  <a:pt x="1319" y="7193"/>
                  <a:pt x="1235" y="7197"/>
                  <a:pt x="1122" y="7201"/>
                </a:cubicBezTo>
                <a:lnTo>
                  <a:pt x="1121" y="7203"/>
                </a:lnTo>
                <a:cubicBezTo>
                  <a:pt x="1185" y="7134"/>
                  <a:pt x="1218" y="7090"/>
                  <a:pt x="1261" y="7057"/>
                </a:cubicBezTo>
                <a:cubicBezTo>
                  <a:pt x="1397" y="6952"/>
                  <a:pt x="1533" y="6846"/>
                  <a:pt x="1675" y="6750"/>
                </a:cubicBezTo>
                <a:cubicBezTo>
                  <a:pt x="2615" y="6116"/>
                  <a:pt x="3638" y="5643"/>
                  <a:pt x="4683" y="5213"/>
                </a:cubicBezTo>
                <a:cubicBezTo>
                  <a:pt x="5137" y="5026"/>
                  <a:pt x="5606" y="4875"/>
                  <a:pt x="6061" y="4691"/>
                </a:cubicBezTo>
                <a:cubicBezTo>
                  <a:pt x="6801" y="4392"/>
                  <a:pt x="7573" y="4225"/>
                  <a:pt x="8362" y="4152"/>
                </a:cubicBezTo>
                <a:cubicBezTo>
                  <a:pt x="9072" y="4086"/>
                  <a:pt x="9786" y="4070"/>
                  <a:pt x="10498" y="4034"/>
                </a:cubicBezTo>
                <a:cubicBezTo>
                  <a:pt x="10498" y="4034"/>
                  <a:pt x="10499" y="4034"/>
                  <a:pt x="10500" y="4034"/>
                </a:cubicBezTo>
                <a:close/>
                <a:moveTo>
                  <a:pt x="12297" y="3978"/>
                </a:moveTo>
                <a:cubicBezTo>
                  <a:pt x="14237" y="3995"/>
                  <a:pt x="16167" y="4121"/>
                  <a:pt x="18084" y="4441"/>
                </a:cubicBezTo>
                <a:cubicBezTo>
                  <a:pt x="18145" y="4452"/>
                  <a:pt x="18205" y="4466"/>
                  <a:pt x="18266" y="4478"/>
                </a:cubicBezTo>
                <a:cubicBezTo>
                  <a:pt x="18267" y="4495"/>
                  <a:pt x="18269" y="4512"/>
                  <a:pt x="18271" y="4528"/>
                </a:cubicBezTo>
                <a:cubicBezTo>
                  <a:pt x="18180" y="4554"/>
                  <a:pt x="18091" y="4580"/>
                  <a:pt x="18000" y="4605"/>
                </a:cubicBezTo>
                <a:cubicBezTo>
                  <a:pt x="17835" y="4652"/>
                  <a:pt x="17669" y="4695"/>
                  <a:pt x="17503" y="4742"/>
                </a:cubicBezTo>
                <a:cubicBezTo>
                  <a:pt x="16887" y="4918"/>
                  <a:pt x="16316" y="5207"/>
                  <a:pt x="15720" y="5434"/>
                </a:cubicBezTo>
                <a:cubicBezTo>
                  <a:pt x="15274" y="5605"/>
                  <a:pt x="14820" y="5755"/>
                  <a:pt x="14363" y="5893"/>
                </a:cubicBezTo>
                <a:cubicBezTo>
                  <a:pt x="13893" y="6036"/>
                  <a:pt x="13414" y="6146"/>
                  <a:pt x="12942" y="6283"/>
                </a:cubicBezTo>
                <a:cubicBezTo>
                  <a:pt x="11887" y="6588"/>
                  <a:pt x="10866" y="6983"/>
                  <a:pt x="9895" y="7505"/>
                </a:cubicBezTo>
                <a:cubicBezTo>
                  <a:pt x="9249" y="7853"/>
                  <a:pt x="8612" y="8211"/>
                  <a:pt x="8027" y="8656"/>
                </a:cubicBezTo>
                <a:cubicBezTo>
                  <a:pt x="7892" y="8759"/>
                  <a:pt x="7753" y="8857"/>
                  <a:pt x="7612" y="8960"/>
                </a:cubicBezTo>
                <a:cubicBezTo>
                  <a:pt x="7550" y="8916"/>
                  <a:pt x="7499" y="8882"/>
                  <a:pt x="7448" y="8843"/>
                </a:cubicBezTo>
                <a:cubicBezTo>
                  <a:pt x="7255" y="8696"/>
                  <a:pt x="7063" y="8547"/>
                  <a:pt x="6872" y="8399"/>
                </a:cubicBezTo>
                <a:cubicBezTo>
                  <a:pt x="6013" y="7734"/>
                  <a:pt x="5046" y="7340"/>
                  <a:pt x="3960" y="7246"/>
                </a:cubicBezTo>
                <a:cubicBezTo>
                  <a:pt x="3914" y="7241"/>
                  <a:pt x="3868" y="7227"/>
                  <a:pt x="3797" y="7213"/>
                </a:cubicBezTo>
                <a:lnTo>
                  <a:pt x="3797" y="7213"/>
                </a:lnTo>
                <a:cubicBezTo>
                  <a:pt x="3832" y="7178"/>
                  <a:pt x="3846" y="7157"/>
                  <a:pt x="3864" y="7146"/>
                </a:cubicBezTo>
                <a:cubicBezTo>
                  <a:pt x="4237" y="6953"/>
                  <a:pt x="4604" y="6745"/>
                  <a:pt x="4987" y="6571"/>
                </a:cubicBezTo>
                <a:cubicBezTo>
                  <a:pt x="5713" y="6239"/>
                  <a:pt x="6470" y="5992"/>
                  <a:pt x="7242" y="5787"/>
                </a:cubicBezTo>
                <a:cubicBezTo>
                  <a:pt x="7569" y="5701"/>
                  <a:pt x="7890" y="5592"/>
                  <a:pt x="8202" y="5461"/>
                </a:cubicBezTo>
                <a:cubicBezTo>
                  <a:pt x="8771" y="5219"/>
                  <a:pt x="9327" y="4950"/>
                  <a:pt x="9891" y="4697"/>
                </a:cubicBezTo>
                <a:cubicBezTo>
                  <a:pt x="10498" y="4425"/>
                  <a:pt x="11121" y="4199"/>
                  <a:pt x="11767" y="4042"/>
                </a:cubicBezTo>
                <a:cubicBezTo>
                  <a:pt x="11940" y="3999"/>
                  <a:pt x="12118" y="3978"/>
                  <a:pt x="12297" y="3978"/>
                </a:cubicBezTo>
                <a:close/>
                <a:moveTo>
                  <a:pt x="34949" y="3355"/>
                </a:moveTo>
                <a:cubicBezTo>
                  <a:pt x="34977" y="3358"/>
                  <a:pt x="34997" y="3354"/>
                  <a:pt x="35013" y="3361"/>
                </a:cubicBezTo>
                <a:cubicBezTo>
                  <a:pt x="35107" y="3399"/>
                  <a:pt x="35202" y="3439"/>
                  <a:pt x="35295" y="3480"/>
                </a:cubicBezTo>
                <a:cubicBezTo>
                  <a:pt x="36093" y="3844"/>
                  <a:pt x="36848" y="4282"/>
                  <a:pt x="37579" y="4765"/>
                </a:cubicBezTo>
                <a:cubicBezTo>
                  <a:pt x="38160" y="5150"/>
                  <a:pt x="38783" y="5467"/>
                  <a:pt x="39433" y="5713"/>
                </a:cubicBezTo>
                <a:cubicBezTo>
                  <a:pt x="39696" y="5813"/>
                  <a:pt x="39957" y="5918"/>
                  <a:pt x="40213" y="6034"/>
                </a:cubicBezTo>
                <a:cubicBezTo>
                  <a:pt x="40994" y="6387"/>
                  <a:pt x="41695" y="6859"/>
                  <a:pt x="42273" y="7499"/>
                </a:cubicBezTo>
                <a:cubicBezTo>
                  <a:pt x="42762" y="8036"/>
                  <a:pt x="43104" y="8686"/>
                  <a:pt x="43271" y="9392"/>
                </a:cubicBezTo>
                <a:cubicBezTo>
                  <a:pt x="43311" y="9558"/>
                  <a:pt x="43340" y="9727"/>
                  <a:pt x="43308" y="9931"/>
                </a:cubicBezTo>
                <a:cubicBezTo>
                  <a:pt x="43228" y="9897"/>
                  <a:pt x="43170" y="9872"/>
                  <a:pt x="43113" y="9846"/>
                </a:cubicBezTo>
                <a:cubicBezTo>
                  <a:pt x="42357" y="9505"/>
                  <a:pt x="41610" y="9140"/>
                  <a:pt x="40807" y="8917"/>
                </a:cubicBezTo>
                <a:cubicBezTo>
                  <a:pt x="39712" y="8612"/>
                  <a:pt x="38610" y="8336"/>
                  <a:pt x="37490" y="8145"/>
                </a:cubicBezTo>
                <a:cubicBezTo>
                  <a:pt x="35708" y="7843"/>
                  <a:pt x="33911" y="7681"/>
                  <a:pt x="32108" y="7579"/>
                </a:cubicBezTo>
                <a:cubicBezTo>
                  <a:pt x="31326" y="7534"/>
                  <a:pt x="30542" y="7499"/>
                  <a:pt x="29759" y="7460"/>
                </a:cubicBezTo>
                <a:cubicBezTo>
                  <a:pt x="29625" y="7453"/>
                  <a:pt x="29499" y="7431"/>
                  <a:pt x="29401" y="7320"/>
                </a:cubicBezTo>
                <a:cubicBezTo>
                  <a:pt x="29414" y="7303"/>
                  <a:pt x="29429" y="7286"/>
                  <a:pt x="29446" y="7271"/>
                </a:cubicBezTo>
                <a:cubicBezTo>
                  <a:pt x="29470" y="7252"/>
                  <a:pt x="29499" y="7236"/>
                  <a:pt x="29526" y="7219"/>
                </a:cubicBezTo>
                <a:cubicBezTo>
                  <a:pt x="30115" y="6857"/>
                  <a:pt x="30749" y="6591"/>
                  <a:pt x="31396" y="6351"/>
                </a:cubicBezTo>
                <a:cubicBezTo>
                  <a:pt x="32131" y="6078"/>
                  <a:pt x="32815" y="5715"/>
                  <a:pt x="33440" y="5244"/>
                </a:cubicBezTo>
                <a:cubicBezTo>
                  <a:pt x="33649" y="5087"/>
                  <a:pt x="33855" y="4925"/>
                  <a:pt x="34047" y="4748"/>
                </a:cubicBezTo>
                <a:cubicBezTo>
                  <a:pt x="34464" y="4361"/>
                  <a:pt x="34784" y="3907"/>
                  <a:pt x="34949" y="3355"/>
                </a:cubicBezTo>
                <a:close/>
                <a:moveTo>
                  <a:pt x="30590" y="7926"/>
                </a:moveTo>
                <a:cubicBezTo>
                  <a:pt x="30652" y="7929"/>
                  <a:pt x="30713" y="7927"/>
                  <a:pt x="30774" y="7932"/>
                </a:cubicBezTo>
                <a:cubicBezTo>
                  <a:pt x="30996" y="7949"/>
                  <a:pt x="31219" y="7978"/>
                  <a:pt x="31441" y="7983"/>
                </a:cubicBezTo>
                <a:cubicBezTo>
                  <a:pt x="32992" y="8019"/>
                  <a:pt x="34529" y="8213"/>
                  <a:pt x="36066" y="8403"/>
                </a:cubicBezTo>
                <a:cubicBezTo>
                  <a:pt x="37728" y="8606"/>
                  <a:pt x="39351" y="9005"/>
                  <a:pt x="40965" y="9437"/>
                </a:cubicBezTo>
                <a:cubicBezTo>
                  <a:pt x="41205" y="9502"/>
                  <a:pt x="41439" y="9590"/>
                  <a:pt x="41671" y="9677"/>
                </a:cubicBezTo>
                <a:cubicBezTo>
                  <a:pt x="42119" y="9844"/>
                  <a:pt x="42565" y="10018"/>
                  <a:pt x="43011" y="10189"/>
                </a:cubicBezTo>
                <a:cubicBezTo>
                  <a:pt x="43088" y="10218"/>
                  <a:pt x="43164" y="10245"/>
                  <a:pt x="43252" y="10278"/>
                </a:cubicBezTo>
                <a:cubicBezTo>
                  <a:pt x="43196" y="10475"/>
                  <a:pt x="43098" y="10632"/>
                  <a:pt x="42950" y="10743"/>
                </a:cubicBezTo>
                <a:cubicBezTo>
                  <a:pt x="42768" y="10882"/>
                  <a:pt x="42573" y="11003"/>
                  <a:pt x="42370" y="11106"/>
                </a:cubicBezTo>
                <a:cubicBezTo>
                  <a:pt x="42096" y="11241"/>
                  <a:pt x="41807" y="11284"/>
                  <a:pt x="41511" y="11284"/>
                </a:cubicBezTo>
                <a:cubicBezTo>
                  <a:pt x="41392" y="11284"/>
                  <a:pt x="41272" y="11277"/>
                  <a:pt x="41152" y="11266"/>
                </a:cubicBezTo>
                <a:cubicBezTo>
                  <a:pt x="40323" y="11195"/>
                  <a:pt x="39517" y="11016"/>
                  <a:pt x="38721" y="10771"/>
                </a:cubicBezTo>
                <a:cubicBezTo>
                  <a:pt x="38064" y="10569"/>
                  <a:pt x="37400" y="10383"/>
                  <a:pt x="36733" y="10213"/>
                </a:cubicBezTo>
                <a:cubicBezTo>
                  <a:pt x="36405" y="10131"/>
                  <a:pt x="36071" y="10076"/>
                  <a:pt x="35734" y="10049"/>
                </a:cubicBezTo>
                <a:cubicBezTo>
                  <a:pt x="35594" y="10037"/>
                  <a:pt x="35453" y="10028"/>
                  <a:pt x="35314" y="10028"/>
                </a:cubicBezTo>
                <a:cubicBezTo>
                  <a:pt x="34966" y="10028"/>
                  <a:pt x="34623" y="10081"/>
                  <a:pt x="34301" y="10264"/>
                </a:cubicBezTo>
                <a:cubicBezTo>
                  <a:pt x="34290" y="10270"/>
                  <a:pt x="34276" y="10273"/>
                  <a:pt x="34261" y="10273"/>
                </a:cubicBezTo>
                <a:cubicBezTo>
                  <a:pt x="34234" y="10273"/>
                  <a:pt x="34203" y="10265"/>
                  <a:pt x="34178" y="10256"/>
                </a:cubicBezTo>
                <a:cubicBezTo>
                  <a:pt x="34138" y="10242"/>
                  <a:pt x="34104" y="10207"/>
                  <a:pt x="34067" y="10183"/>
                </a:cubicBezTo>
                <a:cubicBezTo>
                  <a:pt x="32980" y="9433"/>
                  <a:pt x="31869" y="8719"/>
                  <a:pt x="30726" y="8058"/>
                </a:cubicBezTo>
                <a:cubicBezTo>
                  <a:pt x="30676" y="8030"/>
                  <a:pt x="30630" y="7997"/>
                  <a:pt x="30583" y="7966"/>
                </a:cubicBezTo>
                <a:lnTo>
                  <a:pt x="30590" y="7926"/>
                </a:lnTo>
                <a:close/>
                <a:moveTo>
                  <a:pt x="19380" y="4691"/>
                </a:moveTo>
                <a:cubicBezTo>
                  <a:pt x="19541" y="4691"/>
                  <a:pt x="19703" y="4711"/>
                  <a:pt x="19866" y="4761"/>
                </a:cubicBezTo>
                <a:cubicBezTo>
                  <a:pt x="19999" y="4802"/>
                  <a:pt x="20142" y="4818"/>
                  <a:pt x="20278" y="4845"/>
                </a:cubicBezTo>
                <a:cubicBezTo>
                  <a:pt x="21594" y="5107"/>
                  <a:pt x="22899" y="5404"/>
                  <a:pt x="24171" y="5837"/>
                </a:cubicBezTo>
                <a:cubicBezTo>
                  <a:pt x="24235" y="5858"/>
                  <a:pt x="24297" y="5885"/>
                  <a:pt x="24396" y="5923"/>
                </a:cubicBezTo>
                <a:cubicBezTo>
                  <a:pt x="24320" y="5953"/>
                  <a:pt x="24282" y="5973"/>
                  <a:pt x="24242" y="5984"/>
                </a:cubicBezTo>
                <a:cubicBezTo>
                  <a:pt x="23777" y="6097"/>
                  <a:pt x="23310" y="6200"/>
                  <a:pt x="22848" y="6320"/>
                </a:cubicBezTo>
                <a:cubicBezTo>
                  <a:pt x="21944" y="6552"/>
                  <a:pt x="21070" y="6886"/>
                  <a:pt x="20243" y="7316"/>
                </a:cubicBezTo>
                <a:cubicBezTo>
                  <a:pt x="19633" y="7636"/>
                  <a:pt x="19043" y="7990"/>
                  <a:pt x="18442" y="8324"/>
                </a:cubicBezTo>
                <a:cubicBezTo>
                  <a:pt x="17769" y="8698"/>
                  <a:pt x="17094" y="9074"/>
                  <a:pt x="16414" y="9438"/>
                </a:cubicBezTo>
                <a:cubicBezTo>
                  <a:pt x="15851" y="9739"/>
                  <a:pt x="15301" y="10058"/>
                  <a:pt x="14834" y="10503"/>
                </a:cubicBezTo>
                <a:cubicBezTo>
                  <a:pt x="14654" y="10675"/>
                  <a:pt x="14480" y="10852"/>
                  <a:pt x="14301" y="11024"/>
                </a:cubicBezTo>
                <a:cubicBezTo>
                  <a:pt x="14043" y="11270"/>
                  <a:pt x="13753" y="11476"/>
                  <a:pt x="13463" y="11690"/>
                </a:cubicBezTo>
                <a:cubicBezTo>
                  <a:pt x="13421" y="11661"/>
                  <a:pt x="13390" y="11641"/>
                  <a:pt x="13361" y="11616"/>
                </a:cubicBezTo>
                <a:cubicBezTo>
                  <a:pt x="12851" y="11158"/>
                  <a:pt x="12264" y="10829"/>
                  <a:pt x="11632" y="10575"/>
                </a:cubicBezTo>
                <a:cubicBezTo>
                  <a:pt x="10926" y="10289"/>
                  <a:pt x="10191" y="10096"/>
                  <a:pt x="9462" y="9880"/>
                </a:cubicBezTo>
                <a:cubicBezTo>
                  <a:pt x="9231" y="9812"/>
                  <a:pt x="8998" y="9744"/>
                  <a:pt x="8768" y="9665"/>
                </a:cubicBezTo>
                <a:cubicBezTo>
                  <a:pt x="8418" y="9542"/>
                  <a:pt x="8111" y="9338"/>
                  <a:pt x="7802" y="9096"/>
                </a:cubicBezTo>
                <a:lnTo>
                  <a:pt x="7802" y="9096"/>
                </a:lnTo>
                <a:cubicBezTo>
                  <a:pt x="7844" y="9059"/>
                  <a:pt x="7860" y="9039"/>
                  <a:pt x="7880" y="9026"/>
                </a:cubicBezTo>
                <a:cubicBezTo>
                  <a:pt x="8227" y="8813"/>
                  <a:pt x="8565" y="8580"/>
                  <a:pt x="8925" y="8390"/>
                </a:cubicBezTo>
                <a:cubicBezTo>
                  <a:pt x="9588" y="8039"/>
                  <a:pt x="10262" y="7703"/>
                  <a:pt x="10939" y="7378"/>
                </a:cubicBezTo>
                <a:cubicBezTo>
                  <a:pt x="11818" y="6956"/>
                  <a:pt x="12748" y="6679"/>
                  <a:pt x="13687" y="6437"/>
                </a:cubicBezTo>
                <a:cubicBezTo>
                  <a:pt x="14598" y="6201"/>
                  <a:pt x="15493" y="5926"/>
                  <a:pt x="16354" y="5548"/>
                </a:cubicBezTo>
                <a:cubicBezTo>
                  <a:pt x="17087" y="5227"/>
                  <a:pt x="17838" y="4966"/>
                  <a:pt x="18620" y="4795"/>
                </a:cubicBezTo>
                <a:cubicBezTo>
                  <a:pt x="18873" y="4740"/>
                  <a:pt x="19126" y="4691"/>
                  <a:pt x="19380" y="4691"/>
                </a:cubicBezTo>
                <a:close/>
                <a:moveTo>
                  <a:pt x="25058" y="6179"/>
                </a:moveTo>
                <a:cubicBezTo>
                  <a:pt x="25105" y="6179"/>
                  <a:pt x="25151" y="6186"/>
                  <a:pt x="25187" y="6205"/>
                </a:cubicBezTo>
                <a:cubicBezTo>
                  <a:pt x="25307" y="6268"/>
                  <a:pt x="25437" y="6290"/>
                  <a:pt x="25558" y="6339"/>
                </a:cubicBezTo>
                <a:cubicBezTo>
                  <a:pt x="26262" y="6624"/>
                  <a:pt x="26964" y="6913"/>
                  <a:pt x="27666" y="7204"/>
                </a:cubicBezTo>
                <a:cubicBezTo>
                  <a:pt x="27704" y="7219"/>
                  <a:pt x="27737" y="7247"/>
                  <a:pt x="27786" y="7277"/>
                </a:cubicBezTo>
                <a:cubicBezTo>
                  <a:pt x="27724" y="7318"/>
                  <a:pt x="27680" y="7352"/>
                  <a:pt x="27630" y="7380"/>
                </a:cubicBezTo>
                <a:cubicBezTo>
                  <a:pt x="27118" y="7678"/>
                  <a:pt x="26600" y="7964"/>
                  <a:pt x="26094" y="8273"/>
                </a:cubicBezTo>
                <a:cubicBezTo>
                  <a:pt x="24856" y="9027"/>
                  <a:pt x="23665" y="9845"/>
                  <a:pt x="22604" y="10839"/>
                </a:cubicBezTo>
                <a:cubicBezTo>
                  <a:pt x="21697" y="11690"/>
                  <a:pt x="20786" y="12535"/>
                  <a:pt x="19888" y="13392"/>
                </a:cubicBezTo>
                <a:cubicBezTo>
                  <a:pt x="19319" y="13935"/>
                  <a:pt x="18793" y="14517"/>
                  <a:pt x="18351" y="15170"/>
                </a:cubicBezTo>
                <a:cubicBezTo>
                  <a:pt x="18312" y="15227"/>
                  <a:pt x="18269" y="15278"/>
                  <a:pt x="18229" y="15331"/>
                </a:cubicBezTo>
                <a:cubicBezTo>
                  <a:pt x="18199" y="15324"/>
                  <a:pt x="18169" y="15316"/>
                  <a:pt x="18139" y="15307"/>
                </a:cubicBezTo>
                <a:cubicBezTo>
                  <a:pt x="17478" y="15036"/>
                  <a:pt x="16824" y="14747"/>
                  <a:pt x="16198" y="14399"/>
                </a:cubicBezTo>
                <a:cubicBezTo>
                  <a:pt x="15861" y="14212"/>
                  <a:pt x="15544" y="13996"/>
                  <a:pt x="15284" y="13711"/>
                </a:cubicBezTo>
                <a:cubicBezTo>
                  <a:pt x="14743" y="13119"/>
                  <a:pt x="14211" y="12517"/>
                  <a:pt x="13657" y="11897"/>
                </a:cubicBezTo>
                <a:lnTo>
                  <a:pt x="13655" y="11897"/>
                </a:lnTo>
                <a:cubicBezTo>
                  <a:pt x="13741" y="11832"/>
                  <a:pt x="13805" y="11781"/>
                  <a:pt x="13871" y="11735"/>
                </a:cubicBezTo>
                <a:cubicBezTo>
                  <a:pt x="14201" y="11504"/>
                  <a:pt x="14521" y="11264"/>
                  <a:pt x="14804" y="10975"/>
                </a:cubicBezTo>
                <a:cubicBezTo>
                  <a:pt x="15277" y="10490"/>
                  <a:pt x="15840" y="10137"/>
                  <a:pt x="16432" y="9816"/>
                </a:cubicBezTo>
                <a:cubicBezTo>
                  <a:pt x="17350" y="9318"/>
                  <a:pt x="18269" y="8820"/>
                  <a:pt x="19175" y="8299"/>
                </a:cubicBezTo>
                <a:cubicBezTo>
                  <a:pt x="20206" y="7706"/>
                  <a:pt x="21270" y="7190"/>
                  <a:pt x="22409" y="6837"/>
                </a:cubicBezTo>
                <a:cubicBezTo>
                  <a:pt x="22762" y="6727"/>
                  <a:pt x="23115" y="6614"/>
                  <a:pt x="23474" y="6524"/>
                </a:cubicBezTo>
                <a:cubicBezTo>
                  <a:pt x="23949" y="6403"/>
                  <a:pt x="24429" y="6300"/>
                  <a:pt x="24909" y="6197"/>
                </a:cubicBezTo>
                <a:cubicBezTo>
                  <a:pt x="24955" y="6187"/>
                  <a:pt x="25008" y="6179"/>
                  <a:pt x="25058" y="6179"/>
                </a:cubicBezTo>
                <a:close/>
                <a:moveTo>
                  <a:pt x="28265" y="7494"/>
                </a:moveTo>
                <a:cubicBezTo>
                  <a:pt x="28343" y="7494"/>
                  <a:pt x="28420" y="7529"/>
                  <a:pt x="28499" y="7606"/>
                </a:cubicBezTo>
                <a:cubicBezTo>
                  <a:pt x="28446" y="7669"/>
                  <a:pt x="28395" y="7718"/>
                  <a:pt x="28356" y="7774"/>
                </a:cubicBezTo>
                <a:cubicBezTo>
                  <a:pt x="28244" y="7936"/>
                  <a:pt x="28110" y="8090"/>
                  <a:pt x="28033" y="8269"/>
                </a:cubicBezTo>
                <a:cubicBezTo>
                  <a:pt x="27814" y="8778"/>
                  <a:pt x="27584" y="9286"/>
                  <a:pt x="27421" y="9815"/>
                </a:cubicBezTo>
                <a:cubicBezTo>
                  <a:pt x="27009" y="11143"/>
                  <a:pt x="26635" y="12483"/>
                  <a:pt x="26240" y="13816"/>
                </a:cubicBezTo>
                <a:cubicBezTo>
                  <a:pt x="26100" y="14287"/>
                  <a:pt x="25960" y="14758"/>
                  <a:pt x="25791" y="15220"/>
                </a:cubicBezTo>
                <a:cubicBezTo>
                  <a:pt x="25544" y="15896"/>
                  <a:pt x="25155" y="16494"/>
                  <a:pt x="24714" y="17062"/>
                </a:cubicBezTo>
                <a:cubicBezTo>
                  <a:pt x="24367" y="17511"/>
                  <a:pt x="23941" y="17848"/>
                  <a:pt x="23442" y="18109"/>
                </a:cubicBezTo>
                <a:cubicBezTo>
                  <a:pt x="23382" y="18141"/>
                  <a:pt x="23329" y="18157"/>
                  <a:pt x="23278" y="18157"/>
                </a:cubicBezTo>
                <a:cubicBezTo>
                  <a:pt x="23221" y="18157"/>
                  <a:pt x="23167" y="18137"/>
                  <a:pt x="23109" y="18097"/>
                </a:cubicBezTo>
                <a:cubicBezTo>
                  <a:pt x="22787" y="17878"/>
                  <a:pt x="22457" y="17671"/>
                  <a:pt x="22142" y="17443"/>
                </a:cubicBezTo>
                <a:cubicBezTo>
                  <a:pt x="21057" y="16660"/>
                  <a:pt x="19923" y="15965"/>
                  <a:pt x="18655" y="15511"/>
                </a:cubicBezTo>
                <a:cubicBezTo>
                  <a:pt x="18590" y="15489"/>
                  <a:pt x="18529" y="15458"/>
                  <a:pt x="18456" y="15427"/>
                </a:cubicBezTo>
                <a:cubicBezTo>
                  <a:pt x="18473" y="15389"/>
                  <a:pt x="18495" y="15352"/>
                  <a:pt x="18517" y="15316"/>
                </a:cubicBezTo>
                <a:cubicBezTo>
                  <a:pt x="18910" y="14772"/>
                  <a:pt x="19335" y="14255"/>
                  <a:pt x="19811" y="13783"/>
                </a:cubicBezTo>
                <a:cubicBezTo>
                  <a:pt x="20866" y="12737"/>
                  <a:pt x="21969" y="11743"/>
                  <a:pt x="23117" y="10800"/>
                </a:cubicBezTo>
                <a:cubicBezTo>
                  <a:pt x="24655" y="9538"/>
                  <a:pt x="26378" y="8554"/>
                  <a:pt x="28086" y="7550"/>
                </a:cubicBezTo>
                <a:cubicBezTo>
                  <a:pt x="28148" y="7513"/>
                  <a:pt x="28207" y="7494"/>
                  <a:pt x="28265" y="7494"/>
                </a:cubicBezTo>
                <a:close/>
                <a:moveTo>
                  <a:pt x="29360" y="8038"/>
                </a:moveTo>
                <a:cubicBezTo>
                  <a:pt x="29810" y="8138"/>
                  <a:pt x="33449" y="10377"/>
                  <a:pt x="33680" y="10683"/>
                </a:cubicBezTo>
                <a:cubicBezTo>
                  <a:pt x="33621" y="10782"/>
                  <a:pt x="33544" y="10873"/>
                  <a:pt x="33507" y="10978"/>
                </a:cubicBezTo>
                <a:cubicBezTo>
                  <a:pt x="33369" y="11375"/>
                  <a:pt x="33296" y="11785"/>
                  <a:pt x="33354" y="12202"/>
                </a:cubicBezTo>
                <a:cubicBezTo>
                  <a:pt x="33422" y="12690"/>
                  <a:pt x="33565" y="13163"/>
                  <a:pt x="33754" y="13617"/>
                </a:cubicBezTo>
                <a:cubicBezTo>
                  <a:pt x="34089" y="14425"/>
                  <a:pt x="34526" y="15184"/>
                  <a:pt x="34921" y="15963"/>
                </a:cubicBezTo>
                <a:cubicBezTo>
                  <a:pt x="35112" y="16337"/>
                  <a:pt x="35324" y="16702"/>
                  <a:pt x="35447" y="17108"/>
                </a:cubicBezTo>
                <a:cubicBezTo>
                  <a:pt x="35570" y="17506"/>
                  <a:pt x="35710" y="17895"/>
                  <a:pt x="35834" y="18291"/>
                </a:cubicBezTo>
                <a:cubicBezTo>
                  <a:pt x="35890" y="18468"/>
                  <a:pt x="35950" y="18647"/>
                  <a:pt x="35965" y="18829"/>
                </a:cubicBezTo>
                <a:cubicBezTo>
                  <a:pt x="36060" y="19923"/>
                  <a:pt x="35601" y="20681"/>
                  <a:pt x="34542" y="21173"/>
                </a:cubicBezTo>
                <a:cubicBezTo>
                  <a:pt x="34076" y="20642"/>
                  <a:pt x="33612" y="20119"/>
                  <a:pt x="33155" y="19586"/>
                </a:cubicBezTo>
                <a:cubicBezTo>
                  <a:pt x="33049" y="19461"/>
                  <a:pt x="32963" y="19314"/>
                  <a:pt x="32889" y="19167"/>
                </a:cubicBezTo>
                <a:cubicBezTo>
                  <a:pt x="32508" y="18402"/>
                  <a:pt x="32123" y="17640"/>
                  <a:pt x="31805" y="16845"/>
                </a:cubicBezTo>
                <a:cubicBezTo>
                  <a:pt x="31367" y="15758"/>
                  <a:pt x="31032" y="14643"/>
                  <a:pt x="30834" y="13486"/>
                </a:cubicBezTo>
                <a:cubicBezTo>
                  <a:pt x="30742" y="12952"/>
                  <a:pt x="30659" y="12417"/>
                  <a:pt x="30567" y="11884"/>
                </a:cubicBezTo>
                <a:cubicBezTo>
                  <a:pt x="30400" y="10905"/>
                  <a:pt x="30107" y="9962"/>
                  <a:pt x="29756" y="9034"/>
                </a:cubicBezTo>
                <a:cubicBezTo>
                  <a:pt x="29653" y="8760"/>
                  <a:pt x="29533" y="8492"/>
                  <a:pt x="29422" y="8220"/>
                </a:cubicBezTo>
                <a:cubicBezTo>
                  <a:pt x="29400" y="8165"/>
                  <a:pt x="29383" y="8107"/>
                  <a:pt x="29360" y="8038"/>
                </a:cubicBezTo>
                <a:close/>
                <a:moveTo>
                  <a:pt x="28810" y="7911"/>
                </a:moveTo>
                <a:cubicBezTo>
                  <a:pt x="28829" y="7941"/>
                  <a:pt x="28846" y="7973"/>
                  <a:pt x="28861" y="8006"/>
                </a:cubicBezTo>
                <a:cubicBezTo>
                  <a:pt x="29027" y="8420"/>
                  <a:pt x="29196" y="8834"/>
                  <a:pt x="29356" y="9251"/>
                </a:cubicBezTo>
                <a:cubicBezTo>
                  <a:pt x="29793" y="10393"/>
                  <a:pt x="30096" y="11571"/>
                  <a:pt x="30283" y="12781"/>
                </a:cubicBezTo>
                <a:cubicBezTo>
                  <a:pt x="30432" y="13732"/>
                  <a:pt x="30652" y="14672"/>
                  <a:pt x="30941" y="15592"/>
                </a:cubicBezTo>
                <a:cubicBezTo>
                  <a:pt x="31280" y="16665"/>
                  <a:pt x="31735" y="17691"/>
                  <a:pt x="32231" y="18701"/>
                </a:cubicBezTo>
                <a:cubicBezTo>
                  <a:pt x="32451" y="19149"/>
                  <a:pt x="32685" y="19587"/>
                  <a:pt x="33018" y="19963"/>
                </a:cubicBezTo>
                <a:cubicBezTo>
                  <a:pt x="33364" y="20355"/>
                  <a:pt x="33718" y="20740"/>
                  <a:pt x="34068" y="21127"/>
                </a:cubicBezTo>
                <a:cubicBezTo>
                  <a:pt x="34114" y="21179"/>
                  <a:pt x="34161" y="21228"/>
                  <a:pt x="34233" y="21305"/>
                </a:cubicBezTo>
                <a:cubicBezTo>
                  <a:pt x="34149" y="21334"/>
                  <a:pt x="34102" y="21353"/>
                  <a:pt x="34054" y="21363"/>
                </a:cubicBezTo>
                <a:cubicBezTo>
                  <a:pt x="33712" y="21445"/>
                  <a:pt x="33370" y="21484"/>
                  <a:pt x="33028" y="21484"/>
                </a:cubicBezTo>
                <a:cubicBezTo>
                  <a:pt x="32644" y="21484"/>
                  <a:pt x="32260" y="21434"/>
                  <a:pt x="31876" y="21340"/>
                </a:cubicBezTo>
                <a:cubicBezTo>
                  <a:pt x="31339" y="21208"/>
                  <a:pt x="30845" y="20972"/>
                  <a:pt x="30367" y="20696"/>
                </a:cubicBezTo>
                <a:cubicBezTo>
                  <a:pt x="29881" y="20415"/>
                  <a:pt x="29394" y="20135"/>
                  <a:pt x="28908" y="19854"/>
                </a:cubicBezTo>
                <a:cubicBezTo>
                  <a:pt x="28333" y="19519"/>
                  <a:pt x="27706" y="19283"/>
                  <a:pt x="27053" y="19155"/>
                </a:cubicBezTo>
                <a:cubicBezTo>
                  <a:pt x="26434" y="19034"/>
                  <a:pt x="25813" y="18917"/>
                  <a:pt x="25193" y="18795"/>
                </a:cubicBezTo>
                <a:cubicBezTo>
                  <a:pt x="24723" y="18701"/>
                  <a:pt x="24258" y="18588"/>
                  <a:pt x="23809" y="18417"/>
                </a:cubicBezTo>
                <a:cubicBezTo>
                  <a:pt x="23748" y="18395"/>
                  <a:pt x="23689" y="18366"/>
                  <a:pt x="23599" y="18326"/>
                </a:cubicBezTo>
                <a:cubicBezTo>
                  <a:pt x="23700" y="18269"/>
                  <a:pt x="23765" y="18230"/>
                  <a:pt x="23831" y="18194"/>
                </a:cubicBezTo>
                <a:cubicBezTo>
                  <a:pt x="24168" y="18009"/>
                  <a:pt x="24483" y="17791"/>
                  <a:pt x="24747" y="17510"/>
                </a:cubicBezTo>
                <a:cubicBezTo>
                  <a:pt x="25384" y="16833"/>
                  <a:pt x="25882" y="16060"/>
                  <a:pt x="26180" y="15178"/>
                </a:cubicBezTo>
                <a:cubicBezTo>
                  <a:pt x="26566" y="14036"/>
                  <a:pt x="26914" y="12882"/>
                  <a:pt x="27274" y="11731"/>
                </a:cubicBezTo>
                <a:cubicBezTo>
                  <a:pt x="27608" y="10665"/>
                  <a:pt x="27886" y="9582"/>
                  <a:pt x="28354" y="8562"/>
                </a:cubicBezTo>
                <a:cubicBezTo>
                  <a:pt x="28448" y="8358"/>
                  <a:pt x="28552" y="8161"/>
                  <a:pt x="28703" y="7994"/>
                </a:cubicBezTo>
                <a:cubicBezTo>
                  <a:pt x="28732" y="7964"/>
                  <a:pt x="28769" y="7943"/>
                  <a:pt x="28810" y="7911"/>
                </a:cubicBezTo>
                <a:close/>
                <a:moveTo>
                  <a:pt x="17145" y="0"/>
                </a:moveTo>
                <a:cubicBezTo>
                  <a:pt x="16646" y="0"/>
                  <a:pt x="16150" y="50"/>
                  <a:pt x="15660" y="162"/>
                </a:cubicBezTo>
                <a:cubicBezTo>
                  <a:pt x="15350" y="234"/>
                  <a:pt x="15045" y="330"/>
                  <a:pt x="14741" y="429"/>
                </a:cubicBezTo>
                <a:cubicBezTo>
                  <a:pt x="14100" y="635"/>
                  <a:pt x="13438" y="728"/>
                  <a:pt x="12773" y="814"/>
                </a:cubicBezTo>
                <a:cubicBezTo>
                  <a:pt x="12319" y="873"/>
                  <a:pt x="11861" y="921"/>
                  <a:pt x="11409" y="996"/>
                </a:cubicBezTo>
                <a:cubicBezTo>
                  <a:pt x="10848" y="1088"/>
                  <a:pt x="10304" y="1261"/>
                  <a:pt x="9791" y="1509"/>
                </a:cubicBezTo>
                <a:cubicBezTo>
                  <a:pt x="9006" y="1891"/>
                  <a:pt x="8223" y="2279"/>
                  <a:pt x="7446" y="2676"/>
                </a:cubicBezTo>
                <a:cubicBezTo>
                  <a:pt x="6749" y="3034"/>
                  <a:pt x="6054" y="3397"/>
                  <a:pt x="5372" y="3782"/>
                </a:cubicBezTo>
                <a:cubicBezTo>
                  <a:pt x="4934" y="4030"/>
                  <a:pt x="4511" y="4306"/>
                  <a:pt x="4101" y="4595"/>
                </a:cubicBezTo>
                <a:cubicBezTo>
                  <a:pt x="3454" y="5052"/>
                  <a:pt x="2788" y="5474"/>
                  <a:pt x="2108" y="5878"/>
                </a:cubicBezTo>
                <a:cubicBezTo>
                  <a:pt x="1642" y="6156"/>
                  <a:pt x="1204" y="6477"/>
                  <a:pt x="800" y="6838"/>
                </a:cubicBezTo>
                <a:cubicBezTo>
                  <a:pt x="595" y="7019"/>
                  <a:pt x="375" y="7184"/>
                  <a:pt x="163" y="7357"/>
                </a:cubicBezTo>
                <a:cubicBezTo>
                  <a:pt x="143" y="7373"/>
                  <a:pt x="123" y="7389"/>
                  <a:pt x="104" y="7406"/>
                </a:cubicBezTo>
                <a:cubicBezTo>
                  <a:pt x="31" y="7473"/>
                  <a:pt x="1" y="7551"/>
                  <a:pt x="38" y="7647"/>
                </a:cubicBezTo>
                <a:cubicBezTo>
                  <a:pt x="76" y="7742"/>
                  <a:pt x="155" y="7773"/>
                  <a:pt x="245" y="7773"/>
                </a:cubicBezTo>
                <a:cubicBezTo>
                  <a:pt x="248" y="7773"/>
                  <a:pt x="251" y="7773"/>
                  <a:pt x="255" y="7773"/>
                </a:cubicBezTo>
                <a:cubicBezTo>
                  <a:pt x="337" y="7770"/>
                  <a:pt x="420" y="7759"/>
                  <a:pt x="501" y="7740"/>
                </a:cubicBezTo>
                <a:cubicBezTo>
                  <a:pt x="891" y="7658"/>
                  <a:pt x="1284" y="7625"/>
                  <a:pt x="1681" y="7625"/>
                </a:cubicBezTo>
                <a:cubicBezTo>
                  <a:pt x="1807" y="7625"/>
                  <a:pt x="1933" y="7628"/>
                  <a:pt x="2060" y="7634"/>
                </a:cubicBezTo>
                <a:cubicBezTo>
                  <a:pt x="2595" y="7660"/>
                  <a:pt x="3130" y="7669"/>
                  <a:pt x="3666" y="7692"/>
                </a:cubicBezTo>
                <a:cubicBezTo>
                  <a:pt x="4743" y="7739"/>
                  <a:pt x="5712" y="8089"/>
                  <a:pt x="6568" y="8746"/>
                </a:cubicBezTo>
                <a:cubicBezTo>
                  <a:pt x="6927" y="9023"/>
                  <a:pt x="7292" y="9292"/>
                  <a:pt x="7650" y="9569"/>
                </a:cubicBezTo>
                <a:cubicBezTo>
                  <a:pt x="8070" y="9892"/>
                  <a:pt x="8539" y="10116"/>
                  <a:pt x="9049" y="10259"/>
                </a:cubicBezTo>
                <a:cubicBezTo>
                  <a:pt x="9541" y="10397"/>
                  <a:pt x="10032" y="10537"/>
                  <a:pt x="10516" y="10696"/>
                </a:cubicBezTo>
                <a:cubicBezTo>
                  <a:pt x="10935" y="10833"/>
                  <a:pt x="11349" y="10984"/>
                  <a:pt x="11755" y="11153"/>
                </a:cubicBezTo>
                <a:cubicBezTo>
                  <a:pt x="12395" y="11418"/>
                  <a:pt x="12967" y="11823"/>
                  <a:pt x="13428" y="12339"/>
                </a:cubicBezTo>
                <a:cubicBezTo>
                  <a:pt x="13817" y="12771"/>
                  <a:pt x="14208" y="13199"/>
                  <a:pt x="14588" y="13638"/>
                </a:cubicBezTo>
                <a:cubicBezTo>
                  <a:pt x="15077" y="14201"/>
                  <a:pt x="15658" y="14636"/>
                  <a:pt x="16327" y="14963"/>
                </a:cubicBezTo>
                <a:cubicBezTo>
                  <a:pt x="17033" y="15307"/>
                  <a:pt x="17745" y="15640"/>
                  <a:pt x="18485" y="15903"/>
                </a:cubicBezTo>
                <a:cubicBezTo>
                  <a:pt x="19706" y="16337"/>
                  <a:pt x="20803" y="16993"/>
                  <a:pt x="21850" y="17743"/>
                </a:cubicBezTo>
                <a:cubicBezTo>
                  <a:pt x="22046" y="17884"/>
                  <a:pt x="22243" y="18027"/>
                  <a:pt x="22439" y="18168"/>
                </a:cubicBezTo>
                <a:cubicBezTo>
                  <a:pt x="22932" y="18522"/>
                  <a:pt x="23471" y="18788"/>
                  <a:pt x="24055" y="18942"/>
                </a:cubicBezTo>
                <a:cubicBezTo>
                  <a:pt x="24597" y="19084"/>
                  <a:pt x="25149" y="19194"/>
                  <a:pt x="25697" y="19307"/>
                </a:cubicBezTo>
                <a:cubicBezTo>
                  <a:pt x="26147" y="19401"/>
                  <a:pt x="26601" y="19476"/>
                  <a:pt x="27050" y="19564"/>
                </a:cubicBezTo>
                <a:cubicBezTo>
                  <a:pt x="27646" y="19682"/>
                  <a:pt x="28201" y="19903"/>
                  <a:pt x="28723" y="20208"/>
                </a:cubicBezTo>
                <a:cubicBezTo>
                  <a:pt x="29213" y="20495"/>
                  <a:pt x="29700" y="20788"/>
                  <a:pt x="30188" y="21077"/>
                </a:cubicBezTo>
                <a:cubicBezTo>
                  <a:pt x="30562" y="21299"/>
                  <a:pt x="30949" y="21493"/>
                  <a:pt x="31361" y="21636"/>
                </a:cubicBezTo>
                <a:cubicBezTo>
                  <a:pt x="31910" y="21828"/>
                  <a:pt x="32468" y="21927"/>
                  <a:pt x="33032" y="21927"/>
                </a:cubicBezTo>
                <a:cubicBezTo>
                  <a:pt x="33335" y="21927"/>
                  <a:pt x="33639" y="21899"/>
                  <a:pt x="33945" y="21840"/>
                </a:cubicBezTo>
                <a:cubicBezTo>
                  <a:pt x="34691" y="21696"/>
                  <a:pt x="35351" y="21352"/>
                  <a:pt x="35844" y="20768"/>
                </a:cubicBezTo>
                <a:cubicBezTo>
                  <a:pt x="36378" y="20136"/>
                  <a:pt x="36553" y="19377"/>
                  <a:pt x="36359" y="18577"/>
                </a:cubicBezTo>
                <a:cubicBezTo>
                  <a:pt x="36198" y="17909"/>
                  <a:pt x="35967" y="17255"/>
                  <a:pt x="35739" y="16607"/>
                </a:cubicBezTo>
                <a:cubicBezTo>
                  <a:pt x="35630" y="16296"/>
                  <a:pt x="35452" y="16009"/>
                  <a:pt x="35305" y="15712"/>
                </a:cubicBezTo>
                <a:cubicBezTo>
                  <a:pt x="34927" y="14945"/>
                  <a:pt x="34497" y="14203"/>
                  <a:pt x="34199" y="13401"/>
                </a:cubicBezTo>
                <a:cubicBezTo>
                  <a:pt x="34048" y="12996"/>
                  <a:pt x="33939" y="12572"/>
                  <a:pt x="33853" y="12149"/>
                </a:cubicBezTo>
                <a:cubicBezTo>
                  <a:pt x="33789" y="11826"/>
                  <a:pt x="33864" y="11500"/>
                  <a:pt x="33979" y="11191"/>
                </a:cubicBezTo>
                <a:cubicBezTo>
                  <a:pt x="34006" y="11116"/>
                  <a:pt x="34055" y="11048"/>
                  <a:pt x="34108" y="10950"/>
                </a:cubicBezTo>
                <a:cubicBezTo>
                  <a:pt x="34200" y="11012"/>
                  <a:pt x="34268" y="11057"/>
                  <a:pt x="34334" y="11105"/>
                </a:cubicBezTo>
                <a:cubicBezTo>
                  <a:pt x="35333" y="11826"/>
                  <a:pt x="36290" y="12605"/>
                  <a:pt x="37199" y="13436"/>
                </a:cubicBezTo>
                <a:cubicBezTo>
                  <a:pt x="37587" y="13792"/>
                  <a:pt x="37931" y="14201"/>
                  <a:pt x="38287" y="14591"/>
                </a:cubicBezTo>
                <a:cubicBezTo>
                  <a:pt x="39000" y="15374"/>
                  <a:pt x="39726" y="16147"/>
                  <a:pt x="40416" y="16949"/>
                </a:cubicBezTo>
                <a:cubicBezTo>
                  <a:pt x="41860" y="18628"/>
                  <a:pt x="43233" y="20363"/>
                  <a:pt x="44456" y="22213"/>
                </a:cubicBezTo>
                <a:cubicBezTo>
                  <a:pt x="45159" y="23278"/>
                  <a:pt x="45783" y="24392"/>
                  <a:pt x="46371" y="25525"/>
                </a:cubicBezTo>
                <a:cubicBezTo>
                  <a:pt x="46844" y="26437"/>
                  <a:pt x="47281" y="27367"/>
                  <a:pt x="47657" y="28323"/>
                </a:cubicBezTo>
                <a:cubicBezTo>
                  <a:pt x="47967" y="29106"/>
                  <a:pt x="48236" y="29905"/>
                  <a:pt x="48515" y="30700"/>
                </a:cubicBezTo>
                <a:cubicBezTo>
                  <a:pt x="48597" y="30937"/>
                  <a:pt x="48684" y="31167"/>
                  <a:pt x="48868" y="31347"/>
                </a:cubicBezTo>
                <a:cubicBezTo>
                  <a:pt x="48884" y="31366"/>
                  <a:pt x="48900" y="31387"/>
                  <a:pt x="48913" y="31409"/>
                </a:cubicBezTo>
                <a:cubicBezTo>
                  <a:pt x="49003" y="31550"/>
                  <a:pt x="49122" y="31623"/>
                  <a:pt x="49254" y="31623"/>
                </a:cubicBezTo>
                <a:cubicBezTo>
                  <a:pt x="49332" y="31623"/>
                  <a:pt x="49416" y="31597"/>
                  <a:pt x="49501" y="31545"/>
                </a:cubicBezTo>
                <a:cubicBezTo>
                  <a:pt x="49731" y="31405"/>
                  <a:pt x="49856" y="31192"/>
                  <a:pt x="49867" y="30930"/>
                </a:cubicBezTo>
                <a:cubicBezTo>
                  <a:pt x="49874" y="30726"/>
                  <a:pt x="49858" y="30523"/>
                  <a:pt x="49818" y="30323"/>
                </a:cubicBezTo>
                <a:cubicBezTo>
                  <a:pt x="49700" y="29727"/>
                  <a:pt x="49529" y="29144"/>
                  <a:pt x="49308" y="28579"/>
                </a:cubicBezTo>
                <a:cubicBezTo>
                  <a:pt x="49114" y="28079"/>
                  <a:pt x="48905" y="27586"/>
                  <a:pt x="48705" y="27088"/>
                </a:cubicBezTo>
                <a:cubicBezTo>
                  <a:pt x="48300" y="26079"/>
                  <a:pt x="47778" y="25129"/>
                  <a:pt x="47228" y="24194"/>
                </a:cubicBezTo>
                <a:cubicBezTo>
                  <a:pt x="45817" y="21800"/>
                  <a:pt x="44132" y="19606"/>
                  <a:pt x="42345" y="17489"/>
                </a:cubicBezTo>
                <a:cubicBezTo>
                  <a:pt x="41372" y="16338"/>
                  <a:pt x="40292" y="15288"/>
                  <a:pt x="39176" y="14276"/>
                </a:cubicBezTo>
                <a:cubicBezTo>
                  <a:pt x="39147" y="14250"/>
                  <a:pt x="39118" y="14225"/>
                  <a:pt x="39089" y="14201"/>
                </a:cubicBezTo>
                <a:cubicBezTo>
                  <a:pt x="38053" y="13339"/>
                  <a:pt x="37021" y="12476"/>
                  <a:pt x="35982" y="11621"/>
                </a:cubicBezTo>
                <a:cubicBezTo>
                  <a:pt x="35582" y="11292"/>
                  <a:pt x="35165" y="10988"/>
                  <a:pt x="34757" y="10672"/>
                </a:cubicBezTo>
                <a:cubicBezTo>
                  <a:pt x="34707" y="10635"/>
                  <a:pt x="34661" y="10593"/>
                  <a:pt x="34580" y="10526"/>
                </a:cubicBezTo>
                <a:cubicBezTo>
                  <a:pt x="34681" y="10502"/>
                  <a:pt x="34744" y="10482"/>
                  <a:pt x="34809" y="10471"/>
                </a:cubicBezTo>
                <a:cubicBezTo>
                  <a:pt x="34995" y="10442"/>
                  <a:pt x="35181" y="10428"/>
                  <a:pt x="35366" y="10428"/>
                </a:cubicBezTo>
                <a:cubicBezTo>
                  <a:pt x="35696" y="10428"/>
                  <a:pt x="36023" y="10472"/>
                  <a:pt x="36346" y="10555"/>
                </a:cubicBezTo>
                <a:cubicBezTo>
                  <a:pt x="37051" y="10735"/>
                  <a:pt x="37752" y="10929"/>
                  <a:pt x="38448" y="11137"/>
                </a:cubicBezTo>
                <a:cubicBezTo>
                  <a:pt x="39091" y="11329"/>
                  <a:pt x="39732" y="11522"/>
                  <a:pt x="40398" y="11617"/>
                </a:cubicBezTo>
                <a:cubicBezTo>
                  <a:pt x="40759" y="11669"/>
                  <a:pt x="41120" y="11719"/>
                  <a:pt x="41485" y="11719"/>
                </a:cubicBezTo>
                <a:cubicBezTo>
                  <a:pt x="41586" y="11719"/>
                  <a:pt x="41686" y="11715"/>
                  <a:pt x="41787" y="11706"/>
                </a:cubicBezTo>
                <a:cubicBezTo>
                  <a:pt x="42335" y="11658"/>
                  <a:pt x="42809" y="11438"/>
                  <a:pt x="43217" y="11080"/>
                </a:cubicBezTo>
                <a:cubicBezTo>
                  <a:pt x="43564" y="10776"/>
                  <a:pt x="43712" y="10377"/>
                  <a:pt x="43721" y="9922"/>
                </a:cubicBezTo>
                <a:cubicBezTo>
                  <a:pt x="43730" y="9439"/>
                  <a:pt x="43591" y="8990"/>
                  <a:pt x="43398" y="8554"/>
                </a:cubicBezTo>
                <a:cubicBezTo>
                  <a:pt x="42856" y="7332"/>
                  <a:pt x="41919" y="6493"/>
                  <a:pt x="40764" y="5878"/>
                </a:cubicBezTo>
                <a:cubicBezTo>
                  <a:pt x="40416" y="5692"/>
                  <a:pt x="40049" y="5539"/>
                  <a:pt x="39680" y="5395"/>
                </a:cubicBezTo>
                <a:cubicBezTo>
                  <a:pt x="38971" y="5121"/>
                  <a:pt x="38293" y="4773"/>
                  <a:pt x="37657" y="4358"/>
                </a:cubicBezTo>
                <a:cubicBezTo>
                  <a:pt x="37272" y="4108"/>
                  <a:pt x="36878" y="3872"/>
                  <a:pt x="36477" y="3646"/>
                </a:cubicBezTo>
                <a:cubicBezTo>
                  <a:pt x="35246" y="2952"/>
                  <a:pt x="33935" y="2491"/>
                  <a:pt x="32533" y="2301"/>
                </a:cubicBezTo>
                <a:cubicBezTo>
                  <a:pt x="31005" y="2094"/>
                  <a:pt x="29512" y="1738"/>
                  <a:pt x="28040" y="1281"/>
                </a:cubicBezTo>
                <a:cubicBezTo>
                  <a:pt x="27419" y="1088"/>
                  <a:pt x="26786" y="934"/>
                  <a:pt x="26155" y="772"/>
                </a:cubicBezTo>
                <a:cubicBezTo>
                  <a:pt x="25045" y="486"/>
                  <a:pt x="23915" y="396"/>
                  <a:pt x="22775" y="396"/>
                </a:cubicBezTo>
                <a:cubicBezTo>
                  <a:pt x="22674" y="396"/>
                  <a:pt x="22574" y="396"/>
                  <a:pt x="22474" y="398"/>
                </a:cubicBezTo>
                <a:cubicBezTo>
                  <a:pt x="22343" y="399"/>
                  <a:pt x="22212" y="400"/>
                  <a:pt x="22082" y="400"/>
                </a:cubicBezTo>
                <a:cubicBezTo>
                  <a:pt x="21019" y="400"/>
                  <a:pt x="19962" y="337"/>
                  <a:pt x="18911" y="150"/>
                </a:cubicBezTo>
                <a:cubicBezTo>
                  <a:pt x="18510" y="80"/>
                  <a:pt x="18102" y="48"/>
                  <a:pt x="17694" y="20"/>
                </a:cubicBezTo>
                <a:cubicBezTo>
                  <a:pt x="17511" y="7"/>
                  <a:pt x="17328" y="0"/>
                  <a:pt x="1714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3"/>
          <p:cNvSpPr txBox="1">
            <a:spLocks noGrp="1"/>
          </p:cNvSpPr>
          <p:nvPr>
            <p:ph type="body" idx="1"/>
          </p:nvPr>
        </p:nvSpPr>
        <p:spPr>
          <a:xfrm>
            <a:off x="1062200" y="1778000"/>
            <a:ext cx="5998400" cy="4194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solidFill>
                  <a:srgbClr val="434343"/>
                </a:solidFill>
              </a:defRPr>
            </a:lvl1pPr>
            <a:lvl2pPr marL="1219170" lvl="1" indent="-423323" rtl="0">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30" name="Google Shape;230;p23"/>
          <p:cNvSpPr txBox="1">
            <a:spLocks noGrp="1"/>
          </p:cNvSpPr>
          <p:nvPr>
            <p:ph type="title"/>
          </p:nvPr>
        </p:nvSpPr>
        <p:spPr>
          <a:xfrm>
            <a:off x="960000" y="713333"/>
            <a:ext cx="10272000" cy="7920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1" name="Google Shape;231;p23"/>
          <p:cNvSpPr/>
          <p:nvPr/>
        </p:nvSpPr>
        <p:spPr>
          <a:xfrm rot="-5400000">
            <a:off x="9996026" y="-1512362"/>
            <a:ext cx="2258405" cy="4978455"/>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3"/>
          <p:cNvSpPr/>
          <p:nvPr/>
        </p:nvSpPr>
        <p:spPr>
          <a:xfrm rot="10799762">
            <a:off x="7301906" y="4156701"/>
            <a:ext cx="6807325" cy="3303819"/>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3"/>
          <p:cNvSpPr/>
          <p:nvPr/>
        </p:nvSpPr>
        <p:spPr>
          <a:xfrm rot="-2699942">
            <a:off x="7527442" y="4680248"/>
            <a:ext cx="5572729" cy="2586925"/>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4" name="Google Shape;234;p23"/>
          <p:cNvGrpSpPr/>
          <p:nvPr/>
        </p:nvGrpSpPr>
        <p:grpSpPr>
          <a:xfrm rot="2700000">
            <a:off x="11281081" y="1911788"/>
            <a:ext cx="678164" cy="723693"/>
            <a:chOff x="5902650" y="3332125"/>
            <a:chExt cx="418150" cy="446275"/>
          </a:xfrm>
        </p:grpSpPr>
        <p:sp>
          <p:nvSpPr>
            <p:cNvPr id="235" name="Google Shape;235;p23"/>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3"/>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3"/>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3"/>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3"/>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504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53"/>
        <p:cNvGrpSpPr/>
        <p:nvPr/>
      </p:nvGrpSpPr>
      <p:grpSpPr>
        <a:xfrm>
          <a:off x="0" y="0"/>
          <a:ext cx="0" cy="0"/>
          <a:chOff x="0" y="0"/>
          <a:chExt cx="0" cy="0"/>
        </a:xfrm>
      </p:grpSpPr>
      <p:sp>
        <p:nvSpPr>
          <p:cNvPr id="254" name="Google Shape;254;p25"/>
          <p:cNvSpPr/>
          <p:nvPr/>
        </p:nvSpPr>
        <p:spPr>
          <a:xfrm rot="10800000">
            <a:off x="1862730" y="5957314"/>
            <a:ext cx="6395396" cy="885436"/>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5"/>
          <p:cNvSpPr/>
          <p:nvPr/>
        </p:nvSpPr>
        <p:spPr>
          <a:xfrm rot="-5400000" flipH="1">
            <a:off x="6254722" y="979402"/>
            <a:ext cx="1334563" cy="10656945"/>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5"/>
          <p:cNvSpPr/>
          <p:nvPr/>
        </p:nvSpPr>
        <p:spPr>
          <a:xfrm>
            <a:off x="-419033" y="5207002"/>
            <a:ext cx="10656841" cy="1918207"/>
          </a:xfrm>
          <a:custGeom>
            <a:avLst/>
            <a:gdLst/>
            <a:ahLst/>
            <a:cxnLst/>
            <a:rect l="l" t="t" r="r" b="b"/>
            <a:pathLst>
              <a:path w="136784" h="47061" extrusionOk="0">
                <a:moveTo>
                  <a:pt x="134994" y="40858"/>
                </a:moveTo>
                <a:cubicBezTo>
                  <a:pt x="134084" y="40858"/>
                  <a:pt x="133173" y="40948"/>
                  <a:pt x="132269" y="41045"/>
                </a:cubicBezTo>
                <a:cubicBezTo>
                  <a:pt x="131954" y="41079"/>
                  <a:pt x="131640" y="41111"/>
                  <a:pt x="131325" y="41141"/>
                </a:cubicBezTo>
                <a:lnTo>
                  <a:pt x="131325" y="41141"/>
                </a:lnTo>
                <a:cubicBezTo>
                  <a:pt x="132207" y="41321"/>
                  <a:pt x="133097" y="41434"/>
                  <a:pt x="133977" y="41434"/>
                </a:cubicBezTo>
                <a:cubicBezTo>
                  <a:pt x="134184" y="41434"/>
                  <a:pt x="134507" y="41449"/>
                  <a:pt x="134863" y="41449"/>
                </a:cubicBezTo>
                <a:cubicBezTo>
                  <a:pt x="135613" y="41449"/>
                  <a:pt x="136512" y="41386"/>
                  <a:pt x="136783" y="40998"/>
                </a:cubicBezTo>
                <a:cubicBezTo>
                  <a:pt x="136189" y="40897"/>
                  <a:pt x="135592" y="40858"/>
                  <a:pt x="134994" y="40858"/>
                </a:cubicBezTo>
                <a:close/>
                <a:moveTo>
                  <a:pt x="16313" y="0"/>
                </a:moveTo>
                <a:cubicBezTo>
                  <a:pt x="15564" y="0"/>
                  <a:pt x="14816" y="75"/>
                  <a:pt x="14081" y="225"/>
                </a:cubicBezTo>
                <a:cubicBezTo>
                  <a:pt x="12299" y="588"/>
                  <a:pt x="10562" y="1130"/>
                  <a:pt x="8816" y="1627"/>
                </a:cubicBezTo>
                <a:cubicBezTo>
                  <a:pt x="7963" y="1870"/>
                  <a:pt x="7063" y="2222"/>
                  <a:pt x="6168" y="2277"/>
                </a:cubicBezTo>
                <a:cubicBezTo>
                  <a:pt x="6129" y="2280"/>
                  <a:pt x="6089" y="2281"/>
                  <a:pt x="6051" y="2281"/>
                </a:cubicBezTo>
                <a:cubicBezTo>
                  <a:pt x="5653" y="2281"/>
                  <a:pt x="5288" y="2157"/>
                  <a:pt x="4895" y="2087"/>
                </a:cubicBezTo>
                <a:cubicBezTo>
                  <a:pt x="4616" y="2038"/>
                  <a:pt x="4335" y="2022"/>
                  <a:pt x="4053" y="2022"/>
                </a:cubicBezTo>
                <a:cubicBezTo>
                  <a:pt x="3706" y="2022"/>
                  <a:pt x="3359" y="2046"/>
                  <a:pt x="3013" y="2062"/>
                </a:cubicBezTo>
                <a:cubicBezTo>
                  <a:pt x="2488" y="2087"/>
                  <a:pt x="1840" y="2055"/>
                  <a:pt x="1377" y="2350"/>
                </a:cubicBezTo>
                <a:cubicBezTo>
                  <a:pt x="1106" y="2522"/>
                  <a:pt x="1179" y="2557"/>
                  <a:pt x="1292" y="2860"/>
                </a:cubicBezTo>
                <a:cubicBezTo>
                  <a:pt x="2082" y="4980"/>
                  <a:pt x="2302" y="7266"/>
                  <a:pt x="3177" y="9351"/>
                </a:cubicBezTo>
                <a:cubicBezTo>
                  <a:pt x="3498" y="10112"/>
                  <a:pt x="3837" y="10845"/>
                  <a:pt x="4015" y="11656"/>
                </a:cubicBezTo>
                <a:cubicBezTo>
                  <a:pt x="4618" y="14424"/>
                  <a:pt x="4373" y="17462"/>
                  <a:pt x="4351" y="20276"/>
                </a:cubicBezTo>
                <a:cubicBezTo>
                  <a:pt x="4345" y="21092"/>
                  <a:pt x="4334" y="21908"/>
                  <a:pt x="4319" y="22723"/>
                </a:cubicBezTo>
                <a:cubicBezTo>
                  <a:pt x="4285" y="24634"/>
                  <a:pt x="4093" y="26739"/>
                  <a:pt x="3724" y="28617"/>
                </a:cubicBezTo>
                <a:cubicBezTo>
                  <a:pt x="3476" y="29881"/>
                  <a:pt x="2858" y="31004"/>
                  <a:pt x="2660" y="32285"/>
                </a:cubicBezTo>
                <a:cubicBezTo>
                  <a:pt x="2496" y="33338"/>
                  <a:pt x="2153" y="34339"/>
                  <a:pt x="1970" y="35384"/>
                </a:cubicBezTo>
                <a:cubicBezTo>
                  <a:pt x="1838" y="36140"/>
                  <a:pt x="1691" y="36983"/>
                  <a:pt x="1398" y="37705"/>
                </a:cubicBezTo>
                <a:cubicBezTo>
                  <a:pt x="1202" y="38188"/>
                  <a:pt x="839" y="38577"/>
                  <a:pt x="633" y="39055"/>
                </a:cubicBezTo>
                <a:cubicBezTo>
                  <a:pt x="275" y="39884"/>
                  <a:pt x="257" y="40895"/>
                  <a:pt x="134" y="41780"/>
                </a:cubicBezTo>
                <a:cubicBezTo>
                  <a:pt x="82" y="42159"/>
                  <a:pt x="95" y="42511"/>
                  <a:pt x="97" y="42892"/>
                </a:cubicBezTo>
                <a:cubicBezTo>
                  <a:pt x="100" y="43201"/>
                  <a:pt x="0" y="43669"/>
                  <a:pt x="108" y="43965"/>
                </a:cubicBezTo>
                <a:cubicBezTo>
                  <a:pt x="694" y="44078"/>
                  <a:pt x="1375" y="44091"/>
                  <a:pt x="1976" y="44148"/>
                </a:cubicBezTo>
                <a:cubicBezTo>
                  <a:pt x="3925" y="44334"/>
                  <a:pt x="5915" y="44363"/>
                  <a:pt x="7889" y="44363"/>
                </a:cubicBezTo>
                <a:cubicBezTo>
                  <a:pt x="8539" y="44363"/>
                  <a:pt x="9188" y="44360"/>
                  <a:pt x="9833" y="44358"/>
                </a:cubicBezTo>
                <a:cubicBezTo>
                  <a:pt x="13260" y="44350"/>
                  <a:pt x="16667" y="44330"/>
                  <a:pt x="20091" y="44211"/>
                </a:cubicBezTo>
                <a:cubicBezTo>
                  <a:pt x="20687" y="44191"/>
                  <a:pt x="21283" y="44185"/>
                  <a:pt x="21880" y="44185"/>
                </a:cubicBezTo>
                <a:cubicBezTo>
                  <a:pt x="22566" y="44185"/>
                  <a:pt x="23252" y="44192"/>
                  <a:pt x="23937" y="44192"/>
                </a:cubicBezTo>
                <a:cubicBezTo>
                  <a:pt x="25055" y="44192"/>
                  <a:pt x="26171" y="44173"/>
                  <a:pt x="27282" y="44072"/>
                </a:cubicBezTo>
                <a:cubicBezTo>
                  <a:pt x="29636" y="43858"/>
                  <a:pt x="31978" y="43444"/>
                  <a:pt x="34334" y="43279"/>
                </a:cubicBezTo>
                <a:cubicBezTo>
                  <a:pt x="35016" y="43231"/>
                  <a:pt x="35709" y="43210"/>
                  <a:pt x="36406" y="43210"/>
                </a:cubicBezTo>
                <a:cubicBezTo>
                  <a:pt x="38189" y="43210"/>
                  <a:pt x="40000" y="43349"/>
                  <a:pt x="41739" y="43544"/>
                </a:cubicBezTo>
                <a:cubicBezTo>
                  <a:pt x="43063" y="43692"/>
                  <a:pt x="44279" y="44083"/>
                  <a:pt x="45567" y="44363"/>
                </a:cubicBezTo>
                <a:cubicBezTo>
                  <a:pt x="46783" y="44626"/>
                  <a:pt x="48105" y="44737"/>
                  <a:pt x="49343" y="44868"/>
                </a:cubicBezTo>
                <a:cubicBezTo>
                  <a:pt x="49696" y="44904"/>
                  <a:pt x="50052" y="44918"/>
                  <a:pt x="50409" y="44918"/>
                </a:cubicBezTo>
                <a:cubicBezTo>
                  <a:pt x="51303" y="44918"/>
                  <a:pt x="52208" y="44835"/>
                  <a:pt x="53102" y="44835"/>
                </a:cubicBezTo>
                <a:cubicBezTo>
                  <a:pt x="53579" y="44835"/>
                  <a:pt x="54053" y="44859"/>
                  <a:pt x="54520" y="44931"/>
                </a:cubicBezTo>
                <a:cubicBezTo>
                  <a:pt x="55382" y="45064"/>
                  <a:pt x="56138" y="45451"/>
                  <a:pt x="57025" y="45462"/>
                </a:cubicBezTo>
                <a:cubicBezTo>
                  <a:pt x="57180" y="45463"/>
                  <a:pt x="57334" y="45464"/>
                  <a:pt x="57489" y="45464"/>
                </a:cubicBezTo>
                <a:cubicBezTo>
                  <a:pt x="58032" y="45464"/>
                  <a:pt x="58575" y="45455"/>
                  <a:pt x="59117" y="45454"/>
                </a:cubicBezTo>
                <a:cubicBezTo>
                  <a:pt x="59127" y="45454"/>
                  <a:pt x="59138" y="45454"/>
                  <a:pt x="59148" y="45454"/>
                </a:cubicBezTo>
                <a:cubicBezTo>
                  <a:pt x="60610" y="45454"/>
                  <a:pt x="62012" y="45774"/>
                  <a:pt x="63462" y="45813"/>
                </a:cubicBezTo>
                <a:cubicBezTo>
                  <a:pt x="64462" y="45840"/>
                  <a:pt x="65402" y="46340"/>
                  <a:pt x="66402" y="46340"/>
                </a:cubicBezTo>
                <a:cubicBezTo>
                  <a:pt x="66462" y="46340"/>
                  <a:pt x="66523" y="46338"/>
                  <a:pt x="66584" y="46334"/>
                </a:cubicBezTo>
                <a:cubicBezTo>
                  <a:pt x="67249" y="46291"/>
                  <a:pt x="67805" y="45907"/>
                  <a:pt x="68443" y="45758"/>
                </a:cubicBezTo>
                <a:cubicBezTo>
                  <a:pt x="68990" y="45629"/>
                  <a:pt x="69574" y="45592"/>
                  <a:pt x="70160" y="45592"/>
                </a:cubicBezTo>
                <a:cubicBezTo>
                  <a:pt x="70740" y="45592"/>
                  <a:pt x="71322" y="45628"/>
                  <a:pt x="71873" y="45645"/>
                </a:cubicBezTo>
                <a:cubicBezTo>
                  <a:pt x="73104" y="45681"/>
                  <a:pt x="74334" y="45772"/>
                  <a:pt x="75559" y="45897"/>
                </a:cubicBezTo>
                <a:cubicBezTo>
                  <a:pt x="76679" y="46011"/>
                  <a:pt x="77809" y="46042"/>
                  <a:pt x="78941" y="46042"/>
                </a:cubicBezTo>
                <a:cubicBezTo>
                  <a:pt x="80274" y="46042"/>
                  <a:pt x="81610" y="45999"/>
                  <a:pt x="82939" y="45999"/>
                </a:cubicBezTo>
                <a:cubicBezTo>
                  <a:pt x="83175" y="45999"/>
                  <a:pt x="83411" y="46000"/>
                  <a:pt x="83646" y="46004"/>
                </a:cubicBezTo>
                <a:cubicBezTo>
                  <a:pt x="86906" y="46049"/>
                  <a:pt x="90096" y="46653"/>
                  <a:pt x="93341" y="46835"/>
                </a:cubicBezTo>
                <a:cubicBezTo>
                  <a:pt x="94435" y="46896"/>
                  <a:pt x="95531" y="46919"/>
                  <a:pt x="96627" y="46919"/>
                </a:cubicBezTo>
                <a:cubicBezTo>
                  <a:pt x="96776" y="46919"/>
                  <a:pt x="96924" y="46919"/>
                  <a:pt x="97073" y="46918"/>
                </a:cubicBezTo>
                <a:cubicBezTo>
                  <a:pt x="97894" y="46914"/>
                  <a:pt x="98747" y="46832"/>
                  <a:pt x="99585" y="46832"/>
                </a:cubicBezTo>
                <a:cubicBezTo>
                  <a:pt x="99937" y="46832"/>
                  <a:pt x="100286" y="46847"/>
                  <a:pt x="100628" y="46887"/>
                </a:cubicBezTo>
                <a:cubicBezTo>
                  <a:pt x="101154" y="46949"/>
                  <a:pt x="101580" y="47060"/>
                  <a:pt x="102044" y="47060"/>
                </a:cubicBezTo>
                <a:cubicBezTo>
                  <a:pt x="102275" y="47060"/>
                  <a:pt x="102515" y="47033"/>
                  <a:pt x="102782" y="46957"/>
                </a:cubicBezTo>
                <a:cubicBezTo>
                  <a:pt x="103872" y="46650"/>
                  <a:pt x="104915" y="46186"/>
                  <a:pt x="105986" y="45819"/>
                </a:cubicBezTo>
                <a:cubicBezTo>
                  <a:pt x="107086" y="45442"/>
                  <a:pt x="108188" y="45546"/>
                  <a:pt x="109299" y="45269"/>
                </a:cubicBezTo>
                <a:cubicBezTo>
                  <a:pt x="110678" y="44926"/>
                  <a:pt x="111807" y="44043"/>
                  <a:pt x="113136" y="43636"/>
                </a:cubicBezTo>
                <a:cubicBezTo>
                  <a:pt x="114316" y="43277"/>
                  <a:pt x="115371" y="42965"/>
                  <a:pt x="116604" y="42853"/>
                </a:cubicBezTo>
                <a:cubicBezTo>
                  <a:pt x="119021" y="42633"/>
                  <a:pt x="121387" y="42016"/>
                  <a:pt x="123805" y="41772"/>
                </a:cubicBezTo>
                <a:cubicBezTo>
                  <a:pt x="126308" y="41518"/>
                  <a:pt x="128821" y="41382"/>
                  <a:pt x="131325" y="41141"/>
                </a:cubicBezTo>
                <a:lnTo>
                  <a:pt x="131325" y="41141"/>
                </a:lnTo>
                <a:cubicBezTo>
                  <a:pt x="130205" y="40913"/>
                  <a:pt x="129098" y="40576"/>
                  <a:pt x="128041" y="40227"/>
                </a:cubicBezTo>
                <a:cubicBezTo>
                  <a:pt x="126973" y="39873"/>
                  <a:pt x="125959" y="39373"/>
                  <a:pt x="125001" y="38784"/>
                </a:cubicBezTo>
                <a:cubicBezTo>
                  <a:pt x="124182" y="38278"/>
                  <a:pt x="123388" y="37730"/>
                  <a:pt x="122626" y="37143"/>
                </a:cubicBezTo>
                <a:cubicBezTo>
                  <a:pt x="121425" y="36226"/>
                  <a:pt x="120284" y="35219"/>
                  <a:pt x="119222" y="34186"/>
                </a:cubicBezTo>
                <a:cubicBezTo>
                  <a:pt x="118702" y="33679"/>
                  <a:pt x="118191" y="33165"/>
                  <a:pt x="117532" y="32841"/>
                </a:cubicBezTo>
                <a:cubicBezTo>
                  <a:pt x="115547" y="31865"/>
                  <a:pt x="113003" y="31966"/>
                  <a:pt x="110890" y="31717"/>
                </a:cubicBezTo>
                <a:cubicBezTo>
                  <a:pt x="109047" y="31500"/>
                  <a:pt x="107474" y="30906"/>
                  <a:pt x="105761" y="30274"/>
                </a:cubicBezTo>
                <a:cubicBezTo>
                  <a:pt x="105361" y="30127"/>
                  <a:pt x="105283" y="29887"/>
                  <a:pt x="104955" y="29649"/>
                </a:cubicBezTo>
                <a:cubicBezTo>
                  <a:pt x="104127" y="29047"/>
                  <a:pt x="102834" y="28705"/>
                  <a:pt x="101866" y="28464"/>
                </a:cubicBezTo>
                <a:cubicBezTo>
                  <a:pt x="100169" y="28043"/>
                  <a:pt x="98465" y="27651"/>
                  <a:pt x="96773" y="27209"/>
                </a:cubicBezTo>
                <a:cubicBezTo>
                  <a:pt x="96389" y="27109"/>
                  <a:pt x="95947" y="26931"/>
                  <a:pt x="95533" y="26931"/>
                </a:cubicBezTo>
                <a:cubicBezTo>
                  <a:pt x="95293" y="26931"/>
                  <a:pt x="95062" y="26990"/>
                  <a:pt x="94857" y="27159"/>
                </a:cubicBezTo>
                <a:cubicBezTo>
                  <a:pt x="94069" y="27810"/>
                  <a:pt x="93347" y="28239"/>
                  <a:pt x="92376" y="28605"/>
                </a:cubicBezTo>
                <a:cubicBezTo>
                  <a:pt x="90189" y="29430"/>
                  <a:pt x="87786" y="29272"/>
                  <a:pt x="85497" y="29723"/>
                </a:cubicBezTo>
                <a:cubicBezTo>
                  <a:pt x="83552" y="30107"/>
                  <a:pt x="81639" y="30684"/>
                  <a:pt x="79727" y="31207"/>
                </a:cubicBezTo>
                <a:cubicBezTo>
                  <a:pt x="78344" y="31586"/>
                  <a:pt x="77091" y="32232"/>
                  <a:pt x="75718" y="32627"/>
                </a:cubicBezTo>
                <a:cubicBezTo>
                  <a:pt x="74577" y="32954"/>
                  <a:pt x="73457" y="33526"/>
                  <a:pt x="72277" y="33695"/>
                </a:cubicBezTo>
                <a:cubicBezTo>
                  <a:pt x="71900" y="33748"/>
                  <a:pt x="71506" y="33729"/>
                  <a:pt x="71129" y="33771"/>
                </a:cubicBezTo>
                <a:cubicBezTo>
                  <a:pt x="70733" y="33815"/>
                  <a:pt x="70324" y="33932"/>
                  <a:pt x="69918" y="33932"/>
                </a:cubicBezTo>
                <a:cubicBezTo>
                  <a:pt x="69865" y="33932"/>
                  <a:pt x="69812" y="33930"/>
                  <a:pt x="69759" y="33926"/>
                </a:cubicBezTo>
                <a:cubicBezTo>
                  <a:pt x="68950" y="33858"/>
                  <a:pt x="68296" y="33262"/>
                  <a:pt x="67566" y="32959"/>
                </a:cubicBezTo>
                <a:cubicBezTo>
                  <a:pt x="65809" y="32232"/>
                  <a:pt x="64059" y="31464"/>
                  <a:pt x="62455" y="30426"/>
                </a:cubicBezTo>
                <a:cubicBezTo>
                  <a:pt x="61780" y="29988"/>
                  <a:pt x="61251" y="29353"/>
                  <a:pt x="60555" y="28960"/>
                </a:cubicBezTo>
                <a:cubicBezTo>
                  <a:pt x="60209" y="28763"/>
                  <a:pt x="59804" y="28759"/>
                  <a:pt x="59450" y="28558"/>
                </a:cubicBezTo>
                <a:cubicBezTo>
                  <a:pt x="58896" y="28242"/>
                  <a:pt x="58282" y="27696"/>
                  <a:pt x="57842" y="27254"/>
                </a:cubicBezTo>
                <a:cubicBezTo>
                  <a:pt x="57077" y="26487"/>
                  <a:pt x="55916" y="26213"/>
                  <a:pt x="54849" y="26201"/>
                </a:cubicBezTo>
                <a:cubicBezTo>
                  <a:pt x="54847" y="26201"/>
                  <a:pt x="54846" y="26201"/>
                  <a:pt x="54844" y="26201"/>
                </a:cubicBezTo>
                <a:cubicBezTo>
                  <a:pt x="54679" y="26201"/>
                  <a:pt x="54303" y="26266"/>
                  <a:pt x="53997" y="26266"/>
                </a:cubicBezTo>
                <a:cubicBezTo>
                  <a:pt x="53831" y="26266"/>
                  <a:pt x="53685" y="26247"/>
                  <a:pt x="53605" y="26187"/>
                </a:cubicBezTo>
                <a:cubicBezTo>
                  <a:pt x="53327" y="25983"/>
                  <a:pt x="53482" y="25929"/>
                  <a:pt x="53388" y="25634"/>
                </a:cubicBezTo>
                <a:cubicBezTo>
                  <a:pt x="53180" y="24969"/>
                  <a:pt x="52415" y="24712"/>
                  <a:pt x="52120" y="24084"/>
                </a:cubicBezTo>
                <a:cubicBezTo>
                  <a:pt x="51688" y="23167"/>
                  <a:pt x="51563" y="22348"/>
                  <a:pt x="51575" y="21343"/>
                </a:cubicBezTo>
                <a:cubicBezTo>
                  <a:pt x="51593" y="19783"/>
                  <a:pt x="51605" y="18513"/>
                  <a:pt x="50890" y="17110"/>
                </a:cubicBezTo>
                <a:cubicBezTo>
                  <a:pt x="50650" y="16638"/>
                  <a:pt x="50107" y="16078"/>
                  <a:pt x="49573" y="15943"/>
                </a:cubicBezTo>
                <a:cubicBezTo>
                  <a:pt x="49448" y="15911"/>
                  <a:pt x="49312" y="15900"/>
                  <a:pt x="49170" y="15900"/>
                </a:cubicBezTo>
                <a:cubicBezTo>
                  <a:pt x="48892" y="15900"/>
                  <a:pt x="48593" y="15941"/>
                  <a:pt x="48319" y="15941"/>
                </a:cubicBezTo>
                <a:cubicBezTo>
                  <a:pt x="48237" y="15941"/>
                  <a:pt x="48158" y="15937"/>
                  <a:pt x="48082" y="15928"/>
                </a:cubicBezTo>
                <a:cubicBezTo>
                  <a:pt x="46331" y="15709"/>
                  <a:pt x="44464" y="15415"/>
                  <a:pt x="42784" y="14878"/>
                </a:cubicBezTo>
                <a:cubicBezTo>
                  <a:pt x="40262" y="14071"/>
                  <a:pt x="38034" y="12662"/>
                  <a:pt x="35710" y="11431"/>
                </a:cubicBezTo>
                <a:cubicBezTo>
                  <a:pt x="33252" y="10130"/>
                  <a:pt x="30854" y="8832"/>
                  <a:pt x="28565" y="7247"/>
                </a:cubicBezTo>
                <a:cubicBezTo>
                  <a:pt x="27424" y="6457"/>
                  <a:pt x="26231" y="5823"/>
                  <a:pt x="25033" y="5140"/>
                </a:cubicBezTo>
                <a:cubicBezTo>
                  <a:pt x="24537" y="4857"/>
                  <a:pt x="24315" y="4687"/>
                  <a:pt x="23763" y="4553"/>
                </a:cubicBezTo>
                <a:cubicBezTo>
                  <a:pt x="23497" y="4488"/>
                  <a:pt x="23131" y="4345"/>
                  <a:pt x="22832" y="4238"/>
                </a:cubicBezTo>
                <a:cubicBezTo>
                  <a:pt x="21619" y="3805"/>
                  <a:pt x="20987" y="2901"/>
                  <a:pt x="20194" y="1917"/>
                </a:cubicBezTo>
                <a:cubicBezTo>
                  <a:pt x="19320" y="832"/>
                  <a:pt x="18039" y="40"/>
                  <a:pt x="16613" y="4"/>
                </a:cubicBezTo>
                <a:cubicBezTo>
                  <a:pt x="16513" y="1"/>
                  <a:pt x="16413" y="0"/>
                  <a:pt x="1631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25"/>
          <p:cNvSpPr/>
          <p:nvPr/>
        </p:nvSpPr>
        <p:spPr>
          <a:xfrm rot="-5056084">
            <a:off x="9416037" y="-1788328"/>
            <a:ext cx="2189228" cy="5204867"/>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25"/>
          <p:cNvSpPr txBox="1">
            <a:spLocks noGrp="1"/>
          </p:cNvSpPr>
          <p:nvPr>
            <p:ph type="title"/>
          </p:nvPr>
        </p:nvSpPr>
        <p:spPr>
          <a:xfrm>
            <a:off x="3127400" y="1510500"/>
            <a:ext cx="5937200" cy="23976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16000">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5"/>
          <p:cNvSpPr txBox="1">
            <a:spLocks noGrp="1"/>
          </p:cNvSpPr>
          <p:nvPr>
            <p:ph type="subTitle" idx="1"/>
          </p:nvPr>
        </p:nvSpPr>
        <p:spPr>
          <a:xfrm>
            <a:off x="3127400" y="3908100"/>
            <a:ext cx="59372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0" name="Google Shape;260;p25"/>
          <p:cNvGrpSpPr/>
          <p:nvPr/>
        </p:nvGrpSpPr>
        <p:grpSpPr>
          <a:xfrm>
            <a:off x="-386305" y="-534965"/>
            <a:ext cx="3189224" cy="2134888"/>
            <a:chOff x="1627625" y="4494650"/>
            <a:chExt cx="1302575" cy="872000"/>
          </a:xfrm>
        </p:grpSpPr>
        <p:sp>
          <p:nvSpPr>
            <p:cNvPr id="261" name="Google Shape;261;p25"/>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5"/>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5"/>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5"/>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5"/>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068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5"/>
        <p:cNvGrpSpPr/>
        <p:nvPr/>
      </p:nvGrpSpPr>
      <p:grpSpPr>
        <a:xfrm>
          <a:off x="0" y="0"/>
          <a:ext cx="0" cy="0"/>
          <a:chOff x="0" y="0"/>
          <a:chExt cx="0" cy="0"/>
        </a:xfrm>
      </p:grpSpPr>
      <p:sp>
        <p:nvSpPr>
          <p:cNvPr id="396" name="Google Shape;396;p36"/>
          <p:cNvSpPr/>
          <p:nvPr/>
        </p:nvSpPr>
        <p:spPr>
          <a:xfrm>
            <a:off x="-1744366" y="5766366"/>
            <a:ext cx="9567479" cy="1409121"/>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36"/>
          <p:cNvSpPr/>
          <p:nvPr/>
        </p:nvSpPr>
        <p:spPr>
          <a:xfrm flipH="1">
            <a:off x="6988425" y="-377267"/>
            <a:ext cx="8500208" cy="229306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36"/>
          <p:cNvSpPr/>
          <p:nvPr/>
        </p:nvSpPr>
        <p:spPr>
          <a:xfrm>
            <a:off x="8810522" y="-470867"/>
            <a:ext cx="4152945" cy="197619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36"/>
          <p:cNvSpPr/>
          <p:nvPr/>
        </p:nvSpPr>
        <p:spPr>
          <a:xfrm rot="5163289" flipH="1">
            <a:off x="303518" y="-1802217"/>
            <a:ext cx="2189193" cy="5204783"/>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0" name="Google Shape;400;p36"/>
          <p:cNvGrpSpPr/>
          <p:nvPr/>
        </p:nvGrpSpPr>
        <p:grpSpPr>
          <a:xfrm rot="2890079">
            <a:off x="494359" y="366378"/>
            <a:ext cx="1426467" cy="991223"/>
            <a:chOff x="4151825" y="1463175"/>
            <a:chExt cx="696200" cy="483775"/>
          </a:xfrm>
        </p:grpSpPr>
        <p:sp>
          <p:nvSpPr>
            <p:cNvPr id="401" name="Google Shape;401;p36"/>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6"/>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6"/>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6"/>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6"/>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6"/>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6"/>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6"/>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9" name="Google Shape;409;p36"/>
          <p:cNvGrpSpPr/>
          <p:nvPr/>
        </p:nvGrpSpPr>
        <p:grpSpPr>
          <a:xfrm>
            <a:off x="10421405" y="846227"/>
            <a:ext cx="678184" cy="723739"/>
            <a:chOff x="5902650" y="3332125"/>
            <a:chExt cx="418150" cy="446275"/>
          </a:xfrm>
        </p:grpSpPr>
        <p:sp>
          <p:nvSpPr>
            <p:cNvPr id="410" name="Google Shape;410;p36"/>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6"/>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6"/>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6"/>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6"/>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182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15"/>
        <p:cNvGrpSpPr/>
        <p:nvPr/>
      </p:nvGrpSpPr>
      <p:grpSpPr>
        <a:xfrm>
          <a:off x="0" y="0"/>
          <a:ext cx="0" cy="0"/>
          <a:chOff x="0" y="0"/>
          <a:chExt cx="0" cy="0"/>
        </a:xfrm>
      </p:grpSpPr>
      <p:sp>
        <p:nvSpPr>
          <p:cNvPr id="416" name="Google Shape;416;p37"/>
          <p:cNvSpPr/>
          <p:nvPr/>
        </p:nvSpPr>
        <p:spPr>
          <a:xfrm rot="5400000" flipH="1">
            <a:off x="-1317" y="-1866735"/>
            <a:ext cx="2189208" cy="52048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37"/>
          <p:cNvGrpSpPr/>
          <p:nvPr/>
        </p:nvGrpSpPr>
        <p:grpSpPr>
          <a:xfrm flipH="1">
            <a:off x="9512771" y="-331765"/>
            <a:ext cx="3189224" cy="2134888"/>
            <a:chOff x="1627625" y="4494650"/>
            <a:chExt cx="1302575" cy="872000"/>
          </a:xfrm>
        </p:grpSpPr>
        <p:sp>
          <p:nvSpPr>
            <p:cNvPr id="418" name="Google Shape;418;p37"/>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7"/>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7"/>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7"/>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7"/>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3" name="Google Shape;423;p37"/>
          <p:cNvSpPr/>
          <p:nvPr/>
        </p:nvSpPr>
        <p:spPr>
          <a:xfrm rot="10800000">
            <a:off x="10223513" y="5812251"/>
            <a:ext cx="4683632" cy="1230339"/>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4" name="Google Shape;424;p37"/>
          <p:cNvGrpSpPr/>
          <p:nvPr/>
        </p:nvGrpSpPr>
        <p:grpSpPr>
          <a:xfrm rot="5071088">
            <a:off x="11215848" y="5340540"/>
            <a:ext cx="678163" cy="723717"/>
            <a:chOff x="5902650" y="3332125"/>
            <a:chExt cx="418150" cy="446275"/>
          </a:xfrm>
        </p:grpSpPr>
        <p:sp>
          <p:nvSpPr>
            <p:cNvPr id="425" name="Google Shape;425;p37"/>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7"/>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7"/>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7"/>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7"/>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0" name="Google Shape;430;p37"/>
          <p:cNvSpPr/>
          <p:nvPr/>
        </p:nvSpPr>
        <p:spPr>
          <a:xfrm rot="10415550" flipH="1">
            <a:off x="417028" y="-446079"/>
            <a:ext cx="2227760" cy="2363520"/>
          </a:xfrm>
          <a:custGeom>
            <a:avLst/>
            <a:gdLst/>
            <a:ahLst/>
            <a:cxnLst/>
            <a:rect l="l" t="t" r="r" b="b"/>
            <a:pathLst>
              <a:path w="47719" h="50627" extrusionOk="0">
                <a:moveTo>
                  <a:pt x="32704" y="0"/>
                </a:moveTo>
                <a:cubicBezTo>
                  <a:pt x="32704" y="1"/>
                  <a:pt x="32305" y="372"/>
                  <a:pt x="31687" y="1000"/>
                </a:cubicBezTo>
                <a:cubicBezTo>
                  <a:pt x="31382" y="1317"/>
                  <a:pt x="31042" y="1711"/>
                  <a:pt x="30665" y="2148"/>
                </a:cubicBezTo>
                <a:cubicBezTo>
                  <a:pt x="30479" y="2369"/>
                  <a:pt x="30280" y="2597"/>
                  <a:pt x="30087" y="2843"/>
                </a:cubicBezTo>
                <a:cubicBezTo>
                  <a:pt x="29898" y="3091"/>
                  <a:pt x="29704" y="3350"/>
                  <a:pt x="29509" y="3617"/>
                </a:cubicBezTo>
                <a:cubicBezTo>
                  <a:pt x="29313" y="3884"/>
                  <a:pt x="29116" y="4161"/>
                  <a:pt x="28920" y="4442"/>
                </a:cubicBezTo>
                <a:cubicBezTo>
                  <a:pt x="28729" y="4728"/>
                  <a:pt x="28545" y="5024"/>
                  <a:pt x="28360" y="5323"/>
                </a:cubicBezTo>
                <a:cubicBezTo>
                  <a:pt x="28176" y="5622"/>
                  <a:pt x="27994" y="5925"/>
                  <a:pt x="27818" y="6230"/>
                </a:cubicBezTo>
                <a:cubicBezTo>
                  <a:pt x="27645" y="6540"/>
                  <a:pt x="27484" y="6855"/>
                  <a:pt x="27325" y="7168"/>
                </a:cubicBezTo>
                <a:cubicBezTo>
                  <a:pt x="27166" y="7481"/>
                  <a:pt x="27014" y="7796"/>
                  <a:pt x="26870" y="8107"/>
                </a:cubicBezTo>
                <a:cubicBezTo>
                  <a:pt x="26728" y="8422"/>
                  <a:pt x="26600" y="8740"/>
                  <a:pt x="26477" y="9050"/>
                </a:cubicBezTo>
                <a:cubicBezTo>
                  <a:pt x="26231" y="9672"/>
                  <a:pt x="26018" y="10277"/>
                  <a:pt x="25861" y="10866"/>
                </a:cubicBezTo>
                <a:cubicBezTo>
                  <a:pt x="25394" y="12519"/>
                  <a:pt x="25441" y="14016"/>
                  <a:pt x="25568" y="15072"/>
                </a:cubicBezTo>
                <a:cubicBezTo>
                  <a:pt x="25631" y="15544"/>
                  <a:pt x="25724" y="16012"/>
                  <a:pt x="25846" y="16473"/>
                </a:cubicBezTo>
                <a:cubicBezTo>
                  <a:pt x="25813" y="16692"/>
                  <a:pt x="25780" y="16911"/>
                  <a:pt x="25751" y="17130"/>
                </a:cubicBezTo>
                <a:cubicBezTo>
                  <a:pt x="25162" y="17544"/>
                  <a:pt x="24579" y="17971"/>
                  <a:pt x="24001" y="18413"/>
                </a:cubicBezTo>
                <a:cubicBezTo>
                  <a:pt x="23682" y="18652"/>
                  <a:pt x="23368" y="18899"/>
                  <a:pt x="23055" y="19150"/>
                </a:cubicBezTo>
                <a:cubicBezTo>
                  <a:pt x="23036" y="18964"/>
                  <a:pt x="23015" y="18779"/>
                  <a:pt x="22998" y="18594"/>
                </a:cubicBezTo>
                <a:cubicBezTo>
                  <a:pt x="23013" y="18556"/>
                  <a:pt x="23262" y="17930"/>
                  <a:pt x="23507" y="16899"/>
                </a:cubicBezTo>
                <a:cubicBezTo>
                  <a:pt x="23628" y="16360"/>
                  <a:pt x="23772" y="15744"/>
                  <a:pt x="23875" y="15039"/>
                </a:cubicBezTo>
                <a:cubicBezTo>
                  <a:pt x="23992" y="14269"/>
                  <a:pt x="24054" y="13493"/>
                  <a:pt x="24062" y="12715"/>
                </a:cubicBezTo>
                <a:cubicBezTo>
                  <a:pt x="24114" y="10381"/>
                  <a:pt x="24029" y="7509"/>
                  <a:pt x="24068" y="5208"/>
                </a:cubicBezTo>
                <a:cubicBezTo>
                  <a:pt x="24079" y="4056"/>
                  <a:pt x="24091" y="3041"/>
                  <a:pt x="24119" y="2323"/>
                </a:cubicBezTo>
                <a:cubicBezTo>
                  <a:pt x="24140" y="1603"/>
                  <a:pt x="24153" y="1170"/>
                  <a:pt x="24153" y="1170"/>
                </a:cubicBezTo>
                <a:lnTo>
                  <a:pt x="24153" y="1170"/>
                </a:lnTo>
                <a:cubicBezTo>
                  <a:pt x="24153" y="1170"/>
                  <a:pt x="23934" y="1614"/>
                  <a:pt x="23612" y="2351"/>
                </a:cubicBezTo>
                <a:cubicBezTo>
                  <a:pt x="23312" y="3101"/>
                  <a:pt x="22889" y="4129"/>
                  <a:pt x="22536" y="5321"/>
                </a:cubicBezTo>
                <a:cubicBezTo>
                  <a:pt x="22359" y="5917"/>
                  <a:pt x="22176" y="6541"/>
                  <a:pt x="22026" y="7190"/>
                </a:cubicBezTo>
                <a:cubicBezTo>
                  <a:pt x="21875" y="7840"/>
                  <a:pt x="21742" y="8507"/>
                  <a:pt x="21629" y="9168"/>
                </a:cubicBezTo>
                <a:cubicBezTo>
                  <a:pt x="21441" y="10495"/>
                  <a:pt x="21343" y="11809"/>
                  <a:pt x="21355" y="12975"/>
                </a:cubicBezTo>
                <a:cubicBezTo>
                  <a:pt x="21387" y="14651"/>
                  <a:pt x="21815" y="16059"/>
                  <a:pt x="22214" y="17043"/>
                </a:cubicBezTo>
                <a:cubicBezTo>
                  <a:pt x="22392" y="17484"/>
                  <a:pt x="22599" y="17913"/>
                  <a:pt x="22832" y="18327"/>
                </a:cubicBezTo>
                <a:cubicBezTo>
                  <a:pt x="22860" y="18638"/>
                  <a:pt x="22889" y="18947"/>
                  <a:pt x="22924" y="19256"/>
                </a:cubicBezTo>
                <a:cubicBezTo>
                  <a:pt x="21636" y="20294"/>
                  <a:pt x="20403" y="21416"/>
                  <a:pt x="19219" y="22566"/>
                </a:cubicBezTo>
                <a:lnTo>
                  <a:pt x="19189" y="22596"/>
                </a:lnTo>
                <a:cubicBezTo>
                  <a:pt x="19153" y="22410"/>
                  <a:pt x="19114" y="22224"/>
                  <a:pt x="19079" y="22038"/>
                </a:cubicBezTo>
                <a:cubicBezTo>
                  <a:pt x="19088" y="21998"/>
                  <a:pt x="19126" y="21849"/>
                  <a:pt x="19190" y="21586"/>
                </a:cubicBezTo>
                <a:cubicBezTo>
                  <a:pt x="19261" y="21289"/>
                  <a:pt x="19352" y="20857"/>
                  <a:pt x="19432" y="20319"/>
                </a:cubicBezTo>
                <a:cubicBezTo>
                  <a:pt x="19514" y="19785"/>
                  <a:pt x="19573" y="19130"/>
                  <a:pt x="19619" y="18426"/>
                </a:cubicBezTo>
                <a:cubicBezTo>
                  <a:pt x="19667" y="17654"/>
                  <a:pt x="19660" y="16879"/>
                  <a:pt x="19596" y="16108"/>
                </a:cubicBezTo>
                <a:cubicBezTo>
                  <a:pt x="19490" y="14933"/>
                  <a:pt x="19352" y="13673"/>
                  <a:pt x="19188" y="12396"/>
                </a:cubicBezTo>
                <a:cubicBezTo>
                  <a:pt x="19022" y="11132"/>
                  <a:pt x="18855" y="9862"/>
                  <a:pt x="18707" y="8730"/>
                </a:cubicBezTo>
                <a:cubicBezTo>
                  <a:pt x="18413" y="6489"/>
                  <a:pt x="18190" y="4796"/>
                  <a:pt x="18190" y="4796"/>
                </a:cubicBezTo>
                <a:cubicBezTo>
                  <a:pt x="18190" y="4796"/>
                  <a:pt x="18062" y="5247"/>
                  <a:pt x="17879" y="5991"/>
                </a:cubicBezTo>
                <a:cubicBezTo>
                  <a:pt x="17786" y="6363"/>
                  <a:pt x="17681" y="6809"/>
                  <a:pt x="17573" y="7308"/>
                </a:cubicBezTo>
                <a:cubicBezTo>
                  <a:pt x="17522" y="7556"/>
                  <a:pt x="17467" y="7818"/>
                  <a:pt x="17410" y="8094"/>
                </a:cubicBezTo>
                <a:cubicBezTo>
                  <a:pt x="17363" y="8371"/>
                  <a:pt x="17314" y="8661"/>
                  <a:pt x="17263" y="8961"/>
                </a:cubicBezTo>
                <a:cubicBezTo>
                  <a:pt x="16860" y="11336"/>
                  <a:pt x="16660" y="14281"/>
                  <a:pt x="16927" y="16611"/>
                </a:cubicBezTo>
                <a:cubicBezTo>
                  <a:pt x="17119" y="18278"/>
                  <a:pt x="17663" y="19630"/>
                  <a:pt x="18150" y="20572"/>
                </a:cubicBezTo>
                <a:cubicBezTo>
                  <a:pt x="18346" y="20950"/>
                  <a:pt x="18561" y="21315"/>
                  <a:pt x="18797" y="21667"/>
                </a:cubicBezTo>
                <a:cubicBezTo>
                  <a:pt x="18832" y="21719"/>
                  <a:pt x="18862" y="21762"/>
                  <a:pt x="18892" y="21804"/>
                </a:cubicBezTo>
                <a:cubicBezTo>
                  <a:pt x="18948" y="22110"/>
                  <a:pt x="19007" y="22415"/>
                  <a:pt x="19069" y="22718"/>
                </a:cubicBezTo>
                <a:lnTo>
                  <a:pt x="18107" y="23686"/>
                </a:lnTo>
                <a:cubicBezTo>
                  <a:pt x="17740" y="24061"/>
                  <a:pt x="17397" y="24456"/>
                  <a:pt x="17046" y="24836"/>
                </a:cubicBezTo>
                <a:cubicBezTo>
                  <a:pt x="16558" y="25354"/>
                  <a:pt x="16108" y="25894"/>
                  <a:pt x="15662" y="26431"/>
                </a:cubicBezTo>
                <a:cubicBezTo>
                  <a:pt x="15604" y="26237"/>
                  <a:pt x="15547" y="26045"/>
                  <a:pt x="15491" y="25851"/>
                </a:cubicBezTo>
                <a:cubicBezTo>
                  <a:pt x="15495" y="25831"/>
                  <a:pt x="15525" y="25669"/>
                  <a:pt x="15561" y="25379"/>
                </a:cubicBezTo>
                <a:cubicBezTo>
                  <a:pt x="15580" y="25225"/>
                  <a:pt x="15600" y="25037"/>
                  <a:pt x="15618" y="24818"/>
                </a:cubicBezTo>
                <a:cubicBezTo>
                  <a:pt x="15642" y="24604"/>
                  <a:pt x="15663" y="24361"/>
                  <a:pt x="15681" y="24091"/>
                </a:cubicBezTo>
                <a:cubicBezTo>
                  <a:pt x="15747" y="23012"/>
                  <a:pt x="15735" y="21509"/>
                  <a:pt x="15463" y="19889"/>
                </a:cubicBezTo>
                <a:cubicBezTo>
                  <a:pt x="15042" y="17584"/>
                  <a:pt x="14403" y="14854"/>
                  <a:pt x="13887" y="12625"/>
                </a:cubicBezTo>
                <a:cubicBezTo>
                  <a:pt x="13387" y="10428"/>
                  <a:pt x="13009" y="8769"/>
                  <a:pt x="13009" y="8769"/>
                </a:cubicBezTo>
                <a:cubicBezTo>
                  <a:pt x="13009" y="8769"/>
                  <a:pt x="12922" y="9226"/>
                  <a:pt x="12807" y="9979"/>
                </a:cubicBezTo>
                <a:cubicBezTo>
                  <a:pt x="12684" y="10725"/>
                  <a:pt x="12561" y="11790"/>
                  <a:pt x="12479" y="12989"/>
                </a:cubicBezTo>
                <a:cubicBezTo>
                  <a:pt x="12438" y="13589"/>
                  <a:pt x="12403" y="14218"/>
                  <a:pt x="12389" y="14865"/>
                </a:cubicBezTo>
                <a:cubicBezTo>
                  <a:pt x="12382" y="15520"/>
                  <a:pt x="12391" y="16187"/>
                  <a:pt x="12418" y="16850"/>
                </a:cubicBezTo>
                <a:cubicBezTo>
                  <a:pt x="12445" y="17511"/>
                  <a:pt x="12489" y="18164"/>
                  <a:pt x="12561" y="18799"/>
                </a:cubicBezTo>
                <a:cubicBezTo>
                  <a:pt x="12638" y="19440"/>
                  <a:pt x="12736" y="20056"/>
                  <a:pt x="12854" y="20631"/>
                </a:cubicBezTo>
                <a:cubicBezTo>
                  <a:pt x="13008" y="21383"/>
                  <a:pt x="13241" y="22116"/>
                  <a:pt x="13549" y="22819"/>
                </a:cubicBezTo>
                <a:cubicBezTo>
                  <a:pt x="13800" y="23390"/>
                  <a:pt x="14096" y="23939"/>
                  <a:pt x="14434" y="24464"/>
                </a:cubicBezTo>
                <a:cubicBezTo>
                  <a:pt x="14690" y="24865"/>
                  <a:pt x="14973" y="25251"/>
                  <a:pt x="15277" y="25617"/>
                </a:cubicBezTo>
                <a:cubicBezTo>
                  <a:pt x="15367" y="25935"/>
                  <a:pt x="15458" y="26249"/>
                  <a:pt x="15553" y="26563"/>
                </a:cubicBezTo>
                <a:cubicBezTo>
                  <a:pt x="15383" y="26767"/>
                  <a:pt x="15214" y="26969"/>
                  <a:pt x="15044" y="27170"/>
                </a:cubicBezTo>
                <a:cubicBezTo>
                  <a:pt x="14129" y="28313"/>
                  <a:pt x="13285" y="29463"/>
                  <a:pt x="12511" y="30599"/>
                </a:cubicBezTo>
                <a:cubicBezTo>
                  <a:pt x="12427" y="30387"/>
                  <a:pt x="12342" y="30176"/>
                  <a:pt x="12259" y="29963"/>
                </a:cubicBezTo>
                <a:cubicBezTo>
                  <a:pt x="12259" y="29962"/>
                  <a:pt x="12332" y="29275"/>
                  <a:pt x="12285" y="28182"/>
                </a:cubicBezTo>
                <a:cubicBezTo>
                  <a:pt x="12269" y="27551"/>
                  <a:pt x="12222" y="26922"/>
                  <a:pt x="12141" y="26297"/>
                </a:cubicBezTo>
                <a:cubicBezTo>
                  <a:pt x="12051" y="25591"/>
                  <a:pt x="11896" y="24809"/>
                  <a:pt x="11691" y="24018"/>
                </a:cubicBezTo>
                <a:cubicBezTo>
                  <a:pt x="11392" y="22899"/>
                  <a:pt x="11006" y="21669"/>
                  <a:pt x="10606" y="20442"/>
                </a:cubicBezTo>
                <a:cubicBezTo>
                  <a:pt x="10213" y="19233"/>
                  <a:pt x="9819" y="18020"/>
                  <a:pt x="9469" y="16939"/>
                </a:cubicBezTo>
                <a:lnTo>
                  <a:pt x="8233" y="13179"/>
                </a:lnTo>
                <a:cubicBezTo>
                  <a:pt x="8233" y="13179"/>
                  <a:pt x="8187" y="13639"/>
                  <a:pt x="8138" y="14394"/>
                </a:cubicBezTo>
                <a:cubicBezTo>
                  <a:pt x="8103" y="15161"/>
                  <a:pt x="8073" y="16228"/>
                  <a:pt x="8095" y="17421"/>
                </a:cubicBezTo>
                <a:cubicBezTo>
                  <a:pt x="8099" y="18013"/>
                  <a:pt x="8135" y="18652"/>
                  <a:pt x="8185" y="19303"/>
                </a:cubicBezTo>
                <a:cubicBezTo>
                  <a:pt x="8236" y="19953"/>
                  <a:pt x="8302" y="20613"/>
                  <a:pt x="8385" y="21266"/>
                </a:cubicBezTo>
                <a:cubicBezTo>
                  <a:pt x="8547" y="22526"/>
                  <a:pt x="8808" y="23772"/>
                  <a:pt x="9163" y="24994"/>
                </a:cubicBezTo>
                <a:cubicBezTo>
                  <a:pt x="9395" y="25785"/>
                  <a:pt x="9716" y="26497"/>
                  <a:pt x="10059" y="27115"/>
                </a:cubicBezTo>
                <a:cubicBezTo>
                  <a:pt x="10361" y="27660"/>
                  <a:pt x="10704" y="28180"/>
                  <a:pt x="11086" y="28671"/>
                </a:cubicBezTo>
                <a:cubicBezTo>
                  <a:pt x="11375" y="29046"/>
                  <a:pt x="11686" y="29401"/>
                  <a:pt x="12021" y="29735"/>
                </a:cubicBezTo>
                <a:cubicBezTo>
                  <a:pt x="12048" y="29806"/>
                  <a:pt x="12074" y="29877"/>
                  <a:pt x="12101" y="29949"/>
                </a:cubicBezTo>
                <a:cubicBezTo>
                  <a:pt x="12204" y="30214"/>
                  <a:pt x="12309" y="30479"/>
                  <a:pt x="12415" y="30741"/>
                </a:cubicBezTo>
                <a:cubicBezTo>
                  <a:pt x="11411" y="32223"/>
                  <a:pt x="10531" y="33675"/>
                  <a:pt x="9772" y="35046"/>
                </a:cubicBezTo>
                <a:cubicBezTo>
                  <a:pt x="9649" y="34803"/>
                  <a:pt x="9528" y="34559"/>
                  <a:pt x="9408" y="34314"/>
                </a:cubicBezTo>
                <a:cubicBezTo>
                  <a:pt x="9409" y="34196"/>
                  <a:pt x="9411" y="33546"/>
                  <a:pt x="9285" y="32569"/>
                </a:cubicBezTo>
                <a:cubicBezTo>
                  <a:pt x="9250" y="32300"/>
                  <a:pt x="9206" y="32004"/>
                  <a:pt x="9150" y="31689"/>
                </a:cubicBezTo>
                <a:cubicBezTo>
                  <a:pt x="9098" y="31376"/>
                  <a:pt x="9039" y="31047"/>
                  <a:pt x="8963" y="30700"/>
                </a:cubicBezTo>
                <a:cubicBezTo>
                  <a:pt x="8799" y="29942"/>
                  <a:pt x="8582" y="29196"/>
                  <a:pt x="8310" y="28470"/>
                </a:cubicBezTo>
                <a:cubicBezTo>
                  <a:pt x="7904" y="27376"/>
                  <a:pt x="7424" y="26197"/>
                  <a:pt x="6917" y="25012"/>
                </a:cubicBezTo>
                <a:lnTo>
                  <a:pt x="5461" y="21623"/>
                </a:lnTo>
                <a:lnTo>
                  <a:pt x="3885" y="17986"/>
                </a:lnTo>
                <a:lnTo>
                  <a:pt x="3885" y="17986"/>
                </a:lnTo>
                <a:cubicBezTo>
                  <a:pt x="3885" y="17986"/>
                  <a:pt x="3881" y="18099"/>
                  <a:pt x="3886" y="18311"/>
                </a:cubicBezTo>
                <a:cubicBezTo>
                  <a:pt x="3892" y="18521"/>
                  <a:pt x="3901" y="18828"/>
                  <a:pt x="3913" y="19213"/>
                </a:cubicBezTo>
                <a:cubicBezTo>
                  <a:pt x="3946" y="19979"/>
                  <a:pt x="4000" y="21033"/>
                  <a:pt x="4133" y="22223"/>
                </a:cubicBezTo>
                <a:cubicBezTo>
                  <a:pt x="4280" y="23424"/>
                  <a:pt x="4478" y="24737"/>
                  <a:pt x="4770" y="26027"/>
                </a:cubicBezTo>
                <a:cubicBezTo>
                  <a:pt x="5074" y="27325"/>
                  <a:pt x="5444" y="28582"/>
                  <a:pt x="5876" y="29667"/>
                </a:cubicBezTo>
                <a:cubicBezTo>
                  <a:pt x="6511" y="31223"/>
                  <a:pt x="7402" y="32381"/>
                  <a:pt x="8126" y="33160"/>
                </a:cubicBezTo>
                <a:cubicBezTo>
                  <a:pt x="8451" y="33510"/>
                  <a:pt x="8798" y="33840"/>
                  <a:pt x="9165" y="34147"/>
                </a:cubicBezTo>
                <a:cubicBezTo>
                  <a:pt x="9337" y="34499"/>
                  <a:pt x="9512" y="34849"/>
                  <a:pt x="9690" y="35198"/>
                </a:cubicBezTo>
                <a:cubicBezTo>
                  <a:pt x="9480" y="35576"/>
                  <a:pt x="9282" y="35949"/>
                  <a:pt x="9092" y="36315"/>
                </a:cubicBezTo>
                <a:cubicBezTo>
                  <a:pt x="8445" y="37561"/>
                  <a:pt x="7907" y="38714"/>
                  <a:pt x="7463" y="39732"/>
                </a:cubicBezTo>
                <a:cubicBezTo>
                  <a:pt x="7296" y="39470"/>
                  <a:pt x="7132" y="39205"/>
                  <a:pt x="6970" y="38938"/>
                </a:cubicBezTo>
                <a:cubicBezTo>
                  <a:pt x="6965" y="38890"/>
                  <a:pt x="6949" y="38733"/>
                  <a:pt x="6910" y="38478"/>
                </a:cubicBezTo>
                <a:cubicBezTo>
                  <a:pt x="6866" y="38172"/>
                  <a:pt x="6803" y="37739"/>
                  <a:pt x="6687" y="37208"/>
                </a:cubicBezTo>
                <a:cubicBezTo>
                  <a:pt x="6553" y="36587"/>
                  <a:pt x="6386" y="35973"/>
                  <a:pt x="6189" y="35369"/>
                </a:cubicBezTo>
                <a:cubicBezTo>
                  <a:pt x="5963" y="34632"/>
                  <a:pt x="5681" y="33912"/>
                  <a:pt x="5351" y="33214"/>
                </a:cubicBezTo>
                <a:cubicBezTo>
                  <a:pt x="5100" y="32688"/>
                  <a:pt x="4818" y="32136"/>
                  <a:pt x="4530" y="31577"/>
                </a:cubicBezTo>
                <a:cubicBezTo>
                  <a:pt x="4247" y="31023"/>
                  <a:pt x="3950" y="30457"/>
                  <a:pt x="3647" y="29893"/>
                </a:cubicBezTo>
                <a:lnTo>
                  <a:pt x="1888" y="26643"/>
                </a:lnTo>
                <a:lnTo>
                  <a:pt x="0" y="23168"/>
                </a:lnTo>
                <a:lnTo>
                  <a:pt x="0" y="23168"/>
                </a:lnTo>
                <a:cubicBezTo>
                  <a:pt x="0" y="23168"/>
                  <a:pt x="41" y="23630"/>
                  <a:pt x="135" y="24386"/>
                </a:cubicBezTo>
                <a:cubicBezTo>
                  <a:pt x="231" y="25143"/>
                  <a:pt x="375" y="26185"/>
                  <a:pt x="628" y="27368"/>
                </a:cubicBezTo>
                <a:cubicBezTo>
                  <a:pt x="873" y="28545"/>
                  <a:pt x="1181" y="29831"/>
                  <a:pt x="1604" y="31100"/>
                </a:cubicBezTo>
                <a:cubicBezTo>
                  <a:pt x="2015" y="32363"/>
                  <a:pt x="2486" y="33575"/>
                  <a:pt x="3034" y="34628"/>
                </a:cubicBezTo>
                <a:cubicBezTo>
                  <a:pt x="3800" y="36119"/>
                  <a:pt x="4781" y="37186"/>
                  <a:pt x="5578" y="37898"/>
                </a:cubicBezTo>
                <a:cubicBezTo>
                  <a:pt x="5936" y="38219"/>
                  <a:pt x="6313" y="38515"/>
                  <a:pt x="6709" y="38788"/>
                </a:cubicBezTo>
                <a:cubicBezTo>
                  <a:pt x="6933" y="39159"/>
                  <a:pt x="7162" y="39527"/>
                  <a:pt x="7392" y="39892"/>
                </a:cubicBezTo>
                <a:cubicBezTo>
                  <a:pt x="6883" y="41069"/>
                  <a:pt x="6498" y="42057"/>
                  <a:pt x="6216" y="42779"/>
                </a:cubicBezTo>
                <a:cubicBezTo>
                  <a:pt x="5950" y="43466"/>
                  <a:pt x="5739" y="44112"/>
                  <a:pt x="5529" y="44698"/>
                </a:cubicBezTo>
                <a:cubicBezTo>
                  <a:pt x="5317" y="45284"/>
                  <a:pt x="5150" y="45830"/>
                  <a:pt x="5012" y="46332"/>
                </a:cubicBezTo>
                <a:cubicBezTo>
                  <a:pt x="4738" y="47341"/>
                  <a:pt x="4626" y="48172"/>
                  <a:pt x="4623" y="48817"/>
                </a:cubicBezTo>
                <a:cubicBezTo>
                  <a:pt x="4614" y="49463"/>
                  <a:pt x="4699" y="49921"/>
                  <a:pt x="4770" y="50209"/>
                </a:cubicBezTo>
                <a:cubicBezTo>
                  <a:pt x="4800" y="50355"/>
                  <a:pt x="4839" y="50456"/>
                  <a:pt x="4858" y="50525"/>
                </a:cubicBezTo>
                <a:lnTo>
                  <a:pt x="4887" y="50627"/>
                </a:lnTo>
                <a:lnTo>
                  <a:pt x="5350" y="50620"/>
                </a:lnTo>
                <a:lnTo>
                  <a:pt x="5317" y="50500"/>
                </a:lnTo>
                <a:cubicBezTo>
                  <a:pt x="5296" y="50421"/>
                  <a:pt x="5258" y="50304"/>
                  <a:pt x="5229" y="50148"/>
                </a:cubicBezTo>
                <a:cubicBezTo>
                  <a:pt x="5160" y="49838"/>
                  <a:pt x="5096" y="49371"/>
                  <a:pt x="5119" y="48774"/>
                </a:cubicBezTo>
                <a:cubicBezTo>
                  <a:pt x="5136" y="48177"/>
                  <a:pt x="5254" y="47455"/>
                  <a:pt x="5470" y="46649"/>
                </a:cubicBezTo>
                <a:cubicBezTo>
                  <a:pt x="5579" y="46245"/>
                  <a:pt x="5712" y="45817"/>
                  <a:pt x="5864" y="45366"/>
                </a:cubicBezTo>
                <a:cubicBezTo>
                  <a:pt x="6025" y="44918"/>
                  <a:pt x="6196" y="44446"/>
                  <a:pt x="6373" y="43952"/>
                </a:cubicBezTo>
                <a:cubicBezTo>
                  <a:pt x="6978" y="42326"/>
                  <a:pt x="7731" y="40481"/>
                  <a:pt x="8679" y="38555"/>
                </a:cubicBezTo>
                <a:lnTo>
                  <a:pt x="8690" y="38653"/>
                </a:lnTo>
                <a:cubicBezTo>
                  <a:pt x="9149" y="38602"/>
                  <a:pt x="9605" y="38559"/>
                  <a:pt x="10062" y="38519"/>
                </a:cubicBezTo>
                <a:cubicBezTo>
                  <a:pt x="10348" y="38613"/>
                  <a:pt x="10812" y="38753"/>
                  <a:pt x="11417" y="38888"/>
                </a:cubicBezTo>
                <a:cubicBezTo>
                  <a:pt x="12012" y="39020"/>
                  <a:pt x="12615" y="39121"/>
                  <a:pt x="13221" y="39192"/>
                </a:cubicBezTo>
                <a:cubicBezTo>
                  <a:pt x="13918" y="39276"/>
                  <a:pt x="14620" y="39318"/>
                  <a:pt x="15323" y="39318"/>
                </a:cubicBezTo>
                <a:cubicBezTo>
                  <a:pt x="15360" y="39318"/>
                  <a:pt x="15397" y="39318"/>
                  <a:pt x="15434" y="39318"/>
                </a:cubicBezTo>
                <a:cubicBezTo>
                  <a:pt x="16530" y="39306"/>
                  <a:pt x="17708" y="39248"/>
                  <a:pt x="18886" y="39214"/>
                </a:cubicBezTo>
                <a:lnTo>
                  <a:pt x="20593" y="39154"/>
                </a:lnTo>
                <a:cubicBezTo>
                  <a:pt x="21141" y="39135"/>
                  <a:pt x="21689" y="39132"/>
                  <a:pt x="22185" y="39124"/>
                </a:cubicBezTo>
                <a:cubicBezTo>
                  <a:pt x="22849" y="39115"/>
                  <a:pt x="23440" y="39107"/>
                  <a:pt x="23943" y="39107"/>
                </a:cubicBezTo>
                <a:cubicBezTo>
                  <a:pt x="24199" y="39107"/>
                  <a:pt x="24432" y="39109"/>
                  <a:pt x="24641" y="39114"/>
                </a:cubicBezTo>
                <a:lnTo>
                  <a:pt x="24846" y="39117"/>
                </a:lnTo>
                <a:cubicBezTo>
                  <a:pt x="24864" y="39120"/>
                  <a:pt x="24881" y="39123"/>
                  <a:pt x="24899" y="39126"/>
                </a:cubicBezTo>
                <a:lnTo>
                  <a:pt x="24900" y="39118"/>
                </a:lnTo>
                <a:lnTo>
                  <a:pt x="25608" y="39128"/>
                </a:lnTo>
                <a:cubicBezTo>
                  <a:pt x="25608" y="39128"/>
                  <a:pt x="25239" y="38994"/>
                  <a:pt x="24614" y="38788"/>
                </a:cubicBezTo>
                <a:cubicBezTo>
                  <a:pt x="23993" y="38586"/>
                  <a:pt x="23098" y="38302"/>
                  <a:pt x="22083" y="38041"/>
                </a:cubicBezTo>
                <a:cubicBezTo>
                  <a:pt x="21067" y="37778"/>
                  <a:pt x="19903" y="37518"/>
                  <a:pt x="18708" y="37321"/>
                </a:cubicBezTo>
                <a:cubicBezTo>
                  <a:pt x="17550" y="37124"/>
                  <a:pt x="16380" y="37013"/>
                  <a:pt x="15205" y="36987"/>
                </a:cubicBezTo>
                <a:cubicBezTo>
                  <a:pt x="15133" y="36986"/>
                  <a:pt x="15062" y="36985"/>
                  <a:pt x="14991" y="36985"/>
                </a:cubicBezTo>
                <a:cubicBezTo>
                  <a:pt x="13497" y="36985"/>
                  <a:pt x="12228" y="37330"/>
                  <a:pt x="11286" y="37672"/>
                </a:cubicBezTo>
                <a:cubicBezTo>
                  <a:pt x="10896" y="37812"/>
                  <a:pt x="10516" y="37981"/>
                  <a:pt x="10151" y="38178"/>
                </a:cubicBezTo>
                <a:cubicBezTo>
                  <a:pt x="9917" y="38301"/>
                  <a:pt x="9785" y="38384"/>
                  <a:pt x="9757" y="38401"/>
                </a:cubicBezTo>
                <a:cubicBezTo>
                  <a:pt x="9406" y="38434"/>
                  <a:pt x="9055" y="38470"/>
                  <a:pt x="8703" y="38508"/>
                </a:cubicBezTo>
                <a:cubicBezTo>
                  <a:pt x="8895" y="38120"/>
                  <a:pt x="9091" y="37731"/>
                  <a:pt x="9298" y="37338"/>
                </a:cubicBezTo>
                <a:cubicBezTo>
                  <a:pt x="9862" y="36264"/>
                  <a:pt x="10483" y="35169"/>
                  <a:pt x="11151" y="34073"/>
                </a:cubicBezTo>
                <a:lnTo>
                  <a:pt x="11154" y="34193"/>
                </a:lnTo>
                <a:cubicBezTo>
                  <a:pt x="11375" y="34188"/>
                  <a:pt x="11595" y="34187"/>
                  <a:pt x="11815" y="34187"/>
                </a:cubicBezTo>
                <a:cubicBezTo>
                  <a:pt x="12060" y="34187"/>
                  <a:pt x="12304" y="34189"/>
                  <a:pt x="12549" y="34189"/>
                </a:cubicBezTo>
                <a:cubicBezTo>
                  <a:pt x="12827" y="34309"/>
                  <a:pt x="13267" y="34486"/>
                  <a:pt x="13840" y="34668"/>
                </a:cubicBezTo>
                <a:cubicBezTo>
                  <a:pt x="14850" y="34994"/>
                  <a:pt x="16258" y="35341"/>
                  <a:pt x="17807" y="35461"/>
                </a:cubicBezTo>
                <a:cubicBezTo>
                  <a:pt x="18884" y="35538"/>
                  <a:pt x="20100" y="35611"/>
                  <a:pt x="21256" y="35668"/>
                </a:cubicBezTo>
                <a:cubicBezTo>
                  <a:pt x="22406" y="35719"/>
                  <a:pt x="23565" y="35805"/>
                  <a:pt x="24552" y="35873"/>
                </a:cubicBezTo>
                <a:cubicBezTo>
                  <a:pt x="25533" y="35936"/>
                  <a:pt x="26400" y="36028"/>
                  <a:pt x="27001" y="36087"/>
                </a:cubicBezTo>
                <a:lnTo>
                  <a:pt x="27204" y="36108"/>
                </a:lnTo>
                <a:cubicBezTo>
                  <a:pt x="27220" y="36113"/>
                  <a:pt x="27238" y="36116"/>
                  <a:pt x="27254" y="36120"/>
                </a:cubicBezTo>
                <a:lnTo>
                  <a:pt x="27257" y="36113"/>
                </a:lnTo>
                <a:lnTo>
                  <a:pt x="27957" y="36184"/>
                </a:lnTo>
                <a:cubicBezTo>
                  <a:pt x="27957" y="36184"/>
                  <a:pt x="27603" y="36018"/>
                  <a:pt x="27000" y="35759"/>
                </a:cubicBezTo>
                <a:cubicBezTo>
                  <a:pt x="26399" y="35499"/>
                  <a:pt x="25547" y="35149"/>
                  <a:pt x="24548" y="34788"/>
                </a:cubicBezTo>
                <a:cubicBezTo>
                  <a:pt x="23542" y="34420"/>
                  <a:pt x="22426" y="34073"/>
                  <a:pt x="21253" y="33769"/>
                </a:cubicBezTo>
                <a:cubicBezTo>
                  <a:pt x="20085" y="33468"/>
                  <a:pt x="18879" y="33227"/>
                  <a:pt x="17790" y="33120"/>
                </a:cubicBezTo>
                <a:cubicBezTo>
                  <a:pt x="17416" y="33082"/>
                  <a:pt x="17041" y="33063"/>
                  <a:pt x="16665" y="33063"/>
                </a:cubicBezTo>
                <a:cubicBezTo>
                  <a:pt x="16308" y="33063"/>
                  <a:pt x="15950" y="33080"/>
                  <a:pt x="15594" y="33115"/>
                </a:cubicBezTo>
                <a:cubicBezTo>
                  <a:pt x="14923" y="33183"/>
                  <a:pt x="14332" y="33315"/>
                  <a:pt x="13829" y="33452"/>
                </a:cubicBezTo>
                <a:cubicBezTo>
                  <a:pt x="13425" y="33561"/>
                  <a:pt x="13029" y="33693"/>
                  <a:pt x="12641" y="33846"/>
                </a:cubicBezTo>
                <a:cubicBezTo>
                  <a:pt x="12368" y="33961"/>
                  <a:pt x="12219" y="34041"/>
                  <a:pt x="12219" y="34041"/>
                </a:cubicBezTo>
                <a:lnTo>
                  <a:pt x="12232" y="34048"/>
                </a:lnTo>
                <a:cubicBezTo>
                  <a:pt x="12029" y="34048"/>
                  <a:pt x="11826" y="34047"/>
                  <a:pt x="11623" y="34047"/>
                </a:cubicBezTo>
                <a:cubicBezTo>
                  <a:pt x="11470" y="34047"/>
                  <a:pt x="11318" y="34047"/>
                  <a:pt x="11165" y="34050"/>
                </a:cubicBezTo>
                <a:cubicBezTo>
                  <a:pt x="11964" y="32740"/>
                  <a:pt x="12834" y="31427"/>
                  <a:pt x="13770" y="30143"/>
                </a:cubicBezTo>
                <a:cubicBezTo>
                  <a:pt x="14783" y="28748"/>
                  <a:pt x="15871" y="27389"/>
                  <a:pt x="17007" y="26090"/>
                </a:cubicBezTo>
                <a:cubicBezTo>
                  <a:pt x="17386" y="26150"/>
                  <a:pt x="17764" y="26212"/>
                  <a:pt x="18140" y="26279"/>
                </a:cubicBezTo>
                <a:cubicBezTo>
                  <a:pt x="18392" y="26445"/>
                  <a:pt x="18808" y="26705"/>
                  <a:pt x="19363" y="26997"/>
                </a:cubicBezTo>
                <a:cubicBezTo>
                  <a:pt x="20559" y="27624"/>
                  <a:pt x="21821" y="28113"/>
                  <a:pt x="23128" y="28453"/>
                </a:cubicBezTo>
                <a:cubicBezTo>
                  <a:pt x="24200" y="28735"/>
                  <a:pt x="25358" y="28988"/>
                  <a:pt x="26493" y="29249"/>
                </a:cubicBezTo>
                <a:cubicBezTo>
                  <a:pt x="27641" y="29523"/>
                  <a:pt x="28740" y="29775"/>
                  <a:pt x="29706" y="30022"/>
                </a:cubicBezTo>
                <a:lnTo>
                  <a:pt x="32079" y="30660"/>
                </a:lnTo>
                <a:cubicBezTo>
                  <a:pt x="32148" y="30679"/>
                  <a:pt x="32212" y="30696"/>
                  <a:pt x="32273" y="30714"/>
                </a:cubicBezTo>
                <a:cubicBezTo>
                  <a:pt x="32290" y="30721"/>
                  <a:pt x="32305" y="30728"/>
                  <a:pt x="32320" y="30735"/>
                </a:cubicBezTo>
                <a:lnTo>
                  <a:pt x="32324" y="30728"/>
                </a:lnTo>
                <a:cubicBezTo>
                  <a:pt x="32500" y="30779"/>
                  <a:pt x="32651" y="30826"/>
                  <a:pt x="32762" y="30857"/>
                </a:cubicBezTo>
                <a:lnTo>
                  <a:pt x="33006" y="30931"/>
                </a:lnTo>
                <a:cubicBezTo>
                  <a:pt x="33006" y="30931"/>
                  <a:pt x="32686" y="30702"/>
                  <a:pt x="32136" y="30336"/>
                </a:cubicBezTo>
                <a:cubicBezTo>
                  <a:pt x="31586" y="29970"/>
                  <a:pt x="30818" y="29487"/>
                  <a:pt x="29900" y="28960"/>
                </a:cubicBezTo>
                <a:cubicBezTo>
                  <a:pt x="28989" y="28437"/>
                  <a:pt x="27918" y="27864"/>
                  <a:pt x="26825" y="27372"/>
                </a:cubicBezTo>
                <a:cubicBezTo>
                  <a:pt x="25732" y="26881"/>
                  <a:pt x="24594" y="26444"/>
                  <a:pt x="23524" y="26134"/>
                </a:cubicBezTo>
                <a:cubicBezTo>
                  <a:pt x="22765" y="25915"/>
                  <a:pt x="22043" y="25811"/>
                  <a:pt x="21367" y="25762"/>
                </a:cubicBezTo>
                <a:cubicBezTo>
                  <a:pt x="21072" y="25743"/>
                  <a:pt x="20785" y="25733"/>
                  <a:pt x="20513" y="25733"/>
                </a:cubicBezTo>
                <a:cubicBezTo>
                  <a:pt x="20165" y="25733"/>
                  <a:pt x="19842" y="25749"/>
                  <a:pt x="19556" y="25782"/>
                </a:cubicBezTo>
                <a:cubicBezTo>
                  <a:pt x="18622" y="25879"/>
                  <a:pt x="17996" y="26057"/>
                  <a:pt x="17888" y="26089"/>
                </a:cubicBezTo>
                <a:cubicBezTo>
                  <a:pt x="17631" y="26044"/>
                  <a:pt x="17374" y="26003"/>
                  <a:pt x="17116" y="25962"/>
                </a:cubicBezTo>
                <a:cubicBezTo>
                  <a:pt x="17874" y="25099"/>
                  <a:pt x="18652" y="24263"/>
                  <a:pt x="19443" y="23464"/>
                </a:cubicBezTo>
                <a:cubicBezTo>
                  <a:pt x="19815" y="23086"/>
                  <a:pt x="20190" y="22720"/>
                  <a:pt x="20568" y="22359"/>
                </a:cubicBezTo>
                <a:cubicBezTo>
                  <a:pt x="20962" y="22459"/>
                  <a:pt x="21355" y="22563"/>
                  <a:pt x="21746" y="22670"/>
                </a:cubicBezTo>
                <a:cubicBezTo>
                  <a:pt x="21981" y="22858"/>
                  <a:pt x="22368" y="23152"/>
                  <a:pt x="22888" y="23490"/>
                </a:cubicBezTo>
                <a:cubicBezTo>
                  <a:pt x="23401" y="23822"/>
                  <a:pt x="23929" y="24126"/>
                  <a:pt x="24473" y="24403"/>
                </a:cubicBezTo>
                <a:cubicBezTo>
                  <a:pt x="25131" y="24743"/>
                  <a:pt x="25810" y="25041"/>
                  <a:pt x="26506" y="25294"/>
                </a:cubicBezTo>
                <a:cubicBezTo>
                  <a:pt x="27023" y="25481"/>
                  <a:pt x="27564" y="25664"/>
                  <a:pt x="28111" y="25844"/>
                </a:cubicBezTo>
                <a:lnTo>
                  <a:pt x="29779" y="26405"/>
                </a:lnTo>
                <a:lnTo>
                  <a:pt x="31398" y="26948"/>
                </a:lnTo>
                <a:cubicBezTo>
                  <a:pt x="31919" y="27123"/>
                  <a:pt x="32431" y="27314"/>
                  <a:pt x="32898" y="27482"/>
                </a:cubicBezTo>
                <a:cubicBezTo>
                  <a:pt x="33833" y="27825"/>
                  <a:pt x="34634" y="28103"/>
                  <a:pt x="35165" y="28360"/>
                </a:cubicBezTo>
                <a:lnTo>
                  <a:pt x="35317" y="28427"/>
                </a:lnTo>
                <a:cubicBezTo>
                  <a:pt x="35338" y="28442"/>
                  <a:pt x="35361" y="28454"/>
                  <a:pt x="35382" y="28468"/>
                </a:cubicBezTo>
                <a:lnTo>
                  <a:pt x="35389" y="28458"/>
                </a:lnTo>
                <a:lnTo>
                  <a:pt x="36017" y="28741"/>
                </a:lnTo>
                <a:cubicBezTo>
                  <a:pt x="36017" y="28741"/>
                  <a:pt x="35731" y="28478"/>
                  <a:pt x="35237" y="28055"/>
                </a:cubicBezTo>
                <a:cubicBezTo>
                  <a:pt x="34739" y="27640"/>
                  <a:pt x="34041" y="27036"/>
                  <a:pt x="33182" y="26435"/>
                </a:cubicBezTo>
                <a:cubicBezTo>
                  <a:pt x="32324" y="25829"/>
                  <a:pt x="31329" y="25175"/>
                  <a:pt x="30279" y="24569"/>
                </a:cubicBezTo>
                <a:cubicBezTo>
                  <a:pt x="29264" y="23976"/>
                  <a:pt x="28206" y="23461"/>
                  <a:pt x="27115" y="23028"/>
                </a:cubicBezTo>
                <a:cubicBezTo>
                  <a:pt x="25640" y="22438"/>
                  <a:pt x="24248" y="22309"/>
                  <a:pt x="23196" y="22300"/>
                </a:cubicBezTo>
                <a:cubicBezTo>
                  <a:pt x="23166" y="22300"/>
                  <a:pt x="23135" y="22300"/>
                  <a:pt x="23104" y="22300"/>
                </a:cubicBezTo>
                <a:cubicBezTo>
                  <a:pt x="22718" y="22300"/>
                  <a:pt x="22333" y="22327"/>
                  <a:pt x="21952" y="22380"/>
                </a:cubicBezTo>
                <a:cubicBezTo>
                  <a:pt x="21701" y="22415"/>
                  <a:pt x="21545" y="22445"/>
                  <a:pt x="21502" y="22453"/>
                </a:cubicBezTo>
                <a:cubicBezTo>
                  <a:pt x="21233" y="22382"/>
                  <a:pt x="20961" y="22311"/>
                  <a:pt x="20689" y="22243"/>
                </a:cubicBezTo>
                <a:cubicBezTo>
                  <a:pt x="21896" y="21092"/>
                  <a:pt x="23116" y="20029"/>
                  <a:pt x="24308" y="19063"/>
                </a:cubicBezTo>
                <a:cubicBezTo>
                  <a:pt x="24720" y="19207"/>
                  <a:pt x="25127" y="19354"/>
                  <a:pt x="25531" y="19504"/>
                </a:cubicBezTo>
                <a:cubicBezTo>
                  <a:pt x="25747" y="19712"/>
                  <a:pt x="26105" y="20039"/>
                  <a:pt x="26591" y="20420"/>
                </a:cubicBezTo>
                <a:cubicBezTo>
                  <a:pt x="27420" y="21076"/>
                  <a:pt x="28623" y="21898"/>
                  <a:pt x="30030" y="22553"/>
                </a:cubicBezTo>
                <a:cubicBezTo>
                  <a:pt x="32023" y="23459"/>
                  <a:pt x="34322" y="24510"/>
                  <a:pt x="35994" y="25469"/>
                </a:cubicBezTo>
                <a:cubicBezTo>
                  <a:pt x="36412" y="25696"/>
                  <a:pt x="36795" y="25929"/>
                  <a:pt x="37130" y="26139"/>
                </a:cubicBezTo>
                <a:lnTo>
                  <a:pt x="37995" y="26688"/>
                </a:lnTo>
                <a:lnTo>
                  <a:pt x="38061" y="26735"/>
                </a:lnTo>
                <a:cubicBezTo>
                  <a:pt x="38098" y="26769"/>
                  <a:pt x="38138" y="26802"/>
                  <a:pt x="38176" y="26836"/>
                </a:cubicBezTo>
                <a:lnTo>
                  <a:pt x="38187" y="26824"/>
                </a:lnTo>
                <a:lnTo>
                  <a:pt x="38736" y="27214"/>
                </a:lnTo>
                <a:cubicBezTo>
                  <a:pt x="38736" y="27214"/>
                  <a:pt x="38498" y="26908"/>
                  <a:pt x="38081" y="26412"/>
                </a:cubicBezTo>
                <a:cubicBezTo>
                  <a:pt x="37663" y="25910"/>
                  <a:pt x="37057" y="25248"/>
                  <a:pt x="36315" y="24516"/>
                </a:cubicBezTo>
                <a:cubicBezTo>
                  <a:pt x="34837" y="23035"/>
                  <a:pt x="32769" y="21393"/>
                  <a:pt x="30813" y="20367"/>
                </a:cubicBezTo>
                <a:cubicBezTo>
                  <a:pt x="30124" y="20009"/>
                  <a:pt x="29434" y="19757"/>
                  <a:pt x="28784" y="19577"/>
                </a:cubicBezTo>
                <a:cubicBezTo>
                  <a:pt x="28201" y="19429"/>
                  <a:pt x="27610" y="19329"/>
                  <a:pt x="27012" y="19276"/>
                </a:cubicBezTo>
                <a:cubicBezTo>
                  <a:pt x="26674" y="19244"/>
                  <a:pt x="26336" y="19228"/>
                  <a:pt x="25998" y="19228"/>
                </a:cubicBezTo>
                <a:cubicBezTo>
                  <a:pt x="25918" y="19228"/>
                  <a:pt x="25838" y="19229"/>
                  <a:pt x="25758" y="19231"/>
                </a:cubicBezTo>
                <a:cubicBezTo>
                  <a:pt x="25485" y="19245"/>
                  <a:pt x="25328" y="19264"/>
                  <a:pt x="25302" y="19267"/>
                </a:cubicBezTo>
                <a:cubicBezTo>
                  <a:pt x="25018" y="19163"/>
                  <a:pt x="24729" y="19060"/>
                  <a:pt x="24440" y="18958"/>
                </a:cubicBezTo>
                <a:cubicBezTo>
                  <a:pt x="24804" y="18665"/>
                  <a:pt x="25166" y="18378"/>
                  <a:pt x="25524" y="18104"/>
                </a:cubicBezTo>
                <a:cubicBezTo>
                  <a:pt x="26072" y="17677"/>
                  <a:pt x="26612" y="17278"/>
                  <a:pt x="27141" y="16903"/>
                </a:cubicBezTo>
                <a:cubicBezTo>
                  <a:pt x="27572" y="16998"/>
                  <a:pt x="27998" y="17100"/>
                  <a:pt x="28421" y="17208"/>
                </a:cubicBezTo>
                <a:cubicBezTo>
                  <a:pt x="28456" y="17234"/>
                  <a:pt x="28488" y="17260"/>
                  <a:pt x="28528" y="17291"/>
                </a:cubicBezTo>
                <a:cubicBezTo>
                  <a:pt x="28770" y="17471"/>
                  <a:pt x="29123" y="17723"/>
                  <a:pt x="29566" y="18011"/>
                </a:cubicBezTo>
                <a:cubicBezTo>
                  <a:pt x="30011" y="18300"/>
                  <a:pt x="30540" y="18616"/>
                  <a:pt x="31133" y="18927"/>
                </a:cubicBezTo>
                <a:cubicBezTo>
                  <a:pt x="31726" y="19238"/>
                  <a:pt x="32391" y="19566"/>
                  <a:pt x="33085" y="19839"/>
                </a:cubicBezTo>
                <a:cubicBezTo>
                  <a:pt x="34069" y="20242"/>
                  <a:pt x="35124" y="20652"/>
                  <a:pt x="36112" y="21096"/>
                </a:cubicBezTo>
                <a:cubicBezTo>
                  <a:pt x="37101" y="21539"/>
                  <a:pt x="38018" y="22005"/>
                  <a:pt x="38765" y="22456"/>
                </a:cubicBezTo>
                <a:cubicBezTo>
                  <a:pt x="39143" y="22663"/>
                  <a:pt x="39469" y="22910"/>
                  <a:pt x="39757" y="23103"/>
                </a:cubicBezTo>
                <a:cubicBezTo>
                  <a:pt x="39898" y="23202"/>
                  <a:pt x="40031" y="23295"/>
                  <a:pt x="40155" y="23382"/>
                </a:cubicBezTo>
                <a:lnTo>
                  <a:pt x="40476" y="23646"/>
                </a:lnTo>
                <a:lnTo>
                  <a:pt x="40521" y="23684"/>
                </a:lnTo>
                <a:cubicBezTo>
                  <a:pt x="40548" y="23716"/>
                  <a:pt x="40580" y="23746"/>
                  <a:pt x="40607" y="23778"/>
                </a:cubicBezTo>
                <a:lnTo>
                  <a:pt x="40619" y="23768"/>
                </a:lnTo>
                <a:lnTo>
                  <a:pt x="41064" y="24149"/>
                </a:lnTo>
                <a:cubicBezTo>
                  <a:pt x="41064" y="24149"/>
                  <a:pt x="40887" y="23844"/>
                  <a:pt x="40551" y="23345"/>
                </a:cubicBezTo>
                <a:cubicBezTo>
                  <a:pt x="40384" y="23097"/>
                  <a:pt x="40175" y="22800"/>
                  <a:pt x="39926" y="22470"/>
                </a:cubicBezTo>
                <a:cubicBezTo>
                  <a:pt x="39674" y="22149"/>
                  <a:pt x="39378" y="21807"/>
                  <a:pt x="39045" y="21443"/>
                </a:cubicBezTo>
                <a:cubicBezTo>
                  <a:pt x="38714" y="21079"/>
                  <a:pt x="38341" y="20698"/>
                  <a:pt x="37934" y="20343"/>
                </a:cubicBezTo>
                <a:cubicBezTo>
                  <a:pt x="37527" y="19984"/>
                  <a:pt x="37088" y="19609"/>
                  <a:pt x="36625" y="19272"/>
                </a:cubicBezTo>
                <a:cubicBezTo>
                  <a:pt x="36163" y="18939"/>
                  <a:pt x="35679" y="18618"/>
                  <a:pt x="35184" y="18321"/>
                </a:cubicBezTo>
                <a:cubicBezTo>
                  <a:pt x="34702" y="18044"/>
                  <a:pt x="34205" y="17790"/>
                  <a:pt x="33697" y="17563"/>
                </a:cubicBezTo>
                <a:cubicBezTo>
                  <a:pt x="32995" y="17248"/>
                  <a:pt x="32298" y="17071"/>
                  <a:pt x="31637" y="16945"/>
                </a:cubicBezTo>
                <a:cubicBezTo>
                  <a:pt x="31045" y="16853"/>
                  <a:pt x="30483" y="16809"/>
                  <a:pt x="29998" y="16809"/>
                </a:cubicBezTo>
                <a:cubicBezTo>
                  <a:pt x="29950" y="16809"/>
                  <a:pt x="29902" y="16810"/>
                  <a:pt x="29856" y="16811"/>
                </a:cubicBezTo>
                <a:cubicBezTo>
                  <a:pt x="29441" y="16820"/>
                  <a:pt x="29027" y="16853"/>
                  <a:pt x="28616" y="16908"/>
                </a:cubicBezTo>
                <a:cubicBezTo>
                  <a:pt x="28345" y="16950"/>
                  <a:pt x="28192" y="16987"/>
                  <a:pt x="28167" y="16994"/>
                </a:cubicBezTo>
                <a:cubicBezTo>
                  <a:pt x="27879" y="16923"/>
                  <a:pt x="27588" y="16857"/>
                  <a:pt x="27297" y="16791"/>
                </a:cubicBezTo>
                <a:cubicBezTo>
                  <a:pt x="28525" y="15927"/>
                  <a:pt x="29681" y="15199"/>
                  <a:pt x="30707" y="14598"/>
                </a:cubicBezTo>
                <a:cubicBezTo>
                  <a:pt x="31050" y="14629"/>
                  <a:pt x="31389" y="14667"/>
                  <a:pt x="31725" y="14708"/>
                </a:cubicBezTo>
                <a:cubicBezTo>
                  <a:pt x="31751" y="14724"/>
                  <a:pt x="31773" y="14738"/>
                  <a:pt x="31803" y="14754"/>
                </a:cubicBezTo>
                <a:cubicBezTo>
                  <a:pt x="32023" y="14878"/>
                  <a:pt x="32350" y="15060"/>
                  <a:pt x="32751" y="15259"/>
                </a:cubicBezTo>
                <a:cubicBezTo>
                  <a:pt x="33153" y="15460"/>
                  <a:pt x="33629" y="15668"/>
                  <a:pt x="34159" y="15879"/>
                </a:cubicBezTo>
                <a:cubicBezTo>
                  <a:pt x="34692" y="16102"/>
                  <a:pt x="35270" y="16291"/>
                  <a:pt x="35883" y="16471"/>
                </a:cubicBezTo>
                <a:lnTo>
                  <a:pt x="37204" y="16846"/>
                </a:lnTo>
                <a:cubicBezTo>
                  <a:pt x="37650" y="16988"/>
                  <a:pt x="38095" y="17106"/>
                  <a:pt x="38524" y="17253"/>
                </a:cubicBezTo>
                <a:cubicBezTo>
                  <a:pt x="38953" y="17410"/>
                  <a:pt x="39369" y="17534"/>
                  <a:pt x="39755" y="17694"/>
                </a:cubicBezTo>
                <a:cubicBezTo>
                  <a:pt x="40140" y="17861"/>
                  <a:pt x="40506" y="17992"/>
                  <a:pt x="40828" y="18154"/>
                </a:cubicBezTo>
                <a:cubicBezTo>
                  <a:pt x="41150" y="18316"/>
                  <a:pt x="41441" y="18458"/>
                  <a:pt x="41693" y="18591"/>
                </a:cubicBezTo>
                <a:lnTo>
                  <a:pt x="42321" y="18973"/>
                </a:lnTo>
                <a:lnTo>
                  <a:pt x="42406" y="19025"/>
                </a:lnTo>
                <a:cubicBezTo>
                  <a:pt x="42417" y="19038"/>
                  <a:pt x="42432" y="19049"/>
                  <a:pt x="42443" y="19061"/>
                </a:cubicBezTo>
                <a:lnTo>
                  <a:pt x="42452" y="19053"/>
                </a:lnTo>
                <a:lnTo>
                  <a:pt x="42548" y="19112"/>
                </a:lnTo>
                <a:lnTo>
                  <a:pt x="42708" y="19231"/>
                </a:lnTo>
                <a:lnTo>
                  <a:pt x="42840" y="19329"/>
                </a:lnTo>
                <a:cubicBezTo>
                  <a:pt x="42840" y="19329"/>
                  <a:pt x="42803" y="19267"/>
                  <a:pt x="42736" y="19156"/>
                </a:cubicBezTo>
                <a:cubicBezTo>
                  <a:pt x="42666" y="19049"/>
                  <a:pt x="42569" y="18871"/>
                  <a:pt x="42426" y="18687"/>
                </a:cubicBezTo>
                <a:cubicBezTo>
                  <a:pt x="42284" y="18499"/>
                  <a:pt x="42107" y="18273"/>
                  <a:pt x="41893" y="18019"/>
                </a:cubicBezTo>
                <a:cubicBezTo>
                  <a:pt x="41786" y="17893"/>
                  <a:pt x="41670" y="17758"/>
                  <a:pt x="41543" y="17620"/>
                </a:cubicBezTo>
                <a:cubicBezTo>
                  <a:pt x="41416" y="17492"/>
                  <a:pt x="41279" y="17359"/>
                  <a:pt x="41131" y="17223"/>
                </a:cubicBezTo>
                <a:cubicBezTo>
                  <a:pt x="40550" y="16658"/>
                  <a:pt x="39808" y="16101"/>
                  <a:pt x="38974" y="15598"/>
                </a:cubicBezTo>
                <a:cubicBezTo>
                  <a:pt x="38557" y="15362"/>
                  <a:pt x="38118" y="15133"/>
                  <a:pt x="37671" y="14926"/>
                </a:cubicBezTo>
                <a:cubicBezTo>
                  <a:pt x="37227" y="14740"/>
                  <a:pt x="36772" y="14572"/>
                  <a:pt x="36325" y="14431"/>
                </a:cubicBezTo>
                <a:cubicBezTo>
                  <a:pt x="35725" y="14258"/>
                  <a:pt x="35106" y="14156"/>
                  <a:pt x="34483" y="14127"/>
                </a:cubicBezTo>
                <a:cubicBezTo>
                  <a:pt x="34368" y="14125"/>
                  <a:pt x="34254" y="14123"/>
                  <a:pt x="34141" y="14123"/>
                </a:cubicBezTo>
                <a:cubicBezTo>
                  <a:pt x="33693" y="14123"/>
                  <a:pt x="33274" y="14144"/>
                  <a:pt x="32918" y="14205"/>
                </a:cubicBezTo>
                <a:cubicBezTo>
                  <a:pt x="32470" y="14272"/>
                  <a:pt x="32102" y="14354"/>
                  <a:pt x="31847" y="14419"/>
                </a:cubicBezTo>
                <a:cubicBezTo>
                  <a:pt x="31664" y="14473"/>
                  <a:pt x="31543" y="14515"/>
                  <a:pt x="31489" y="14534"/>
                </a:cubicBezTo>
                <a:cubicBezTo>
                  <a:pt x="31299" y="14512"/>
                  <a:pt x="31106" y="14494"/>
                  <a:pt x="30916" y="14475"/>
                </a:cubicBezTo>
                <a:cubicBezTo>
                  <a:pt x="31862" y="13927"/>
                  <a:pt x="32685" y="13491"/>
                  <a:pt x="33342" y="13153"/>
                </a:cubicBezTo>
                <a:cubicBezTo>
                  <a:pt x="33409" y="13122"/>
                  <a:pt x="33475" y="13093"/>
                  <a:pt x="33542" y="13062"/>
                </a:cubicBezTo>
                <a:cubicBezTo>
                  <a:pt x="33563" y="13063"/>
                  <a:pt x="33596" y="13063"/>
                  <a:pt x="33637" y="13063"/>
                </a:cubicBezTo>
                <a:cubicBezTo>
                  <a:pt x="33706" y="13063"/>
                  <a:pt x="33802" y="13062"/>
                  <a:pt x="33922" y="13058"/>
                </a:cubicBezTo>
                <a:cubicBezTo>
                  <a:pt x="34183" y="13043"/>
                  <a:pt x="34565" y="13035"/>
                  <a:pt x="35021" y="12998"/>
                </a:cubicBezTo>
                <a:cubicBezTo>
                  <a:pt x="35250" y="12979"/>
                  <a:pt x="35495" y="12947"/>
                  <a:pt x="35757" y="12916"/>
                </a:cubicBezTo>
                <a:cubicBezTo>
                  <a:pt x="36022" y="12891"/>
                  <a:pt x="36302" y="12856"/>
                  <a:pt x="36590" y="12808"/>
                </a:cubicBezTo>
                <a:cubicBezTo>
                  <a:pt x="36735" y="12785"/>
                  <a:pt x="36882" y="12758"/>
                  <a:pt x="37031" y="12727"/>
                </a:cubicBezTo>
                <a:cubicBezTo>
                  <a:pt x="37183" y="12703"/>
                  <a:pt x="37337" y="12678"/>
                  <a:pt x="37494" y="12648"/>
                </a:cubicBezTo>
                <a:cubicBezTo>
                  <a:pt x="37805" y="12591"/>
                  <a:pt x="38123" y="12506"/>
                  <a:pt x="38450" y="12423"/>
                </a:cubicBezTo>
                <a:cubicBezTo>
                  <a:pt x="39371" y="12201"/>
                  <a:pt x="40380" y="11916"/>
                  <a:pt x="41404" y="11715"/>
                </a:cubicBezTo>
                <a:lnTo>
                  <a:pt x="42170" y="11555"/>
                </a:lnTo>
                <a:lnTo>
                  <a:pt x="42932" y="11438"/>
                </a:lnTo>
                <a:cubicBezTo>
                  <a:pt x="43183" y="11402"/>
                  <a:pt x="43433" y="11348"/>
                  <a:pt x="43677" y="11327"/>
                </a:cubicBezTo>
                <a:lnTo>
                  <a:pt x="44395" y="11256"/>
                </a:lnTo>
                <a:cubicBezTo>
                  <a:pt x="44863" y="11195"/>
                  <a:pt x="45302" y="11193"/>
                  <a:pt x="45702" y="11176"/>
                </a:cubicBezTo>
                <a:lnTo>
                  <a:pt x="46271" y="11154"/>
                </a:lnTo>
                <a:lnTo>
                  <a:pt x="46758" y="11169"/>
                </a:lnTo>
                <a:lnTo>
                  <a:pt x="47719" y="11194"/>
                </a:lnTo>
                <a:lnTo>
                  <a:pt x="47074" y="10940"/>
                </a:lnTo>
                <a:lnTo>
                  <a:pt x="47076" y="10930"/>
                </a:lnTo>
                <a:cubicBezTo>
                  <a:pt x="47061" y="10927"/>
                  <a:pt x="47045" y="10926"/>
                  <a:pt x="47029" y="10922"/>
                </a:cubicBezTo>
                <a:lnTo>
                  <a:pt x="46813" y="10836"/>
                </a:lnTo>
                <a:cubicBezTo>
                  <a:pt x="46668" y="10783"/>
                  <a:pt x="46511" y="10717"/>
                  <a:pt x="46336" y="10660"/>
                </a:cubicBezTo>
                <a:lnTo>
                  <a:pt x="45771" y="10499"/>
                </a:lnTo>
                <a:lnTo>
                  <a:pt x="45131" y="10322"/>
                </a:lnTo>
                <a:cubicBezTo>
                  <a:pt x="44906" y="10260"/>
                  <a:pt x="44667" y="10229"/>
                  <a:pt x="44421" y="10180"/>
                </a:cubicBezTo>
                <a:lnTo>
                  <a:pt x="43656" y="10047"/>
                </a:lnTo>
                <a:cubicBezTo>
                  <a:pt x="43394" y="10010"/>
                  <a:pt x="43125" y="9993"/>
                  <a:pt x="42848" y="9967"/>
                </a:cubicBezTo>
                <a:cubicBezTo>
                  <a:pt x="42574" y="9948"/>
                  <a:pt x="42292" y="9913"/>
                  <a:pt x="42009" y="9912"/>
                </a:cubicBezTo>
                <a:lnTo>
                  <a:pt x="41154" y="9915"/>
                </a:lnTo>
                <a:lnTo>
                  <a:pt x="40723" y="9922"/>
                </a:lnTo>
                <a:lnTo>
                  <a:pt x="40297" y="9959"/>
                </a:lnTo>
                <a:lnTo>
                  <a:pt x="39451" y="10044"/>
                </a:lnTo>
                <a:cubicBezTo>
                  <a:pt x="38896" y="10120"/>
                  <a:pt x="38362" y="10240"/>
                  <a:pt x="37855" y="10353"/>
                </a:cubicBezTo>
                <a:cubicBezTo>
                  <a:pt x="37149" y="10561"/>
                  <a:pt x="36499" y="10797"/>
                  <a:pt x="35959" y="11108"/>
                </a:cubicBezTo>
                <a:cubicBezTo>
                  <a:pt x="35687" y="11256"/>
                  <a:pt x="35434" y="11406"/>
                  <a:pt x="35204" y="11553"/>
                </a:cubicBezTo>
                <a:cubicBezTo>
                  <a:pt x="34978" y="11712"/>
                  <a:pt x="34775" y="11866"/>
                  <a:pt x="34594" y="12012"/>
                </a:cubicBezTo>
                <a:cubicBezTo>
                  <a:pt x="34229" y="12301"/>
                  <a:pt x="33956" y="12558"/>
                  <a:pt x="33778" y="12755"/>
                </a:cubicBezTo>
                <a:cubicBezTo>
                  <a:pt x="33752" y="12783"/>
                  <a:pt x="33732" y="12806"/>
                  <a:pt x="33710" y="12831"/>
                </a:cubicBezTo>
                <a:cubicBezTo>
                  <a:pt x="33558" y="12899"/>
                  <a:pt x="33406" y="12967"/>
                  <a:pt x="33256" y="13036"/>
                </a:cubicBezTo>
                <a:cubicBezTo>
                  <a:pt x="31955" y="13540"/>
                  <a:pt x="30631" y="14162"/>
                  <a:pt x="29318" y="14887"/>
                </a:cubicBezTo>
                <a:cubicBezTo>
                  <a:pt x="29361" y="14797"/>
                  <a:pt x="29406" y="14706"/>
                  <a:pt x="29451" y="14617"/>
                </a:cubicBezTo>
                <a:cubicBezTo>
                  <a:pt x="29493" y="14584"/>
                  <a:pt x="29600" y="14500"/>
                  <a:pt x="29756" y="14366"/>
                </a:cubicBezTo>
                <a:cubicBezTo>
                  <a:pt x="29958" y="14186"/>
                  <a:pt x="30249" y="13934"/>
                  <a:pt x="30590" y="13608"/>
                </a:cubicBezTo>
                <a:cubicBezTo>
                  <a:pt x="30759" y="13443"/>
                  <a:pt x="30942" y="13260"/>
                  <a:pt x="31131" y="13056"/>
                </a:cubicBezTo>
                <a:cubicBezTo>
                  <a:pt x="31324" y="12860"/>
                  <a:pt x="31527" y="12647"/>
                  <a:pt x="31733" y="12413"/>
                </a:cubicBezTo>
                <a:cubicBezTo>
                  <a:pt x="32142" y="11938"/>
                  <a:pt x="32586" y="11421"/>
                  <a:pt x="33013" y="10821"/>
                </a:cubicBezTo>
                <a:cubicBezTo>
                  <a:pt x="33309" y="10390"/>
                  <a:pt x="33639" y="9968"/>
                  <a:pt x="33968" y="9503"/>
                </a:cubicBezTo>
                <a:cubicBezTo>
                  <a:pt x="34295" y="9040"/>
                  <a:pt x="34648" y="8583"/>
                  <a:pt x="35004" y="8115"/>
                </a:cubicBezTo>
                <a:lnTo>
                  <a:pt x="35543" y="7414"/>
                </a:lnTo>
                <a:lnTo>
                  <a:pt x="36102" y="6741"/>
                </a:lnTo>
                <a:cubicBezTo>
                  <a:pt x="36475" y="6296"/>
                  <a:pt x="36841" y="5853"/>
                  <a:pt x="37215" y="5464"/>
                </a:cubicBezTo>
                <a:cubicBezTo>
                  <a:pt x="37584" y="5068"/>
                  <a:pt x="37940" y="4695"/>
                  <a:pt x="38265" y="4357"/>
                </a:cubicBezTo>
                <a:cubicBezTo>
                  <a:pt x="38600" y="4035"/>
                  <a:pt x="38907" y="3749"/>
                  <a:pt x="39166" y="3509"/>
                </a:cubicBezTo>
                <a:cubicBezTo>
                  <a:pt x="39426" y="3270"/>
                  <a:pt x="39636" y="3078"/>
                  <a:pt x="39780" y="2945"/>
                </a:cubicBezTo>
                <a:cubicBezTo>
                  <a:pt x="39923" y="2814"/>
                  <a:pt x="40007" y="2745"/>
                  <a:pt x="40007" y="2745"/>
                </a:cubicBezTo>
                <a:lnTo>
                  <a:pt x="40007" y="2745"/>
                </a:lnTo>
                <a:cubicBezTo>
                  <a:pt x="40007" y="2745"/>
                  <a:pt x="39894" y="2788"/>
                  <a:pt x="39697" y="2881"/>
                </a:cubicBezTo>
                <a:lnTo>
                  <a:pt x="39204" y="3114"/>
                </a:lnTo>
                <a:lnTo>
                  <a:pt x="39200" y="3108"/>
                </a:lnTo>
                <a:cubicBezTo>
                  <a:pt x="39188" y="3115"/>
                  <a:pt x="39177" y="3124"/>
                  <a:pt x="39164" y="3131"/>
                </a:cubicBezTo>
                <a:lnTo>
                  <a:pt x="38862" y="3275"/>
                </a:lnTo>
                <a:cubicBezTo>
                  <a:pt x="38510" y="3444"/>
                  <a:pt x="38093" y="3647"/>
                  <a:pt x="37655" y="3911"/>
                </a:cubicBezTo>
                <a:cubicBezTo>
                  <a:pt x="37216" y="4174"/>
                  <a:pt x="36721" y="4447"/>
                  <a:pt x="36239" y="4784"/>
                </a:cubicBezTo>
                <a:cubicBezTo>
                  <a:pt x="35758" y="5121"/>
                  <a:pt x="35249" y="5470"/>
                  <a:pt x="34766" y="5864"/>
                </a:cubicBezTo>
                <a:cubicBezTo>
                  <a:pt x="34288" y="6265"/>
                  <a:pt x="33798" y="6663"/>
                  <a:pt x="33355" y="7100"/>
                </a:cubicBezTo>
                <a:cubicBezTo>
                  <a:pt x="32913" y="7540"/>
                  <a:pt x="32475" y="7968"/>
                  <a:pt x="32095" y="8422"/>
                </a:cubicBezTo>
                <a:cubicBezTo>
                  <a:pt x="31713" y="8876"/>
                  <a:pt x="31356" y="9314"/>
                  <a:pt x="31053" y="9753"/>
                </a:cubicBezTo>
                <a:cubicBezTo>
                  <a:pt x="30630" y="10386"/>
                  <a:pt x="30300" y="10988"/>
                  <a:pt x="30077" y="11573"/>
                </a:cubicBezTo>
                <a:cubicBezTo>
                  <a:pt x="29877" y="12080"/>
                  <a:pt x="29719" y="12602"/>
                  <a:pt x="29604" y="13134"/>
                </a:cubicBezTo>
                <a:cubicBezTo>
                  <a:pt x="29523" y="13527"/>
                  <a:pt x="29469" y="13925"/>
                  <a:pt x="29443" y="14325"/>
                </a:cubicBezTo>
                <a:cubicBezTo>
                  <a:pt x="29326" y="14552"/>
                  <a:pt x="29212" y="14780"/>
                  <a:pt x="29101" y="15007"/>
                </a:cubicBezTo>
                <a:cubicBezTo>
                  <a:pt x="28020" y="15608"/>
                  <a:pt x="26955" y="16287"/>
                  <a:pt x="25908" y="17017"/>
                </a:cubicBezTo>
                <a:cubicBezTo>
                  <a:pt x="25919" y="16941"/>
                  <a:pt x="25928" y="16865"/>
                  <a:pt x="25940" y="16790"/>
                </a:cubicBezTo>
                <a:lnTo>
                  <a:pt x="25940" y="16792"/>
                </a:lnTo>
                <a:cubicBezTo>
                  <a:pt x="25940" y="16792"/>
                  <a:pt x="26041" y="16650"/>
                  <a:pt x="26201" y="16384"/>
                </a:cubicBezTo>
                <a:cubicBezTo>
                  <a:pt x="26358" y="16114"/>
                  <a:pt x="26593" y="15744"/>
                  <a:pt x="26848" y="15259"/>
                </a:cubicBezTo>
                <a:cubicBezTo>
                  <a:pt x="27357" y="14291"/>
                  <a:pt x="28008" y="12951"/>
                  <a:pt x="28508" y="11326"/>
                </a:cubicBezTo>
                <a:cubicBezTo>
                  <a:pt x="28872" y="10197"/>
                  <a:pt x="29239" y="8914"/>
                  <a:pt x="29656" y="7644"/>
                </a:cubicBezTo>
                <a:cubicBezTo>
                  <a:pt x="29856" y="7001"/>
                  <a:pt x="30074" y="6368"/>
                  <a:pt x="30296" y="5750"/>
                </a:cubicBezTo>
                <a:cubicBezTo>
                  <a:pt x="30518" y="5132"/>
                  <a:pt x="30726" y="4516"/>
                  <a:pt x="30959" y="3958"/>
                </a:cubicBezTo>
                <a:cubicBezTo>
                  <a:pt x="31413" y="2834"/>
                  <a:pt x="31825" y="1824"/>
                  <a:pt x="32168" y="1129"/>
                </a:cubicBezTo>
                <a:lnTo>
                  <a:pt x="3270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8149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31"/>
        <p:cNvGrpSpPr/>
        <p:nvPr/>
      </p:nvGrpSpPr>
      <p:grpSpPr>
        <a:xfrm>
          <a:off x="0" y="0"/>
          <a:ext cx="0" cy="0"/>
          <a:chOff x="0" y="0"/>
          <a:chExt cx="0" cy="0"/>
        </a:xfrm>
      </p:grpSpPr>
      <p:sp>
        <p:nvSpPr>
          <p:cNvPr id="432" name="Google Shape;432;p38"/>
          <p:cNvSpPr/>
          <p:nvPr/>
        </p:nvSpPr>
        <p:spPr>
          <a:xfrm rot="132" flipH="1">
            <a:off x="147901" y="6144935"/>
            <a:ext cx="13110673" cy="894615"/>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38"/>
          <p:cNvSpPr/>
          <p:nvPr/>
        </p:nvSpPr>
        <p:spPr>
          <a:xfrm rot="-132">
            <a:off x="-842699" y="6235685"/>
            <a:ext cx="13110673" cy="894615"/>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38"/>
          <p:cNvSpPr/>
          <p:nvPr/>
        </p:nvSpPr>
        <p:spPr>
          <a:xfrm flipH="1">
            <a:off x="-1187766" y="-917866"/>
            <a:ext cx="3544143" cy="2149324"/>
          </a:xfrm>
          <a:custGeom>
            <a:avLst/>
            <a:gdLst/>
            <a:ahLst/>
            <a:cxnLst/>
            <a:rect l="l" t="t" r="r" b="b"/>
            <a:pathLst>
              <a:path w="61282" h="36520" extrusionOk="0">
                <a:moveTo>
                  <a:pt x="12256" y="11565"/>
                </a:moveTo>
                <a:cubicBezTo>
                  <a:pt x="13340" y="11577"/>
                  <a:pt x="14424" y="11592"/>
                  <a:pt x="15508" y="11602"/>
                </a:cubicBezTo>
                <a:cubicBezTo>
                  <a:pt x="17429" y="11619"/>
                  <a:pt x="19351" y="11637"/>
                  <a:pt x="21272" y="11653"/>
                </a:cubicBezTo>
                <a:cubicBezTo>
                  <a:pt x="21262" y="12689"/>
                  <a:pt x="21255" y="13724"/>
                  <a:pt x="21254" y="14759"/>
                </a:cubicBezTo>
                <a:cubicBezTo>
                  <a:pt x="21252" y="16658"/>
                  <a:pt x="21266" y="18557"/>
                  <a:pt x="21295" y="20455"/>
                </a:cubicBezTo>
                <a:cubicBezTo>
                  <a:pt x="20019" y="20440"/>
                  <a:pt x="18741" y="20430"/>
                  <a:pt x="17465" y="20427"/>
                </a:cubicBezTo>
                <a:cubicBezTo>
                  <a:pt x="17207" y="20426"/>
                  <a:pt x="16949" y="20426"/>
                  <a:pt x="16692" y="20426"/>
                </a:cubicBezTo>
                <a:cubicBezTo>
                  <a:pt x="15110" y="20426"/>
                  <a:pt x="13527" y="20433"/>
                  <a:pt x="11943" y="20447"/>
                </a:cubicBezTo>
                <a:cubicBezTo>
                  <a:pt x="12060" y="17487"/>
                  <a:pt x="12194" y="14526"/>
                  <a:pt x="12256" y="11565"/>
                </a:cubicBezTo>
                <a:close/>
                <a:moveTo>
                  <a:pt x="21759" y="11658"/>
                </a:moveTo>
                <a:cubicBezTo>
                  <a:pt x="24252" y="11680"/>
                  <a:pt x="26745" y="11703"/>
                  <a:pt x="29238" y="11724"/>
                </a:cubicBezTo>
                <a:lnTo>
                  <a:pt x="31254" y="11742"/>
                </a:lnTo>
                <a:cubicBezTo>
                  <a:pt x="31252" y="12583"/>
                  <a:pt x="31251" y="13425"/>
                  <a:pt x="31249" y="14266"/>
                </a:cubicBezTo>
                <a:cubicBezTo>
                  <a:pt x="31243" y="16411"/>
                  <a:pt x="31238" y="18555"/>
                  <a:pt x="31236" y="20700"/>
                </a:cubicBezTo>
                <a:cubicBezTo>
                  <a:pt x="29997" y="20659"/>
                  <a:pt x="28758" y="20620"/>
                  <a:pt x="27519" y="20582"/>
                </a:cubicBezTo>
                <a:cubicBezTo>
                  <a:pt x="25596" y="20527"/>
                  <a:pt x="23671" y="20487"/>
                  <a:pt x="21746" y="20461"/>
                </a:cubicBezTo>
                <a:cubicBezTo>
                  <a:pt x="21720" y="17527"/>
                  <a:pt x="21725" y="14592"/>
                  <a:pt x="21759" y="11658"/>
                </a:cubicBezTo>
                <a:close/>
                <a:moveTo>
                  <a:pt x="31754" y="11746"/>
                </a:moveTo>
                <a:cubicBezTo>
                  <a:pt x="34386" y="11769"/>
                  <a:pt x="37019" y="11789"/>
                  <a:pt x="39652" y="11789"/>
                </a:cubicBezTo>
                <a:cubicBezTo>
                  <a:pt x="40449" y="11789"/>
                  <a:pt x="41246" y="11787"/>
                  <a:pt x="42042" y="11783"/>
                </a:cubicBezTo>
                <a:cubicBezTo>
                  <a:pt x="42144" y="11783"/>
                  <a:pt x="42246" y="11782"/>
                  <a:pt x="42347" y="11780"/>
                </a:cubicBezTo>
                <a:lnTo>
                  <a:pt x="42347" y="11780"/>
                </a:lnTo>
                <a:cubicBezTo>
                  <a:pt x="42326" y="12691"/>
                  <a:pt x="42299" y="13602"/>
                  <a:pt x="42267" y="14512"/>
                </a:cubicBezTo>
                <a:cubicBezTo>
                  <a:pt x="42188" y="16659"/>
                  <a:pt x="42091" y="18804"/>
                  <a:pt x="42006" y="20951"/>
                </a:cubicBezTo>
                <a:cubicBezTo>
                  <a:pt x="39980" y="20934"/>
                  <a:pt x="37954" y="20899"/>
                  <a:pt x="35928" y="20846"/>
                </a:cubicBezTo>
                <a:cubicBezTo>
                  <a:pt x="34544" y="20808"/>
                  <a:pt x="33160" y="20766"/>
                  <a:pt x="31776" y="20717"/>
                </a:cubicBezTo>
                <a:cubicBezTo>
                  <a:pt x="31772" y="17727"/>
                  <a:pt x="31765" y="14737"/>
                  <a:pt x="31754" y="11746"/>
                </a:cubicBezTo>
                <a:close/>
                <a:moveTo>
                  <a:pt x="51819" y="11666"/>
                </a:moveTo>
                <a:lnTo>
                  <a:pt x="51819" y="11666"/>
                </a:lnTo>
                <a:cubicBezTo>
                  <a:pt x="51809" y="12697"/>
                  <a:pt x="51803" y="13729"/>
                  <a:pt x="51800" y="14759"/>
                </a:cubicBezTo>
                <a:cubicBezTo>
                  <a:pt x="51799" y="16811"/>
                  <a:pt x="51816" y="18861"/>
                  <a:pt x="51849" y="20913"/>
                </a:cubicBezTo>
                <a:lnTo>
                  <a:pt x="51849" y="20913"/>
                </a:lnTo>
                <a:cubicBezTo>
                  <a:pt x="49890" y="20936"/>
                  <a:pt x="47931" y="20953"/>
                  <a:pt x="45972" y="20963"/>
                </a:cubicBezTo>
                <a:cubicBezTo>
                  <a:pt x="45641" y="20964"/>
                  <a:pt x="45309" y="20965"/>
                  <a:pt x="44978" y="20965"/>
                </a:cubicBezTo>
                <a:cubicBezTo>
                  <a:pt x="44142" y="20965"/>
                  <a:pt x="43307" y="20961"/>
                  <a:pt x="42472" y="20954"/>
                </a:cubicBezTo>
                <a:cubicBezTo>
                  <a:pt x="42589" y="17895"/>
                  <a:pt x="42732" y="14837"/>
                  <a:pt x="42799" y="11777"/>
                </a:cubicBezTo>
                <a:cubicBezTo>
                  <a:pt x="45806" y="11760"/>
                  <a:pt x="48813" y="11730"/>
                  <a:pt x="51819" y="11666"/>
                </a:cubicBezTo>
                <a:close/>
                <a:moveTo>
                  <a:pt x="31777" y="21181"/>
                </a:moveTo>
                <a:lnTo>
                  <a:pt x="31777" y="21181"/>
                </a:lnTo>
                <a:cubicBezTo>
                  <a:pt x="32823" y="21214"/>
                  <a:pt x="33870" y="21248"/>
                  <a:pt x="34916" y="21276"/>
                </a:cubicBezTo>
                <a:cubicBezTo>
                  <a:pt x="37273" y="21342"/>
                  <a:pt x="39630" y="21383"/>
                  <a:pt x="41988" y="21401"/>
                </a:cubicBezTo>
                <a:cubicBezTo>
                  <a:pt x="41899" y="23729"/>
                  <a:pt x="41829" y="26058"/>
                  <a:pt x="41822" y="28388"/>
                </a:cubicBezTo>
                <a:cubicBezTo>
                  <a:pt x="41820" y="29063"/>
                  <a:pt x="41825" y="29737"/>
                  <a:pt x="41835" y="30411"/>
                </a:cubicBezTo>
                <a:cubicBezTo>
                  <a:pt x="39596" y="30394"/>
                  <a:pt x="37359" y="30385"/>
                  <a:pt x="35120" y="30384"/>
                </a:cubicBezTo>
                <a:lnTo>
                  <a:pt x="35121" y="30383"/>
                </a:lnTo>
                <a:cubicBezTo>
                  <a:pt x="34008" y="30383"/>
                  <a:pt x="32895" y="30390"/>
                  <a:pt x="31782" y="30397"/>
                </a:cubicBezTo>
                <a:lnTo>
                  <a:pt x="31782" y="29332"/>
                </a:lnTo>
                <a:cubicBezTo>
                  <a:pt x="31781" y="26960"/>
                  <a:pt x="31779" y="24587"/>
                  <a:pt x="31779" y="22214"/>
                </a:cubicBezTo>
                <a:cubicBezTo>
                  <a:pt x="31779" y="21869"/>
                  <a:pt x="31777" y="21524"/>
                  <a:pt x="31777" y="21181"/>
                </a:cubicBezTo>
                <a:close/>
                <a:moveTo>
                  <a:pt x="51855" y="21330"/>
                </a:moveTo>
                <a:cubicBezTo>
                  <a:pt x="51896" y="23748"/>
                  <a:pt x="51965" y="26165"/>
                  <a:pt x="52063" y="28580"/>
                </a:cubicBezTo>
                <a:cubicBezTo>
                  <a:pt x="52090" y="29227"/>
                  <a:pt x="52123" y="29875"/>
                  <a:pt x="52153" y="30523"/>
                </a:cubicBezTo>
                <a:cubicBezTo>
                  <a:pt x="49893" y="30491"/>
                  <a:pt x="47632" y="30463"/>
                  <a:pt x="45372" y="30439"/>
                </a:cubicBezTo>
                <a:cubicBezTo>
                  <a:pt x="44350" y="30430"/>
                  <a:pt x="43327" y="30421"/>
                  <a:pt x="42305" y="30414"/>
                </a:cubicBezTo>
                <a:cubicBezTo>
                  <a:pt x="42301" y="30001"/>
                  <a:pt x="42296" y="29588"/>
                  <a:pt x="42295" y="29175"/>
                </a:cubicBezTo>
                <a:cubicBezTo>
                  <a:pt x="42287" y="26844"/>
                  <a:pt x="42344" y="24512"/>
                  <a:pt x="42426" y="22181"/>
                </a:cubicBezTo>
                <a:cubicBezTo>
                  <a:pt x="42435" y="21922"/>
                  <a:pt x="42445" y="21663"/>
                  <a:pt x="42455" y="21404"/>
                </a:cubicBezTo>
                <a:cubicBezTo>
                  <a:pt x="43159" y="21408"/>
                  <a:pt x="43862" y="21410"/>
                  <a:pt x="44565" y="21410"/>
                </a:cubicBezTo>
                <a:cubicBezTo>
                  <a:pt x="46994" y="21407"/>
                  <a:pt x="49425" y="21381"/>
                  <a:pt x="51855" y="21330"/>
                </a:cubicBezTo>
                <a:close/>
                <a:moveTo>
                  <a:pt x="21751" y="20931"/>
                </a:moveTo>
                <a:lnTo>
                  <a:pt x="21751" y="20931"/>
                </a:lnTo>
                <a:cubicBezTo>
                  <a:pt x="23327" y="20951"/>
                  <a:pt x="24904" y="20982"/>
                  <a:pt x="26482" y="21022"/>
                </a:cubicBezTo>
                <a:cubicBezTo>
                  <a:pt x="28066" y="21063"/>
                  <a:pt x="29651" y="21113"/>
                  <a:pt x="31235" y="21164"/>
                </a:cubicBezTo>
                <a:cubicBezTo>
                  <a:pt x="31232" y="23574"/>
                  <a:pt x="31230" y="25985"/>
                  <a:pt x="31230" y="28394"/>
                </a:cubicBezTo>
                <a:cubicBezTo>
                  <a:pt x="31230" y="29063"/>
                  <a:pt x="31226" y="29731"/>
                  <a:pt x="31226" y="30399"/>
                </a:cubicBezTo>
                <a:cubicBezTo>
                  <a:pt x="29657" y="30411"/>
                  <a:pt x="28088" y="30427"/>
                  <a:pt x="26518" y="30450"/>
                </a:cubicBezTo>
                <a:lnTo>
                  <a:pt x="26518" y="30448"/>
                </a:lnTo>
                <a:cubicBezTo>
                  <a:pt x="24987" y="30471"/>
                  <a:pt x="23457" y="30498"/>
                  <a:pt x="21926" y="30530"/>
                </a:cubicBezTo>
                <a:cubicBezTo>
                  <a:pt x="21915" y="30173"/>
                  <a:pt x="21902" y="29818"/>
                  <a:pt x="21894" y="29461"/>
                </a:cubicBezTo>
                <a:cubicBezTo>
                  <a:pt x="21835" y="27167"/>
                  <a:pt x="21793" y="24873"/>
                  <a:pt x="21766" y="22579"/>
                </a:cubicBezTo>
                <a:cubicBezTo>
                  <a:pt x="21759" y="22029"/>
                  <a:pt x="21755" y="21480"/>
                  <a:pt x="21751" y="20931"/>
                </a:cubicBezTo>
                <a:close/>
                <a:moveTo>
                  <a:pt x="16947" y="20898"/>
                </a:moveTo>
                <a:cubicBezTo>
                  <a:pt x="18399" y="20898"/>
                  <a:pt x="19850" y="20907"/>
                  <a:pt x="21301" y="20924"/>
                </a:cubicBezTo>
                <a:cubicBezTo>
                  <a:pt x="21341" y="23476"/>
                  <a:pt x="21408" y="26029"/>
                  <a:pt x="21514" y="28580"/>
                </a:cubicBezTo>
                <a:cubicBezTo>
                  <a:pt x="21542" y="29232"/>
                  <a:pt x="21575" y="29884"/>
                  <a:pt x="21606" y="30536"/>
                </a:cubicBezTo>
                <a:cubicBezTo>
                  <a:pt x="19934" y="30571"/>
                  <a:pt x="18263" y="30610"/>
                  <a:pt x="16592" y="30652"/>
                </a:cubicBezTo>
                <a:cubicBezTo>
                  <a:pt x="14981" y="30693"/>
                  <a:pt x="13370" y="30736"/>
                  <a:pt x="11760" y="30778"/>
                </a:cubicBezTo>
                <a:cubicBezTo>
                  <a:pt x="11754" y="30244"/>
                  <a:pt x="11749" y="29710"/>
                  <a:pt x="11747" y="29175"/>
                </a:cubicBezTo>
                <a:cubicBezTo>
                  <a:pt x="11738" y="26844"/>
                  <a:pt x="11796" y="24512"/>
                  <a:pt x="11878" y="22181"/>
                </a:cubicBezTo>
                <a:cubicBezTo>
                  <a:pt x="11893" y="21764"/>
                  <a:pt x="11909" y="21348"/>
                  <a:pt x="11926" y="20931"/>
                </a:cubicBezTo>
                <a:cubicBezTo>
                  <a:pt x="13276" y="20917"/>
                  <a:pt x="14628" y="20903"/>
                  <a:pt x="15980" y="20900"/>
                </a:cubicBezTo>
                <a:cubicBezTo>
                  <a:pt x="16302" y="20899"/>
                  <a:pt x="16625" y="20898"/>
                  <a:pt x="16947" y="20898"/>
                </a:cubicBezTo>
                <a:close/>
                <a:moveTo>
                  <a:pt x="31506" y="1"/>
                </a:moveTo>
                <a:cubicBezTo>
                  <a:pt x="31464" y="1"/>
                  <a:pt x="31422" y="29"/>
                  <a:pt x="31419" y="84"/>
                </a:cubicBezTo>
                <a:cubicBezTo>
                  <a:pt x="31269" y="3811"/>
                  <a:pt x="31259" y="7540"/>
                  <a:pt x="31255" y="11269"/>
                </a:cubicBezTo>
                <a:lnTo>
                  <a:pt x="30918" y="11270"/>
                </a:lnTo>
                <a:cubicBezTo>
                  <a:pt x="30417" y="11270"/>
                  <a:pt x="29915" y="11270"/>
                  <a:pt x="29413" y="11270"/>
                </a:cubicBezTo>
                <a:cubicBezTo>
                  <a:pt x="26864" y="11270"/>
                  <a:pt x="24315" y="11265"/>
                  <a:pt x="21766" y="11254"/>
                </a:cubicBezTo>
                <a:cubicBezTo>
                  <a:pt x="21777" y="10422"/>
                  <a:pt x="21787" y="9590"/>
                  <a:pt x="21805" y="8758"/>
                </a:cubicBezTo>
                <a:cubicBezTo>
                  <a:pt x="21858" y="6151"/>
                  <a:pt x="21921" y="3545"/>
                  <a:pt x="22018" y="939"/>
                </a:cubicBezTo>
                <a:cubicBezTo>
                  <a:pt x="22024" y="783"/>
                  <a:pt x="21906" y="705"/>
                  <a:pt x="21785" y="705"/>
                </a:cubicBezTo>
                <a:cubicBezTo>
                  <a:pt x="21664" y="705"/>
                  <a:pt x="21540" y="783"/>
                  <a:pt x="21534" y="939"/>
                </a:cubicBezTo>
                <a:cubicBezTo>
                  <a:pt x="21399" y="4375"/>
                  <a:pt x="21313" y="7813"/>
                  <a:pt x="21275" y="11252"/>
                </a:cubicBezTo>
                <a:cubicBezTo>
                  <a:pt x="19914" y="11247"/>
                  <a:pt x="18554" y="11242"/>
                  <a:pt x="17194" y="11236"/>
                </a:cubicBezTo>
                <a:cubicBezTo>
                  <a:pt x="15549" y="11227"/>
                  <a:pt x="13906" y="11220"/>
                  <a:pt x="12262" y="11217"/>
                </a:cubicBezTo>
                <a:cubicBezTo>
                  <a:pt x="12278" y="10311"/>
                  <a:pt x="12291" y="9405"/>
                  <a:pt x="12290" y="8500"/>
                </a:cubicBezTo>
                <a:cubicBezTo>
                  <a:pt x="12290" y="5906"/>
                  <a:pt x="12171" y="3331"/>
                  <a:pt x="11862" y="754"/>
                </a:cubicBezTo>
                <a:cubicBezTo>
                  <a:pt x="11855" y="700"/>
                  <a:pt x="11810" y="671"/>
                  <a:pt x="11767" y="671"/>
                </a:cubicBezTo>
                <a:cubicBezTo>
                  <a:pt x="11726" y="671"/>
                  <a:pt x="11687" y="698"/>
                  <a:pt x="11689" y="754"/>
                </a:cubicBezTo>
                <a:cubicBezTo>
                  <a:pt x="11854" y="4238"/>
                  <a:pt x="11881" y="7727"/>
                  <a:pt x="11811" y="11214"/>
                </a:cubicBezTo>
                <a:cubicBezTo>
                  <a:pt x="10094" y="11209"/>
                  <a:pt x="8376" y="11207"/>
                  <a:pt x="6659" y="11207"/>
                </a:cubicBezTo>
                <a:cubicBezTo>
                  <a:pt x="5618" y="11207"/>
                  <a:pt x="4577" y="11208"/>
                  <a:pt x="3536" y="11210"/>
                </a:cubicBezTo>
                <a:lnTo>
                  <a:pt x="1938" y="11214"/>
                </a:lnTo>
                <a:cubicBezTo>
                  <a:pt x="1804" y="11214"/>
                  <a:pt x="1804" y="11420"/>
                  <a:pt x="1938" y="11423"/>
                </a:cubicBezTo>
                <a:cubicBezTo>
                  <a:pt x="5226" y="11475"/>
                  <a:pt x="8516" y="11520"/>
                  <a:pt x="11804" y="11560"/>
                </a:cubicBezTo>
                <a:cubicBezTo>
                  <a:pt x="11783" y="12544"/>
                  <a:pt x="11755" y="13528"/>
                  <a:pt x="11720" y="14512"/>
                </a:cubicBezTo>
                <a:cubicBezTo>
                  <a:pt x="11646" y="16492"/>
                  <a:pt x="11557" y="18473"/>
                  <a:pt x="11478" y="20453"/>
                </a:cubicBezTo>
                <a:cubicBezTo>
                  <a:pt x="8491" y="20484"/>
                  <a:pt x="5504" y="20551"/>
                  <a:pt x="2522" y="20681"/>
                </a:cubicBezTo>
                <a:cubicBezTo>
                  <a:pt x="1734" y="20715"/>
                  <a:pt x="949" y="20744"/>
                  <a:pt x="164" y="20810"/>
                </a:cubicBezTo>
                <a:cubicBezTo>
                  <a:pt x="5" y="20824"/>
                  <a:pt x="0" y="21056"/>
                  <a:pt x="164" y="21061"/>
                </a:cubicBezTo>
                <a:cubicBezTo>
                  <a:pt x="804" y="21079"/>
                  <a:pt x="1445" y="21087"/>
                  <a:pt x="2086" y="21087"/>
                </a:cubicBezTo>
                <a:cubicBezTo>
                  <a:pt x="4378" y="21087"/>
                  <a:pt x="6675" y="20993"/>
                  <a:pt x="8964" y="20967"/>
                </a:cubicBezTo>
                <a:cubicBezTo>
                  <a:pt x="9796" y="20957"/>
                  <a:pt x="10627" y="20947"/>
                  <a:pt x="11458" y="20937"/>
                </a:cubicBezTo>
                <a:lnTo>
                  <a:pt x="11458" y="20937"/>
                </a:lnTo>
                <a:cubicBezTo>
                  <a:pt x="11361" y="23420"/>
                  <a:pt x="11282" y="25904"/>
                  <a:pt x="11273" y="28388"/>
                </a:cubicBezTo>
                <a:cubicBezTo>
                  <a:pt x="11270" y="29190"/>
                  <a:pt x="11277" y="29990"/>
                  <a:pt x="11295" y="30790"/>
                </a:cubicBezTo>
                <a:cubicBezTo>
                  <a:pt x="8325" y="30867"/>
                  <a:pt x="5356" y="30944"/>
                  <a:pt x="2386" y="31020"/>
                </a:cubicBezTo>
                <a:cubicBezTo>
                  <a:pt x="1643" y="31039"/>
                  <a:pt x="901" y="31072"/>
                  <a:pt x="159" y="31113"/>
                </a:cubicBezTo>
                <a:cubicBezTo>
                  <a:pt x="71" y="31119"/>
                  <a:pt x="70" y="31251"/>
                  <a:pt x="159" y="31252"/>
                </a:cubicBezTo>
                <a:cubicBezTo>
                  <a:pt x="683" y="31260"/>
                  <a:pt x="1207" y="31264"/>
                  <a:pt x="1732" y="31264"/>
                </a:cubicBezTo>
                <a:cubicBezTo>
                  <a:pt x="3973" y="31264"/>
                  <a:pt x="6216" y="31200"/>
                  <a:pt x="8456" y="31166"/>
                </a:cubicBezTo>
                <a:lnTo>
                  <a:pt x="11302" y="31124"/>
                </a:lnTo>
                <a:cubicBezTo>
                  <a:pt x="11313" y="31533"/>
                  <a:pt x="11324" y="31941"/>
                  <a:pt x="11341" y="32351"/>
                </a:cubicBezTo>
                <a:cubicBezTo>
                  <a:pt x="11395" y="33706"/>
                  <a:pt x="11424" y="35091"/>
                  <a:pt x="11656" y="36429"/>
                </a:cubicBezTo>
                <a:cubicBezTo>
                  <a:pt x="11667" y="36491"/>
                  <a:pt x="11714" y="36519"/>
                  <a:pt x="11765" y="36519"/>
                </a:cubicBezTo>
                <a:cubicBezTo>
                  <a:pt x="11830" y="36519"/>
                  <a:pt x="11900" y="36473"/>
                  <a:pt x="11902" y="36396"/>
                </a:cubicBezTo>
                <a:cubicBezTo>
                  <a:pt x="11929" y="35175"/>
                  <a:pt x="11828" y="33946"/>
                  <a:pt x="11796" y="32725"/>
                </a:cubicBezTo>
                <a:cubicBezTo>
                  <a:pt x="11781" y="32189"/>
                  <a:pt x="11773" y="31653"/>
                  <a:pt x="11764" y="31117"/>
                </a:cubicBezTo>
                <a:cubicBezTo>
                  <a:pt x="12907" y="31099"/>
                  <a:pt x="14049" y="31083"/>
                  <a:pt x="15193" y="31065"/>
                </a:cubicBezTo>
                <a:cubicBezTo>
                  <a:pt x="17336" y="31033"/>
                  <a:pt x="19481" y="31000"/>
                  <a:pt x="21626" y="30966"/>
                </a:cubicBezTo>
                <a:cubicBezTo>
                  <a:pt x="21650" y="31473"/>
                  <a:pt x="21670" y="31981"/>
                  <a:pt x="21697" y="32489"/>
                </a:cubicBezTo>
                <a:cubicBezTo>
                  <a:pt x="21765" y="33792"/>
                  <a:pt x="21808" y="35100"/>
                  <a:pt x="21955" y="36398"/>
                </a:cubicBezTo>
                <a:cubicBezTo>
                  <a:pt x="21960" y="36442"/>
                  <a:pt x="21995" y="36464"/>
                  <a:pt x="22029" y="36464"/>
                </a:cubicBezTo>
                <a:cubicBezTo>
                  <a:pt x="22061" y="36464"/>
                  <a:pt x="22093" y="36443"/>
                  <a:pt x="22093" y="36398"/>
                </a:cubicBezTo>
                <a:cubicBezTo>
                  <a:pt x="22104" y="35242"/>
                  <a:pt x="22035" y="34085"/>
                  <a:pt x="21997" y="32930"/>
                </a:cubicBezTo>
                <a:cubicBezTo>
                  <a:pt x="21974" y="32273"/>
                  <a:pt x="21957" y="31618"/>
                  <a:pt x="21938" y="30961"/>
                </a:cubicBezTo>
                <a:cubicBezTo>
                  <a:pt x="23106" y="30944"/>
                  <a:pt x="24274" y="30926"/>
                  <a:pt x="25443" y="30910"/>
                </a:cubicBezTo>
                <a:cubicBezTo>
                  <a:pt x="27371" y="30884"/>
                  <a:pt x="29298" y="30867"/>
                  <a:pt x="31226" y="30860"/>
                </a:cubicBezTo>
                <a:cubicBezTo>
                  <a:pt x="31229" y="32707"/>
                  <a:pt x="31252" y="34555"/>
                  <a:pt x="31383" y="36396"/>
                </a:cubicBezTo>
                <a:cubicBezTo>
                  <a:pt x="31389" y="36473"/>
                  <a:pt x="31447" y="36512"/>
                  <a:pt x="31504" y="36512"/>
                </a:cubicBezTo>
                <a:cubicBezTo>
                  <a:pt x="31562" y="36512"/>
                  <a:pt x="31619" y="36473"/>
                  <a:pt x="31625" y="36396"/>
                </a:cubicBezTo>
                <a:cubicBezTo>
                  <a:pt x="31757" y="34553"/>
                  <a:pt x="31778" y="32705"/>
                  <a:pt x="31781" y="30858"/>
                </a:cubicBezTo>
                <a:cubicBezTo>
                  <a:pt x="32536" y="30856"/>
                  <a:pt x="33290" y="30851"/>
                  <a:pt x="34045" y="30851"/>
                </a:cubicBezTo>
                <a:cubicBezTo>
                  <a:pt x="36644" y="30851"/>
                  <a:pt x="39245" y="30871"/>
                  <a:pt x="41843" y="30897"/>
                </a:cubicBezTo>
                <a:cubicBezTo>
                  <a:pt x="41854" y="31381"/>
                  <a:pt x="41868" y="31866"/>
                  <a:pt x="41888" y="32351"/>
                </a:cubicBezTo>
                <a:cubicBezTo>
                  <a:pt x="41942" y="33706"/>
                  <a:pt x="41972" y="35091"/>
                  <a:pt x="42202" y="36429"/>
                </a:cubicBezTo>
                <a:cubicBezTo>
                  <a:pt x="42213" y="36491"/>
                  <a:pt x="42261" y="36519"/>
                  <a:pt x="42311" y="36519"/>
                </a:cubicBezTo>
                <a:cubicBezTo>
                  <a:pt x="42377" y="36519"/>
                  <a:pt x="42447" y="36473"/>
                  <a:pt x="42449" y="36396"/>
                </a:cubicBezTo>
                <a:cubicBezTo>
                  <a:pt x="42476" y="35175"/>
                  <a:pt x="42375" y="33946"/>
                  <a:pt x="42342" y="32725"/>
                </a:cubicBezTo>
                <a:cubicBezTo>
                  <a:pt x="42327" y="32117"/>
                  <a:pt x="42315" y="31510"/>
                  <a:pt x="42308" y="30901"/>
                </a:cubicBezTo>
                <a:lnTo>
                  <a:pt x="42308" y="30901"/>
                </a:lnTo>
                <a:cubicBezTo>
                  <a:pt x="42862" y="30907"/>
                  <a:pt x="43418" y="30911"/>
                  <a:pt x="43972" y="30917"/>
                </a:cubicBezTo>
                <a:cubicBezTo>
                  <a:pt x="46706" y="30948"/>
                  <a:pt x="49442" y="30983"/>
                  <a:pt x="52176" y="31021"/>
                </a:cubicBezTo>
                <a:cubicBezTo>
                  <a:pt x="52199" y="31510"/>
                  <a:pt x="52219" y="31999"/>
                  <a:pt x="52244" y="32489"/>
                </a:cubicBezTo>
                <a:cubicBezTo>
                  <a:pt x="52311" y="33792"/>
                  <a:pt x="52356" y="35100"/>
                  <a:pt x="52502" y="36397"/>
                </a:cubicBezTo>
                <a:cubicBezTo>
                  <a:pt x="52507" y="36441"/>
                  <a:pt x="52542" y="36464"/>
                  <a:pt x="52576" y="36464"/>
                </a:cubicBezTo>
                <a:cubicBezTo>
                  <a:pt x="52609" y="36464"/>
                  <a:pt x="52640" y="36442"/>
                  <a:pt x="52641" y="36397"/>
                </a:cubicBezTo>
                <a:cubicBezTo>
                  <a:pt x="52651" y="35240"/>
                  <a:pt x="52583" y="34085"/>
                  <a:pt x="52544" y="32929"/>
                </a:cubicBezTo>
                <a:cubicBezTo>
                  <a:pt x="52522" y="32294"/>
                  <a:pt x="52505" y="31659"/>
                  <a:pt x="52488" y="31025"/>
                </a:cubicBezTo>
                <a:lnTo>
                  <a:pt x="52488" y="31025"/>
                </a:lnTo>
                <a:cubicBezTo>
                  <a:pt x="54384" y="31050"/>
                  <a:pt x="56282" y="31073"/>
                  <a:pt x="58178" y="31097"/>
                </a:cubicBezTo>
                <a:lnTo>
                  <a:pt x="60406" y="31127"/>
                </a:lnTo>
                <a:cubicBezTo>
                  <a:pt x="60407" y="31127"/>
                  <a:pt x="60409" y="31127"/>
                  <a:pt x="60410" y="31127"/>
                </a:cubicBezTo>
                <a:cubicBezTo>
                  <a:pt x="60717" y="31127"/>
                  <a:pt x="60716" y="30648"/>
                  <a:pt x="60406" y="30644"/>
                </a:cubicBezTo>
                <a:cubicBezTo>
                  <a:pt x="57761" y="30604"/>
                  <a:pt x="55117" y="30565"/>
                  <a:pt x="52472" y="30526"/>
                </a:cubicBezTo>
                <a:cubicBezTo>
                  <a:pt x="52462" y="30171"/>
                  <a:pt x="52450" y="29815"/>
                  <a:pt x="52440" y="29460"/>
                </a:cubicBezTo>
                <a:cubicBezTo>
                  <a:pt x="52383" y="27166"/>
                  <a:pt x="52340" y="24872"/>
                  <a:pt x="52312" y="22577"/>
                </a:cubicBezTo>
                <a:cubicBezTo>
                  <a:pt x="52306" y="22157"/>
                  <a:pt x="52305" y="21739"/>
                  <a:pt x="52300" y="21319"/>
                </a:cubicBezTo>
                <a:cubicBezTo>
                  <a:pt x="54425" y="21268"/>
                  <a:pt x="56548" y="21191"/>
                  <a:pt x="58670" y="21088"/>
                </a:cubicBezTo>
                <a:cubicBezTo>
                  <a:pt x="59413" y="21050"/>
                  <a:pt x="60154" y="21013"/>
                  <a:pt x="60895" y="20973"/>
                </a:cubicBezTo>
                <a:cubicBezTo>
                  <a:pt x="61005" y="20967"/>
                  <a:pt x="61007" y="20800"/>
                  <a:pt x="60896" y="20800"/>
                </a:cubicBezTo>
                <a:cubicBezTo>
                  <a:pt x="60896" y="20800"/>
                  <a:pt x="60895" y="20800"/>
                  <a:pt x="60895" y="20800"/>
                </a:cubicBezTo>
                <a:cubicBezTo>
                  <a:pt x="58029" y="20829"/>
                  <a:pt x="55163" y="20873"/>
                  <a:pt x="52297" y="20907"/>
                </a:cubicBezTo>
                <a:cubicBezTo>
                  <a:pt x="52268" y="17823"/>
                  <a:pt x="52270" y="14739"/>
                  <a:pt x="52305" y="11656"/>
                </a:cubicBezTo>
                <a:cubicBezTo>
                  <a:pt x="52478" y="11652"/>
                  <a:pt x="52651" y="11650"/>
                  <a:pt x="52824" y="11645"/>
                </a:cubicBezTo>
                <a:cubicBezTo>
                  <a:pt x="55343" y="11586"/>
                  <a:pt x="57890" y="11572"/>
                  <a:pt x="60396" y="11294"/>
                </a:cubicBezTo>
                <a:cubicBezTo>
                  <a:pt x="60613" y="11271"/>
                  <a:pt x="60827" y="11217"/>
                  <a:pt x="61042" y="11197"/>
                </a:cubicBezTo>
                <a:cubicBezTo>
                  <a:pt x="61273" y="11177"/>
                  <a:pt x="61282" y="10825"/>
                  <a:pt x="61063" y="10825"/>
                </a:cubicBezTo>
                <a:cubicBezTo>
                  <a:pt x="61056" y="10825"/>
                  <a:pt x="61050" y="10826"/>
                  <a:pt x="61043" y="10826"/>
                </a:cubicBezTo>
                <a:cubicBezTo>
                  <a:pt x="60583" y="10869"/>
                  <a:pt x="60107" y="10854"/>
                  <a:pt x="59643" y="10874"/>
                </a:cubicBezTo>
                <a:cubicBezTo>
                  <a:pt x="59089" y="10898"/>
                  <a:pt x="58536" y="10931"/>
                  <a:pt x="57982" y="10957"/>
                </a:cubicBezTo>
                <a:cubicBezTo>
                  <a:pt x="56635" y="11020"/>
                  <a:pt x="55288" y="11063"/>
                  <a:pt x="53939" y="11096"/>
                </a:cubicBezTo>
                <a:cubicBezTo>
                  <a:pt x="53398" y="11110"/>
                  <a:pt x="52857" y="11119"/>
                  <a:pt x="52315" y="11130"/>
                </a:cubicBezTo>
                <a:cubicBezTo>
                  <a:pt x="52326" y="10339"/>
                  <a:pt x="52336" y="9549"/>
                  <a:pt x="52352" y="8758"/>
                </a:cubicBezTo>
                <a:cubicBezTo>
                  <a:pt x="52405" y="6151"/>
                  <a:pt x="52470" y="3545"/>
                  <a:pt x="52565" y="939"/>
                </a:cubicBezTo>
                <a:cubicBezTo>
                  <a:pt x="52571" y="783"/>
                  <a:pt x="52454" y="705"/>
                  <a:pt x="52333" y="705"/>
                </a:cubicBezTo>
                <a:cubicBezTo>
                  <a:pt x="52212" y="705"/>
                  <a:pt x="52088" y="783"/>
                  <a:pt x="52082" y="939"/>
                </a:cubicBezTo>
                <a:cubicBezTo>
                  <a:pt x="51949" y="4339"/>
                  <a:pt x="51863" y="7739"/>
                  <a:pt x="51824" y="11140"/>
                </a:cubicBezTo>
                <a:cubicBezTo>
                  <a:pt x="49059" y="11192"/>
                  <a:pt x="46293" y="11216"/>
                  <a:pt x="43527" y="11227"/>
                </a:cubicBezTo>
                <a:lnTo>
                  <a:pt x="42811" y="11230"/>
                </a:lnTo>
                <a:cubicBezTo>
                  <a:pt x="42827" y="10320"/>
                  <a:pt x="42840" y="9411"/>
                  <a:pt x="42840" y="8500"/>
                </a:cubicBezTo>
                <a:cubicBezTo>
                  <a:pt x="42840" y="5906"/>
                  <a:pt x="42721" y="3331"/>
                  <a:pt x="42412" y="755"/>
                </a:cubicBezTo>
                <a:cubicBezTo>
                  <a:pt x="42405" y="700"/>
                  <a:pt x="42360" y="672"/>
                  <a:pt x="42317" y="672"/>
                </a:cubicBezTo>
                <a:cubicBezTo>
                  <a:pt x="42275" y="672"/>
                  <a:pt x="42236" y="699"/>
                  <a:pt x="42239" y="755"/>
                </a:cubicBezTo>
                <a:cubicBezTo>
                  <a:pt x="42404" y="4244"/>
                  <a:pt x="42431" y="7739"/>
                  <a:pt x="42361" y="11232"/>
                </a:cubicBezTo>
                <a:cubicBezTo>
                  <a:pt x="38825" y="11247"/>
                  <a:pt x="35289" y="11259"/>
                  <a:pt x="31754" y="11267"/>
                </a:cubicBezTo>
                <a:cubicBezTo>
                  <a:pt x="31750" y="10207"/>
                  <a:pt x="31747" y="9147"/>
                  <a:pt x="31743" y="8086"/>
                </a:cubicBezTo>
                <a:cubicBezTo>
                  <a:pt x="31735" y="5418"/>
                  <a:pt x="31701" y="2751"/>
                  <a:pt x="31592" y="84"/>
                </a:cubicBezTo>
                <a:cubicBezTo>
                  <a:pt x="31590" y="29"/>
                  <a:pt x="31548" y="1"/>
                  <a:pt x="315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38"/>
          <p:cNvSpPr/>
          <p:nvPr/>
        </p:nvSpPr>
        <p:spPr>
          <a:xfrm rot="-5400000">
            <a:off x="9561567" y="-1741435"/>
            <a:ext cx="2189208" cy="52048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6" name="Google Shape;436;p38"/>
          <p:cNvGrpSpPr/>
          <p:nvPr/>
        </p:nvGrpSpPr>
        <p:grpSpPr>
          <a:xfrm rot="2890079">
            <a:off x="595959" y="569578"/>
            <a:ext cx="1426467" cy="991223"/>
            <a:chOff x="4151825" y="1463175"/>
            <a:chExt cx="696200" cy="483775"/>
          </a:xfrm>
        </p:grpSpPr>
        <p:sp>
          <p:nvSpPr>
            <p:cNvPr id="437" name="Google Shape;437;p38"/>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8"/>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8"/>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8"/>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8"/>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8"/>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8"/>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8"/>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5" name="Google Shape;445;p38"/>
          <p:cNvGrpSpPr/>
          <p:nvPr/>
        </p:nvGrpSpPr>
        <p:grpSpPr>
          <a:xfrm>
            <a:off x="10421405" y="846227"/>
            <a:ext cx="678184" cy="723739"/>
            <a:chOff x="5902650" y="3332125"/>
            <a:chExt cx="418150" cy="446275"/>
          </a:xfrm>
        </p:grpSpPr>
        <p:sp>
          <p:nvSpPr>
            <p:cNvPr id="446" name="Google Shape;446;p38"/>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8"/>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8"/>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8"/>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8"/>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8067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51"/>
        <p:cNvGrpSpPr/>
        <p:nvPr/>
      </p:nvGrpSpPr>
      <p:grpSpPr>
        <a:xfrm>
          <a:off x="0" y="0"/>
          <a:ext cx="0" cy="0"/>
          <a:chOff x="0" y="0"/>
          <a:chExt cx="0" cy="0"/>
        </a:xfrm>
      </p:grpSpPr>
      <p:grpSp>
        <p:nvGrpSpPr>
          <p:cNvPr id="452" name="Google Shape;452;p39"/>
          <p:cNvGrpSpPr/>
          <p:nvPr/>
        </p:nvGrpSpPr>
        <p:grpSpPr>
          <a:xfrm flipH="1">
            <a:off x="9051819" y="-304501"/>
            <a:ext cx="3432199" cy="2216392"/>
            <a:chOff x="1627625" y="4494650"/>
            <a:chExt cx="1302575" cy="872000"/>
          </a:xfrm>
        </p:grpSpPr>
        <p:sp>
          <p:nvSpPr>
            <p:cNvPr id="453" name="Google Shape;453;p39"/>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9"/>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9"/>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9"/>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9"/>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8" name="Google Shape;458;p39"/>
          <p:cNvSpPr/>
          <p:nvPr/>
        </p:nvSpPr>
        <p:spPr>
          <a:xfrm rot="-1239298" flipH="1">
            <a:off x="-935632" y="-1172717"/>
            <a:ext cx="3335928" cy="2872319"/>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9" name="Google Shape;459;p39"/>
          <p:cNvGrpSpPr/>
          <p:nvPr/>
        </p:nvGrpSpPr>
        <p:grpSpPr>
          <a:xfrm rot="2890079">
            <a:off x="666125" y="975978"/>
            <a:ext cx="1426467" cy="991223"/>
            <a:chOff x="4151825" y="1463175"/>
            <a:chExt cx="696200" cy="483775"/>
          </a:xfrm>
        </p:grpSpPr>
        <p:sp>
          <p:nvSpPr>
            <p:cNvPr id="460" name="Google Shape;460;p39"/>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9"/>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9"/>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9"/>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9"/>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9"/>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9"/>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9"/>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8" name="Google Shape;468;p39"/>
          <p:cNvGrpSpPr/>
          <p:nvPr/>
        </p:nvGrpSpPr>
        <p:grpSpPr>
          <a:xfrm>
            <a:off x="9684805" y="846227"/>
            <a:ext cx="678184" cy="723739"/>
            <a:chOff x="5902650" y="3332125"/>
            <a:chExt cx="418150" cy="446275"/>
          </a:xfrm>
        </p:grpSpPr>
        <p:sp>
          <p:nvSpPr>
            <p:cNvPr id="469" name="Google Shape;469;p39"/>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9"/>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9"/>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9"/>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9"/>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4" name="Google Shape;474;p39"/>
          <p:cNvSpPr/>
          <p:nvPr/>
        </p:nvSpPr>
        <p:spPr>
          <a:xfrm flipH="1">
            <a:off x="-554672" y="-177966"/>
            <a:ext cx="2922101" cy="1423423"/>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39"/>
          <p:cNvSpPr/>
          <p:nvPr/>
        </p:nvSpPr>
        <p:spPr>
          <a:xfrm>
            <a:off x="1497633" y="6144664"/>
            <a:ext cx="8790312" cy="911891"/>
          </a:xfrm>
          <a:custGeom>
            <a:avLst/>
            <a:gdLst/>
            <a:ahLst/>
            <a:cxnLst/>
            <a:rect l="l" t="t" r="r" b="b"/>
            <a:pathLst>
              <a:path w="139396" h="36167" extrusionOk="0">
                <a:moveTo>
                  <a:pt x="80471" y="1"/>
                </a:moveTo>
                <a:cubicBezTo>
                  <a:pt x="80133" y="1"/>
                  <a:pt x="79797" y="14"/>
                  <a:pt x="79465" y="42"/>
                </a:cubicBezTo>
                <a:cubicBezTo>
                  <a:pt x="76934" y="259"/>
                  <a:pt x="74389" y="768"/>
                  <a:pt x="71894" y="1219"/>
                </a:cubicBezTo>
                <a:cubicBezTo>
                  <a:pt x="69151" y="1714"/>
                  <a:pt x="66424" y="2289"/>
                  <a:pt x="63622" y="2302"/>
                </a:cubicBezTo>
                <a:cubicBezTo>
                  <a:pt x="63372" y="2303"/>
                  <a:pt x="63121" y="2303"/>
                  <a:pt x="62871" y="2303"/>
                </a:cubicBezTo>
                <a:cubicBezTo>
                  <a:pt x="61643" y="2303"/>
                  <a:pt x="60414" y="2287"/>
                  <a:pt x="59190" y="2235"/>
                </a:cubicBezTo>
                <a:cubicBezTo>
                  <a:pt x="57896" y="2180"/>
                  <a:pt x="56629" y="2026"/>
                  <a:pt x="55349" y="2026"/>
                </a:cubicBezTo>
                <a:cubicBezTo>
                  <a:pt x="54885" y="2026"/>
                  <a:pt x="54419" y="2047"/>
                  <a:pt x="53949" y="2099"/>
                </a:cubicBezTo>
                <a:cubicBezTo>
                  <a:pt x="51530" y="2368"/>
                  <a:pt x="49165" y="2924"/>
                  <a:pt x="46887" y="3776"/>
                </a:cubicBezTo>
                <a:cubicBezTo>
                  <a:pt x="42738" y="5326"/>
                  <a:pt x="39078" y="7684"/>
                  <a:pt x="35164" y="9695"/>
                </a:cubicBezTo>
                <a:cubicBezTo>
                  <a:pt x="34287" y="10146"/>
                  <a:pt x="33356" y="10628"/>
                  <a:pt x="32374" y="10815"/>
                </a:cubicBezTo>
                <a:cubicBezTo>
                  <a:pt x="31368" y="11006"/>
                  <a:pt x="30431" y="11095"/>
                  <a:pt x="29461" y="11446"/>
                </a:cubicBezTo>
                <a:cubicBezTo>
                  <a:pt x="26920" y="12369"/>
                  <a:pt x="24154" y="14146"/>
                  <a:pt x="21943" y="15612"/>
                </a:cubicBezTo>
                <a:cubicBezTo>
                  <a:pt x="18263" y="18049"/>
                  <a:pt x="14770" y="21053"/>
                  <a:pt x="11452" y="23941"/>
                </a:cubicBezTo>
                <a:cubicBezTo>
                  <a:pt x="8541" y="26474"/>
                  <a:pt x="5690" y="29139"/>
                  <a:pt x="3094" y="32000"/>
                </a:cubicBezTo>
                <a:cubicBezTo>
                  <a:pt x="2075" y="33122"/>
                  <a:pt x="1082" y="34249"/>
                  <a:pt x="0" y="35312"/>
                </a:cubicBezTo>
                <a:lnTo>
                  <a:pt x="138869" y="36145"/>
                </a:lnTo>
                <a:cubicBezTo>
                  <a:pt x="138931" y="36160"/>
                  <a:pt x="138995" y="36167"/>
                  <a:pt x="139058" y="36167"/>
                </a:cubicBezTo>
                <a:cubicBezTo>
                  <a:pt x="139174" y="36167"/>
                  <a:pt x="139289" y="36143"/>
                  <a:pt x="139396" y="36095"/>
                </a:cubicBezTo>
                <a:cubicBezTo>
                  <a:pt x="139140" y="35395"/>
                  <a:pt x="138856" y="34906"/>
                  <a:pt x="138209" y="34493"/>
                </a:cubicBezTo>
                <a:cubicBezTo>
                  <a:pt x="136878" y="33647"/>
                  <a:pt x="136000" y="33056"/>
                  <a:pt x="135093" y="31728"/>
                </a:cubicBezTo>
                <a:cubicBezTo>
                  <a:pt x="134740" y="31211"/>
                  <a:pt x="134535" y="30920"/>
                  <a:pt x="134082" y="30458"/>
                </a:cubicBezTo>
                <a:cubicBezTo>
                  <a:pt x="133188" y="29547"/>
                  <a:pt x="132194" y="28710"/>
                  <a:pt x="131312" y="27791"/>
                </a:cubicBezTo>
                <a:cubicBezTo>
                  <a:pt x="130143" y="26573"/>
                  <a:pt x="129187" y="25167"/>
                  <a:pt x="128090" y="23886"/>
                </a:cubicBezTo>
                <a:cubicBezTo>
                  <a:pt x="126116" y="21585"/>
                  <a:pt x="123849" y="19583"/>
                  <a:pt x="121918" y="17244"/>
                </a:cubicBezTo>
                <a:cubicBezTo>
                  <a:pt x="120127" y="15074"/>
                  <a:pt x="118031" y="13091"/>
                  <a:pt x="115680" y="11545"/>
                </a:cubicBezTo>
                <a:cubicBezTo>
                  <a:pt x="110142" y="7901"/>
                  <a:pt x="103827" y="4826"/>
                  <a:pt x="97393" y="3137"/>
                </a:cubicBezTo>
                <a:cubicBezTo>
                  <a:pt x="93689" y="2163"/>
                  <a:pt x="89880" y="1597"/>
                  <a:pt x="86138" y="792"/>
                </a:cubicBezTo>
                <a:cubicBezTo>
                  <a:pt x="84340" y="405"/>
                  <a:pt x="82363" y="1"/>
                  <a:pt x="8047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6" name="Google Shape;476;p39"/>
          <p:cNvGrpSpPr/>
          <p:nvPr/>
        </p:nvGrpSpPr>
        <p:grpSpPr>
          <a:xfrm>
            <a:off x="2224346" y="6453661"/>
            <a:ext cx="7337071" cy="911777"/>
            <a:chOff x="2052750" y="2813850"/>
            <a:chExt cx="1957875" cy="500500"/>
          </a:xfrm>
        </p:grpSpPr>
        <p:sp>
          <p:nvSpPr>
            <p:cNvPr id="477" name="Google Shape;477;p39"/>
            <p:cNvSpPr/>
            <p:nvPr/>
          </p:nvSpPr>
          <p:spPr>
            <a:xfrm>
              <a:off x="2052750" y="2813850"/>
              <a:ext cx="1957875" cy="500500"/>
            </a:xfrm>
            <a:custGeom>
              <a:avLst/>
              <a:gdLst/>
              <a:ahLst/>
              <a:cxnLst/>
              <a:rect l="l" t="t" r="r" b="b"/>
              <a:pathLst>
                <a:path w="78315" h="20020" extrusionOk="0">
                  <a:moveTo>
                    <a:pt x="50096" y="0"/>
                  </a:moveTo>
                  <a:cubicBezTo>
                    <a:pt x="49026" y="0"/>
                    <a:pt x="47957" y="102"/>
                    <a:pt x="46907" y="311"/>
                  </a:cubicBezTo>
                  <a:cubicBezTo>
                    <a:pt x="45468" y="599"/>
                    <a:pt x="44087" y="1112"/>
                    <a:pt x="42726" y="1647"/>
                  </a:cubicBezTo>
                  <a:cubicBezTo>
                    <a:pt x="41366" y="2182"/>
                    <a:pt x="40014" y="2750"/>
                    <a:pt x="38606" y="3150"/>
                  </a:cubicBezTo>
                  <a:cubicBezTo>
                    <a:pt x="37454" y="3477"/>
                    <a:pt x="36290" y="3658"/>
                    <a:pt x="35105" y="3658"/>
                  </a:cubicBezTo>
                  <a:cubicBezTo>
                    <a:pt x="34783" y="3658"/>
                    <a:pt x="34459" y="3644"/>
                    <a:pt x="34134" y="3617"/>
                  </a:cubicBezTo>
                  <a:cubicBezTo>
                    <a:pt x="31269" y="3376"/>
                    <a:pt x="28530" y="2405"/>
                    <a:pt x="25650" y="2405"/>
                  </a:cubicBezTo>
                  <a:cubicBezTo>
                    <a:pt x="25387" y="2405"/>
                    <a:pt x="25123" y="2413"/>
                    <a:pt x="24857" y="2431"/>
                  </a:cubicBezTo>
                  <a:cubicBezTo>
                    <a:pt x="21926" y="2625"/>
                    <a:pt x="19123" y="3657"/>
                    <a:pt x="16540" y="5011"/>
                  </a:cubicBezTo>
                  <a:cubicBezTo>
                    <a:pt x="13850" y="6423"/>
                    <a:pt x="11338" y="8182"/>
                    <a:pt x="8922" y="10016"/>
                  </a:cubicBezTo>
                  <a:cubicBezTo>
                    <a:pt x="6444" y="11896"/>
                    <a:pt x="4070" y="13915"/>
                    <a:pt x="1828" y="16075"/>
                  </a:cubicBezTo>
                  <a:cubicBezTo>
                    <a:pt x="1268" y="16615"/>
                    <a:pt x="717" y="17163"/>
                    <a:pt x="174" y="17722"/>
                  </a:cubicBezTo>
                  <a:cubicBezTo>
                    <a:pt x="1" y="17900"/>
                    <a:pt x="170" y="18150"/>
                    <a:pt x="362" y="18150"/>
                  </a:cubicBezTo>
                  <a:cubicBezTo>
                    <a:pt x="418" y="18150"/>
                    <a:pt x="477" y="18128"/>
                    <a:pt x="530" y="18076"/>
                  </a:cubicBezTo>
                  <a:cubicBezTo>
                    <a:pt x="4839" y="13773"/>
                    <a:pt x="9584" y="9788"/>
                    <a:pt x="14803" y="6624"/>
                  </a:cubicBezTo>
                  <a:cubicBezTo>
                    <a:pt x="17309" y="5105"/>
                    <a:pt x="20005" y="3808"/>
                    <a:pt x="22897" y="3240"/>
                  </a:cubicBezTo>
                  <a:cubicBezTo>
                    <a:pt x="23864" y="3050"/>
                    <a:pt x="24845" y="2951"/>
                    <a:pt x="25828" y="2951"/>
                  </a:cubicBezTo>
                  <a:cubicBezTo>
                    <a:pt x="26318" y="2951"/>
                    <a:pt x="26808" y="2976"/>
                    <a:pt x="27297" y="3026"/>
                  </a:cubicBezTo>
                  <a:cubicBezTo>
                    <a:pt x="28865" y="3188"/>
                    <a:pt x="30398" y="3578"/>
                    <a:pt x="31946" y="3865"/>
                  </a:cubicBezTo>
                  <a:cubicBezTo>
                    <a:pt x="33038" y="4068"/>
                    <a:pt x="34145" y="4223"/>
                    <a:pt x="35253" y="4223"/>
                  </a:cubicBezTo>
                  <a:cubicBezTo>
                    <a:pt x="35646" y="4223"/>
                    <a:pt x="36038" y="4204"/>
                    <a:pt x="36430" y="4160"/>
                  </a:cubicBezTo>
                  <a:cubicBezTo>
                    <a:pt x="37835" y="4006"/>
                    <a:pt x="39190" y="3600"/>
                    <a:pt x="40513" y="3112"/>
                  </a:cubicBezTo>
                  <a:cubicBezTo>
                    <a:pt x="43243" y="2106"/>
                    <a:pt x="45877" y="840"/>
                    <a:pt x="48820" y="612"/>
                  </a:cubicBezTo>
                  <a:cubicBezTo>
                    <a:pt x="49252" y="578"/>
                    <a:pt x="49682" y="562"/>
                    <a:pt x="50111" y="562"/>
                  </a:cubicBezTo>
                  <a:cubicBezTo>
                    <a:pt x="55503" y="562"/>
                    <a:pt x="60665" y="3117"/>
                    <a:pt x="64994" y="6159"/>
                  </a:cubicBezTo>
                  <a:cubicBezTo>
                    <a:pt x="69572" y="9377"/>
                    <a:pt x="73539" y="13471"/>
                    <a:pt x="76613" y="18146"/>
                  </a:cubicBezTo>
                  <a:cubicBezTo>
                    <a:pt x="76990" y="18718"/>
                    <a:pt x="77353" y="19298"/>
                    <a:pt x="77702" y="19886"/>
                  </a:cubicBezTo>
                  <a:cubicBezTo>
                    <a:pt x="77758" y="19980"/>
                    <a:pt x="77842" y="20019"/>
                    <a:pt x="77927" y="20019"/>
                  </a:cubicBezTo>
                  <a:cubicBezTo>
                    <a:pt x="78120" y="20019"/>
                    <a:pt x="78315" y="19818"/>
                    <a:pt x="78186" y="19601"/>
                  </a:cubicBezTo>
                  <a:cubicBezTo>
                    <a:pt x="75277" y="14717"/>
                    <a:pt x="71478" y="10421"/>
                    <a:pt x="66986" y="6936"/>
                  </a:cubicBezTo>
                  <a:cubicBezTo>
                    <a:pt x="62464" y="3432"/>
                    <a:pt x="57074" y="435"/>
                    <a:pt x="51258" y="40"/>
                  </a:cubicBezTo>
                  <a:cubicBezTo>
                    <a:pt x="50871" y="14"/>
                    <a:pt x="50483" y="0"/>
                    <a:pt x="50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9"/>
            <p:cNvSpPr/>
            <p:nvPr/>
          </p:nvSpPr>
          <p:spPr>
            <a:xfrm>
              <a:off x="2246225" y="2920150"/>
              <a:ext cx="1533775" cy="317375"/>
            </a:xfrm>
            <a:custGeom>
              <a:avLst/>
              <a:gdLst/>
              <a:ahLst/>
              <a:cxnLst/>
              <a:rect l="l" t="t" r="r" b="b"/>
              <a:pathLst>
                <a:path w="61351" h="12695" extrusionOk="0">
                  <a:moveTo>
                    <a:pt x="43969" y="1"/>
                  </a:moveTo>
                  <a:cubicBezTo>
                    <a:pt x="42158" y="1"/>
                    <a:pt x="40417" y="436"/>
                    <a:pt x="38726" y="1149"/>
                  </a:cubicBezTo>
                  <a:cubicBezTo>
                    <a:pt x="36699" y="2005"/>
                    <a:pt x="34768" y="3134"/>
                    <a:pt x="32620" y="3670"/>
                  </a:cubicBezTo>
                  <a:cubicBezTo>
                    <a:pt x="31732" y="3890"/>
                    <a:pt x="30836" y="3978"/>
                    <a:pt x="29937" y="3978"/>
                  </a:cubicBezTo>
                  <a:cubicBezTo>
                    <a:pt x="28447" y="3978"/>
                    <a:pt x="26952" y="3737"/>
                    <a:pt x="25484" y="3467"/>
                  </a:cubicBezTo>
                  <a:cubicBezTo>
                    <a:pt x="23464" y="3095"/>
                    <a:pt x="21442" y="2687"/>
                    <a:pt x="19387" y="2687"/>
                  </a:cubicBezTo>
                  <a:cubicBezTo>
                    <a:pt x="19108" y="2687"/>
                    <a:pt x="18829" y="2695"/>
                    <a:pt x="18548" y="2711"/>
                  </a:cubicBezTo>
                  <a:cubicBezTo>
                    <a:pt x="16427" y="2833"/>
                    <a:pt x="14350" y="3367"/>
                    <a:pt x="12389" y="4172"/>
                  </a:cubicBezTo>
                  <a:cubicBezTo>
                    <a:pt x="8343" y="5832"/>
                    <a:pt x="4798" y="8503"/>
                    <a:pt x="1437" y="11256"/>
                  </a:cubicBezTo>
                  <a:cubicBezTo>
                    <a:pt x="1020" y="11597"/>
                    <a:pt x="605" y="11942"/>
                    <a:pt x="192" y="12289"/>
                  </a:cubicBezTo>
                  <a:cubicBezTo>
                    <a:pt x="0" y="12449"/>
                    <a:pt x="176" y="12694"/>
                    <a:pt x="377" y="12694"/>
                  </a:cubicBezTo>
                  <a:cubicBezTo>
                    <a:pt x="432" y="12694"/>
                    <a:pt x="488" y="12677"/>
                    <a:pt x="539" y="12635"/>
                  </a:cubicBezTo>
                  <a:cubicBezTo>
                    <a:pt x="3896" y="9903"/>
                    <a:pt x="7308" y="7149"/>
                    <a:pt x="11233" y="5263"/>
                  </a:cubicBezTo>
                  <a:cubicBezTo>
                    <a:pt x="13117" y="4357"/>
                    <a:pt x="15123" y="3674"/>
                    <a:pt x="17199" y="3378"/>
                  </a:cubicBezTo>
                  <a:cubicBezTo>
                    <a:pt x="17912" y="3276"/>
                    <a:pt x="18623" y="3231"/>
                    <a:pt x="19331" y="3231"/>
                  </a:cubicBezTo>
                  <a:cubicBezTo>
                    <a:pt x="20881" y="3231"/>
                    <a:pt x="22422" y="3444"/>
                    <a:pt x="23963" y="3727"/>
                  </a:cubicBezTo>
                  <a:cubicBezTo>
                    <a:pt x="25927" y="4088"/>
                    <a:pt x="27918" y="4523"/>
                    <a:pt x="29924" y="4523"/>
                  </a:cubicBezTo>
                  <a:cubicBezTo>
                    <a:pt x="30250" y="4523"/>
                    <a:pt x="30576" y="4511"/>
                    <a:pt x="30903" y="4486"/>
                  </a:cubicBezTo>
                  <a:cubicBezTo>
                    <a:pt x="33108" y="4316"/>
                    <a:pt x="35099" y="3417"/>
                    <a:pt x="37074" y="2488"/>
                  </a:cubicBezTo>
                  <a:cubicBezTo>
                    <a:pt x="39045" y="1562"/>
                    <a:pt x="41042" y="671"/>
                    <a:pt x="43248" y="554"/>
                  </a:cubicBezTo>
                  <a:cubicBezTo>
                    <a:pt x="43451" y="543"/>
                    <a:pt x="43654" y="538"/>
                    <a:pt x="43857" y="538"/>
                  </a:cubicBezTo>
                  <a:cubicBezTo>
                    <a:pt x="45832" y="538"/>
                    <a:pt x="47792" y="1037"/>
                    <a:pt x="49588" y="1846"/>
                  </a:cubicBezTo>
                  <a:cubicBezTo>
                    <a:pt x="53724" y="3712"/>
                    <a:pt x="56842" y="7132"/>
                    <a:pt x="59697" y="10556"/>
                  </a:cubicBezTo>
                  <a:cubicBezTo>
                    <a:pt x="60062" y="10994"/>
                    <a:pt x="60427" y="11432"/>
                    <a:pt x="60790" y="11872"/>
                  </a:cubicBezTo>
                  <a:cubicBezTo>
                    <a:pt x="60845" y="11938"/>
                    <a:pt x="60909" y="11966"/>
                    <a:pt x="60971" y="11966"/>
                  </a:cubicBezTo>
                  <a:cubicBezTo>
                    <a:pt x="61169" y="11966"/>
                    <a:pt x="61351" y="11689"/>
                    <a:pt x="61181" y="11482"/>
                  </a:cubicBezTo>
                  <a:cubicBezTo>
                    <a:pt x="58301" y="7962"/>
                    <a:pt x="55271" y="4320"/>
                    <a:pt x="51243" y="2070"/>
                  </a:cubicBezTo>
                  <a:cubicBezTo>
                    <a:pt x="49340" y="1007"/>
                    <a:pt x="47242" y="266"/>
                    <a:pt x="45065" y="54"/>
                  </a:cubicBezTo>
                  <a:cubicBezTo>
                    <a:pt x="44697" y="18"/>
                    <a:pt x="44332" y="1"/>
                    <a:pt x="43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25500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rot="1681255" flipH="1">
            <a:off x="9834366" y="4488304"/>
            <a:ext cx="2370647" cy="1467889"/>
          </a:xfrm>
          <a:custGeom>
            <a:avLst/>
            <a:gdLst/>
            <a:ahLst/>
            <a:cxnLst/>
            <a:rect l="l" t="t" r="r" b="b"/>
            <a:pathLst>
              <a:path w="60125" h="37229" extrusionOk="0">
                <a:moveTo>
                  <a:pt x="7211" y="18437"/>
                </a:moveTo>
                <a:cubicBezTo>
                  <a:pt x="8199" y="20364"/>
                  <a:pt x="9617" y="22027"/>
                  <a:pt x="10968" y="23727"/>
                </a:cubicBezTo>
                <a:cubicBezTo>
                  <a:pt x="11722" y="24676"/>
                  <a:pt x="12552" y="25561"/>
                  <a:pt x="13364" y="26462"/>
                </a:cubicBezTo>
                <a:cubicBezTo>
                  <a:pt x="12317" y="25533"/>
                  <a:pt x="11154" y="24631"/>
                  <a:pt x="9929" y="24073"/>
                </a:cubicBezTo>
                <a:cubicBezTo>
                  <a:pt x="8626" y="23479"/>
                  <a:pt x="7536" y="22636"/>
                  <a:pt x="6163" y="22156"/>
                </a:cubicBezTo>
                <a:cubicBezTo>
                  <a:pt x="5321" y="21862"/>
                  <a:pt x="4458" y="21929"/>
                  <a:pt x="3598" y="21899"/>
                </a:cubicBezTo>
                <a:cubicBezTo>
                  <a:pt x="4151" y="21294"/>
                  <a:pt x="4728" y="20710"/>
                  <a:pt x="5304" y="20143"/>
                </a:cubicBezTo>
                <a:cubicBezTo>
                  <a:pt x="5913" y="19543"/>
                  <a:pt x="6578" y="19009"/>
                  <a:pt x="7211" y="18437"/>
                </a:cubicBezTo>
                <a:close/>
                <a:moveTo>
                  <a:pt x="60108" y="1"/>
                </a:moveTo>
                <a:cubicBezTo>
                  <a:pt x="59547" y="44"/>
                  <a:pt x="58964" y="260"/>
                  <a:pt x="58403" y="348"/>
                </a:cubicBezTo>
                <a:cubicBezTo>
                  <a:pt x="56979" y="570"/>
                  <a:pt x="55542" y="645"/>
                  <a:pt x="54118" y="882"/>
                </a:cubicBezTo>
                <a:cubicBezTo>
                  <a:pt x="51238" y="1365"/>
                  <a:pt x="48334" y="1790"/>
                  <a:pt x="45469" y="2365"/>
                </a:cubicBezTo>
                <a:cubicBezTo>
                  <a:pt x="44158" y="2627"/>
                  <a:pt x="42846" y="2932"/>
                  <a:pt x="41527" y="3158"/>
                </a:cubicBezTo>
                <a:cubicBezTo>
                  <a:pt x="40004" y="3419"/>
                  <a:pt x="38474" y="3416"/>
                  <a:pt x="36961" y="3749"/>
                </a:cubicBezTo>
                <a:cubicBezTo>
                  <a:pt x="34035" y="4394"/>
                  <a:pt x="31183" y="5305"/>
                  <a:pt x="28370" y="6328"/>
                </a:cubicBezTo>
                <a:cubicBezTo>
                  <a:pt x="26201" y="7117"/>
                  <a:pt x="24012" y="7960"/>
                  <a:pt x="21905" y="8903"/>
                </a:cubicBezTo>
                <a:cubicBezTo>
                  <a:pt x="19606" y="9932"/>
                  <a:pt x="17510" y="11304"/>
                  <a:pt x="15243" y="12397"/>
                </a:cubicBezTo>
                <a:cubicBezTo>
                  <a:pt x="14191" y="12904"/>
                  <a:pt x="13075" y="13240"/>
                  <a:pt x="12004" y="13701"/>
                </a:cubicBezTo>
                <a:cubicBezTo>
                  <a:pt x="10138" y="14501"/>
                  <a:pt x="8325" y="15614"/>
                  <a:pt x="6666" y="16780"/>
                </a:cubicBezTo>
                <a:cubicBezTo>
                  <a:pt x="4163" y="18541"/>
                  <a:pt x="2074" y="20777"/>
                  <a:pt x="31" y="23035"/>
                </a:cubicBezTo>
                <a:lnTo>
                  <a:pt x="0" y="26928"/>
                </a:lnTo>
                <a:cubicBezTo>
                  <a:pt x="288" y="26273"/>
                  <a:pt x="768" y="25711"/>
                  <a:pt x="1171" y="25121"/>
                </a:cubicBezTo>
                <a:cubicBezTo>
                  <a:pt x="1534" y="24591"/>
                  <a:pt x="1865" y="24038"/>
                  <a:pt x="2247" y="23519"/>
                </a:cubicBezTo>
                <a:cubicBezTo>
                  <a:pt x="2420" y="23285"/>
                  <a:pt x="2605" y="23059"/>
                  <a:pt x="2791" y="22833"/>
                </a:cubicBezTo>
                <a:cubicBezTo>
                  <a:pt x="3418" y="23492"/>
                  <a:pt x="4192" y="23994"/>
                  <a:pt x="4952" y="24621"/>
                </a:cubicBezTo>
                <a:cubicBezTo>
                  <a:pt x="6379" y="25796"/>
                  <a:pt x="7629" y="27160"/>
                  <a:pt x="8948" y="28450"/>
                </a:cubicBezTo>
                <a:cubicBezTo>
                  <a:pt x="9497" y="28986"/>
                  <a:pt x="10109" y="29453"/>
                  <a:pt x="10749" y="29878"/>
                </a:cubicBezTo>
                <a:cubicBezTo>
                  <a:pt x="11911" y="30651"/>
                  <a:pt x="13041" y="31541"/>
                  <a:pt x="14332" y="32081"/>
                </a:cubicBezTo>
                <a:cubicBezTo>
                  <a:pt x="15677" y="32644"/>
                  <a:pt x="16970" y="33311"/>
                  <a:pt x="18307" y="33891"/>
                </a:cubicBezTo>
                <a:cubicBezTo>
                  <a:pt x="18630" y="34031"/>
                  <a:pt x="18964" y="34184"/>
                  <a:pt x="19306" y="34333"/>
                </a:cubicBezTo>
                <a:cubicBezTo>
                  <a:pt x="19790" y="34806"/>
                  <a:pt x="20307" y="35248"/>
                  <a:pt x="20870" y="35643"/>
                </a:cubicBezTo>
                <a:cubicBezTo>
                  <a:pt x="21407" y="36021"/>
                  <a:pt x="21968" y="36378"/>
                  <a:pt x="22538" y="36705"/>
                </a:cubicBezTo>
                <a:cubicBezTo>
                  <a:pt x="22867" y="36896"/>
                  <a:pt x="23320" y="37225"/>
                  <a:pt x="23724" y="37229"/>
                </a:cubicBezTo>
                <a:cubicBezTo>
                  <a:pt x="23728" y="37229"/>
                  <a:pt x="23732" y="37229"/>
                  <a:pt x="23737" y="37229"/>
                </a:cubicBezTo>
                <a:cubicBezTo>
                  <a:pt x="24485" y="37229"/>
                  <a:pt x="24204" y="36633"/>
                  <a:pt x="23949" y="36170"/>
                </a:cubicBezTo>
                <a:cubicBezTo>
                  <a:pt x="23435" y="35239"/>
                  <a:pt x="23031" y="34243"/>
                  <a:pt x="22491" y="33323"/>
                </a:cubicBezTo>
                <a:cubicBezTo>
                  <a:pt x="21643" y="31881"/>
                  <a:pt x="20609" y="30661"/>
                  <a:pt x="19553" y="29379"/>
                </a:cubicBezTo>
                <a:cubicBezTo>
                  <a:pt x="18401" y="27982"/>
                  <a:pt x="17434" y="26431"/>
                  <a:pt x="16377" y="24961"/>
                </a:cubicBezTo>
                <a:cubicBezTo>
                  <a:pt x="15717" y="24043"/>
                  <a:pt x="14893" y="23239"/>
                  <a:pt x="14191" y="22346"/>
                </a:cubicBezTo>
                <a:cubicBezTo>
                  <a:pt x="13721" y="21747"/>
                  <a:pt x="13263" y="21121"/>
                  <a:pt x="12657" y="20654"/>
                </a:cubicBezTo>
                <a:cubicBezTo>
                  <a:pt x="12168" y="20277"/>
                  <a:pt x="11781" y="19815"/>
                  <a:pt x="11308" y="19418"/>
                </a:cubicBezTo>
                <a:cubicBezTo>
                  <a:pt x="10844" y="19029"/>
                  <a:pt x="10318" y="18930"/>
                  <a:pt x="9793" y="18654"/>
                </a:cubicBezTo>
                <a:cubicBezTo>
                  <a:pt x="9245" y="18365"/>
                  <a:pt x="8646" y="18065"/>
                  <a:pt x="8153" y="17691"/>
                </a:cubicBezTo>
                <a:cubicBezTo>
                  <a:pt x="8135" y="17677"/>
                  <a:pt x="8119" y="17665"/>
                  <a:pt x="8100" y="17651"/>
                </a:cubicBezTo>
                <a:cubicBezTo>
                  <a:pt x="8480" y="17381"/>
                  <a:pt x="8893" y="17180"/>
                  <a:pt x="9299" y="16907"/>
                </a:cubicBezTo>
                <a:cubicBezTo>
                  <a:pt x="9765" y="16592"/>
                  <a:pt x="10229" y="16265"/>
                  <a:pt x="10689" y="15932"/>
                </a:cubicBezTo>
                <a:cubicBezTo>
                  <a:pt x="10712" y="16204"/>
                  <a:pt x="10744" y="16502"/>
                  <a:pt x="10873" y="16700"/>
                </a:cubicBezTo>
                <a:cubicBezTo>
                  <a:pt x="11118" y="17074"/>
                  <a:pt x="11816" y="17380"/>
                  <a:pt x="12159" y="17650"/>
                </a:cubicBezTo>
                <a:cubicBezTo>
                  <a:pt x="13741" y="18896"/>
                  <a:pt x="15209" y="20288"/>
                  <a:pt x="16776" y="21555"/>
                </a:cubicBezTo>
                <a:cubicBezTo>
                  <a:pt x="18106" y="22628"/>
                  <a:pt x="19414" y="23720"/>
                  <a:pt x="20814" y="24702"/>
                </a:cubicBezTo>
                <a:cubicBezTo>
                  <a:pt x="22063" y="25580"/>
                  <a:pt x="23447" y="25974"/>
                  <a:pt x="24798" y="26653"/>
                </a:cubicBezTo>
                <a:cubicBezTo>
                  <a:pt x="25824" y="27167"/>
                  <a:pt x="26732" y="27811"/>
                  <a:pt x="27794" y="28266"/>
                </a:cubicBezTo>
                <a:cubicBezTo>
                  <a:pt x="28593" y="28607"/>
                  <a:pt x="29390" y="28954"/>
                  <a:pt x="30185" y="29306"/>
                </a:cubicBezTo>
                <a:cubicBezTo>
                  <a:pt x="30980" y="29658"/>
                  <a:pt x="31787" y="29973"/>
                  <a:pt x="32596" y="30292"/>
                </a:cubicBezTo>
                <a:cubicBezTo>
                  <a:pt x="32950" y="30431"/>
                  <a:pt x="33493" y="30767"/>
                  <a:pt x="33826" y="30777"/>
                </a:cubicBezTo>
                <a:cubicBezTo>
                  <a:pt x="33823" y="30421"/>
                  <a:pt x="33345" y="30138"/>
                  <a:pt x="33120" y="29924"/>
                </a:cubicBezTo>
                <a:cubicBezTo>
                  <a:pt x="32168" y="29011"/>
                  <a:pt x="31238" y="28098"/>
                  <a:pt x="30176" y="27311"/>
                </a:cubicBezTo>
                <a:cubicBezTo>
                  <a:pt x="29105" y="26516"/>
                  <a:pt x="28114" y="25662"/>
                  <a:pt x="27230" y="24660"/>
                </a:cubicBezTo>
                <a:cubicBezTo>
                  <a:pt x="26554" y="23895"/>
                  <a:pt x="25966" y="23097"/>
                  <a:pt x="25142" y="22483"/>
                </a:cubicBezTo>
                <a:cubicBezTo>
                  <a:pt x="23938" y="21586"/>
                  <a:pt x="22962" y="20522"/>
                  <a:pt x="21886" y="19502"/>
                </a:cubicBezTo>
                <a:cubicBezTo>
                  <a:pt x="21492" y="19128"/>
                  <a:pt x="21065" y="18798"/>
                  <a:pt x="20687" y="18408"/>
                </a:cubicBezTo>
                <a:cubicBezTo>
                  <a:pt x="20317" y="18025"/>
                  <a:pt x="20033" y="17951"/>
                  <a:pt x="19573" y="17736"/>
                </a:cubicBezTo>
                <a:cubicBezTo>
                  <a:pt x="19116" y="17523"/>
                  <a:pt x="18727" y="17267"/>
                  <a:pt x="18232" y="17129"/>
                </a:cubicBezTo>
                <a:cubicBezTo>
                  <a:pt x="17743" y="16992"/>
                  <a:pt x="17340" y="16720"/>
                  <a:pt x="16847" y="16608"/>
                </a:cubicBezTo>
                <a:cubicBezTo>
                  <a:pt x="16273" y="16478"/>
                  <a:pt x="15687" y="16482"/>
                  <a:pt x="15116" y="16324"/>
                </a:cubicBezTo>
                <a:cubicBezTo>
                  <a:pt x="14574" y="16175"/>
                  <a:pt x="14094" y="16077"/>
                  <a:pt x="13535" y="16016"/>
                </a:cubicBezTo>
                <a:cubicBezTo>
                  <a:pt x="12764" y="15931"/>
                  <a:pt x="12088" y="15658"/>
                  <a:pt x="11381" y="15423"/>
                </a:cubicBezTo>
                <a:cubicBezTo>
                  <a:pt x="11678" y="15199"/>
                  <a:pt x="11975" y="14975"/>
                  <a:pt x="12268" y="14749"/>
                </a:cubicBezTo>
                <a:cubicBezTo>
                  <a:pt x="12622" y="14474"/>
                  <a:pt x="12970" y="14341"/>
                  <a:pt x="13345" y="14131"/>
                </a:cubicBezTo>
                <a:cubicBezTo>
                  <a:pt x="14250" y="13623"/>
                  <a:pt x="15045" y="13096"/>
                  <a:pt x="16022" y="12713"/>
                </a:cubicBezTo>
                <a:cubicBezTo>
                  <a:pt x="16670" y="12459"/>
                  <a:pt x="17317" y="12206"/>
                  <a:pt x="17966" y="11953"/>
                </a:cubicBezTo>
                <a:cubicBezTo>
                  <a:pt x="18427" y="13137"/>
                  <a:pt x="18864" y="14332"/>
                  <a:pt x="19348" y="15506"/>
                </a:cubicBezTo>
                <a:cubicBezTo>
                  <a:pt x="19753" y="16490"/>
                  <a:pt x="20406" y="17197"/>
                  <a:pt x="21009" y="18051"/>
                </a:cubicBezTo>
                <a:cubicBezTo>
                  <a:pt x="21620" y="18915"/>
                  <a:pt x="22221" y="19816"/>
                  <a:pt x="22991" y="20555"/>
                </a:cubicBezTo>
                <a:cubicBezTo>
                  <a:pt x="23954" y="21479"/>
                  <a:pt x="25065" y="22226"/>
                  <a:pt x="26146" y="22995"/>
                </a:cubicBezTo>
                <a:cubicBezTo>
                  <a:pt x="27591" y="24022"/>
                  <a:pt x="28878" y="25248"/>
                  <a:pt x="30510" y="25980"/>
                </a:cubicBezTo>
                <a:cubicBezTo>
                  <a:pt x="32317" y="26791"/>
                  <a:pt x="34081" y="27232"/>
                  <a:pt x="36010" y="27634"/>
                </a:cubicBezTo>
                <a:cubicBezTo>
                  <a:pt x="36389" y="27714"/>
                  <a:pt x="37167" y="28048"/>
                  <a:pt x="37749" y="28048"/>
                </a:cubicBezTo>
                <a:cubicBezTo>
                  <a:pt x="37986" y="28048"/>
                  <a:pt x="38191" y="27992"/>
                  <a:pt x="38322" y="27841"/>
                </a:cubicBezTo>
                <a:cubicBezTo>
                  <a:pt x="38261" y="27647"/>
                  <a:pt x="38096" y="27666"/>
                  <a:pt x="37962" y="27538"/>
                </a:cubicBezTo>
                <a:cubicBezTo>
                  <a:pt x="37676" y="27265"/>
                  <a:pt x="37425" y="26948"/>
                  <a:pt x="37158" y="26651"/>
                </a:cubicBezTo>
                <a:cubicBezTo>
                  <a:pt x="36521" y="25938"/>
                  <a:pt x="35829" y="25287"/>
                  <a:pt x="35105" y="24661"/>
                </a:cubicBezTo>
                <a:cubicBezTo>
                  <a:pt x="33362" y="23149"/>
                  <a:pt x="31604" y="21657"/>
                  <a:pt x="29886" y="20115"/>
                </a:cubicBezTo>
                <a:cubicBezTo>
                  <a:pt x="27626" y="18085"/>
                  <a:pt x="25759" y="15518"/>
                  <a:pt x="23169" y="13897"/>
                </a:cubicBezTo>
                <a:cubicBezTo>
                  <a:pt x="22175" y="13275"/>
                  <a:pt x="21215" y="12545"/>
                  <a:pt x="20195" y="11975"/>
                </a:cubicBezTo>
                <a:cubicBezTo>
                  <a:pt x="19853" y="11783"/>
                  <a:pt x="19562" y="11624"/>
                  <a:pt x="19268" y="11547"/>
                </a:cubicBezTo>
                <a:lnTo>
                  <a:pt x="19268" y="11547"/>
                </a:lnTo>
                <a:cubicBezTo>
                  <a:pt x="19429" y="11549"/>
                  <a:pt x="19599" y="11585"/>
                  <a:pt x="19797" y="11676"/>
                </a:cubicBezTo>
                <a:cubicBezTo>
                  <a:pt x="20841" y="12149"/>
                  <a:pt x="21771" y="12697"/>
                  <a:pt x="22727" y="13297"/>
                </a:cubicBezTo>
                <a:cubicBezTo>
                  <a:pt x="23221" y="13608"/>
                  <a:pt x="23780" y="13593"/>
                  <a:pt x="24274" y="13946"/>
                </a:cubicBezTo>
                <a:cubicBezTo>
                  <a:pt x="24591" y="14175"/>
                  <a:pt x="24844" y="14529"/>
                  <a:pt x="25157" y="14729"/>
                </a:cubicBezTo>
                <a:cubicBezTo>
                  <a:pt x="25570" y="14992"/>
                  <a:pt x="26012" y="15145"/>
                  <a:pt x="26418" y="15448"/>
                </a:cubicBezTo>
                <a:cubicBezTo>
                  <a:pt x="26780" y="15718"/>
                  <a:pt x="27157" y="16103"/>
                  <a:pt x="27525" y="16324"/>
                </a:cubicBezTo>
                <a:cubicBezTo>
                  <a:pt x="28278" y="16777"/>
                  <a:pt x="28954" y="17263"/>
                  <a:pt x="29792" y="17535"/>
                </a:cubicBezTo>
                <a:cubicBezTo>
                  <a:pt x="30410" y="17735"/>
                  <a:pt x="31145" y="18120"/>
                  <a:pt x="31706" y="18429"/>
                </a:cubicBezTo>
                <a:cubicBezTo>
                  <a:pt x="32206" y="18705"/>
                  <a:pt x="32795" y="18822"/>
                  <a:pt x="33309" y="19089"/>
                </a:cubicBezTo>
                <a:cubicBezTo>
                  <a:pt x="33762" y="19324"/>
                  <a:pt x="34039" y="19514"/>
                  <a:pt x="34544" y="19636"/>
                </a:cubicBezTo>
                <a:cubicBezTo>
                  <a:pt x="35039" y="19755"/>
                  <a:pt x="35472" y="19977"/>
                  <a:pt x="35956" y="20123"/>
                </a:cubicBezTo>
                <a:cubicBezTo>
                  <a:pt x="36371" y="20247"/>
                  <a:pt x="36817" y="20294"/>
                  <a:pt x="37244" y="20367"/>
                </a:cubicBezTo>
                <a:cubicBezTo>
                  <a:pt x="37841" y="20468"/>
                  <a:pt x="38340" y="20721"/>
                  <a:pt x="38918" y="20839"/>
                </a:cubicBezTo>
                <a:cubicBezTo>
                  <a:pt x="40574" y="21173"/>
                  <a:pt x="42363" y="21292"/>
                  <a:pt x="44076" y="21292"/>
                </a:cubicBezTo>
                <a:cubicBezTo>
                  <a:pt x="44307" y="21292"/>
                  <a:pt x="44536" y="21290"/>
                  <a:pt x="44763" y="21286"/>
                </a:cubicBezTo>
                <a:cubicBezTo>
                  <a:pt x="44774" y="21285"/>
                  <a:pt x="44786" y="21285"/>
                  <a:pt x="44797" y="21285"/>
                </a:cubicBezTo>
                <a:cubicBezTo>
                  <a:pt x="45066" y="21285"/>
                  <a:pt x="45447" y="21337"/>
                  <a:pt x="45801" y="21337"/>
                </a:cubicBezTo>
                <a:cubicBezTo>
                  <a:pt x="46068" y="21337"/>
                  <a:pt x="46320" y="21308"/>
                  <a:pt x="46496" y="21204"/>
                </a:cubicBezTo>
                <a:cubicBezTo>
                  <a:pt x="46646" y="21117"/>
                  <a:pt x="46653" y="20915"/>
                  <a:pt x="46832" y="20821"/>
                </a:cubicBezTo>
                <a:cubicBezTo>
                  <a:pt x="46534" y="20582"/>
                  <a:pt x="46066" y="20473"/>
                  <a:pt x="45732" y="20290"/>
                </a:cubicBezTo>
                <a:cubicBezTo>
                  <a:pt x="45028" y="19904"/>
                  <a:pt x="44330" y="19491"/>
                  <a:pt x="43652" y="19062"/>
                </a:cubicBezTo>
                <a:cubicBezTo>
                  <a:pt x="41740" y="17853"/>
                  <a:pt x="39710" y="16777"/>
                  <a:pt x="37688" y="15764"/>
                </a:cubicBezTo>
                <a:cubicBezTo>
                  <a:pt x="36236" y="15037"/>
                  <a:pt x="34672" y="14605"/>
                  <a:pt x="33162" y="14025"/>
                </a:cubicBezTo>
                <a:cubicBezTo>
                  <a:pt x="31500" y="13388"/>
                  <a:pt x="30040" y="12439"/>
                  <a:pt x="28456" y="11649"/>
                </a:cubicBezTo>
                <a:cubicBezTo>
                  <a:pt x="27284" y="11064"/>
                  <a:pt x="26051" y="10711"/>
                  <a:pt x="24853" y="10198"/>
                </a:cubicBezTo>
                <a:cubicBezTo>
                  <a:pt x="24700" y="10132"/>
                  <a:pt x="24497" y="10001"/>
                  <a:pt x="24286" y="9916"/>
                </a:cubicBezTo>
                <a:cubicBezTo>
                  <a:pt x="24742" y="9890"/>
                  <a:pt x="25184" y="9808"/>
                  <a:pt x="25641" y="9808"/>
                </a:cubicBezTo>
                <a:cubicBezTo>
                  <a:pt x="25848" y="9808"/>
                  <a:pt x="26059" y="9825"/>
                  <a:pt x="26275" y="9871"/>
                </a:cubicBezTo>
                <a:cubicBezTo>
                  <a:pt x="27008" y="10029"/>
                  <a:pt x="27594" y="10066"/>
                  <a:pt x="28336" y="10076"/>
                </a:cubicBezTo>
                <a:cubicBezTo>
                  <a:pt x="29199" y="10086"/>
                  <a:pt x="29960" y="10477"/>
                  <a:pt x="30734" y="10816"/>
                </a:cubicBezTo>
                <a:cubicBezTo>
                  <a:pt x="32253" y="11480"/>
                  <a:pt x="33725" y="12033"/>
                  <a:pt x="35321" y="12483"/>
                </a:cubicBezTo>
                <a:cubicBezTo>
                  <a:pt x="36322" y="12764"/>
                  <a:pt x="37270" y="13100"/>
                  <a:pt x="38320" y="13139"/>
                </a:cubicBezTo>
                <a:cubicBezTo>
                  <a:pt x="39293" y="13176"/>
                  <a:pt x="40051" y="13205"/>
                  <a:pt x="40996" y="13433"/>
                </a:cubicBezTo>
                <a:cubicBezTo>
                  <a:pt x="41627" y="13586"/>
                  <a:pt x="42244" y="13631"/>
                  <a:pt x="42859" y="13631"/>
                </a:cubicBezTo>
                <a:cubicBezTo>
                  <a:pt x="43771" y="13631"/>
                  <a:pt x="44677" y="13531"/>
                  <a:pt x="45614" y="13531"/>
                </a:cubicBezTo>
                <a:cubicBezTo>
                  <a:pt x="45760" y="13531"/>
                  <a:pt x="45907" y="13534"/>
                  <a:pt x="46055" y="13539"/>
                </a:cubicBezTo>
                <a:cubicBezTo>
                  <a:pt x="47086" y="13579"/>
                  <a:pt x="48080" y="13638"/>
                  <a:pt x="49072" y="13638"/>
                </a:cubicBezTo>
                <a:cubicBezTo>
                  <a:pt x="50067" y="13638"/>
                  <a:pt x="51059" y="13578"/>
                  <a:pt x="52085" y="13381"/>
                </a:cubicBezTo>
                <a:cubicBezTo>
                  <a:pt x="53249" y="13156"/>
                  <a:pt x="54456" y="12998"/>
                  <a:pt x="55610" y="12740"/>
                </a:cubicBezTo>
                <a:cubicBezTo>
                  <a:pt x="55837" y="12690"/>
                  <a:pt x="56805" y="12482"/>
                  <a:pt x="56884" y="12213"/>
                </a:cubicBezTo>
                <a:cubicBezTo>
                  <a:pt x="56256" y="11575"/>
                  <a:pt x="55235" y="11426"/>
                  <a:pt x="54402" y="11270"/>
                </a:cubicBezTo>
                <a:cubicBezTo>
                  <a:pt x="53136" y="11033"/>
                  <a:pt x="51914" y="10720"/>
                  <a:pt x="50666" y="10409"/>
                </a:cubicBezTo>
                <a:cubicBezTo>
                  <a:pt x="49631" y="10149"/>
                  <a:pt x="48666" y="9841"/>
                  <a:pt x="47668" y="9470"/>
                </a:cubicBezTo>
                <a:cubicBezTo>
                  <a:pt x="46480" y="9027"/>
                  <a:pt x="45189" y="8901"/>
                  <a:pt x="43967" y="8587"/>
                </a:cubicBezTo>
                <a:cubicBezTo>
                  <a:pt x="43033" y="8347"/>
                  <a:pt x="42160" y="8271"/>
                  <a:pt x="41271" y="8271"/>
                </a:cubicBezTo>
                <a:cubicBezTo>
                  <a:pt x="40546" y="8271"/>
                  <a:pt x="39810" y="8322"/>
                  <a:pt x="39022" y="8374"/>
                </a:cubicBezTo>
                <a:cubicBezTo>
                  <a:pt x="38723" y="8394"/>
                  <a:pt x="38424" y="8402"/>
                  <a:pt x="38124" y="8402"/>
                </a:cubicBezTo>
                <a:cubicBezTo>
                  <a:pt x="36779" y="8402"/>
                  <a:pt x="35423" y="8238"/>
                  <a:pt x="34081" y="8218"/>
                </a:cubicBezTo>
                <a:cubicBezTo>
                  <a:pt x="32398" y="8193"/>
                  <a:pt x="30749" y="7948"/>
                  <a:pt x="29070" y="7831"/>
                </a:cubicBezTo>
                <a:cubicBezTo>
                  <a:pt x="28759" y="7809"/>
                  <a:pt x="28441" y="7769"/>
                  <a:pt x="28130" y="7769"/>
                </a:cubicBezTo>
                <a:cubicBezTo>
                  <a:pt x="27938" y="7769"/>
                  <a:pt x="27748" y="7784"/>
                  <a:pt x="27563" y="7828"/>
                </a:cubicBezTo>
                <a:cubicBezTo>
                  <a:pt x="28008" y="7692"/>
                  <a:pt x="28478" y="7625"/>
                  <a:pt x="28934" y="7519"/>
                </a:cubicBezTo>
                <a:cubicBezTo>
                  <a:pt x="30119" y="7243"/>
                  <a:pt x="31342" y="7217"/>
                  <a:pt x="32522" y="6903"/>
                </a:cubicBezTo>
                <a:cubicBezTo>
                  <a:pt x="33235" y="6713"/>
                  <a:pt x="33943" y="6451"/>
                  <a:pt x="34682" y="6384"/>
                </a:cubicBezTo>
                <a:cubicBezTo>
                  <a:pt x="35152" y="6341"/>
                  <a:pt x="35626" y="6392"/>
                  <a:pt x="36096" y="6318"/>
                </a:cubicBezTo>
                <a:cubicBezTo>
                  <a:pt x="36825" y="6202"/>
                  <a:pt x="37385" y="6012"/>
                  <a:pt x="38068" y="6012"/>
                </a:cubicBezTo>
                <a:cubicBezTo>
                  <a:pt x="38226" y="6012"/>
                  <a:pt x="38391" y="6022"/>
                  <a:pt x="38567" y="6046"/>
                </a:cubicBezTo>
                <a:cubicBezTo>
                  <a:pt x="39148" y="6124"/>
                  <a:pt x="39742" y="6136"/>
                  <a:pt x="40339" y="6136"/>
                </a:cubicBezTo>
                <a:cubicBezTo>
                  <a:pt x="40605" y="6136"/>
                  <a:pt x="40871" y="6134"/>
                  <a:pt x="41137" y="6134"/>
                </a:cubicBezTo>
                <a:cubicBezTo>
                  <a:pt x="41468" y="6134"/>
                  <a:pt x="41798" y="6138"/>
                  <a:pt x="42126" y="6154"/>
                </a:cubicBezTo>
                <a:cubicBezTo>
                  <a:pt x="42271" y="6162"/>
                  <a:pt x="42415" y="6165"/>
                  <a:pt x="42558" y="6165"/>
                </a:cubicBezTo>
                <a:cubicBezTo>
                  <a:pt x="43576" y="6165"/>
                  <a:pt x="44548" y="5991"/>
                  <a:pt x="45562" y="5873"/>
                </a:cubicBezTo>
                <a:cubicBezTo>
                  <a:pt x="46360" y="5781"/>
                  <a:pt x="47089" y="5727"/>
                  <a:pt x="47872" y="5511"/>
                </a:cubicBezTo>
                <a:cubicBezTo>
                  <a:pt x="48125" y="5441"/>
                  <a:pt x="48375" y="5427"/>
                  <a:pt x="48628" y="5427"/>
                </a:cubicBezTo>
                <a:cubicBezTo>
                  <a:pt x="48784" y="5427"/>
                  <a:pt x="48941" y="5433"/>
                  <a:pt x="49100" y="5433"/>
                </a:cubicBezTo>
                <a:cubicBezTo>
                  <a:pt x="49181" y="5433"/>
                  <a:pt x="49263" y="5431"/>
                  <a:pt x="49345" y="5427"/>
                </a:cubicBezTo>
                <a:cubicBezTo>
                  <a:pt x="50404" y="5374"/>
                  <a:pt x="51312" y="4615"/>
                  <a:pt x="52220" y="4189"/>
                </a:cubicBezTo>
                <a:cubicBezTo>
                  <a:pt x="52606" y="4008"/>
                  <a:pt x="53034" y="3922"/>
                  <a:pt x="53420" y="3744"/>
                </a:cubicBezTo>
                <a:cubicBezTo>
                  <a:pt x="53865" y="3539"/>
                  <a:pt x="54198" y="3175"/>
                  <a:pt x="54580" y="2879"/>
                </a:cubicBezTo>
                <a:cubicBezTo>
                  <a:pt x="55295" y="2326"/>
                  <a:pt x="56129" y="2159"/>
                  <a:pt x="56919" y="1765"/>
                </a:cubicBezTo>
                <a:cubicBezTo>
                  <a:pt x="57335" y="1559"/>
                  <a:pt x="57706" y="1285"/>
                  <a:pt x="58135" y="1102"/>
                </a:cubicBezTo>
                <a:cubicBezTo>
                  <a:pt x="58441" y="973"/>
                  <a:pt x="58788" y="901"/>
                  <a:pt x="59085" y="752"/>
                </a:cubicBezTo>
                <a:cubicBezTo>
                  <a:pt x="59303" y="642"/>
                  <a:pt x="60124" y="217"/>
                  <a:pt x="6010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 name="Google Shape;21;p3"/>
          <p:cNvSpPr/>
          <p:nvPr/>
        </p:nvSpPr>
        <p:spPr>
          <a:xfrm>
            <a:off x="3225793" y="5661815"/>
            <a:ext cx="7923625" cy="1198156"/>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 name="Google Shape;22;p3"/>
          <p:cNvSpPr/>
          <p:nvPr/>
        </p:nvSpPr>
        <p:spPr>
          <a:xfrm rot="-2549163">
            <a:off x="-872139" y="-824440"/>
            <a:ext cx="3335885" cy="2872336"/>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 name="Google Shape;23;p3"/>
          <p:cNvSpPr/>
          <p:nvPr/>
        </p:nvSpPr>
        <p:spPr>
          <a:xfrm flipH="1">
            <a:off x="5635793" y="-1672778"/>
            <a:ext cx="8374913" cy="370541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4" name="Google Shape;24;p3"/>
          <p:cNvSpPr/>
          <p:nvPr/>
        </p:nvSpPr>
        <p:spPr>
          <a:xfrm rot="10800000">
            <a:off x="6681924" y="5661765"/>
            <a:ext cx="4683632" cy="1125185"/>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 name="Google Shape;25;p3"/>
          <p:cNvSpPr/>
          <p:nvPr/>
        </p:nvSpPr>
        <p:spPr>
          <a:xfrm flipH="1">
            <a:off x="-457204" y="4205468"/>
            <a:ext cx="13106437" cy="2871808"/>
          </a:xfrm>
          <a:custGeom>
            <a:avLst/>
            <a:gdLst/>
            <a:ahLst/>
            <a:cxnLst/>
            <a:rect l="l" t="t" r="r" b="b"/>
            <a:pathLst>
              <a:path w="195989" h="48513" extrusionOk="0">
                <a:moveTo>
                  <a:pt x="34652" y="39675"/>
                </a:moveTo>
                <a:cubicBezTo>
                  <a:pt x="34652" y="39675"/>
                  <a:pt x="34652" y="39675"/>
                  <a:pt x="34652" y="39675"/>
                </a:cubicBezTo>
                <a:cubicBezTo>
                  <a:pt x="34652" y="39675"/>
                  <a:pt x="34652" y="39675"/>
                  <a:pt x="34652" y="39675"/>
                </a:cubicBezTo>
                <a:close/>
                <a:moveTo>
                  <a:pt x="189443" y="1"/>
                </a:moveTo>
                <a:cubicBezTo>
                  <a:pt x="188434" y="1291"/>
                  <a:pt x="187965" y="2678"/>
                  <a:pt x="187116" y="4090"/>
                </a:cubicBezTo>
                <a:cubicBezTo>
                  <a:pt x="186491" y="5130"/>
                  <a:pt x="185426" y="6219"/>
                  <a:pt x="185240" y="7451"/>
                </a:cubicBezTo>
                <a:cubicBezTo>
                  <a:pt x="185190" y="7783"/>
                  <a:pt x="185305" y="8117"/>
                  <a:pt x="185215" y="8437"/>
                </a:cubicBezTo>
                <a:cubicBezTo>
                  <a:pt x="185097" y="8847"/>
                  <a:pt x="184764" y="8963"/>
                  <a:pt x="184481" y="9260"/>
                </a:cubicBezTo>
                <a:cubicBezTo>
                  <a:pt x="184192" y="9567"/>
                  <a:pt x="184014" y="9965"/>
                  <a:pt x="183741" y="10288"/>
                </a:cubicBezTo>
                <a:cubicBezTo>
                  <a:pt x="183432" y="10652"/>
                  <a:pt x="183030" y="11058"/>
                  <a:pt x="182619" y="11319"/>
                </a:cubicBezTo>
                <a:cubicBezTo>
                  <a:pt x="182387" y="11467"/>
                  <a:pt x="182186" y="11513"/>
                  <a:pt x="181978" y="11747"/>
                </a:cubicBezTo>
                <a:cubicBezTo>
                  <a:pt x="181448" y="12346"/>
                  <a:pt x="181539" y="13335"/>
                  <a:pt x="181258" y="14063"/>
                </a:cubicBezTo>
                <a:cubicBezTo>
                  <a:pt x="180932" y="14903"/>
                  <a:pt x="180478" y="15633"/>
                  <a:pt x="180237" y="16496"/>
                </a:cubicBezTo>
                <a:cubicBezTo>
                  <a:pt x="179850" y="17888"/>
                  <a:pt x="179121" y="19263"/>
                  <a:pt x="178452" y="20539"/>
                </a:cubicBezTo>
                <a:cubicBezTo>
                  <a:pt x="178157" y="21097"/>
                  <a:pt x="177581" y="21425"/>
                  <a:pt x="177030" y="21666"/>
                </a:cubicBezTo>
                <a:cubicBezTo>
                  <a:pt x="176772" y="21778"/>
                  <a:pt x="176669" y="21792"/>
                  <a:pt x="176345" y="21802"/>
                </a:cubicBezTo>
                <a:cubicBezTo>
                  <a:pt x="175885" y="21815"/>
                  <a:pt x="175468" y="21979"/>
                  <a:pt x="175005" y="21996"/>
                </a:cubicBezTo>
                <a:cubicBezTo>
                  <a:pt x="174881" y="22001"/>
                  <a:pt x="174757" y="22003"/>
                  <a:pt x="174633" y="22003"/>
                </a:cubicBezTo>
                <a:cubicBezTo>
                  <a:pt x="174260" y="22003"/>
                  <a:pt x="173884" y="21987"/>
                  <a:pt x="173514" y="21987"/>
                </a:cubicBezTo>
                <a:cubicBezTo>
                  <a:pt x="172880" y="21987"/>
                  <a:pt x="172199" y="22042"/>
                  <a:pt x="171534" y="22042"/>
                </a:cubicBezTo>
                <a:cubicBezTo>
                  <a:pt x="171134" y="22042"/>
                  <a:pt x="170740" y="22022"/>
                  <a:pt x="170366" y="21959"/>
                </a:cubicBezTo>
                <a:cubicBezTo>
                  <a:pt x="168905" y="21712"/>
                  <a:pt x="167598" y="20750"/>
                  <a:pt x="166271" y="20145"/>
                </a:cubicBezTo>
                <a:cubicBezTo>
                  <a:pt x="165684" y="19877"/>
                  <a:pt x="164964" y="19741"/>
                  <a:pt x="164337" y="19621"/>
                </a:cubicBezTo>
                <a:cubicBezTo>
                  <a:pt x="163942" y="19544"/>
                  <a:pt x="163662" y="19423"/>
                  <a:pt x="163261" y="19423"/>
                </a:cubicBezTo>
                <a:cubicBezTo>
                  <a:pt x="163255" y="19423"/>
                  <a:pt x="163250" y="19423"/>
                  <a:pt x="163244" y="19423"/>
                </a:cubicBezTo>
                <a:cubicBezTo>
                  <a:pt x="162167" y="19429"/>
                  <a:pt x="161182" y="19925"/>
                  <a:pt x="160178" y="20303"/>
                </a:cubicBezTo>
                <a:cubicBezTo>
                  <a:pt x="159329" y="20622"/>
                  <a:pt x="158423" y="20662"/>
                  <a:pt x="157563" y="20979"/>
                </a:cubicBezTo>
                <a:cubicBezTo>
                  <a:pt x="156715" y="21293"/>
                  <a:pt x="155876" y="21450"/>
                  <a:pt x="154995" y="21621"/>
                </a:cubicBezTo>
                <a:cubicBezTo>
                  <a:pt x="153849" y="21844"/>
                  <a:pt x="152727" y="22346"/>
                  <a:pt x="151551" y="22357"/>
                </a:cubicBezTo>
                <a:cubicBezTo>
                  <a:pt x="151547" y="22357"/>
                  <a:pt x="151544" y="22357"/>
                  <a:pt x="151541" y="22357"/>
                </a:cubicBezTo>
                <a:cubicBezTo>
                  <a:pt x="151373" y="22357"/>
                  <a:pt x="151127" y="22308"/>
                  <a:pt x="150911" y="22308"/>
                </a:cubicBezTo>
                <a:cubicBezTo>
                  <a:pt x="150784" y="22308"/>
                  <a:pt x="150667" y="22325"/>
                  <a:pt x="150583" y="22381"/>
                </a:cubicBezTo>
                <a:cubicBezTo>
                  <a:pt x="150186" y="22648"/>
                  <a:pt x="149935" y="23492"/>
                  <a:pt x="149771" y="23880"/>
                </a:cubicBezTo>
                <a:cubicBezTo>
                  <a:pt x="149375" y="24813"/>
                  <a:pt x="148930" y="25775"/>
                  <a:pt x="148341" y="26603"/>
                </a:cubicBezTo>
                <a:cubicBezTo>
                  <a:pt x="148050" y="27010"/>
                  <a:pt x="147927" y="27296"/>
                  <a:pt x="147488" y="27533"/>
                </a:cubicBezTo>
                <a:cubicBezTo>
                  <a:pt x="147226" y="27674"/>
                  <a:pt x="146931" y="27764"/>
                  <a:pt x="146677" y="27915"/>
                </a:cubicBezTo>
                <a:cubicBezTo>
                  <a:pt x="145871" y="28392"/>
                  <a:pt x="145341" y="29406"/>
                  <a:pt x="144653" y="30026"/>
                </a:cubicBezTo>
                <a:cubicBezTo>
                  <a:pt x="144375" y="30277"/>
                  <a:pt x="144113" y="30616"/>
                  <a:pt x="143828" y="30791"/>
                </a:cubicBezTo>
                <a:cubicBezTo>
                  <a:pt x="143808" y="30803"/>
                  <a:pt x="143569" y="30786"/>
                  <a:pt x="143497" y="30818"/>
                </a:cubicBezTo>
                <a:cubicBezTo>
                  <a:pt x="143397" y="30863"/>
                  <a:pt x="143304" y="31008"/>
                  <a:pt x="143189" y="31064"/>
                </a:cubicBezTo>
                <a:cubicBezTo>
                  <a:pt x="143033" y="31141"/>
                  <a:pt x="142872" y="31157"/>
                  <a:pt x="142706" y="31157"/>
                </a:cubicBezTo>
                <a:cubicBezTo>
                  <a:pt x="142594" y="31157"/>
                  <a:pt x="142480" y="31150"/>
                  <a:pt x="142365" y="31149"/>
                </a:cubicBezTo>
                <a:cubicBezTo>
                  <a:pt x="142342" y="31149"/>
                  <a:pt x="142318" y="31149"/>
                  <a:pt x="142294" y="31149"/>
                </a:cubicBezTo>
                <a:cubicBezTo>
                  <a:pt x="141992" y="31149"/>
                  <a:pt x="141686" y="31164"/>
                  <a:pt x="141381" y="31164"/>
                </a:cubicBezTo>
                <a:cubicBezTo>
                  <a:pt x="141039" y="31164"/>
                  <a:pt x="140700" y="31145"/>
                  <a:pt x="140370" y="31064"/>
                </a:cubicBezTo>
                <a:cubicBezTo>
                  <a:pt x="139938" y="30957"/>
                  <a:pt x="139582" y="30766"/>
                  <a:pt x="139182" y="30595"/>
                </a:cubicBezTo>
                <a:cubicBezTo>
                  <a:pt x="138742" y="30408"/>
                  <a:pt x="138241" y="30360"/>
                  <a:pt x="137733" y="30360"/>
                </a:cubicBezTo>
                <a:cubicBezTo>
                  <a:pt x="137212" y="30360"/>
                  <a:pt x="136683" y="30410"/>
                  <a:pt x="136207" y="30410"/>
                </a:cubicBezTo>
                <a:cubicBezTo>
                  <a:pt x="136199" y="30410"/>
                  <a:pt x="136191" y="30410"/>
                  <a:pt x="136183" y="30410"/>
                </a:cubicBezTo>
                <a:cubicBezTo>
                  <a:pt x="136098" y="30410"/>
                  <a:pt x="136013" y="30410"/>
                  <a:pt x="135928" y="30410"/>
                </a:cubicBezTo>
                <a:cubicBezTo>
                  <a:pt x="133943" y="30410"/>
                  <a:pt x="131942" y="30525"/>
                  <a:pt x="129975" y="30787"/>
                </a:cubicBezTo>
                <a:cubicBezTo>
                  <a:pt x="129366" y="30868"/>
                  <a:pt x="128236" y="30809"/>
                  <a:pt x="127693" y="31146"/>
                </a:cubicBezTo>
                <a:cubicBezTo>
                  <a:pt x="127390" y="31334"/>
                  <a:pt x="127235" y="31568"/>
                  <a:pt x="126931" y="31743"/>
                </a:cubicBezTo>
                <a:cubicBezTo>
                  <a:pt x="126568" y="31953"/>
                  <a:pt x="126234" y="32001"/>
                  <a:pt x="125869" y="32165"/>
                </a:cubicBezTo>
                <a:cubicBezTo>
                  <a:pt x="125525" y="32319"/>
                  <a:pt x="125278" y="32654"/>
                  <a:pt x="124948" y="32848"/>
                </a:cubicBezTo>
                <a:cubicBezTo>
                  <a:pt x="124677" y="33006"/>
                  <a:pt x="124498" y="33068"/>
                  <a:pt x="124227" y="33159"/>
                </a:cubicBezTo>
                <a:cubicBezTo>
                  <a:pt x="123152" y="33521"/>
                  <a:pt x="121818" y="33721"/>
                  <a:pt x="120683" y="33722"/>
                </a:cubicBezTo>
                <a:cubicBezTo>
                  <a:pt x="120681" y="33722"/>
                  <a:pt x="120679" y="33722"/>
                  <a:pt x="120677" y="33722"/>
                </a:cubicBezTo>
                <a:cubicBezTo>
                  <a:pt x="119540" y="33722"/>
                  <a:pt x="118375" y="33466"/>
                  <a:pt x="117217" y="33466"/>
                </a:cubicBezTo>
                <a:cubicBezTo>
                  <a:pt x="116846" y="33466"/>
                  <a:pt x="116476" y="33492"/>
                  <a:pt x="116107" y="33562"/>
                </a:cubicBezTo>
                <a:cubicBezTo>
                  <a:pt x="115182" y="33736"/>
                  <a:pt x="114017" y="33978"/>
                  <a:pt x="113185" y="34433"/>
                </a:cubicBezTo>
                <a:cubicBezTo>
                  <a:pt x="112712" y="34691"/>
                  <a:pt x="112275" y="35079"/>
                  <a:pt x="111805" y="35359"/>
                </a:cubicBezTo>
                <a:cubicBezTo>
                  <a:pt x="111157" y="35744"/>
                  <a:pt x="110702" y="36286"/>
                  <a:pt x="110159" y="36791"/>
                </a:cubicBezTo>
                <a:cubicBezTo>
                  <a:pt x="109559" y="37349"/>
                  <a:pt x="108912" y="37953"/>
                  <a:pt x="108101" y="38117"/>
                </a:cubicBezTo>
                <a:cubicBezTo>
                  <a:pt x="107893" y="38159"/>
                  <a:pt x="107769" y="38130"/>
                  <a:pt x="107560" y="38216"/>
                </a:cubicBezTo>
                <a:cubicBezTo>
                  <a:pt x="107138" y="38392"/>
                  <a:pt x="106585" y="38776"/>
                  <a:pt x="106208" y="39018"/>
                </a:cubicBezTo>
                <a:cubicBezTo>
                  <a:pt x="105845" y="39252"/>
                  <a:pt x="105608" y="39503"/>
                  <a:pt x="105299" y="39810"/>
                </a:cubicBezTo>
                <a:cubicBezTo>
                  <a:pt x="104871" y="40234"/>
                  <a:pt x="104362" y="40483"/>
                  <a:pt x="103924" y="40889"/>
                </a:cubicBezTo>
                <a:cubicBezTo>
                  <a:pt x="103063" y="41686"/>
                  <a:pt x="102363" y="42836"/>
                  <a:pt x="101110" y="43066"/>
                </a:cubicBezTo>
                <a:cubicBezTo>
                  <a:pt x="100839" y="43116"/>
                  <a:pt x="100550" y="43133"/>
                  <a:pt x="100254" y="43133"/>
                </a:cubicBezTo>
                <a:cubicBezTo>
                  <a:pt x="99628" y="43133"/>
                  <a:pt x="98971" y="43057"/>
                  <a:pt x="98395" y="43057"/>
                </a:cubicBezTo>
                <a:cubicBezTo>
                  <a:pt x="96110" y="43057"/>
                  <a:pt x="93823" y="43030"/>
                  <a:pt x="91536" y="43030"/>
                </a:cubicBezTo>
                <a:cubicBezTo>
                  <a:pt x="89837" y="43030"/>
                  <a:pt x="88137" y="43045"/>
                  <a:pt x="86440" y="43098"/>
                </a:cubicBezTo>
                <a:cubicBezTo>
                  <a:pt x="82676" y="43216"/>
                  <a:pt x="78925" y="43240"/>
                  <a:pt x="75158" y="43240"/>
                </a:cubicBezTo>
                <a:cubicBezTo>
                  <a:pt x="75147" y="43240"/>
                  <a:pt x="75135" y="43240"/>
                  <a:pt x="75124" y="43240"/>
                </a:cubicBezTo>
                <a:cubicBezTo>
                  <a:pt x="73597" y="43240"/>
                  <a:pt x="72058" y="43194"/>
                  <a:pt x="70522" y="43194"/>
                </a:cubicBezTo>
                <a:cubicBezTo>
                  <a:pt x="69525" y="43194"/>
                  <a:pt x="68529" y="43213"/>
                  <a:pt x="67538" y="43277"/>
                </a:cubicBezTo>
                <a:cubicBezTo>
                  <a:pt x="66416" y="43348"/>
                  <a:pt x="65199" y="43407"/>
                  <a:pt x="64113" y="43706"/>
                </a:cubicBezTo>
                <a:cubicBezTo>
                  <a:pt x="64007" y="43735"/>
                  <a:pt x="63911" y="43748"/>
                  <a:pt x="63823" y="43748"/>
                </a:cubicBezTo>
                <a:cubicBezTo>
                  <a:pt x="63326" y="43748"/>
                  <a:pt x="63074" y="43333"/>
                  <a:pt x="62510" y="43098"/>
                </a:cubicBezTo>
                <a:cubicBezTo>
                  <a:pt x="61878" y="42834"/>
                  <a:pt x="61246" y="42755"/>
                  <a:pt x="60558" y="42674"/>
                </a:cubicBezTo>
                <a:cubicBezTo>
                  <a:pt x="59194" y="42512"/>
                  <a:pt x="57795" y="42473"/>
                  <a:pt x="56398" y="42473"/>
                </a:cubicBezTo>
                <a:cubicBezTo>
                  <a:pt x="55218" y="42473"/>
                  <a:pt x="54038" y="42501"/>
                  <a:pt x="52882" y="42507"/>
                </a:cubicBezTo>
                <a:cubicBezTo>
                  <a:pt x="52658" y="42509"/>
                  <a:pt x="52434" y="42509"/>
                  <a:pt x="52211" y="42509"/>
                </a:cubicBezTo>
                <a:cubicBezTo>
                  <a:pt x="48044" y="42509"/>
                  <a:pt x="43924" y="42297"/>
                  <a:pt x="39779" y="41783"/>
                </a:cubicBezTo>
                <a:cubicBezTo>
                  <a:pt x="38557" y="41632"/>
                  <a:pt x="37332" y="41511"/>
                  <a:pt x="36183" y="41034"/>
                </a:cubicBezTo>
                <a:cubicBezTo>
                  <a:pt x="35865" y="40902"/>
                  <a:pt x="35050" y="40709"/>
                  <a:pt x="34828" y="40480"/>
                </a:cubicBezTo>
                <a:cubicBezTo>
                  <a:pt x="34785" y="40434"/>
                  <a:pt x="34620" y="39651"/>
                  <a:pt x="34640" y="39651"/>
                </a:cubicBezTo>
                <a:cubicBezTo>
                  <a:pt x="34642" y="39651"/>
                  <a:pt x="34646" y="39658"/>
                  <a:pt x="34652" y="39675"/>
                </a:cubicBezTo>
                <a:lnTo>
                  <a:pt x="34652" y="39675"/>
                </a:lnTo>
                <a:cubicBezTo>
                  <a:pt x="34482" y="39190"/>
                  <a:pt x="34127" y="38829"/>
                  <a:pt x="33753" y="38491"/>
                </a:cubicBezTo>
                <a:cubicBezTo>
                  <a:pt x="33361" y="38138"/>
                  <a:pt x="32916" y="37885"/>
                  <a:pt x="32488" y="37582"/>
                </a:cubicBezTo>
                <a:cubicBezTo>
                  <a:pt x="31705" y="37029"/>
                  <a:pt x="31063" y="36311"/>
                  <a:pt x="30400" y="35624"/>
                </a:cubicBezTo>
                <a:cubicBezTo>
                  <a:pt x="29969" y="35179"/>
                  <a:pt x="29515" y="34717"/>
                  <a:pt x="29121" y="34234"/>
                </a:cubicBezTo>
                <a:cubicBezTo>
                  <a:pt x="28963" y="34039"/>
                  <a:pt x="28771" y="33559"/>
                  <a:pt x="28581" y="33438"/>
                </a:cubicBezTo>
                <a:cubicBezTo>
                  <a:pt x="28451" y="33355"/>
                  <a:pt x="28292" y="33324"/>
                  <a:pt x="28123" y="33324"/>
                </a:cubicBezTo>
                <a:cubicBezTo>
                  <a:pt x="27772" y="33324"/>
                  <a:pt x="27374" y="33457"/>
                  <a:pt x="27084" y="33530"/>
                </a:cubicBezTo>
                <a:cubicBezTo>
                  <a:pt x="26624" y="33648"/>
                  <a:pt x="26191" y="33706"/>
                  <a:pt x="25758" y="33706"/>
                </a:cubicBezTo>
                <a:cubicBezTo>
                  <a:pt x="25320" y="33706"/>
                  <a:pt x="24883" y="33647"/>
                  <a:pt x="24418" y="33530"/>
                </a:cubicBezTo>
                <a:cubicBezTo>
                  <a:pt x="23707" y="33352"/>
                  <a:pt x="22955" y="33309"/>
                  <a:pt x="22199" y="33309"/>
                </a:cubicBezTo>
                <a:cubicBezTo>
                  <a:pt x="21489" y="33309"/>
                  <a:pt x="20776" y="33347"/>
                  <a:pt x="20087" y="33347"/>
                </a:cubicBezTo>
                <a:cubicBezTo>
                  <a:pt x="20082" y="33347"/>
                  <a:pt x="20077" y="33347"/>
                  <a:pt x="20072" y="33347"/>
                </a:cubicBezTo>
                <a:cubicBezTo>
                  <a:pt x="19694" y="33347"/>
                  <a:pt x="19295" y="33384"/>
                  <a:pt x="18903" y="33384"/>
                </a:cubicBezTo>
                <a:cubicBezTo>
                  <a:pt x="18469" y="33384"/>
                  <a:pt x="18042" y="33339"/>
                  <a:pt x="17658" y="33149"/>
                </a:cubicBezTo>
                <a:cubicBezTo>
                  <a:pt x="16333" y="32494"/>
                  <a:pt x="15072" y="31724"/>
                  <a:pt x="13721" y="31109"/>
                </a:cubicBezTo>
                <a:cubicBezTo>
                  <a:pt x="12015" y="30331"/>
                  <a:pt x="10523" y="29489"/>
                  <a:pt x="8625" y="29489"/>
                </a:cubicBezTo>
                <a:cubicBezTo>
                  <a:pt x="8607" y="29489"/>
                  <a:pt x="8589" y="29489"/>
                  <a:pt x="8572" y="29489"/>
                </a:cubicBezTo>
                <a:cubicBezTo>
                  <a:pt x="8506" y="29490"/>
                  <a:pt x="8442" y="29490"/>
                  <a:pt x="8379" y="29490"/>
                </a:cubicBezTo>
                <a:cubicBezTo>
                  <a:pt x="7535" y="29490"/>
                  <a:pt x="6847" y="29433"/>
                  <a:pt x="6026" y="29109"/>
                </a:cubicBezTo>
                <a:cubicBezTo>
                  <a:pt x="4743" y="28603"/>
                  <a:pt x="3653" y="27823"/>
                  <a:pt x="2432" y="27206"/>
                </a:cubicBezTo>
                <a:cubicBezTo>
                  <a:pt x="1692" y="26831"/>
                  <a:pt x="665" y="26492"/>
                  <a:pt x="5" y="25973"/>
                </a:cubicBezTo>
                <a:lnTo>
                  <a:pt x="5" y="25973"/>
                </a:lnTo>
                <a:cubicBezTo>
                  <a:pt x="0" y="26566"/>
                  <a:pt x="381" y="27215"/>
                  <a:pt x="609" y="27743"/>
                </a:cubicBezTo>
                <a:cubicBezTo>
                  <a:pt x="1254" y="29237"/>
                  <a:pt x="1616" y="30820"/>
                  <a:pt x="1979" y="32400"/>
                </a:cubicBezTo>
                <a:cubicBezTo>
                  <a:pt x="2915" y="36458"/>
                  <a:pt x="3373" y="40672"/>
                  <a:pt x="3303" y="44835"/>
                </a:cubicBezTo>
                <a:cubicBezTo>
                  <a:pt x="3294" y="45396"/>
                  <a:pt x="3011" y="46927"/>
                  <a:pt x="3815" y="47250"/>
                </a:cubicBezTo>
                <a:cubicBezTo>
                  <a:pt x="3898" y="47283"/>
                  <a:pt x="3999" y="47297"/>
                  <a:pt x="4109" y="47297"/>
                </a:cubicBezTo>
                <a:cubicBezTo>
                  <a:pt x="4592" y="47297"/>
                  <a:pt x="5262" y="47028"/>
                  <a:pt x="5545" y="46971"/>
                </a:cubicBezTo>
                <a:cubicBezTo>
                  <a:pt x="7144" y="46647"/>
                  <a:pt x="8783" y="46527"/>
                  <a:pt x="10403" y="46359"/>
                </a:cubicBezTo>
                <a:cubicBezTo>
                  <a:pt x="14196" y="45970"/>
                  <a:pt x="18073" y="45506"/>
                  <a:pt x="21886" y="45391"/>
                </a:cubicBezTo>
                <a:cubicBezTo>
                  <a:pt x="22734" y="45365"/>
                  <a:pt x="23580" y="45353"/>
                  <a:pt x="24426" y="45353"/>
                </a:cubicBezTo>
                <a:cubicBezTo>
                  <a:pt x="26936" y="45353"/>
                  <a:pt x="29440" y="45453"/>
                  <a:pt x="31951" y="45563"/>
                </a:cubicBezTo>
                <a:cubicBezTo>
                  <a:pt x="36497" y="45761"/>
                  <a:pt x="41007" y="45908"/>
                  <a:pt x="45533" y="45908"/>
                </a:cubicBezTo>
                <a:cubicBezTo>
                  <a:pt x="47776" y="45908"/>
                  <a:pt x="50023" y="45872"/>
                  <a:pt x="52280" y="45788"/>
                </a:cubicBezTo>
                <a:cubicBezTo>
                  <a:pt x="57099" y="45607"/>
                  <a:pt x="61911" y="45349"/>
                  <a:pt x="66734" y="45256"/>
                </a:cubicBezTo>
                <a:cubicBezTo>
                  <a:pt x="67788" y="45236"/>
                  <a:pt x="68842" y="45226"/>
                  <a:pt x="69896" y="45226"/>
                </a:cubicBezTo>
                <a:cubicBezTo>
                  <a:pt x="79786" y="45226"/>
                  <a:pt x="89651" y="46042"/>
                  <a:pt x="99535" y="46331"/>
                </a:cubicBezTo>
                <a:cubicBezTo>
                  <a:pt x="105396" y="46502"/>
                  <a:pt x="111263" y="46546"/>
                  <a:pt x="117129" y="46546"/>
                </a:cubicBezTo>
                <a:cubicBezTo>
                  <a:pt x="119680" y="46546"/>
                  <a:pt x="122230" y="46537"/>
                  <a:pt x="124780" y="46528"/>
                </a:cubicBezTo>
                <a:cubicBezTo>
                  <a:pt x="125065" y="46527"/>
                  <a:pt x="125349" y="46526"/>
                  <a:pt x="125632" y="46526"/>
                </a:cubicBezTo>
                <a:cubicBezTo>
                  <a:pt x="128870" y="46526"/>
                  <a:pt x="132016" y="46637"/>
                  <a:pt x="135142" y="47643"/>
                </a:cubicBezTo>
                <a:cubicBezTo>
                  <a:pt x="136270" y="48007"/>
                  <a:pt x="137345" y="48512"/>
                  <a:pt x="138481" y="48512"/>
                </a:cubicBezTo>
                <a:cubicBezTo>
                  <a:pt x="138840" y="48512"/>
                  <a:pt x="139206" y="48462"/>
                  <a:pt x="139581" y="48340"/>
                </a:cubicBezTo>
                <a:cubicBezTo>
                  <a:pt x="140864" y="47925"/>
                  <a:pt x="142056" y="47278"/>
                  <a:pt x="143347" y="46881"/>
                </a:cubicBezTo>
                <a:cubicBezTo>
                  <a:pt x="145128" y="46333"/>
                  <a:pt x="146935" y="46028"/>
                  <a:pt x="148793" y="45912"/>
                </a:cubicBezTo>
                <a:cubicBezTo>
                  <a:pt x="151795" y="45725"/>
                  <a:pt x="154815" y="45730"/>
                  <a:pt x="157821" y="45618"/>
                </a:cubicBezTo>
                <a:cubicBezTo>
                  <a:pt x="160691" y="45510"/>
                  <a:pt x="163559" y="45449"/>
                  <a:pt x="166431" y="45414"/>
                </a:cubicBezTo>
                <a:cubicBezTo>
                  <a:pt x="169606" y="45375"/>
                  <a:pt x="172792" y="45218"/>
                  <a:pt x="175971" y="45218"/>
                </a:cubicBezTo>
                <a:cubicBezTo>
                  <a:pt x="178397" y="45218"/>
                  <a:pt x="180819" y="45310"/>
                  <a:pt x="183230" y="45615"/>
                </a:cubicBezTo>
                <a:cubicBezTo>
                  <a:pt x="185092" y="45850"/>
                  <a:pt x="187067" y="46214"/>
                  <a:pt x="189000" y="46214"/>
                </a:cubicBezTo>
                <a:cubicBezTo>
                  <a:pt x="189806" y="46214"/>
                  <a:pt x="190603" y="46151"/>
                  <a:pt x="191382" y="45989"/>
                </a:cubicBezTo>
                <a:cubicBezTo>
                  <a:pt x="192373" y="45784"/>
                  <a:pt x="193343" y="45514"/>
                  <a:pt x="194326" y="45282"/>
                </a:cubicBezTo>
                <a:cubicBezTo>
                  <a:pt x="194608" y="45215"/>
                  <a:pt x="195403" y="45183"/>
                  <a:pt x="195588" y="44962"/>
                </a:cubicBezTo>
                <a:cubicBezTo>
                  <a:pt x="195989" y="44485"/>
                  <a:pt x="195226" y="44464"/>
                  <a:pt x="194940" y="44338"/>
                </a:cubicBezTo>
                <a:lnTo>
                  <a:pt x="18944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 name="Google Shape;26;p3"/>
          <p:cNvSpPr txBox="1">
            <a:spLocks noGrp="1"/>
          </p:cNvSpPr>
          <p:nvPr>
            <p:ph type="title"/>
          </p:nvPr>
        </p:nvSpPr>
        <p:spPr>
          <a:xfrm>
            <a:off x="1813400" y="2967467"/>
            <a:ext cx="8565200" cy="12380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267">
                <a:latin typeface="Frank Ruhl Libre Medium"/>
                <a:ea typeface="Frank Ruhl Libre Medium"/>
                <a:cs typeface="Frank Ruhl Libre Medium"/>
                <a:sym typeface="Frank Ruhl Libre Medium"/>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3995400" y="1189467"/>
            <a:ext cx="4201200" cy="177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000" b="1">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 name="Google Shape;28;p3"/>
          <p:cNvSpPr txBox="1">
            <a:spLocks noGrp="1"/>
          </p:cNvSpPr>
          <p:nvPr>
            <p:ph type="subTitle" idx="1"/>
          </p:nvPr>
        </p:nvSpPr>
        <p:spPr>
          <a:xfrm>
            <a:off x="2614200" y="4639167"/>
            <a:ext cx="6963600" cy="6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02644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1"/>
        <p:cNvGrpSpPr/>
        <p:nvPr/>
      </p:nvGrpSpPr>
      <p:grpSpPr>
        <a:xfrm>
          <a:off x="0" y="0"/>
          <a:ext cx="0" cy="0"/>
          <a:chOff x="0" y="0"/>
          <a:chExt cx="0" cy="0"/>
        </a:xfrm>
      </p:grpSpPr>
      <p:sp>
        <p:nvSpPr>
          <p:cNvPr id="72" name="Google Shape;72;p8"/>
          <p:cNvSpPr/>
          <p:nvPr/>
        </p:nvSpPr>
        <p:spPr>
          <a:xfrm>
            <a:off x="1497644" y="5986966"/>
            <a:ext cx="8790312" cy="1007975"/>
          </a:xfrm>
          <a:custGeom>
            <a:avLst/>
            <a:gdLst/>
            <a:ahLst/>
            <a:cxnLst/>
            <a:rect l="l" t="t" r="r" b="b"/>
            <a:pathLst>
              <a:path w="139396" h="36167" extrusionOk="0">
                <a:moveTo>
                  <a:pt x="80471" y="1"/>
                </a:moveTo>
                <a:cubicBezTo>
                  <a:pt x="80133" y="1"/>
                  <a:pt x="79797" y="14"/>
                  <a:pt x="79465" y="42"/>
                </a:cubicBezTo>
                <a:cubicBezTo>
                  <a:pt x="76934" y="259"/>
                  <a:pt x="74389" y="768"/>
                  <a:pt x="71894" y="1219"/>
                </a:cubicBezTo>
                <a:cubicBezTo>
                  <a:pt x="69151" y="1714"/>
                  <a:pt x="66424" y="2289"/>
                  <a:pt x="63622" y="2302"/>
                </a:cubicBezTo>
                <a:cubicBezTo>
                  <a:pt x="63372" y="2303"/>
                  <a:pt x="63121" y="2303"/>
                  <a:pt x="62871" y="2303"/>
                </a:cubicBezTo>
                <a:cubicBezTo>
                  <a:pt x="61643" y="2303"/>
                  <a:pt x="60414" y="2287"/>
                  <a:pt x="59190" y="2235"/>
                </a:cubicBezTo>
                <a:cubicBezTo>
                  <a:pt x="57896" y="2180"/>
                  <a:pt x="56629" y="2026"/>
                  <a:pt x="55349" y="2026"/>
                </a:cubicBezTo>
                <a:cubicBezTo>
                  <a:pt x="54885" y="2026"/>
                  <a:pt x="54419" y="2047"/>
                  <a:pt x="53949" y="2099"/>
                </a:cubicBezTo>
                <a:cubicBezTo>
                  <a:pt x="51530" y="2368"/>
                  <a:pt x="49165" y="2924"/>
                  <a:pt x="46887" y="3776"/>
                </a:cubicBezTo>
                <a:cubicBezTo>
                  <a:pt x="42738" y="5326"/>
                  <a:pt x="39078" y="7684"/>
                  <a:pt x="35164" y="9695"/>
                </a:cubicBezTo>
                <a:cubicBezTo>
                  <a:pt x="34287" y="10146"/>
                  <a:pt x="33356" y="10628"/>
                  <a:pt x="32374" y="10815"/>
                </a:cubicBezTo>
                <a:cubicBezTo>
                  <a:pt x="31368" y="11006"/>
                  <a:pt x="30431" y="11095"/>
                  <a:pt x="29461" y="11446"/>
                </a:cubicBezTo>
                <a:cubicBezTo>
                  <a:pt x="26920" y="12369"/>
                  <a:pt x="24154" y="14146"/>
                  <a:pt x="21943" y="15612"/>
                </a:cubicBezTo>
                <a:cubicBezTo>
                  <a:pt x="18263" y="18049"/>
                  <a:pt x="14770" y="21053"/>
                  <a:pt x="11452" y="23941"/>
                </a:cubicBezTo>
                <a:cubicBezTo>
                  <a:pt x="8541" y="26474"/>
                  <a:pt x="5690" y="29139"/>
                  <a:pt x="3094" y="32000"/>
                </a:cubicBezTo>
                <a:cubicBezTo>
                  <a:pt x="2075" y="33122"/>
                  <a:pt x="1082" y="34249"/>
                  <a:pt x="0" y="35312"/>
                </a:cubicBezTo>
                <a:lnTo>
                  <a:pt x="138869" y="36145"/>
                </a:lnTo>
                <a:cubicBezTo>
                  <a:pt x="138931" y="36160"/>
                  <a:pt x="138995" y="36167"/>
                  <a:pt x="139058" y="36167"/>
                </a:cubicBezTo>
                <a:cubicBezTo>
                  <a:pt x="139174" y="36167"/>
                  <a:pt x="139289" y="36143"/>
                  <a:pt x="139396" y="36095"/>
                </a:cubicBezTo>
                <a:cubicBezTo>
                  <a:pt x="139140" y="35395"/>
                  <a:pt x="138856" y="34906"/>
                  <a:pt x="138209" y="34493"/>
                </a:cubicBezTo>
                <a:cubicBezTo>
                  <a:pt x="136878" y="33647"/>
                  <a:pt x="136000" y="33056"/>
                  <a:pt x="135093" y="31728"/>
                </a:cubicBezTo>
                <a:cubicBezTo>
                  <a:pt x="134740" y="31211"/>
                  <a:pt x="134535" y="30920"/>
                  <a:pt x="134082" y="30458"/>
                </a:cubicBezTo>
                <a:cubicBezTo>
                  <a:pt x="133188" y="29547"/>
                  <a:pt x="132194" y="28710"/>
                  <a:pt x="131312" y="27791"/>
                </a:cubicBezTo>
                <a:cubicBezTo>
                  <a:pt x="130143" y="26573"/>
                  <a:pt x="129187" y="25167"/>
                  <a:pt x="128090" y="23886"/>
                </a:cubicBezTo>
                <a:cubicBezTo>
                  <a:pt x="126116" y="21585"/>
                  <a:pt x="123849" y="19583"/>
                  <a:pt x="121918" y="17244"/>
                </a:cubicBezTo>
                <a:cubicBezTo>
                  <a:pt x="120127" y="15074"/>
                  <a:pt x="118031" y="13091"/>
                  <a:pt x="115680" y="11545"/>
                </a:cubicBezTo>
                <a:cubicBezTo>
                  <a:pt x="110142" y="7901"/>
                  <a:pt x="103827" y="4826"/>
                  <a:pt x="97393" y="3137"/>
                </a:cubicBezTo>
                <a:cubicBezTo>
                  <a:pt x="93689" y="2163"/>
                  <a:pt x="89880" y="1597"/>
                  <a:pt x="86138" y="792"/>
                </a:cubicBezTo>
                <a:cubicBezTo>
                  <a:pt x="84340" y="405"/>
                  <a:pt x="82363" y="1"/>
                  <a:pt x="8047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73" name="Google Shape;73;p8"/>
          <p:cNvGrpSpPr/>
          <p:nvPr/>
        </p:nvGrpSpPr>
        <p:grpSpPr>
          <a:xfrm>
            <a:off x="2224337" y="6272329"/>
            <a:ext cx="7337071" cy="1093292"/>
            <a:chOff x="2052750" y="2813850"/>
            <a:chExt cx="1957875" cy="500500"/>
          </a:xfrm>
        </p:grpSpPr>
        <p:sp>
          <p:nvSpPr>
            <p:cNvPr id="74" name="Google Shape;74;p8"/>
            <p:cNvSpPr/>
            <p:nvPr/>
          </p:nvSpPr>
          <p:spPr>
            <a:xfrm>
              <a:off x="2052750" y="2813850"/>
              <a:ext cx="1957875" cy="500500"/>
            </a:xfrm>
            <a:custGeom>
              <a:avLst/>
              <a:gdLst/>
              <a:ahLst/>
              <a:cxnLst/>
              <a:rect l="l" t="t" r="r" b="b"/>
              <a:pathLst>
                <a:path w="78315" h="20020" extrusionOk="0">
                  <a:moveTo>
                    <a:pt x="50096" y="0"/>
                  </a:moveTo>
                  <a:cubicBezTo>
                    <a:pt x="49026" y="0"/>
                    <a:pt x="47957" y="102"/>
                    <a:pt x="46907" y="311"/>
                  </a:cubicBezTo>
                  <a:cubicBezTo>
                    <a:pt x="45468" y="599"/>
                    <a:pt x="44087" y="1112"/>
                    <a:pt x="42726" y="1647"/>
                  </a:cubicBezTo>
                  <a:cubicBezTo>
                    <a:pt x="41366" y="2182"/>
                    <a:pt x="40014" y="2750"/>
                    <a:pt x="38606" y="3150"/>
                  </a:cubicBezTo>
                  <a:cubicBezTo>
                    <a:pt x="37454" y="3477"/>
                    <a:pt x="36290" y="3658"/>
                    <a:pt x="35105" y="3658"/>
                  </a:cubicBezTo>
                  <a:cubicBezTo>
                    <a:pt x="34783" y="3658"/>
                    <a:pt x="34459" y="3644"/>
                    <a:pt x="34134" y="3617"/>
                  </a:cubicBezTo>
                  <a:cubicBezTo>
                    <a:pt x="31269" y="3376"/>
                    <a:pt x="28530" y="2405"/>
                    <a:pt x="25650" y="2405"/>
                  </a:cubicBezTo>
                  <a:cubicBezTo>
                    <a:pt x="25387" y="2405"/>
                    <a:pt x="25123" y="2413"/>
                    <a:pt x="24857" y="2431"/>
                  </a:cubicBezTo>
                  <a:cubicBezTo>
                    <a:pt x="21926" y="2625"/>
                    <a:pt x="19123" y="3657"/>
                    <a:pt x="16540" y="5011"/>
                  </a:cubicBezTo>
                  <a:cubicBezTo>
                    <a:pt x="13850" y="6423"/>
                    <a:pt x="11338" y="8182"/>
                    <a:pt x="8922" y="10016"/>
                  </a:cubicBezTo>
                  <a:cubicBezTo>
                    <a:pt x="6444" y="11896"/>
                    <a:pt x="4070" y="13915"/>
                    <a:pt x="1828" y="16075"/>
                  </a:cubicBezTo>
                  <a:cubicBezTo>
                    <a:pt x="1268" y="16615"/>
                    <a:pt x="717" y="17163"/>
                    <a:pt x="174" y="17722"/>
                  </a:cubicBezTo>
                  <a:cubicBezTo>
                    <a:pt x="1" y="17900"/>
                    <a:pt x="170" y="18150"/>
                    <a:pt x="362" y="18150"/>
                  </a:cubicBezTo>
                  <a:cubicBezTo>
                    <a:pt x="418" y="18150"/>
                    <a:pt x="477" y="18128"/>
                    <a:pt x="530" y="18076"/>
                  </a:cubicBezTo>
                  <a:cubicBezTo>
                    <a:pt x="4839" y="13773"/>
                    <a:pt x="9584" y="9788"/>
                    <a:pt x="14803" y="6624"/>
                  </a:cubicBezTo>
                  <a:cubicBezTo>
                    <a:pt x="17309" y="5105"/>
                    <a:pt x="20005" y="3808"/>
                    <a:pt x="22897" y="3240"/>
                  </a:cubicBezTo>
                  <a:cubicBezTo>
                    <a:pt x="23864" y="3050"/>
                    <a:pt x="24845" y="2951"/>
                    <a:pt x="25828" y="2951"/>
                  </a:cubicBezTo>
                  <a:cubicBezTo>
                    <a:pt x="26318" y="2951"/>
                    <a:pt x="26808" y="2976"/>
                    <a:pt x="27297" y="3026"/>
                  </a:cubicBezTo>
                  <a:cubicBezTo>
                    <a:pt x="28865" y="3188"/>
                    <a:pt x="30398" y="3578"/>
                    <a:pt x="31946" y="3865"/>
                  </a:cubicBezTo>
                  <a:cubicBezTo>
                    <a:pt x="33038" y="4068"/>
                    <a:pt x="34145" y="4223"/>
                    <a:pt x="35253" y="4223"/>
                  </a:cubicBezTo>
                  <a:cubicBezTo>
                    <a:pt x="35646" y="4223"/>
                    <a:pt x="36038" y="4204"/>
                    <a:pt x="36430" y="4160"/>
                  </a:cubicBezTo>
                  <a:cubicBezTo>
                    <a:pt x="37835" y="4006"/>
                    <a:pt x="39190" y="3600"/>
                    <a:pt x="40513" y="3112"/>
                  </a:cubicBezTo>
                  <a:cubicBezTo>
                    <a:pt x="43243" y="2106"/>
                    <a:pt x="45877" y="840"/>
                    <a:pt x="48820" y="612"/>
                  </a:cubicBezTo>
                  <a:cubicBezTo>
                    <a:pt x="49252" y="578"/>
                    <a:pt x="49682" y="562"/>
                    <a:pt x="50111" y="562"/>
                  </a:cubicBezTo>
                  <a:cubicBezTo>
                    <a:pt x="55503" y="562"/>
                    <a:pt x="60665" y="3117"/>
                    <a:pt x="64994" y="6159"/>
                  </a:cubicBezTo>
                  <a:cubicBezTo>
                    <a:pt x="69572" y="9377"/>
                    <a:pt x="73539" y="13471"/>
                    <a:pt x="76613" y="18146"/>
                  </a:cubicBezTo>
                  <a:cubicBezTo>
                    <a:pt x="76990" y="18718"/>
                    <a:pt x="77353" y="19298"/>
                    <a:pt x="77702" y="19886"/>
                  </a:cubicBezTo>
                  <a:cubicBezTo>
                    <a:pt x="77758" y="19980"/>
                    <a:pt x="77842" y="20019"/>
                    <a:pt x="77927" y="20019"/>
                  </a:cubicBezTo>
                  <a:cubicBezTo>
                    <a:pt x="78120" y="20019"/>
                    <a:pt x="78315" y="19818"/>
                    <a:pt x="78186" y="19601"/>
                  </a:cubicBezTo>
                  <a:cubicBezTo>
                    <a:pt x="75277" y="14717"/>
                    <a:pt x="71478" y="10421"/>
                    <a:pt x="66986" y="6936"/>
                  </a:cubicBezTo>
                  <a:cubicBezTo>
                    <a:pt x="62464" y="3432"/>
                    <a:pt x="57074" y="435"/>
                    <a:pt x="51258" y="40"/>
                  </a:cubicBezTo>
                  <a:cubicBezTo>
                    <a:pt x="50871" y="14"/>
                    <a:pt x="50483" y="0"/>
                    <a:pt x="5009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75" name="Google Shape;75;p8"/>
            <p:cNvSpPr/>
            <p:nvPr/>
          </p:nvSpPr>
          <p:spPr>
            <a:xfrm>
              <a:off x="2246225" y="2920150"/>
              <a:ext cx="1533775" cy="317375"/>
            </a:xfrm>
            <a:custGeom>
              <a:avLst/>
              <a:gdLst/>
              <a:ahLst/>
              <a:cxnLst/>
              <a:rect l="l" t="t" r="r" b="b"/>
              <a:pathLst>
                <a:path w="61351" h="12695" extrusionOk="0">
                  <a:moveTo>
                    <a:pt x="43969" y="1"/>
                  </a:moveTo>
                  <a:cubicBezTo>
                    <a:pt x="42158" y="1"/>
                    <a:pt x="40417" y="436"/>
                    <a:pt x="38726" y="1149"/>
                  </a:cubicBezTo>
                  <a:cubicBezTo>
                    <a:pt x="36699" y="2005"/>
                    <a:pt x="34768" y="3134"/>
                    <a:pt x="32620" y="3670"/>
                  </a:cubicBezTo>
                  <a:cubicBezTo>
                    <a:pt x="31732" y="3890"/>
                    <a:pt x="30836" y="3978"/>
                    <a:pt x="29937" y="3978"/>
                  </a:cubicBezTo>
                  <a:cubicBezTo>
                    <a:pt x="28447" y="3978"/>
                    <a:pt x="26952" y="3737"/>
                    <a:pt x="25484" y="3467"/>
                  </a:cubicBezTo>
                  <a:cubicBezTo>
                    <a:pt x="23464" y="3095"/>
                    <a:pt x="21442" y="2687"/>
                    <a:pt x="19387" y="2687"/>
                  </a:cubicBezTo>
                  <a:cubicBezTo>
                    <a:pt x="19108" y="2687"/>
                    <a:pt x="18829" y="2695"/>
                    <a:pt x="18548" y="2711"/>
                  </a:cubicBezTo>
                  <a:cubicBezTo>
                    <a:pt x="16427" y="2833"/>
                    <a:pt x="14350" y="3367"/>
                    <a:pt x="12389" y="4172"/>
                  </a:cubicBezTo>
                  <a:cubicBezTo>
                    <a:pt x="8343" y="5832"/>
                    <a:pt x="4798" y="8503"/>
                    <a:pt x="1437" y="11256"/>
                  </a:cubicBezTo>
                  <a:cubicBezTo>
                    <a:pt x="1020" y="11597"/>
                    <a:pt x="605" y="11942"/>
                    <a:pt x="192" y="12289"/>
                  </a:cubicBezTo>
                  <a:cubicBezTo>
                    <a:pt x="0" y="12449"/>
                    <a:pt x="176" y="12694"/>
                    <a:pt x="377" y="12694"/>
                  </a:cubicBezTo>
                  <a:cubicBezTo>
                    <a:pt x="432" y="12694"/>
                    <a:pt x="488" y="12677"/>
                    <a:pt x="539" y="12635"/>
                  </a:cubicBezTo>
                  <a:cubicBezTo>
                    <a:pt x="3896" y="9903"/>
                    <a:pt x="7308" y="7149"/>
                    <a:pt x="11233" y="5263"/>
                  </a:cubicBezTo>
                  <a:cubicBezTo>
                    <a:pt x="13117" y="4357"/>
                    <a:pt x="15123" y="3674"/>
                    <a:pt x="17199" y="3378"/>
                  </a:cubicBezTo>
                  <a:cubicBezTo>
                    <a:pt x="17912" y="3276"/>
                    <a:pt x="18623" y="3231"/>
                    <a:pt x="19331" y="3231"/>
                  </a:cubicBezTo>
                  <a:cubicBezTo>
                    <a:pt x="20881" y="3231"/>
                    <a:pt x="22422" y="3444"/>
                    <a:pt x="23963" y="3727"/>
                  </a:cubicBezTo>
                  <a:cubicBezTo>
                    <a:pt x="25927" y="4088"/>
                    <a:pt x="27918" y="4523"/>
                    <a:pt x="29924" y="4523"/>
                  </a:cubicBezTo>
                  <a:cubicBezTo>
                    <a:pt x="30250" y="4523"/>
                    <a:pt x="30576" y="4511"/>
                    <a:pt x="30903" y="4486"/>
                  </a:cubicBezTo>
                  <a:cubicBezTo>
                    <a:pt x="33108" y="4316"/>
                    <a:pt x="35099" y="3417"/>
                    <a:pt x="37074" y="2488"/>
                  </a:cubicBezTo>
                  <a:cubicBezTo>
                    <a:pt x="39045" y="1562"/>
                    <a:pt x="41042" y="671"/>
                    <a:pt x="43248" y="554"/>
                  </a:cubicBezTo>
                  <a:cubicBezTo>
                    <a:pt x="43451" y="543"/>
                    <a:pt x="43654" y="538"/>
                    <a:pt x="43857" y="538"/>
                  </a:cubicBezTo>
                  <a:cubicBezTo>
                    <a:pt x="45832" y="538"/>
                    <a:pt x="47792" y="1037"/>
                    <a:pt x="49588" y="1846"/>
                  </a:cubicBezTo>
                  <a:cubicBezTo>
                    <a:pt x="53724" y="3712"/>
                    <a:pt x="56842" y="7132"/>
                    <a:pt x="59697" y="10556"/>
                  </a:cubicBezTo>
                  <a:cubicBezTo>
                    <a:pt x="60062" y="10994"/>
                    <a:pt x="60427" y="11432"/>
                    <a:pt x="60790" y="11872"/>
                  </a:cubicBezTo>
                  <a:cubicBezTo>
                    <a:pt x="60845" y="11938"/>
                    <a:pt x="60909" y="11966"/>
                    <a:pt x="60971" y="11966"/>
                  </a:cubicBezTo>
                  <a:cubicBezTo>
                    <a:pt x="61169" y="11966"/>
                    <a:pt x="61351" y="11689"/>
                    <a:pt x="61181" y="11482"/>
                  </a:cubicBezTo>
                  <a:cubicBezTo>
                    <a:pt x="58301" y="7962"/>
                    <a:pt x="55271" y="4320"/>
                    <a:pt x="51243" y="2070"/>
                  </a:cubicBezTo>
                  <a:cubicBezTo>
                    <a:pt x="49340" y="1007"/>
                    <a:pt x="47242" y="266"/>
                    <a:pt x="45065" y="54"/>
                  </a:cubicBezTo>
                  <a:cubicBezTo>
                    <a:pt x="44697" y="18"/>
                    <a:pt x="44332" y="1"/>
                    <a:pt x="4396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
        <p:nvSpPr>
          <p:cNvPr id="76" name="Google Shape;76;p8"/>
          <p:cNvSpPr/>
          <p:nvPr/>
        </p:nvSpPr>
        <p:spPr>
          <a:xfrm rot="5001700" flipH="1">
            <a:off x="624121" y="-2066009"/>
            <a:ext cx="2338075" cy="5558748"/>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7" name="Google Shape;77;p8"/>
          <p:cNvSpPr/>
          <p:nvPr/>
        </p:nvSpPr>
        <p:spPr>
          <a:xfrm>
            <a:off x="8841306" y="-130866"/>
            <a:ext cx="6801015" cy="1907425"/>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8" name="Google Shape;78;p8"/>
          <p:cNvSpPr/>
          <p:nvPr/>
        </p:nvSpPr>
        <p:spPr>
          <a:xfrm flipH="1">
            <a:off x="-45" y="-68767"/>
            <a:ext cx="4152945" cy="197619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9" name="Google Shape;79;p8"/>
          <p:cNvSpPr txBox="1">
            <a:spLocks noGrp="1"/>
          </p:cNvSpPr>
          <p:nvPr>
            <p:ph type="title"/>
          </p:nvPr>
        </p:nvSpPr>
        <p:spPr>
          <a:xfrm>
            <a:off x="1886400" y="1802800"/>
            <a:ext cx="8419200" cy="3252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12000">
                <a:latin typeface="Frank Ruhl Libre Medium"/>
                <a:ea typeface="Frank Ruhl Libre Medium"/>
                <a:cs typeface="Frank Ruhl Libre Medium"/>
                <a:sym typeface="Frank Ruhl Libre Medium"/>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80" name="Google Shape;80;p8"/>
          <p:cNvGrpSpPr/>
          <p:nvPr/>
        </p:nvGrpSpPr>
        <p:grpSpPr>
          <a:xfrm rot="1129968" flipH="1">
            <a:off x="285559" y="5536341"/>
            <a:ext cx="782048" cy="834537"/>
            <a:chOff x="5902650" y="3332125"/>
            <a:chExt cx="418150" cy="446275"/>
          </a:xfrm>
        </p:grpSpPr>
        <p:sp>
          <p:nvSpPr>
            <p:cNvPr id="81" name="Google Shape;81;p8"/>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82" name="Google Shape;82;p8"/>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83" name="Google Shape;83;p8"/>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84" name="Google Shape;84;p8"/>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85" name="Google Shape;85;p8"/>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3806665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6"/>
        <p:cNvGrpSpPr/>
        <p:nvPr/>
      </p:nvGrpSpPr>
      <p:grpSpPr>
        <a:xfrm>
          <a:off x="0" y="0"/>
          <a:ext cx="0" cy="0"/>
          <a:chOff x="0" y="0"/>
          <a:chExt cx="0" cy="0"/>
        </a:xfrm>
      </p:grpSpPr>
      <p:sp>
        <p:nvSpPr>
          <p:cNvPr id="87" name="Google Shape;87;p9"/>
          <p:cNvSpPr/>
          <p:nvPr/>
        </p:nvSpPr>
        <p:spPr>
          <a:xfrm flipH="1">
            <a:off x="4311025" y="-275667"/>
            <a:ext cx="8500208" cy="229306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 name="Google Shape;88;p9"/>
          <p:cNvSpPr/>
          <p:nvPr/>
        </p:nvSpPr>
        <p:spPr>
          <a:xfrm rot="-180">
            <a:off x="-842701" y="5873527"/>
            <a:ext cx="9575008" cy="1256860"/>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9" name="Google Shape;89;p9"/>
          <p:cNvSpPr txBox="1">
            <a:spLocks noGrp="1"/>
          </p:cNvSpPr>
          <p:nvPr>
            <p:ph type="title"/>
          </p:nvPr>
        </p:nvSpPr>
        <p:spPr>
          <a:xfrm>
            <a:off x="953467" y="1711297"/>
            <a:ext cx="5321200" cy="1168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6667">
                <a:latin typeface="Frank Ruhl Libre Medium"/>
                <a:ea typeface="Frank Ruhl Libre Medium"/>
                <a:cs typeface="Frank Ruhl Libre Medium"/>
                <a:sym typeface="Frank Ruhl Libre Medium"/>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0" name="Google Shape;90;p9"/>
          <p:cNvSpPr txBox="1">
            <a:spLocks noGrp="1"/>
          </p:cNvSpPr>
          <p:nvPr>
            <p:ph type="subTitle" idx="1"/>
          </p:nvPr>
        </p:nvSpPr>
        <p:spPr>
          <a:xfrm>
            <a:off x="953467" y="3523903"/>
            <a:ext cx="5321200" cy="1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78476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56977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18FC-4314-451B-BDAA-B039E0A376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31178A-E2E2-40C3-9AD4-FAB850E8C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C9EFAB-4A2D-49C5-848B-3EBB14745344}"/>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5" name="Footer Placeholder 4">
            <a:extLst>
              <a:ext uri="{FF2B5EF4-FFF2-40B4-BE49-F238E27FC236}">
                <a16:creationId xmlns:a16="http://schemas.microsoft.com/office/drawing/2014/main" id="{933D722B-D207-49F5-891B-36C18C04B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F382C-546D-43B2-9815-1ED84FACEC0A}"/>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3691547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2"/>
        <p:cNvGrpSpPr/>
        <p:nvPr/>
      </p:nvGrpSpPr>
      <p:grpSpPr>
        <a:xfrm>
          <a:off x="0" y="0"/>
          <a:ext cx="0" cy="0"/>
          <a:chOff x="0" y="0"/>
          <a:chExt cx="0" cy="0"/>
        </a:xfrm>
      </p:grpSpPr>
      <p:sp>
        <p:nvSpPr>
          <p:cNvPr id="133" name="Google Shape;133;p14"/>
          <p:cNvSpPr/>
          <p:nvPr/>
        </p:nvSpPr>
        <p:spPr>
          <a:xfrm rot="10800000" flipH="1">
            <a:off x="3878101" y="5918177"/>
            <a:ext cx="6395396" cy="992155"/>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4" name="Google Shape;134;p14"/>
          <p:cNvSpPr/>
          <p:nvPr/>
        </p:nvSpPr>
        <p:spPr>
          <a:xfrm rot="5400000">
            <a:off x="4466551" y="982538"/>
            <a:ext cx="1495355" cy="10656945"/>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5" name="Google Shape;135;p14"/>
          <p:cNvSpPr txBox="1">
            <a:spLocks noGrp="1"/>
          </p:cNvSpPr>
          <p:nvPr>
            <p:ph type="title"/>
          </p:nvPr>
        </p:nvSpPr>
        <p:spPr>
          <a:xfrm>
            <a:off x="1429600" y="3058933"/>
            <a:ext cx="8565200" cy="1238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6267">
                <a:latin typeface="Frank Ruhl Libre Medium"/>
                <a:ea typeface="Frank Ruhl Libre Medium"/>
                <a:cs typeface="Frank Ruhl Libre Medium"/>
                <a:sym typeface="Frank Ruhl Libre Medium"/>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36" name="Google Shape;136;p14"/>
          <p:cNvSpPr txBox="1">
            <a:spLocks noGrp="1"/>
          </p:cNvSpPr>
          <p:nvPr>
            <p:ph type="title" idx="2" hasCustomPrompt="1"/>
          </p:nvPr>
        </p:nvSpPr>
        <p:spPr>
          <a:xfrm>
            <a:off x="1429600" y="1280933"/>
            <a:ext cx="4201200" cy="17780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12000" b="1">
                <a:solidFill>
                  <a:schemeClr val="accent3"/>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37" name="Google Shape;137;p14"/>
          <p:cNvSpPr txBox="1">
            <a:spLocks noGrp="1"/>
          </p:cNvSpPr>
          <p:nvPr>
            <p:ph type="subTitle" idx="1"/>
          </p:nvPr>
        </p:nvSpPr>
        <p:spPr>
          <a:xfrm>
            <a:off x="1429600" y="4730633"/>
            <a:ext cx="6963600" cy="6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8" name="Google Shape;138;p14"/>
          <p:cNvSpPr/>
          <p:nvPr/>
        </p:nvSpPr>
        <p:spPr>
          <a:xfrm flipH="1">
            <a:off x="1898426" y="5077501"/>
            <a:ext cx="10656841" cy="2149276"/>
          </a:xfrm>
          <a:custGeom>
            <a:avLst/>
            <a:gdLst/>
            <a:ahLst/>
            <a:cxnLst/>
            <a:rect l="l" t="t" r="r" b="b"/>
            <a:pathLst>
              <a:path w="136784" h="47061" extrusionOk="0">
                <a:moveTo>
                  <a:pt x="134994" y="40858"/>
                </a:moveTo>
                <a:cubicBezTo>
                  <a:pt x="134084" y="40858"/>
                  <a:pt x="133173" y="40948"/>
                  <a:pt x="132269" y="41045"/>
                </a:cubicBezTo>
                <a:cubicBezTo>
                  <a:pt x="131954" y="41079"/>
                  <a:pt x="131640" y="41111"/>
                  <a:pt x="131325" y="41141"/>
                </a:cubicBezTo>
                <a:lnTo>
                  <a:pt x="131325" y="41141"/>
                </a:lnTo>
                <a:cubicBezTo>
                  <a:pt x="132207" y="41321"/>
                  <a:pt x="133097" y="41434"/>
                  <a:pt x="133977" y="41434"/>
                </a:cubicBezTo>
                <a:cubicBezTo>
                  <a:pt x="134184" y="41434"/>
                  <a:pt x="134507" y="41449"/>
                  <a:pt x="134863" y="41449"/>
                </a:cubicBezTo>
                <a:cubicBezTo>
                  <a:pt x="135613" y="41449"/>
                  <a:pt x="136512" y="41386"/>
                  <a:pt x="136783" y="40998"/>
                </a:cubicBezTo>
                <a:cubicBezTo>
                  <a:pt x="136189" y="40897"/>
                  <a:pt x="135592" y="40858"/>
                  <a:pt x="134994" y="40858"/>
                </a:cubicBezTo>
                <a:close/>
                <a:moveTo>
                  <a:pt x="16313" y="0"/>
                </a:moveTo>
                <a:cubicBezTo>
                  <a:pt x="15564" y="0"/>
                  <a:pt x="14816" y="75"/>
                  <a:pt x="14081" y="225"/>
                </a:cubicBezTo>
                <a:cubicBezTo>
                  <a:pt x="12299" y="588"/>
                  <a:pt x="10562" y="1130"/>
                  <a:pt x="8816" y="1627"/>
                </a:cubicBezTo>
                <a:cubicBezTo>
                  <a:pt x="7963" y="1870"/>
                  <a:pt x="7063" y="2222"/>
                  <a:pt x="6168" y="2277"/>
                </a:cubicBezTo>
                <a:cubicBezTo>
                  <a:pt x="6129" y="2280"/>
                  <a:pt x="6089" y="2281"/>
                  <a:pt x="6051" y="2281"/>
                </a:cubicBezTo>
                <a:cubicBezTo>
                  <a:pt x="5653" y="2281"/>
                  <a:pt x="5288" y="2157"/>
                  <a:pt x="4895" y="2087"/>
                </a:cubicBezTo>
                <a:cubicBezTo>
                  <a:pt x="4616" y="2038"/>
                  <a:pt x="4335" y="2022"/>
                  <a:pt x="4053" y="2022"/>
                </a:cubicBezTo>
                <a:cubicBezTo>
                  <a:pt x="3706" y="2022"/>
                  <a:pt x="3359" y="2046"/>
                  <a:pt x="3013" y="2062"/>
                </a:cubicBezTo>
                <a:cubicBezTo>
                  <a:pt x="2488" y="2087"/>
                  <a:pt x="1840" y="2055"/>
                  <a:pt x="1377" y="2350"/>
                </a:cubicBezTo>
                <a:cubicBezTo>
                  <a:pt x="1106" y="2522"/>
                  <a:pt x="1179" y="2557"/>
                  <a:pt x="1292" y="2860"/>
                </a:cubicBezTo>
                <a:cubicBezTo>
                  <a:pt x="2082" y="4980"/>
                  <a:pt x="2302" y="7266"/>
                  <a:pt x="3177" y="9351"/>
                </a:cubicBezTo>
                <a:cubicBezTo>
                  <a:pt x="3498" y="10112"/>
                  <a:pt x="3837" y="10845"/>
                  <a:pt x="4015" y="11656"/>
                </a:cubicBezTo>
                <a:cubicBezTo>
                  <a:pt x="4618" y="14424"/>
                  <a:pt x="4373" y="17462"/>
                  <a:pt x="4351" y="20276"/>
                </a:cubicBezTo>
                <a:cubicBezTo>
                  <a:pt x="4345" y="21092"/>
                  <a:pt x="4334" y="21908"/>
                  <a:pt x="4319" y="22723"/>
                </a:cubicBezTo>
                <a:cubicBezTo>
                  <a:pt x="4285" y="24634"/>
                  <a:pt x="4093" y="26739"/>
                  <a:pt x="3724" y="28617"/>
                </a:cubicBezTo>
                <a:cubicBezTo>
                  <a:pt x="3476" y="29881"/>
                  <a:pt x="2858" y="31004"/>
                  <a:pt x="2660" y="32285"/>
                </a:cubicBezTo>
                <a:cubicBezTo>
                  <a:pt x="2496" y="33338"/>
                  <a:pt x="2153" y="34339"/>
                  <a:pt x="1970" y="35384"/>
                </a:cubicBezTo>
                <a:cubicBezTo>
                  <a:pt x="1838" y="36140"/>
                  <a:pt x="1691" y="36983"/>
                  <a:pt x="1398" y="37705"/>
                </a:cubicBezTo>
                <a:cubicBezTo>
                  <a:pt x="1202" y="38188"/>
                  <a:pt x="839" y="38577"/>
                  <a:pt x="633" y="39055"/>
                </a:cubicBezTo>
                <a:cubicBezTo>
                  <a:pt x="275" y="39884"/>
                  <a:pt x="257" y="40895"/>
                  <a:pt x="134" y="41780"/>
                </a:cubicBezTo>
                <a:cubicBezTo>
                  <a:pt x="82" y="42159"/>
                  <a:pt x="95" y="42511"/>
                  <a:pt x="97" y="42892"/>
                </a:cubicBezTo>
                <a:cubicBezTo>
                  <a:pt x="100" y="43201"/>
                  <a:pt x="0" y="43669"/>
                  <a:pt x="108" y="43965"/>
                </a:cubicBezTo>
                <a:cubicBezTo>
                  <a:pt x="694" y="44078"/>
                  <a:pt x="1375" y="44091"/>
                  <a:pt x="1976" y="44148"/>
                </a:cubicBezTo>
                <a:cubicBezTo>
                  <a:pt x="3925" y="44334"/>
                  <a:pt x="5915" y="44363"/>
                  <a:pt x="7889" y="44363"/>
                </a:cubicBezTo>
                <a:cubicBezTo>
                  <a:pt x="8539" y="44363"/>
                  <a:pt x="9188" y="44360"/>
                  <a:pt x="9833" y="44358"/>
                </a:cubicBezTo>
                <a:cubicBezTo>
                  <a:pt x="13260" y="44350"/>
                  <a:pt x="16667" y="44330"/>
                  <a:pt x="20091" y="44211"/>
                </a:cubicBezTo>
                <a:cubicBezTo>
                  <a:pt x="20687" y="44191"/>
                  <a:pt x="21283" y="44185"/>
                  <a:pt x="21880" y="44185"/>
                </a:cubicBezTo>
                <a:cubicBezTo>
                  <a:pt x="22566" y="44185"/>
                  <a:pt x="23252" y="44192"/>
                  <a:pt x="23937" y="44192"/>
                </a:cubicBezTo>
                <a:cubicBezTo>
                  <a:pt x="25055" y="44192"/>
                  <a:pt x="26171" y="44173"/>
                  <a:pt x="27282" y="44072"/>
                </a:cubicBezTo>
                <a:cubicBezTo>
                  <a:pt x="29636" y="43858"/>
                  <a:pt x="31978" y="43444"/>
                  <a:pt x="34334" y="43279"/>
                </a:cubicBezTo>
                <a:cubicBezTo>
                  <a:pt x="35016" y="43231"/>
                  <a:pt x="35709" y="43210"/>
                  <a:pt x="36406" y="43210"/>
                </a:cubicBezTo>
                <a:cubicBezTo>
                  <a:pt x="38189" y="43210"/>
                  <a:pt x="40000" y="43349"/>
                  <a:pt x="41739" y="43544"/>
                </a:cubicBezTo>
                <a:cubicBezTo>
                  <a:pt x="43063" y="43692"/>
                  <a:pt x="44279" y="44083"/>
                  <a:pt x="45567" y="44363"/>
                </a:cubicBezTo>
                <a:cubicBezTo>
                  <a:pt x="46783" y="44626"/>
                  <a:pt x="48105" y="44737"/>
                  <a:pt x="49343" y="44868"/>
                </a:cubicBezTo>
                <a:cubicBezTo>
                  <a:pt x="49696" y="44904"/>
                  <a:pt x="50052" y="44918"/>
                  <a:pt x="50409" y="44918"/>
                </a:cubicBezTo>
                <a:cubicBezTo>
                  <a:pt x="51303" y="44918"/>
                  <a:pt x="52208" y="44835"/>
                  <a:pt x="53102" y="44835"/>
                </a:cubicBezTo>
                <a:cubicBezTo>
                  <a:pt x="53579" y="44835"/>
                  <a:pt x="54053" y="44859"/>
                  <a:pt x="54520" y="44931"/>
                </a:cubicBezTo>
                <a:cubicBezTo>
                  <a:pt x="55382" y="45064"/>
                  <a:pt x="56138" y="45451"/>
                  <a:pt x="57025" y="45462"/>
                </a:cubicBezTo>
                <a:cubicBezTo>
                  <a:pt x="57180" y="45463"/>
                  <a:pt x="57334" y="45464"/>
                  <a:pt x="57489" y="45464"/>
                </a:cubicBezTo>
                <a:cubicBezTo>
                  <a:pt x="58032" y="45464"/>
                  <a:pt x="58575" y="45455"/>
                  <a:pt x="59117" y="45454"/>
                </a:cubicBezTo>
                <a:cubicBezTo>
                  <a:pt x="59127" y="45454"/>
                  <a:pt x="59138" y="45454"/>
                  <a:pt x="59148" y="45454"/>
                </a:cubicBezTo>
                <a:cubicBezTo>
                  <a:pt x="60610" y="45454"/>
                  <a:pt x="62012" y="45774"/>
                  <a:pt x="63462" y="45813"/>
                </a:cubicBezTo>
                <a:cubicBezTo>
                  <a:pt x="64462" y="45840"/>
                  <a:pt x="65402" y="46340"/>
                  <a:pt x="66402" y="46340"/>
                </a:cubicBezTo>
                <a:cubicBezTo>
                  <a:pt x="66462" y="46340"/>
                  <a:pt x="66523" y="46338"/>
                  <a:pt x="66584" y="46334"/>
                </a:cubicBezTo>
                <a:cubicBezTo>
                  <a:pt x="67249" y="46291"/>
                  <a:pt x="67805" y="45907"/>
                  <a:pt x="68443" y="45758"/>
                </a:cubicBezTo>
                <a:cubicBezTo>
                  <a:pt x="68990" y="45629"/>
                  <a:pt x="69574" y="45592"/>
                  <a:pt x="70160" y="45592"/>
                </a:cubicBezTo>
                <a:cubicBezTo>
                  <a:pt x="70740" y="45592"/>
                  <a:pt x="71322" y="45628"/>
                  <a:pt x="71873" y="45645"/>
                </a:cubicBezTo>
                <a:cubicBezTo>
                  <a:pt x="73104" y="45681"/>
                  <a:pt x="74334" y="45772"/>
                  <a:pt x="75559" y="45897"/>
                </a:cubicBezTo>
                <a:cubicBezTo>
                  <a:pt x="76679" y="46011"/>
                  <a:pt x="77809" y="46042"/>
                  <a:pt x="78941" y="46042"/>
                </a:cubicBezTo>
                <a:cubicBezTo>
                  <a:pt x="80274" y="46042"/>
                  <a:pt x="81610" y="45999"/>
                  <a:pt x="82939" y="45999"/>
                </a:cubicBezTo>
                <a:cubicBezTo>
                  <a:pt x="83175" y="45999"/>
                  <a:pt x="83411" y="46000"/>
                  <a:pt x="83646" y="46004"/>
                </a:cubicBezTo>
                <a:cubicBezTo>
                  <a:pt x="86906" y="46049"/>
                  <a:pt x="90096" y="46653"/>
                  <a:pt x="93341" y="46835"/>
                </a:cubicBezTo>
                <a:cubicBezTo>
                  <a:pt x="94435" y="46896"/>
                  <a:pt x="95531" y="46919"/>
                  <a:pt x="96627" y="46919"/>
                </a:cubicBezTo>
                <a:cubicBezTo>
                  <a:pt x="96776" y="46919"/>
                  <a:pt x="96924" y="46919"/>
                  <a:pt x="97073" y="46918"/>
                </a:cubicBezTo>
                <a:cubicBezTo>
                  <a:pt x="97894" y="46914"/>
                  <a:pt x="98747" y="46832"/>
                  <a:pt x="99585" y="46832"/>
                </a:cubicBezTo>
                <a:cubicBezTo>
                  <a:pt x="99937" y="46832"/>
                  <a:pt x="100286" y="46847"/>
                  <a:pt x="100628" y="46887"/>
                </a:cubicBezTo>
                <a:cubicBezTo>
                  <a:pt x="101154" y="46949"/>
                  <a:pt x="101580" y="47060"/>
                  <a:pt x="102044" y="47060"/>
                </a:cubicBezTo>
                <a:cubicBezTo>
                  <a:pt x="102275" y="47060"/>
                  <a:pt x="102515" y="47033"/>
                  <a:pt x="102782" y="46957"/>
                </a:cubicBezTo>
                <a:cubicBezTo>
                  <a:pt x="103872" y="46650"/>
                  <a:pt x="104915" y="46186"/>
                  <a:pt x="105986" y="45819"/>
                </a:cubicBezTo>
                <a:cubicBezTo>
                  <a:pt x="107086" y="45442"/>
                  <a:pt x="108188" y="45546"/>
                  <a:pt x="109299" y="45269"/>
                </a:cubicBezTo>
                <a:cubicBezTo>
                  <a:pt x="110678" y="44926"/>
                  <a:pt x="111807" y="44043"/>
                  <a:pt x="113136" y="43636"/>
                </a:cubicBezTo>
                <a:cubicBezTo>
                  <a:pt x="114316" y="43277"/>
                  <a:pt x="115371" y="42965"/>
                  <a:pt x="116604" y="42853"/>
                </a:cubicBezTo>
                <a:cubicBezTo>
                  <a:pt x="119021" y="42633"/>
                  <a:pt x="121387" y="42016"/>
                  <a:pt x="123805" y="41772"/>
                </a:cubicBezTo>
                <a:cubicBezTo>
                  <a:pt x="126308" y="41518"/>
                  <a:pt x="128821" y="41382"/>
                  <a:pt x="131325" y="41141"/>
                </a:cubicBezTo>
                <a:lnTo>
                  <a:pt x="131325" y="41141"/>
                </a:lnTo>
                <a:cubicBezTo>
                  <a:pt x="130205" y="40913"/>
                  <a:pt x="129098" y="40576"/>
                  <a:pt x="128041" y="40227"/>
                </a:cubicBezTo>
                <a:cubicBezTo>
                  <a:pt x="126973" y="39873"/>
                  <a:pt x="125959" y="39373"/>
                  <a:pt x="125001" y="38784"/>
                </a:cubicBezTo>
                <a:cubicBezTo>
                  <a:pt x="124182" y="38278"/>
                  <a:pt x="123388" y="37730"/>
                  <a:pt x="122626" y="37143"/>
                </a:cubicBezTo>
                <a:cubicBezTo>
                  <a:pt x="121425" y="36226"/>
                  <a:pt x="120284" y="35219"/>
                  <a:pt x="119222" y="34186"/>
                </a:cubicBezTo>
                <a:cubicBezTo>
                  <a:pt x="118702" y="33679"/>
                  <a:pt x="118191" y="33165"/>
                  <a:pt x="117532" y="32841"/>
                </a:cubicBezTo>
                <a:cubicBezTo>
                  <a:pt x="115547" y="31865"/>
                  <a:pt x="113003" y="31966"/>
                  <a:pt x="110890" y="31717"/>
                </a:cubicBezTo>
                <a:cubicBezTo>
                  <a:pt x="109047" y="31500"/>
                  <a:pt x="107474" y="30906"/>
                  <a:pt x="105761" y="30274"/>
                </a:cubicBezTo>
                <a:cubicBezTo>
                  <a:pt x="105361" y="30127"/>
                  <a:pt x="105283" y="29887"/>
                  <a:pt x="104955" y="29649"/>
                </a:cubicBezTo>
                <a:cubicBezTo>
                  <a:pt x="104127" y="29047"/>
                  <a:pt x="102834" y="28705"/>
                  <a:pt x="101866" y="28464"/>
                </a:cubicBezTo>
                <a:cubicBezTo>
                  <a:pt x="100169" y="28043"/>
                  <a:pt x="98465" y="27651"/>
                  <a:pt x="96773" y="27209"/>
                </a:cubicBezTo>
                <a:cubicBezTo>
                  <a:pt x="96389" y="27109"/>
                  <a:pt x="95947" y="26931"/>
                  <a:pt x="95533" y="26931"/>
                </a:cubicBezTo>
                <a:cubicBezTo>
                  <a:pt x="95293" y="26931"/>
                  <a:pt x="95062" y="26990"/>
                  <a:pt x="94857" y="27159"/>
                </a:cubicBezTo>
                <a:cubicBezTo>
                  <a:pt x="94069" y="27810"/>
                  <a:pt x="93347" y="28239"/>
                  <a:pt x="92376" y="28605"/>
                </a:cubicBezTo>
                <a:cubicBezTo>
                  <a:pt x="90189" y="29430"/>
                  <a:pt x="87786" y="29272"/>
                  <a:pt x="85497" y="29723"/>
                </a:cubicBezTo>
                <a:cubicBezTo>
                  <a:pt x="83552" y="30107"/>
                  <a:pt x="81639" y="30684"/>
                  <a:pt x="79727" y="31207"/>
                </a:cubicBezTo>
                <a:cubicBezTo>
                  <a:pt x="78344" y="31586"/>
                  <a:pt x="77091" y="32232"/>
                  <a:pt x="75718" y="32627"/>
                </a:cubicBezTo>
                <a:cubicBezTo>
                  <a:pt x="74577" y="32954"/>
                  <a:pt x="73457" y="33526"/>
                  <a:pt x="72277" y="33695"/>
                </a:cubicBezTo>
                <a:cubicBezTo>
                  <a:pt x="71900" y="33748"/>
                  <a:pt x="71506" y="33729"/>
                  <a:pt x="71129" y="33771"/>
                </a:cubicBezTo>
                <a:cubicBezTo>
                  <a:pt x="70733" y="33815"/>
                  <a:pt x="70324" y="33932"/>
                  <a:pt x="69918" y="33932"/>
                </a:cubicBezTo>
                <a:cubicBezTo>
                  <a:pt x="69865" y="33932"/>
                  <a:pt x="69812" y="33930"/>
                  <a:pt x="69759" y="33926"/>
                </a:cubicBezTo>
                <a:cubicBezTo>
                  <a:pt x="68950" y="33858"/>
                  <a:pt x="68296" y="33262"/>
                  <a:pt x="67566" y="32959"/>
                </a:cubicBezTo>
                <a:cubicBezTo>
                  <a:pt x="65809" y="32232"/>
                  <a:pt x="64059" y="31464"/>
                  <a:pt x="62455" y="30426"/>
                </a:cubicBezTo>
                <a:cubicBezTo>
                  <a:pt x="61780" y="29988"/>
                  <a:pt x="61251" y="29353"/>
                  <a:pt x="60555" y="28960"/>
                </a:cubicBezTo>
                <a:cubicBezTo>
                  <a:pt x="60209" y="28763"/>
                  <a:pt x="59804" y="28759"/>
                  <a:pt x="59450" y="28558"/>
                </a:cubicBezTo>
                <a:cubicBezTo>
                  <a:pt x="58896" y="28242"/>
                  <a:pt x="58282" y="27696"/>
                  <a:pt x="57842" y="27254"/>
                </a:cubicBezTo>
                <a:cubicBezTo>
                  <a:pt x="57077" y="26487"/>
                  <a:pt x="55916" y="26213"/>
                  <a:pt x="54849" y="26201"/>
                </a:cubicBezTo>
                <a:cubicBezTo>
                  <a:pt x="54847" y="26201"/>
                  <a:pt x="54846" y="26201"/>
                  <a:pt x="54844" y="26201"/>
                </a:cubicBezTo>
                <a:cubicBezTo>
                  <a:pt x="54679" y="26201"/>
                  <a:pt x="54303" y="26266"/>
                  <a:pt x="53997" y="26266"/>
                </a:cubicBezTo>
                <a:cubicBezTo>
                  <a:pt x="53831" y="26266"/>
                  <a:pt x="53685" y="26247"/>
                  <a:pt x="53605" y="26187"/>
                </a:cubicBezTo>
                <a:cubicBezTo>
                  <a:pt x="53327" y="25983"/>
                  <a:pt x="53482" y="25929"/>
                  <a:pt x="53388" y="25634"/>
                </a:cubicBezTo>
                <a:cubicBezTo>
                  <a:pt x="53180" y="24969"/>
                  <a:pt x="52415" y="24712"/>
                  <a:pt x="52120" y="24084"/>
                </a:cubicBezTo>
                <a:cubicBezTo>
                  <a:pt x="51688" y="23167"/>
                  <a:pt x="51563" y="22348"/>
                  <a:pt x="51575" y="21343"/>
                </a:cubicBezTo>
                <a:cubicBezTo>
                  <a:pt x="51593" y="19783"/>
                  <a:pt x="51605" y="18513"/>
                  <a:pt x="50890" y="17110"/>
                </a:cubicBezTo>
                <a:cubicBezTo>
                  <a:pt x="50650" y="16638"/>
                  <a:pt x="50107" y="16078"/>
                  <a:pt x="49573" y="15943"/>
                </a:cubicBezTo>
                <a:cubicBezTo>
                  <a:pt x="49448" y="15911"/>
                  <a:pt x="49312" y="15900"/>
                  <a:pt x="49170" y="15900"/>
                </a:cubicBezTo>
                <a:cubicBezTo>
                  <a:pt x="48892" y="15900"/>
                  <a:pt x="48593" y="15941"/>
                  <a:pt x="48319" y="15941"/>
                </a:cubicBezTo>
                <a:cubicBezTo>
                  <a:pt x="48237" y="15941"/>
                  <a:pt x="48158" y="15937"/>
                  <a:pt x="48082" y="15928"/>
                </a:cubicBezTo>
                <a:cubicBezTo>
                  <a:pt x="46331" y="15709"/>
                  <a:pt x="44464" y="15415"/>
                  <a:pt x="42784" y="14878"/>
                </a:cubicBezTo>
                <a:cubicBezTo>
                  <a:pt x="40262" y="14071"/>
                  <a:pt x="38034" y="12662"/>
                  <a:pt x="35710" y="11431"/>
                </a:cubicBezTo>
                <a:cubicBezTo>
                  <a:pt x="33252" y="10130"/>
                  <a:pt x="30854" y="8832"/>
                  <a:pt x="28565" y="7247"/>
                </a:cubicBezTo>
                <a:cubicBezTo>
                  <a:pt x="27424" y="6457"/>
                  <a:pt x="26231" y="5823"/>
                  <a:pt x="25033" y="5140"/>
                </a:cubicBezTo>
                <a:cubicBezTo>
                  <a:pt x="24537" y="4857"/>
                  <a:pt x="24315" y="4687"/>
                  <a:pt x="23763" y="4553"/>
                </a:cubicBezTo>
                <a:cubicBezTo>
                  <a:pt x="23497" y="4488"/>
                  <a:pt x="23131" y="4345"/>
                  <a:pt x="22832" y="4238"/>
                </a:cubicBezTo>
                <a:cubicBezTo>
                  <a:pt x="21619" y="3805"/>
                  <a:pt x="20987" y="2901"/>
                  <a:pt x="20194" y="1917"/>
                </a:cubicBezTo>
                <a:cubicBezTo>
                  <a:pt x="19320" y="832"/>
                  <a:pt x="18039" y="40"/>
                  <a:pt x="16613" y="4"/>
                </a:cubicBezTo>
                <a:cubicBezTo>
                  <a:pt x="16513" y="1"/>
                  <a:pt x="16413" y="0"/>
                  <a:pt x="1631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 name="Google Shape;139;p14"/>
          <p:cNvSpPr/>
          <p:nvPr/>
        </p:nvSpPr>
        <p:spPr>
          <a:xfrm flipH="1">
            <a:off x="4311025" y="-275667"/>
            <a:ext cx="8500208" cy="229306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0" name="Google Shape;140;p14"/>
          <p:cNvSpPr/>
          <p:nvPr/>
        </p:nvSpPr>
        <p:spPr>
          <a:xfrm flipH="1">
            <a:off x="-1187766" y="-917866"/>
            <a:ext cx="3544143" cy="2149324"/>
          </a:xfrm>
          <a:custGeom>
            <a:avLst/>
            <a:gdLst/>
            <a:ahLst/>
            <a:cxnLst/>
            <a:rect l="l" t="t" r="r" b="b"/>
            <a:pathLst>
              <a:path w="61282" h="36520" extrusionOk="0">
                <a:moveTo>
                  <a:pt x="12256" y="11565"/>
                </a:moveTo>
                <a:cubicBezTo>
                  <a:pt x="13340" y="11577"/>
                  <a:pt x="14424" y="11592"/>
                  <a:pt x="15508" y="11602"/>
                </a:cubicBezTo>
                <a:cubicBezTo>
                  <a:pt x="17429" y="11619"/>
                  <a:pt x="19351" y="11637"/>
                  <a:pt x="21272" y="11653"/>
                </a:cubicBezTo>
                <a:cubicBezTo>
                  <a:pt x="21262" y="12689"/>
                  <a:pt x="21255" y="13724"/>
                  <a:pt x="21254" y="14759"/>
                </a:cubicBezTo>
                <a:cubicBezTo>
                  <a:pt x="21252" y="16658"/>
                  <a:pt x="21266" y="18557"/>
                  <a:pt x="21295" y="20455"/>
                </a:cubicBezTo>
                <a:cubicBezTo>
                  <a:pt x="20019" y="20440"/>
                  <a:pt x="18741" y="20430"/>
                  <a:pt x="17465" y="20427"/>
                </a:cubicBezTo>
                <a:cubicBezTo>
                  <a:pt x="17207" y="20426"/>
                  <a:pt x="16949" y="20426"/>
                  <a:pt x="16692" y="20426"/>
                </a:cubicBezTo>
                <a:cubicBezTo>
                  <a:pt x="15110" y="20426"/>
                  <a:pt x="13527" y="20433"/>
                  <a:pt x="11943" y="20447"/>
                </a:cubicBezTo>
                <a:cubicBezTo>
                  <a:pt x="12060" y="17487"/>
                  <a:pt x="12194" y="14526"/>
                  <a:pt x="12256" y="11565"/>
                </a:cubicBezTo>
                <a:close/>
                <a:moveTo>
                  <a:pt x="21759" y="11658"/>
                </a:moveTo>
                <a:cubicBezTo>
                  <a:pt x="24252" y="11680"/>
                  <a:pt x="26745" y="11703"/>
                  <a:pt x="29238" y="11724"/>
                </a:cubicBezTo>
                <a:lnTo>
                  <a:pt x="31254" y="11742"/>
                </a:lnTo>
                <a:cubicBezTo>
                  <a:pt x="31252" y="12583"/>
                  <a:pt x="31251" y="13425"/>
                  <a:pt x="31249" y="14266"/>
                </a:cubicBezTo>
                <a:cubicBezTo>
                  <a:pt x="31243" y="16411"/>
                  <a:pt x="31238" y="18555"/>
                  <a:pt x="31236" y="20700"/>
                </a:cubicBezTo>
                <a:cubicBezTo>
                  <a:pt x="29997" y="20659"/>
                  <a:pt x="28758" y="20620"/>
                  <a:pt x="27519" y="20582"/>
                </a:cubicBezTo>
                <a:cubicBezTo>
                  <a:pt x="25596" y="20527"/>
                  <a:pt x="23671" y="20487"/>
                  <a:pt x="21746" y="20461"/>
                </a:cubicBezTo>
                <a:cubicBezTo>
                  <a:pt x="21720" y="17527"/>
                  <a:pt x="21725" y="14592"/>
                  <a:pt x="21759" y="11658"/>
                </a:cubicBezTo>
                <a:close/>
                <a:moveTo>
                  <a:pt x="31754" y="11746"/>
                </a:moveTo>
                <a:cubicBezTo>
                  <a:pt x="34386" y="11769"/>
                  <a:pt x="37019" y="11789"/>
                  <a:pt x="39652" y="11789"/>
                </a:cubicBezTo>
                <a:cubicBezTo>
                  <a:pt x="40449" y="11789"/>
                  <a:pt x="41246" y="11787"/>
                  <a:pt x="42042" y="11783"/>
                </a:cubicBezTo>
                <a:cubicBezTo>
                  <a:pt x="42144" y="11783"/>
                  <a:pt x="42246" y="11782"/>
                  <a:pt x="42347" y="11780"/>
                </a:cubicBezTo>
                <a:lnTo>
                  <a:pt x="42347" y="11780"/>
                </a:lnTo>
                <a:cubicBezTo>
                  <a:pt x="42326" y="12691"/>
                  <a:pt x="42299" y="13602"/>
                  <a:pt x="42267" y="14512"/>
                </a:cubicBezTo>
                <a:cubicBezTo>
                  <a:pt x="42188" y="16659"/>
                  <a:pt x="42091" y="18804"/>
                  <a:pt x="42006" y="20951"/>
                </a:cubicBezTo>
                <a:cubicBezTo>
                  <a:pt x="39980" y="20934"/>
                  <a:pt x="37954" y="20899"/>
                  <a:pt x="35928" y="20846"/>
                </a:cubicBezTo>
                <a:cubicBezTo>
                  <a:pt x="34544" y="20808"/>
                  <a:pt x="33160" y="20766"/>
                  <a:pt x="31776" y="20717"/>
                </a:cubicBezTo>
                <a:cubicBezTo>
                  <a:pt x="31772" y="17727"/>
                  <a:pt x="31765" y="14737"/>
                  <a:pt x="31754" y="11746"/>
                </a:cubicBezTo>
                <a:close/>
                <a:moveTo>
                  <a:pt x="51819" y="11666"/>
                </a:moveTo>
                <a:lnTo>
                  <a:pt x="51819" y="11666"/>
                </a:lnTo>
                <a:cubicBezTo>
                  <a:pt x="51809" y="12697"/>
                  <a:pt x="51803" y="13729"/>
                  <a:pt x="51800" y="14759"/>
                </a:cubicBezTo>
                <a:cubicBezTo>
                  <a:pt x="51799" y="16811"/>
                  <a:pt x="51816" y="18861"/>
                  <a:pt x="51849" y="20913"/>
                </a:cubicBezTo>
                <a:lnTo>
                  <a:pt x="51849" y="20913"/>
                </a:lnTo>
                <a:cubicBezTo>
                  <a:pt x="49890" y="20936"/>
                  <a:pt x="47931" y="20953"/>
                  <a:pt x="45972" y="20963"/>
                </a:cubicBezTo>
                <a:cubicBezTo>
                  <a:pt x="45641" y="20964"/>
                  <a:pt x="45309" y="20965"/>
                  <a:pt x="44978" y="20965"/>
                </a:cubicBezTo>
                <a:cubicBezTo>
                  <a:pt x="44142" y="20965"/>
                  <a:pt x="43307" y="20961"/>
                  <a:pt x="42472" y="20954"/>
                </a:cubicBezTo>
                <a:cubicBezTo>
                  <a:pt x="42589" y="17895"/>
                  <a:pt x="42732" y="14837"/>
                  <a:pt x="42799" y="11777"/>
                </a:cubicBezTo>
                <a:cubicBezTo>
                  <a:pt x="45806" y="11760"/>
                  <a:pt x="48813" y="11730"/>
                  <a:pt x="51819" y="11666"/>
                </a:cubicBezTo>
                <a:close/>
                <a:moveTo>
                  <a:pt x="31777" y="21181"/>
                </a:moveTo>
                <a:lnTo>
                  <a:pt x="31777" y="21181"/>
                </a:lnTo>
                <a:cubicBezTo>
                  <a:pt x="32823" y="21214"/>
                  <a:pt x="33870" y="21248"/>
                  <a:pt x="34916" y="21276"/>
                </a:cubicBezTo>
                <a:cubicBezTo>
                  <a:pt x="37273" y="21342"/>
                  <a:pt x="39630" y="21383"/>
                  <a:pt x="41988" y="21401"/>
                </a:cubicBezTo>
                <a:cubicBezTo>
                  <a:pt x="41899" y="23729"/>
                  <a:pt x="41829" y="26058"/>
                  <a:pt x="41822" y="28388"/>
                </a:cubicBezTo>
                <a:cubicBezTo>
                  <a:pt x="41820" y="29063"/>
                  <a:pt x="41825" y="29737"/>
                  <a:pt x="41835" y="30411"/>
                </a:cubicBezTo>
                <a:cubicBezTo>
                  <a:pt x="39596" y="30394"/>
                  <a:pt x="37359" y="30385"/>
                  <a:pt x="35120" y="30384"/>
                </a:cubicBezTo>
                <a:lnTo>
                  <a:pt x="35121" y="30383"/>
                </a:lnTo>
                <a:cubicBezTo>
                  <a:pt x="34008" y="30383"/>
                  <a:pt x="32895" y="30390"/>
                  <a:pt x="31782" y="30397"/>
                </a:cubicBezTo>
                <a:lnTo>
                  <a:pt x="31782" y="29332"/>
                </a:lnTo>
                <a:cubicBezTo>
                  <a:pt x="31781" y="26960"/>
                  <a:pt x="31779" y="24587"/>
                  <a:pt x="31779" y="22214"/>
                </a:cubicBezTo>
                <a:cubicBezTo>
                  <a:pt x="31779" y="21869"/>
                  <a:pt x="31777" y="21524"/>
                  <a:pt x="31777" y="21181"/>
                </a:cubicBezTo>
                <a:close/>
                <a:moveTo>
                  <a:pt x="51855" y="21330"/>
                </a:moveTo>
                <a:cubicBezTo>
                  <a:pt x="51896" y="23748"/>
                  <a:pt x="51965" y="26165"/>
                  <a:pt x="52063" y="28580"/>
                </a:cubicBezTo>
                <a:cubicBezTo>
                  <a:pt x="52090" y="29227"/>
                  <a:pt x="52123" y="29875"/>
                  <a:pt x="52153" y="30523"/>
                </a:cubicBezTo>
                <a:cubicBezTo>
                  <a:pt x="49893" y="30491"/>
                  <a:pt x="47632" y="30463"/>
                  <a:pt x="45372" y="30439"/>
                </a:cubicBezTo>
                <a:cubicBezTo>
                  <a:pt x="44350" y="30430"/>
                  <a:pt x="43327" y="30421"/>
                  <a:pt x="42305" y="30414"/>
                </a:cubicBezTo>
                <a:cubicBezTo>
                  <a:pt x="42301" y="30001"/>
                  <a:pt x="42296" y="29588"/>
                  <a:pt x="42295" y="29175"/>
                </a:cubicBezTo>
                <a:cubicBezTo>
                  <a:pt x="42287" y="26844"/>
                  <a:pt x="42344" y="24512"/>
                  <a:pt x="42426" y="22181"/>
                </a:cubicBezTo>
                <a:cubicBezTo>
                  <a:pt x="42435" y="21922"/>
                  <a:pt x="42445" y="21663"/>
                  <a:pt x="42455" y="21404"/>
                </a:cubicBezTo>
                <a:cubicBezTo>
                  <a:pt x="43159" y="21408"/>
                  <a:pt x="43862" y="21410"/>
                  <a:pt x="44565" y="21410"/>
                </a:cubicBezTo>
                <a:cubicBezTo>
                  <a:pt x="46994" y="21407"/>
                  <a:pt x="49425" y="21381"/>
                  <a:pt x="51855" y="21330"/>
                </a:cubicBezTo>
                <a:close/>
                <a:moveTo>
                  <a:pt x="21751" y="20931"/>
                </a:moveTo>
                <a:lnTo>
                  <a:pt x="21751" y="20931"/>
                </a:lnTo>
                <a:cubicBezTo>
                  <a:pt x="23327" y="20951"/>
                  <a:pt x="24904" y="20982"/>
                  <a:pt x="26482" y="21022"/>
                </a:cubicBezTo>
                <a:cubicBezTo>
                  <a:pt x="28066" y="21063"/>
                  <a:pt x="29651" y="21113"/>
                  <a:pt x="31235" y="21164"/>
                </a:cubicBezTo>
                <a:cubicBezTo>
                  <a:pt x="31232" y="23574"/>
                  <a:pt x="31230" y="25985"/>
                  <a:pt x="31230" y="28394"/>
                </a:cubicBezTo>
                <a:cubicBezTo>
                  <a:pt x="31230" y="29063"/>
                  <a:pt x="31226" y="29731"/>
                  <a:pt x="31226" y="30399"/>
                </a:cubicBezTo>
                <a:cubicBezTo>
                  <a:pt x="29657" y="30411"/>
                  <a:pt x="28088" y="30427"/>
                  <a:pt x="26518" y="30450"/>
                </a:cubicBezTo>
                <a:lnTo>
                  <a:pt x="26518" y="30448"/>
                </a:lnTo>
                <a:cubicBezTo>
                  <a:pt x="24987" y="30471"/>
                  <a:pt x="23457" y="30498"/>
                  <a:pt x="21926" y="30530"/>
                </a:cubicBezTo>
                <a:cubicBezTo>
                  <a:pt x="21915" y="30173"/>
                  <a:pt x="21902" y="29818"/>
                  <a:pt x="21894" y="29461"/>
                </a:cubicBezTo>
                <a:cubicBezTo>
                  <a:pt x="21835" y="27167"/>
                  <a:pt x="21793" y="24873"/>
                  <a:pt x="21766" y="22579"/>
                </a:cubicBezTo>
                <a:cubicBezTo>
                  <a:pt x="21759" y="22029"/>
                  <a:pt x="21755" y="21480"/>
                  <a:pt x="21751" y="20931"/>
                </a:cubicBezTo>
                <a:close/>
                <a:moveTo>
                  <a:pt x="16947" y="20898"/>
                </a:moveTo>
                <a:cubicBezTo>
                  <a:pt x="18399" y="20898"/>
                  <a:pt x="19850" y="20907"/>
                  <a:pt x="21301" y="20924"/>
                </a:cubicBezTo>
                <a:cubicBezTo>
                  <a:pt x="21341" y="23476"/>
                  <a:pt x="21408" y="26029"/>
                  <a:pt x="21514" y="28580"/>
                </a:cubicBezTo>
                <a:cubicBezTo>
                  <a:pt x="21542" y="29232"/>
                  <a:pt x="21575" y="29884"/>
                  <a:pt x="21606" y="30536"/>
                </a:cubicBezTo>
                <a:cubicBezTo>
                  <a:pt x="19934" y="30571"/>
                  <a:pt x="18263" y="30610"/>
                  <a:pt x="16592" y="30652"/>
                </a:cubicBezTo>
                <a:cubicBezTo>
                  <a:pt x="14981" y="30693"/>
                  <a:pt x="13370" y="30736"/>
                  <a:pt x="11760" y="30778"/>
                </a:cubicBezTo>
                <a:cubicBezTo>
                  <a:pt x="11754" y="30244"/>
                  <a:pt x="11749" y="29710"/>
                  <a:pt x="11747" y="29175"/>
                </a:cubicBezTo>
                <a:cubicBezTo>
                  <a:pt x="11738" y="26844"/>
                  <a:pt x="11796" y="24512"/>
                  <a:pt x="11878" y="22181"/>
                </a:cubicBezTo>
                <a:cubicBezTo>
                  <a:pt x="11893" y="21764"/>
                  <a:pt x="11909" y="21348"/>
                  <a:pt x="11926" y="20931"/>
                </a:cubicBezTo>
                <a:cubicBezTo>
                  <a:pt x="13276" y="20917"/>
                  <a:pt x="14628" y="20903"/>
                  <a:pt x="15980" y="20900"/>
                </a:cubicBezTo>
                <a:cubicBezTo>
                  <a:pt x="16302" y="20899"/>
                  <a:pt x="16625" y="20898"/>
                  <a:pt x="16947" y="20898"/>
                </a:cubicBezTo>
                <a:close/>
                <a:moveTo>
                  <a:pt x="31506" y="1"/>
                </a:moveTo>
                <a:cubicBezTo>
                  <a:pt x="31464" y="1"/>
                  <a:pt x="31422" y="29"/>
                  <a:pt x="31419" y="84"/>
                </a:cubicBezTo>
                <a:cubicBezTo>
                  <a:pt x="31269" y="3811"/>
                  <a:pt x="31259" y="7540"/>
                  <a:pt x="31255" y="11269"/>
                </a:cubicBezTo>
                <a:lnTo>
                  <a:pt x="30918" y="11270"/>
                </a:lnTo>
                <a:cubicBezTo>
                  <a:pt x="30417" y="11270"/>
                  <a:pt x="29915" y="11270"/>
                  <a:pt x="29413" y="11270"/>
                </a:cubicBezTo>
                <a:cubicBezTo>
                  <a:pt x="26864" y="11270"/>
                  <a:pt x="24315" y="11265"/>
                  <a:pt x="21766" y="11254"/>
                </a:cubicBezTo>
                <a:cubicBezTo>
                  <a:pt x="21777" y="10422"/>
                  <a:pt x="21787" y="9590"/>
                  <a:pt x="21805" y="8758"/>
                </a:cubicBezTo>
                <a:cubicBezTo>
                  <a:pt x="21858" y="6151"/>
                  <a:pt x="21921" y="3545"/>
                  <a:pt x="22018" y="939"/>
                </a:cubicBezTo>
                <a:cubicBezTo>
                  <a:pt x="22024" y="783"/>
                  <a:pt x="21906" y="705"/>
                  <a:pt x="21785" y="705"/>
                </a:cubicBezTo>
                <a:cubicBezTo>
                  <a:pt x="21664" y="705"/>
                  <a:pt x="21540" y="783"/>
                  <a:pt x="21534" y="939"/>
                </a:cubicBezTo>
                <a:cubicBezTo>
                  <a:pt x="21399" y="4375"/>
                  <a:pt x="21313" y="7813"/>
                  <a:pt x="21275" y="11252"/>
                </a:cubicBezTo>
                <a:cubicBezTo>
                  <a:pt x="19914" y="11247"/>
                  <a:pt x="18554" y="11242"/>
                  <a:pt x="17194" y="11236"/>
                </a:cubicBezTo>
                <a:cubicBezTo>
                  <a:pt x="15549" y="11227"/>
                  <a:pt x="13906" y="11220"/>
                  <a:pt x="12262" y="11217"/>
                </a:cubicBezTo>
                <a:cubicBezTo>
                  <a:pt x="12278" y="10311"/>
                  <a:pt x="12291" y="9405"/>
                  <a:pt x="12290" y="8500"/>
                </a:cubicBezTo>
                <a:cubicBezTo>
                  <a:pt x="12290" y="5906"/>
                  <a:pt x="12171" y="3331"/>
                  <a:pt x="11862" y="754"/>
                </a:cubicBezTo>
                <a:cubicBezTo>
                  <a:pt x="11855" y="700"/>
                  <a:pt x="11810" y="671"/>
                  <a:pt x="11767" y="671"/>
                </a:cubicBezTo>
                <a:cubicBezTo>
                  <a:pt x="11726" y="671"/>
                  <a:pt x="11687" y="698"/>
                  <a:pt x="11689" y="754"/>
                </a:cubicBezTo>
                <a:cubicBezTo>
                  <a:pt x="11854" y="4238"/>
                  <a:pt x="11881" y="7727"/>
                  <a:pt x="11811" y="11214"/>
                </a:cubicBezTo>
                <a:cubicBezTo>
                  <a:pt x="10094" y="11209"/>
                  <a:pt x="8376" y="11207"/>
                  <a:pt x="6659" y="11207"/>
                </a:cubicBezTo>
                <a:cubicBezTo>
                  <a:pt x="5618" y="11207"/>
                  <a:pt x="4577" y="11208"/>
                  <a:pt x="3536" y="11210"/>
                </a:cubicBezTo>
                <a:lnTo>
                  <a:pt x="1938" y="11214"/>
                </a:lnTo>
                <a:cubicBezTo>
                  <a:pt x="1804" y="11214"/>
                  <a:pt x="1804" y="11420"/>
                  <a:pt x="1938" y="11423"/>
                </a:cubicBezTo>
                <a:cubicBezTo>
                  <a:pt x="5226" y="11475"/>
                  <a:pt x="8516" y="11520"/>
                  <a:pt x="11804" y="11560"/>
                </a:cubicBezTo>
                <a:cubicBezTo>
                  <a:pt x="11783" y="12544"/>
                  <a:pt x="11755" y="13528"/>
                  <a:pt x="11720" y="14512"/>
                </a:cubicBezTo>
                <a:cubicBezTo>
                  <a:pt x="11646" y="16492"/>
                  <a:pt x="11557" y="18473"/>
                  <a:pt x="11478" y="20453"/>
                </a:cubicBezTo>
                <a:cubicBezTo>
                  <a:pt x="8491" y="20484"/>
                  <a:pt x="5504" y="20551"/>
                  <a:pt x="2522" y="20681"/>
                </a:cubicBezTo>
                <a:cubicBezTo>
                  <a:pt x="1734" y="20715"/>
                  <a:pt x="949" y="20744"/>
                  <a:pt x="164" y="20810"/>
                </a:cubicBezTo>
                <a:cubicBezTo>
                  <a:pt x="5" y="20824"/>
                  <a:pt x="0" y="21056"/>
                  <a:pt x="164" y="21061"/>
                </a:cubicBezTo>
                <a:cubicBezTo>
                  <a:pt x="804" y="21079"/>
                  <a:pt x="1445" y="21087"/>
                  <a:pt x="2086" y="21087"/>
                </a:cubicBezTo>
                <a:cubicBezTo>
                  <a:pt x="4378" y="21087"/>
                  <a:pt x="6675" y="20993"/>
                  <a:pt x="8964" y="20967"/>
                </a:cubicBezTo>
                <a:cubicBezTo>
                  <a:pt x="9796" y="20957"/>
                  <a:pt x="10627" y="20947"/>
                  <a:pt x="11458" y="20937"/>
                </a:cubicBezTo>
                <a:lnTo>
                  <a:pt x="11458" y="20937"/>
                </a:lnTo>
                <a:cubicBezTo>
                  <a:pt x="11361" y="23420"/>
                  <a:pt x="11282" y="25904"/>
                  <a:pt x="11273" y="28388"/>
                </a:cubicBezTo>
                <a:cubicBezTo>
                  <a:pt x="11270" y="29190"/>
                  <a:pt x="11277" y="29990"/>
                  <a:pt x="11295" y="30790"/>
                </a:cubicBezTo>
                <a:cubicBezTo>
                  <a:pt x="8325" y="30867"/>
                  <a:pt x="5356" y="30944"/>
                  <a:pt x="2386" y="31020"/>
                </a:cubicBezTo>
                <a:cubicBezTo>
                  <a:pt x="1643" y="31039"/>
                  <a:pt x="901" y="31072"/>
                  <a:pt x="159" y="31113"/>
                </a:cubicBezTo>
                <a:cubicBezTo>
                  <a:pt x="71" y="31119"/>
                  <a:pt x="70" y="31251"/>
                  <a:pt x="159" y="31252"/>
                </a:cubicBezTo>
                <a:cubicBezTo>
                  <a:pt x="683" y="31260"/>
                  <a:pt x="1207" y="31264"/>
                  <a:pt x="1732" y="31264"/>
                </a:cubicBezTo>
                <a:cubicBezTo>
                  <a:pt x="3973" y="31264"/>
                  <a:pt x="6216" y="31200"/>
                  <a:pt x="8456" y="31166"/>
                </a:cubicBezTo>
                <a:lnTo>
                  <a:pt x="11302" y="31124"/>
                </a:lnTo>
                <a:cubicBezTo>
                  <a:pt x="11313" y="31533"/>
                  <a:pt x="11324" y="31941"/>
                  <a:pt x="11341" y="32351"/>
                </a:cubicBezTo>
                <a:cubicBezTo>
                  <a:pt x="11395" y="33706"/>
                  <a:pt x="11424" y="35091"/>
                  <a:pt x="11656" y="36429"/>
                </a:cubicBezTo>
                <a:cubicBezTo>
                  <a:pt x="11667" y="36491"/>
                  <a:pt x="11714" y="36519"/>
                  <a:pt x="11765" y="36519"/>
                </a:cubicBezTo>
                <a:cubicBezTo>
                  <a:pt x="11830" y="36519"/>
                  <a:pt x="11900" y="36473"/>
                  <a:pt x="11902" y="36396"/>
                </a:cubicBezTo>
                <a:cubicBezTo>
                  <a:pt x="11929" y="35175"/>
                  <a:pt x="11828" y="33946"/>
                  <a:pt x="11796" y="32725"/>
                </a:cubicBezTo>
                <a:cubicBezTo>
                  <a:pt x="11781" y="32189"/>
                  <a:pt x="11773" y="31653"/>
                  <a:pt x="11764" y="31117"/>
                </a:cubicBezTo>
                <a:cubicBezTo>
                  <a:pt x="12907" y="31099"/>
                  <a:pt x="14049" y="31083"/>
                  <a:pt x="15193" y="31065"/>
                </a:cubicBezTo>
                <a:cubicBezTo>
                  <a:pt x="17336" y="31033"/>
                  <a:pt x="19481" y="31000"/>
                  <a:pt x="21626" y="30966"/>
                </a:cubicBezTo>
                <a:cubicBezTo>
                  <a:pt x="21650" y="31473"/>
                  <a:pt x="21670" y="31981"/>
                  <a:pt x="21697" y="32489"/>
                </a:cubicBezTo>
                <a:cubicBezTo>
                  <a:pt x="21765" y="33792"/>
                  <a:pt x="21808" y="35100"/>
                  <a:pt x="21955" y="36398"/>
                </a:cubicBezTo>
                <a:cubicBezTo>
                  <a:pt x="21960" y="36442"/>
                  <a:pt x="21995" y="36464"/>
                  <a:pt x="22029" y="36464"/>
                </a:cubicBezTo>
                <a:cubicBezTo>
                  <a:pt x="22061" y="36464"/>
                  <a:pt x="22093" y="36443"/>
                  <a:pt x="22093" y="36398"/>
                </a:cubicBezTo>
                <a:cubicBezTo>
                  <a:pt x="22104" y="35242"/>
                  <a:pt x="22035" y="34085"/>
                  <a:pt x="21997" y="32930"/>
                </a:cubicBezTo>
                <a:cubicBezTo>
                  <a:pt x="21974" y="32273"/>
                  <a:pt x="21957" y="31618"/>
                  <a:pt x="21938" y="30961"/>
                </a:cubicBezTo>
                <a:cubicBezTo>
                  <a:pt x="23106" y="30944"/>
                  <a:pt x="24274" y="30926"/>
                  <a:pt x="25443" y="30910"/>
                </a:cubicBezTo>
                <a:cubicBezTo>
                  <a:pt x="27371" y="30884"/>
                  <a:pt x="29298" y="30867"/>
                  <a:pt x="31226" y="30860"/>
                </a:cubicBezTo>
                <a:cubicBezTo>
                  <a:pt x="31229" y="32707"/>
                  <a:pt x="31252" y="34555"/>
                  <a:pt x="31383" y="36396"/>
                </a:cubicBezTo>
                <a:cubicBezTo>
                  <a:pt x="31389" y="36473"/>
                  <a:pt x="31447" y="36512"/>
                  <a:pt x="31504" y="36512"/>
                </a:cubicBezTo>
                <a:cubicBezTo>
                  <a:pt x="31562" y="36512"/>
                  <a:pt x="31619" y="36473"/>
                  <a:pt x="31625" y="36396"/>
                </a:cubicBezTo>
                <a:cubicBezTo>
                  <a:pt x="31757" y="34553"/>
                  <a:pt x="31778" y="32705"/>
                  <a:pt x="31781" y="30858"/>
                </a:cubicBezTo>
                <a:cubicBezTo>
                  <a:pt x="32536" y="30856"/>
                  <a:pt x="33290" y="30851"/>
                  <a:pt x="34045" y="30851"/>
                </a:cubicBezTo>
                <a:cubicBezTo>
                  <a:pt x="36644" y="30851"/>
                  <a:pt x="39245" y="30871"/>
                  <a:pt x="41843" y="30897"/>
                </a:cubicBezTo>
                <a:cubicBezTo>
                  <a:pt x="41854" y="31381"/>
                  <a:pt x="41868" y="31866"/>
                  <a:pt x="41888" y="32351"/>
                </a:cubicBezTo>
                <a:cubicBezTo>
                  <a:pt x="41942" y="33706"/>
                  <a:pt x="41972" y="35091"/>
                  <a:pt x="42202" y="36429"/>
                </a:cubicBezTo>
                <a:cubicBezTo>
                  <a:pt x="42213" y="36491"/>
                  <a:pt x="42261" y="36519"/>
                  <a:pt x="42311" y="36519"/>
                </a:cubicBezTo>
                <a:cubicBezTo>
                  <a:pt x="42377" y="36519"/>
                  <a:pt x="42447" y="36473"/>
                  <a:pt x="42449" y="36396"/>
                </a:cubicBezTo>
                <a:cubicBezTo>
                  <a:pt x="42476" y="35175"/>
                  <a:pt x="42375" y="33946"/>
                  <a:pt x="42342" y="32725"/>
                </a:cubicBezTo>
                <a:cubicBezTo>
                  <a:pt x="42327" y="32117"/>
                  <a:pt x="42315" y="31510"/>
                  <a:pt x="42308" y="30901"/>
                </a:cubicBezTo>
                <a:lnTo>
                  <a:pt x="42308" y="30901"/>
                </a:lnTo>
                <a:cubicBezTo>
                  <a:pt x="42862" y="30907"/>
                  <a:pt x="43418" y="30911"/>
                  <a:pt x="43972" y="30917"/>
                </a:cubicBezTo>
                <a:cubicBezTo>
                  <a:pt x="46706" y="30948"/>
                  <a:pt x="49442" y="30983"/>
                  <a:pt x="52176" y="31021"/>
                </a:cubicBezTo>
                <a:cubicBezTo>
                  <a:pt x="52199" y="31510"/>
                  <a:pt x="52219" y="31999"/>
                  <a:pt x="52244" y="32489"/>
                </a:cubicBezTo>
                <a:cubicBezTo>
                  <a:pt x="52311" y="33792"/>
                  <a:pt x="52356" y="35100"/>
                  <a:pt x="52502" y="36397"/>
                </a:cubicBezTo>
                <a:cubicBezTo>
                  <a:pt x="52507" y="36441"/>
                  <a:pt x="52542" y="36464"/>
                  <a:pt x="52576" y="36464"/>
                </a:cubicBezTo>
                <a:cubicBezTo>
                  <a:pt x="52609" y="36464"/>
                  <a:pt x="52640" y="36442"/>
                  <a:pt x="52641" y="36397"/>
                </a:cubicBezTo>
                <a:cubicBezTo>
                  <a:pt x="52651" y="35240"/>
                  <a:pt x="52583" y="34085"/>
                  <a:pt x="52544" y="32929"/>
                </a:cubicBezTo>
                <a:cubicBezTo>
                  <a:pt x="52522" y="32294"/>
                  <a:pt x="52505" y="31659"/>
                  <a:pt x="52488" y="31025"/>
                </a:cubicBezTo>
                <a:lnTo>
                  <a:pt x="52488" y="31025"/>
                </a:lnTo>
                <a:cubicBezTo>
                  <a:pt x="54384" y="31050"/>
                  <a:pt x="56282" y="31073"/>
                  <a:pt x="58178" y="31097"/>
                </a:cubicBezTo>
                <a:lnTo>
                  <a:pt x="60406" y="31127"/>
                </a:lnTo>
                <a:cubicBezTo>
                  <a:pt x="60407" y="31127"/>
                  <a:pt x="60409" y="31127"/>
                  <a:pt x="60410" y="31127"/>
                </a:cubicBezTo>
                <a:cubicBezTo>
                  <a:pt x="60717" y="31127"/>
                  <a:pt x="60716" y="30648"/>
                  <a:pt x="60406" y="30644"/>
                </a:cubicBezTo>
                <a:cubicBezTo>
                  <a:pt x="57761" y="30604"/>
                  <a:pt x="55117" y="30565"/>
                  <a:pt x="52472" y="30526"/>
                </a:cubicBezTo>
                <a:cubicBezTo>
                  <a:pt x="52462" y="30171"/>
                  <a:pt x="52450" y="29815"/>
                  <a:pt x="52440" y="29460"/>
                </a:cubicBezTo>
                <a:cubicBezTo>
                  <a:pt x="52383" y="27166"/>
                  <a:pt x="52340" y="24872"/>
                  <a:pt x="52312" y="22577"/>
                </a:cubicBezTo>
                <a:cubicBezTo>
                  <a:pt x="52306" y="22157"/>
                  <a:pt x="52305" y="21739"/>
                  <a:pt x="52300" y="21319"/>
                </a:cubicBezTo>
                <a:cubicBezTo>
                  <a:pt x="54425" y="21268"/>
                  <a:pt x="56548" y="21191"/>
                  <a:pt x="58670" y="21088"/>
                </a:cubicBezTo>
                <a:cubicBezTo>
                  <a:pt x="59413" y="21050"/>
                  <a:pt x="60154" y="21013"/>
                  <a:pt x="60895" y="20973"/>
                </a:cubicBezTo>
                <a:cubicBezTo>
                  <a:pt x="61005" y="20967"/>
                  <a:pt x="61007" y="20800"/>
                  <a:pt x="60896" y="20800"/>
                </a:cubicBezTo>
                <a:cubicBezTo>
                  <a:pt x="60896" y="20800"/>
                  <a:pt x="60895" y="20800"/>
                  <a:pt x="60895" y="20800"/>
                </a:cubicBezTo>
                <a:cubicBezTo>
                  <a:pt x="58029" y="20829"/>
                  <a:pt x="55163" y="20873"/>
                  <a:pt x="52297" y="20907"/>
                </a:cubicBezTo>
                <a:cubicBezTo>
                  <a:pt x="52268" y="17823"/>
                  <a:pt x="52270" y="14739"/>
                  <a:pt x="52305" y="11656"/>
                </a:cubicBezTo>
                <a:cubicBezTo>
                  <a:pt x="52478" y="11652"/>
                  <a:pt x="52651" y="11650"/>
                  <a:pt x="52824" y="11645"/>
                </a:cubicBezTo>
                <a:cubicBezTo>
                  <a:pt x="55343" y="11586"/>
                  <a:pt x="57890" y="11572"/>
                  <a:pt x="60396" y="11294"/>
                </a:cubicBezTo>
                <a:cubicBezTo>
                  <a:pt x="60613" y="11271"/>
                  <a:pt x="60827" y="11217"/>
                  <a:pt x="61042" y="11197"/>
                </a:cubicBezTo>
                <a:cubicBezTo>
                  <a:pt x="61273" y="11177"/>
                  <a:pt x="61282" y="10825"/>
                  <a:pt x="61063" y="10825"/>
                </a:cubicBezTo>
                <a:cubicBezTo>
                  <a:pt x="61056" y="10825"/>
                  <a:pt x="61050" y="10826"/>
                  <a:pt x="61043" y="10826"/>
                </a:cubicBezTo>
                <a:cubicBezTo>
                  <a:pt x="60583" y="10869"/>
                  <a:pt x="60107" y="10854"/>
                  <a:pt x="59643" y="10874"/>
                </a:cubicBezTo>
                <a:cubicBezTo>
                  <a:pt x="59089" y="10898"/>
                  <a:pt x="58536" y="10931"/>
                  <a:pt x="57982" y="10957"/>
                </a:cubicBezTo>
                <a:cubicBezTo>
                  <a:pt x="56635" y="11020"/>
                  <a:pt x="55288" y="11063"/>
                  <a:pt x="53939" y="11096"/>
                </a:cubicBezTo>
                <a:cubicBezTo>
                  <a:pt x="53398" y="11110"/>
                  <a:pt x="52857" y="11119"/>
                  <a:pt x="52315" y="11130"/>
                </a:cubicBezTo>
                <a:cubicBezTo>
                  <a:pt x="52326" y="10339"/>
                  <a:pt x="52336" y="9549"/>
                  <a:pt x="52352" y="8758"/>
                </a:cubicBezTo>
                <a:cubicBezTo>
                  <a:pt x="52405" y="6151"/>
                  <a:pt x="52470" y="3545"/>
                  <a:pt x="52565" y="939"/>
                </a:cubicBezTo>
                <a:cubicBezTo>
                  <a:pt x="52571" y="783"/>
                  <a:pt x="52454" y="705"/>
                  <a:pt x="52333" y="705"/>
                </a:cubicBezTo>
                <a:cubicBezTo>
                  <a:pt x="52212" y="705"/>
                  <a:pt x="52088" y="783"/>
                  <a:pt x="52082" y="939"/>
                </a:cubicBezTo>
                <a:cubicBezTo>
                  <a:pt x="51949" y="4339"/>
                  <a:pt x="51863" y="7739"/>
                  <a:pt x="51824" y="11140"/>
                </a:cubicBezTo>
                <a:cubicBezTo>
                  <a:pt x="49059" y="11192"/>
                  <a:pt x="46293" y="11216"/>
                  <a:pt x="43527" y="11227"/>
                </a:cubicBezTo>
                <a:lnTo>
                  <a:pt x="42811" y="11230"/>
                </a:lnTo>
                <a:cubicBezTo>
                  <a:pt x="42827" y="10320"/>
                  <a:pt x="42840" y="9411"/>
                  <a:pt x="42840" y="8500"/>
                </a:cubicBezTo>
                <a:cubicBezTo>
                  <a:pt x="42840" y="5906"/>
                  <a:pt x="42721" y="3331"/>
                  <a:pt x="42412" y="755"/>
                </a:cubicBezTo>
                <a:cubicBezTo>
                  <a:pt x="42405" y="700"/>
                  <a:pt x="42360" y="672"/>
                  <a:pt x="42317" y="672"/>
                </a:cubicBezTo>
                <a:cubicBezTo>
                  <a:pt x="42275" y="672"/>
                  <a:pt x="42236" y="699"/>
                  <a:pt x="42239" y="755"/>
                </a:cubicBezTo>
                <a:cubicBezTo>
                  <a:pt x="42404" y="4244"/>
                  <a:pt x="42431" y="7739"/>
                  <a:pt x="42361" y="11232"/>
                </a:cubicBezTo>
                <a:cubicBezTo>
                  <a:pt x="38825" y="11247"/>
                  <a:pt x="35289" y="11259"/>
                  <a:pt x="31754" y="11267"/>
                </a:cubicBezTo>
                <a:cubicBezTo>
                  <a:pt x="31750" y="10207"/>
                  <a:pt x="31747" y="9147"/>
                  <a:pt x="31743" y="8086"/>
                </a:cubicBezTo>
                <a:cubicBezTo>
                  <a:pt x="31735" y="5418"/>
                  <a:pt x="31701" y="2751"/>
                  <a:pt x="31592" y="84"/>
                </a:cubicBezTo>
                <a:cubicBezTo>
                  <a:pt x="31590" y="29"/>
                  <a:pt x="31548" y="1"/>
                  <a:pt x="3150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1" name="Google Shape;141;p14"/>
          <p:cNvSpPr/>
          <p:nvPr/>
        </p:nvSpPr>
        <p:spPr>
          <a:xfrm rot="5637602">
            <a:off x="5680241" y="-235915"/>
            <a:ext cx="2528373" cy="2624069"/>
          </a:xfrm>
          <a:custGeom>
            <a:avLst/>
            <a:gdLst/>
            <a:ahLst/>
            <a:cxnLst/>
            <a:rect l="l" t="t" r="r" b="b"/>
            <a:pathLst>
              <a:path w="43292" h="44928" extrusionOk="0">
                <a:moveTo>
                  <a:pt x="31705" y="3938"/>
                </a:moveTo>
                <a:lnTo>
                  <a:pt x="31705" y="3938"/>
                </a:lnTo>
                <a:cubicBezTo>
                  <a:pt x="29822" y="7662"/>
                  <a:pt x="26912" y="10744"/>
                  <a:pt x="23266" y="12806"/>
                </a:cubicBezTo>
                <a:cubicBezTo>
                  <a:pt x="22154" y="13431"/>
                  <a:pt x="20994" y="13968"/>
                  <a:pt x="19798" y="14409"/>
                </a:cubicBezTo>
                <a:cubicBezTo>
                  <a:pt x="19776" y="14416"/>
                  <a:pt x="19758" y="14426"/>
                  <a:pt x="19740" y="14439"/>
                </a:cubicBezTo>
                <a:cubicBezTo>
                  <a:pt x="18983" y="14624"/>
                  <a:pt x="18230" y="14826"/>
                  <a:pt x="17486" y="15053"/>
                </a:cubicBezTo>
                <a:cubicBezTo>
                  <a:pt x="16995" y="15202"/>
                  <a:pt x="16507" y="15361"/>
                  <a:pt x="16021" y="15528"/>
                </a:cubicBezTo>
                <a:cubicBezTo>
                  <a:pt x="17067" y="14873"/>
                  <a:pt x="18096" y="14192"/>
                  <a:pt x="19108" y="13483"/>
                </a:cubicBezTo>
                <a:cubicBezTo>
                  <a:pt x="21698" y="11669"/>
                  <a:pt x="24166" y="9687"/>
                  <a:pt x="26494" y="7548"/>
                </a:cubicBezTo>
                <a:cubicBezTo>
                  <a:pt x="27741" y="6401"/>
                  <a:pt x="28946" y="5210"/>
                  <a:pt x="30109" y="3976"/>
                </a:cubicBezTo>
                <a:cubicBezTo>
                  <a:pt x="30344" y="4021"/>
                  <a:pt x="30582" y="4044"/>
                  <a:pt x="30820" y="4044"/>
                </a:cubicBezTo>
                <a:cubicBezTo>
                  <a:pt x="31117" y="4044"/>
                  <a:pt x="31415" y="4009"/>
                  <a:pt x="31705" y="3938"/>
                </a:cubicBezTo>
                <a:close/>
                <a:moveTo>
                  <a:pt x="30267" y="2285"/>
                </a:moveTo>
                <a:cubicBezTo>
                  <a:pt x="30145" y="2714"/>
                  <a:pt x="29886" y="3093"/>
                  <a:pt x="29530" y="3364"/>
                </a:cubicBezTo>
                <a:cubicBezTo>
                  <a:pt x="29353" y="3497"/>
                  <a:pt x="29370" y="3750"/>
                  <a:pt x="29580" y="3833"/>
                </a:cubicBezTo>
                <a:cubicBezTo>
                  <a:pt x="25340" y="8261"/>
                  <a:pt x="20539" y="12151"/>
                  <a:pt x="15321" y="15369"/>
                </a:cubicBezTo>
                <a:cubicBezTo>
                  <a:pt x="14623" y="15800"/>
                  <a:pt x="13914" y="16207"/>
                  <a:pt x="13201" y="16607"/>
                </a:cubicBezTo>
                <a:cubicBezTo>
                  <a:pt x="13010" y="16687"/>
                  <a:pt x="12821" y="16768"/>
                  <a:pt x="12632" y="16850"/>
                </a:cubicBezTo>
                <a:cubicBezTo>
                  <a:pt x="16867" y="12918"/>
                  <a:pt x="21206" y="9105"/>
                  <a:pt x="25650" y="5409"/>
                </a:cubicBezTo>
                <a:cubicBezTo>
                  <a:pt x="26881" y="4389"/>
                  <a:pt x="28123" y="3379"/>
                  <a:pt x="29372" y="2381"/>
                </a:cubicBezTo>
                <a:lnTo>
                  <a:pt x="30267" y="2285"/>
                </a:lnTo>
                <a:close/>
                <a:moveTo>
                  <a:pt x="29675" y="810"/>
                </a:moveTo>
                <a:cubicBezTo>
                  <a:pt x="29364" y="1254"/>
                  <a:pt x="28994" y="1657"/>
                  <a:pt x="28577" y="2004"/>
                </a:cubicBezTo>
                <a:cubicBezTo>
                  <a:pt x="28465" y="2096"/>
                  <a:pt x="28489" y="2272"/>
                  <a:pt x="28580" y="2372"/>
                </a:cubicBezTo>
                <a:cubicBezTo>
                  <a:pt x="23842" y="6173"/>
                  <a:pt x="19229" y="10124"/>
                  <a:pt x="14741" y="14222"/>
                </a:cubicBezTo>
                <a:cubicBezTo>
                  <a:pt x="13571" y="15292"/>
                  <a:pt x="12412" y="16372"/>
                  <a:pt x="11264" y="17462"/>
                </a:cubicBezTo>
                <a:cubicBezTo>
                  <a:pt x="11254" y="17466"/>
                  <a:pt x="11243" y="17468"/>
                  <a:pt x="11232" y="17472"/>
                </a:cubicBezTo>
                <a:cubicBezTo>
                  <a:pt x="11178" y="17249"/>
                  <a:pt x="11348" y="16920"/>
                  <a:pt x="11438" y="16760"/>
                </a:cubicBezTo>
                <a:cubicBezTo>
                  <a:pt x="11652" y="16381"/>
                  <a:pt x="11889" y="16013"/>
                  <a:pt x="12123" y="15646"/>
                </a:cubicBezTo>
                <a:cubicBezTo>
                  <a:pt x="12591" y="14913"/>
                  <a:pt x="13085" y="14195"/>
                  <a:pt x="13603" y="13494"/>
                </a:cubicBezTo>
                <a:cubicBezTo>
                  <a:pt x="16708" y="9307"/>
                  <a:pt x="20616" y="5779"/>
                  <a:pt x="25101" y="3120"/>
                </a:cubicBezTo>
                <a:cubicBezTo>
                  <a:pt x="26572" y="2249"/>
                  <a:pt x="28100" y="1477"/>
                  <a:pt x="29675" y="810"/>
                </a:cubicBezTo>
                <a:close/>
                <a:moveTo>
                  <a:pt x="30470" y="13628"/>
                </a:moveTo>
                <a:cubicBezTo>
                  <a:pt x="31794" y="13628"/>
                  <a:pt x="33118" y="13687"/>
                  <a:pt x="34438" y="13806"/>
                </a:cubicBezTo>
                <a:cubicBezTo>
                  <a:pt x="36385" y="13982"/>
                  <a:pt x="38320" y="14292"/>
                  <a:pt x="40224" y="14732"/>
                </a:cubicBezTo>
                <a:lnTo>
                  <a:pt x="38009" y="15610"/>
                </a:lnTo>
                <a:cubicBezTo>
                  <a:pt x="35704" y="15331"/>
                  <a:pt x="33374" y="15203"/>
                  <a:pt x="31047" y="15203"/>
                </a:cubicBezTo>
                <a:cubicBezTo>
                  <a:pt x="29854" y="15203"/>
                  <a:pt x="28661" y="15237"/>
                  <a:pt x="27473" y="15301"/>
                </a:cubicBezTo>
                <a:cubicBezTo>
                  <a:pt x="23940" y="15492"/>
                  <a:pt x="20428" y="15970"/>
                  <a:pt x="16973" y="16733"/>
                </a:cubicBezTo>
                <a:cubicBezTo>
                  <a:pt x="15230" y="17118"/>
                  <a:pt x="13507" y="17580"/>
                  <a:pt x="11803" y="18109"/>
                </a:cubicBezTo>
                <a:cubicBezTo>
                  <a:pt x="11790" y="18075"/>
                  <a:pt x="11772" y="18043"/>
                  <a:pt x="11749" y="18016"/>
                </a:cubicBezTo>
                <a:cubicBezTo>
                  <a:pt x="12400" y="17678"/>
                  <a:pt x="13041" y="17318"/>
                  <a:pt x="13675" y="16947"/>
                </a:cubicBezTo>
                <a:cubicBezTo>
                  <a:pt x="15670" y="16122"/>
                  <a:pt x="17723" y="15448"/>
                  <a:pt x="19818" y="14928"/>
                </a:cubicBezTo>
                <a:cubicBezTo>
                  <a:pt x="19827" y="14929"/>
                  <a:pt x="19836" y="14930"/>
                  <a:pt x="19845" y="14930"/>
                </a:cubicBezTo>
                <a:cubicBezTo>
                  <a:pt x="19876" y="14930"/>
                  <a:pt x="19907" y="14924"/>
                  <a:pt x="19935" y="14913"/>
                </a:cubicBezTo>
                <a:cubicBezTo>
                  <a:pt x="19961" y="14903"/>
                  <a:pt x="19986" y="14893"/>
                  <a:pt x="20010" y="14883"/>
                </a:cubicBezTo>
                <a:cubicBezTo>
                  <a:pt x="20900" y="14667"/>
                  <a:pt x="21795" y="14476"/>
                  <a:pt x="22697" y="14315"/>
                </a:cubicBezTo>
                <a:cubicBezTo>
                  <a:pt x="25265" y="13857"/>
                  <a:pt x="27866" y="13628"/>
                  <a:pt x="30470" y="13628"/>
                </a:cubicBezTo>
                <a:close/>
                <a:moveTo>
                  <a:pt x="31002" y="15710"/>
                </a:moveTo>
                <a:cubicBezTo>
                  <a:pt x="31383" y="15710"/>
                  <a:pt x="31764" y="15713"/>
                  <a:pt x="32145" y="15720"/>
                </a:cubicBezTo>
                <a:cubicBezTo>
                  <a:pt x="34008" y="15753"/>
                  <a:pt x="35864" y="15881"/>
                  <a:pt x="37717" y="16061"/>
                </a:cubicBezTo>
                <a:cubicBezTo>
                  <a:pt x="37738" y="16092"/>
                  <a:pt x="37767" y="16117"/>
                  <a:pt x="37798" y="16135"/>
                </a:cubicBezTo>
                <a:cubicBezTo>
                  <a:pt x="38611" y="16580"/>
                  <a:pt x="39509" y="16850"/>
                  <a:pt x="40433" y="16928"/>
                </a:cubicBezTo>
                <a:cubicBezTo>
                  <a:pt x="40226" y="17103"/>
                  <a:pt x="40042" y="17306"/>
                  <a:pt x="39886" y="17528"/>
                </a:cubicBezTo>
                <a:cubicBezTo>
                  <a:pt x="39879" y="17539"/>
                  <a:pt x="39873" y="17549"/>
                  <a:pt x="39868" y="17561"/>
                </a:cubicBezTo>
                <a:cubicBezTo>
                  <a:pt x="38405" y="17171"/>
                  <a:pt x="36892" y="17051"/>
                  <a:pt x="35383" y="17051"/>
                </a:cubicBezTo>
                <a:cubicBezTo>
                  <a:pt x="35143" y="17051"/>
                  <a:pt x="34902" y="17054"/>
                  <a:pt x="34662" y="17060"/>
                </a:cubicBezTo>
                <a:cubicBezTo>
                  <a:pt x="32811" y="17103"/>
                  <a:pt x="30960" y="17235"/>
                  <a:pt x="29112" y="17335"/>
                </a:cubicBezTo>
                <a:lnTo>
                  <a:pt x="17667" y="17952"/>
                </a:lnTo>
                <a:lnTo>
                  <a:pt x="13322" y="18186"/>
                </a:lnTo>
                <a:cubicBezTo>
                  <a:pt x="16040" y="17407"/>
                  <a:pt x="18805" y="16808"/>
                  <a:pt x="21601" y="16394"/>
                </a:cubicBezTo>
                <a:cubicBezTo>
                  <a:pt x="24712" y="15935"/>
                  <a:pt x="27857" y="15710"/>
                  <a:pt x="31002" y="15710"/>
                </a:cubicBezTo>
                <a:close/>
                <a:moveTo>
                  <a:pt x="35402" y="17559"/>
                </a:moveTo>
                <a:cubicBezTo>
                  <a:pt x="36906" y="17559"/>
                  <a:pt x="38407" y="17677"/>
                  <a:pt x="39863" y="18082"/>
                </a:cubicBezTo>
                <a:cubicBezTo>
                  <a:pt x="39889" y="18090"/>
                  <a:pt x="39914" y="18093"/>
                  <a:pt x="39937" y="18093"/>
                </a:cubicBezTo>
                <a:cubicBezTo>
                  <a:pt x="40039" y="18093"/>
                  <a:pt x="40114" y="18029"/>
                  <a:pt x="40152" y="17946"/>
                </a:cubicBezTo>
                <a:lnTo>
                  <a:pt x="42116" y="18718"/>
                </a:lnTo>
                <a:cubicBezTo>
                  <a:pt x="38382" y="19627"/>
                  <a:pt x="34574" y="20194"/>
                  <a:pt x="30737" y="20413"/>
                </a:cubicBezTo>
                <a:lnTo>
                  <a:pt x="30737" y="20412"/>
                </a:lnTo>
                <a:cubicBezTo>
                  <a:pt x="29528" y="20481"/>
                  <a:pt x="28317" y="20515"/>
                  <a:pt x="27107" y="20515"/>
                </a:cubicBezTo>
                <a:cubicBezTo>
                  <a:pt x="24230" y="20515"/>
                  <a:pt x="21354" y="20321"/>
                  <a:pt x="18500" y="19933"/>
                </a:cubicBezTo>
                <a:cubicBezTo>
                  <a:pt x="16397" y="19644"/>
                  <a:pt x="14313" y="19249"/>
                  <a:pt x="12250" y="18751"/>
                </a:cubicBezTo>
                <a:lnTo>
                  <a:pt x="22565" y="18194"/>
                </a:lnTo>
                <a:cubicBezTo>
                  <a:pt x="26317" y="17993"/>
                  <a:pt x="30069" y="17748"/>
                  <a:pt x="33823" y="17595"/>
                </a:cubicBezTo>
                <a:cubicBezTo>
                  <a:pt x="34348" y="17574"/>
                  <a:pt x="34875" y="17559"/>
                  <a:pt x="35402" y="17559"/>
                </a:cubicBezTo>
                <a:close/>
                <a:moveTo>
                  <a:pt x="13405" y="19587"/>
                </a:moveTo>
                <a:lnTo>
                  <a:pt x="13405" y="19587"/>
                </a:lnTo>
                <a:cubicBezTo>
                  <a:pt x="16922" y="20482"/>
                  <a:pt x="20402" y="21502"/>
                  <a:pt x="23850" y="22647"/>
                </a:cubicBezTo>
                <a:lnTo>
                  <a:pt x="23851" y="22646"/>
                </a:lnTo>
                <a:cubicBezTo>
                  <a:pt x="25733" y="23272"/>
                  <a:pt x="27598" y="23943"/>
                  <a:pt x="29459" y="24630"/>
                </a:cubicBezTo>
                <a:cubicBezTo>
                  <a:pt x="30878" y="25153"/>
                  <a:pt x="32296" y="25693"/>
                  <a:pt x="33636" y="26403"/>
                </a:cubicBezTo>
                <a:cubicBezTo>
                  <a:pt x="34990" y="27119"/>
                  <a:pt x="36348" y="28030"/>
                  <a:pt x="37177" y="29348"/>
                </a:cubicBezTo>
                <a:cubicBezTo>
                  <a:pt x="37118" y="29357"/>
                  <a:pt x="37057" y="29361"/>
                  <a:pt x="36996" y="29361"/>
                </a:cubicBezTo>
                <a:cubicBezTo>
                  <a:pt x="36508" y="29361"/>
                  <a:pt x="35981" y="29085"/>
                  <a:pt x="35552" y="28945"/>
                </a:cubicBezTo>
                <a:cubicBezTo>
                  <a:pt x="35530" y="28939"/>
                  <a:pt x="35507" y="28936"/>
                  <a:pt x="35483" y="28936"/>
                </a:cubicBezTo>
                <a:cubicBezTo>
                  <a:pt x="31942" y="27455"/>
                  <a:pt x="28465" y="25832"/>
                  <a:pt x="24947" y="24299"/>
                </a:cubicBezTo>
                <a:cubicBezTo>
                  <a:pt x="23382" y="23617"/>
                  <a:pt x="21807" y="22963"/>
                  <a:pt x="20206" y="22370"/>
                </a:cubicBezTo>
                <a:cubicBezTo>
                  <a:pt x="18719" y="21819"/>
                  <a:pt x="17223" y="21288"/>
                  <a:pt x="15759" y="20679"/>
                </a:cubicBezTo>
                <a:cubicBezTo>
                  <a:pt x="14966" y="20347"/>
                  <a:pt x="14173" y="19992"/>
                  <a:pt x="13405" y="19587"/>
                </a:cubicBezTo>
                <a:close/>
                <a:moveTo>
                  <a:pt x="14114" y="20480"/>
                </a:moveTo>
                <a:lnTo>
                  <a:pt x="14114" y="20480"/>
                </a:lnTo>
                <a:cubicBezTo>
                  <a:pt x="14355" y="20595"/>
                  <a:pt x="14596" y="20707"/>
                  <a:pt x="14840" y="20815"/>
                </a:cubicBezTo>
                <a:cubicBezTo>
                  <a:pt x="16306" y="21470"/>
                  <a:pt x="17814" y="22024"/>
                  <a:pt x="19321" y="22577"/>
                </a:cubicBezTo>
                <a:cubicBezTo>
                  <a:pt x="22746" y="23834"/>
                  <a:pt x="26064" y="25336"/>
                  <a:pt x="29387" y="26838"/>
                </a:cubicBezTo>
                <a:cubicBezTo>
                  <a:pt x="31337" y="27719"/>
                  <a:pt x="33289" y="28612"/>
                  <a:pt x="35283" y="29391"/>
                </a:cubicBezTo>
                <a:cubicBezTo>
                  <a:pt x="35587" y="29905"/>
                  <a:pt x="35932" y="30394"/>
                  <a:pt x="36317" y="30850"/>
                </a:cubicBezTo>
                <a:cubicBezTo>
                  <a:pt x="36142" y="30836"/>
                  <a:pt x="35966" y="30830"/>
                  <a:pt x="35791" y="30830"/>
                </a:cubicBezTo>
                <a:cubicBezTo>
                  <a:pt x="35604" y="30830"/>
                  <a:pt x="35417" y="30837"/>
                  <a:pt x="35231" y="30852"/>
                </a:cubicBezTo>
                <a:lnTo>
                  <a:pt x="35232" y="30852"/>
                </a:lnTo>
                <a:cubicBezTo>
                  <a:pt x="35031" y="30870"/>
                  <a:pt x="34899" y="31065"/>
                  <a:pt x="35002" y="31254"/>
                </a:cubicBezTo>
                <a:lnTo>
                  <a:pt x="35452" y="32078"/>
                </a:lnTo>
                <a:cubicBezTo>
                  <a:pt x="34951" y="31943"/>
                  <a:pt x="34441" y="31842"/>
                  <a:pt x="33926" y="31776"/>
                </a:cubicBezTo>
                <a:cubicBezTo>
                  <a:pt x="33903" y="31725"/>
                  <a:pt x="33863" y="31685"/>
                  <a:pt x="33814" y="31662"/>
                </a:cubicBezTo>
                <a:cubicBezTo>
                  <a:pt x="32278" y="30885"/>
                  <a:pt x="30710" y="30171"/>
                  <a:pt x="29167" y="29411"/>
                </a:cubicBezTo>
                <a:cubicBezTo>
                  <a:pt x="27607" y="28643"/>
                  <a:pt x="26054" y="27857"/>
                  <a:pt x="24520" y="27037"/>
                </a:cubicBezTo>
                <a:cubicBezTo>
                  <a:pt x="21481" y="25414"/>
                  <a:pt x="18505" y="23659"/>
                  <a:pt x="15699" y="21657"/>
                </a:cubicBezTo>
                <a:cubicBezTo>
                  <a:pt x="15163" y="21274"/>
                  <a:pt x="14636" y="20880"/>
                  <a:pt x="14114" y="20480"/>
                </a:cubicBezTo>
                <a:close/>
                <a:moveTo>
                  <a:pt x="11808" y="19233"/>
                </a:moveTo>
                <a:lnTo>
                  <a:pt x="11808" y="19233"/>
                </a:lnTo>
                <a:cubicBezTo>
                  <a:pt x="14081" y="21186"/>
                  <a:pt x="16529" y="22926"/>
                  <a:pt x="19073" y="24509"/>
                </a:cubicBezTo>
                <a:cubicBezTo>
                  <a:pt x="22035" y="26352"/>
                  <a:pt x="25127" y="27980"/>
                  <a:pt x="28250" y="29532"/>
                </a:cubicBezTo>
                <a:cubicBezTo>
                  <a:pt x="29900" y="30352"/>
                  <a:pt x="31552" y="31182"/>
                  <a:pt x="33229" y="31948"/>
                </a:cubicBezTo>
                <a:cubicBezTo>
                  <a:pt x="33217" y="32008"/>
                  <a:pt x="33228" y="32071"/>
                  <a:pt x="33258" y="32124"/>
                </a:cubicBezTo>
                <a:cubicBezTo>
                  <a:pt x="33572" y="32621"/>
                  <a:pt x="33974" y="33055"/>
                  <a:pt x="34444" y="33408"/>
                </a:cubicBezTo>
                <a:cubicBezTo>
                  <a:pt x="31183" y="33375"/>
                  <a:pt x="27854" y="32922"/>
                  <a:pt x="24921" y="31441"/>
                </a:cubicBezTo>
                <a:cubicBezTo>
                  <a:pt x="23224" y="30583"/>
                  <a:pt x="21779" y="29370"/>
                  <a:pt x="20432" y="28040"/>
                </a:cubicBezTo>
                <a:cubicBezTo>
                  <a:pt x="18988" y="26617"/>
                  <a:pt x="17596" y="25137"/>
                  <a:pt x="16184" y="23681"/>
                </a:cubicBezTo>
                <a:cubicBezTo>
                  <a:pt x="15413" y="22885"/>
                  <a:pt x="14668" y="22057"/>
                  <a:pt x="13881" y="21277"/>
                </a:cubicBezTo>
                <a:cubicBezTo>
                  <a:pt x="13561" y="20960"/>
                  <a:pt x="13230" y="20652"/>
                  <a:pt x="12831" y="20438"/>
                </a:cubicBezTo>
                <a:cubicBezTo>
                  <a:pt x="12501" y="20260"/>
                  <a:pt x="12096" y="20113"/>
                  <a:pt x="11914" y="19761"/>
                </a:cubicBezTo>
                <a:cubicBezTo>
                  <a:pt x="11898" y="19732"/>
                  <a:pt x="11878" y="19706"/>
                  <a:pt x="11854" y="19684"/>
                </a:cubicBezTo>
                <a:cubicBezTo>
                  <a:pt x="11838" y="19533"/>
                  <a:pt x="11824" y="19382"/>
                  <a:pt x="11808" y="19233"/>
                </a:cubicBezTo>
                <a:close/>
                <a:moveTo>
                  <a:pt x="12157" y="21290"/>
                </a:moveTo>
                <a:lnTo>
                  <a:pt x="12157" y="21290"/>
                </a:lnTo>
                <a:cubicBezTo>
                  <a:pt x="13697" y="23685"/>
                  <a:pt x="16041" y="25498"/>
                  <a:pt x="17905" y="27632"/>
                </a:cubicBezTo>
                <a:lnTo>
                  <a:pt x="17906" y="27632"/>
                </a:lnTo>
                <a:cubicBezTo>
                  <a:pt x="20165" y="30221"/>
                  <a:pt x="21985" y="33202"/>
                  <a:pt x="23264" y="36390"/>
                </a:cubicBezTo>
                <a:cubicBezTo>
                  <a:pt x="23841" y="37836"/>
                  <a:pt x="24310" y="39322"/>
                  <a:pt x="24664" y="40838"/>
                </a:cubicBezTo>
                <a:lnTo>
                  <a:pt x="22826" y="38666"/>
                </a:lnTo>
                <a:cubicBezTo>
                  <a:pt x="22772" y="38602"/>
                  <a:pt x="22710" y="38577"/>
                  <a:pt x="22650" y="38577"/>
                </a:cubicBezTo>
                <a:cubicBezTo>
                  <a:pt x="22641" y="38577"/>
                  <a:pt x="22632" y="38578"/>
                  <a:pt x="22624" y="38579"/>
                </a:cubicBezTo>
                <a:cubicBezTo>
                  <a:pt x="21203" y="36303"/>
                  <a:pt x="19781" y="34029"/>
                  <a:pt x="18357" y="31755"/>
                </a:cubicBezTo>
                <a:cubicBezTo>
                  <a:pt x="16860" y="29365"/>
                  <a:pt x="15336" y="26989"/>
                  <a:pt x="13874" y="24577"/>
                </a:cubicBezTo>
                <a:cubicBezTo>
                  <a:pt x="13478" y="23926"/>
                  <a:pt x="13092" y="23270"/>
                  <a:pt x="12723" y="22604"/>
                </a:cubicBezTo>
                <a:cubicBezTo>
                  <a:pt x="12687" y="22537"/>
                  <a:pt x="12652" y="22468"/>
                  <a:pt x="12616" y="22401"/>
                </a:cubicBezTo>
                <a:cubicBezTo>
                  <a:pt x="12463" y="22031"/>
                  <a:pt x="12310" y="21660"/>
                  <a:pt x="12157" y="21290"/>
                </a:cubicBezTo>
                <a:close/>
                <a:moveTo>
                  <a:pt x="13995" y="25745"/>
                </a:moveTo>
                <a:cubicBezTo>
                  <a:pt x="14430" y="26447"/>
                  <a:pt x="14871" y="27146"/>
                  <a:pt x="15310" y="27846"/>
                </a:cubicBezTo>
                <a:cubicBezTo>
                  <a:pt x="16846" y="30295"/>
                  <a:pt x="18381" y="32743"/>
                  <a:pt x="19916" y="35191"/>
                </a:cubicBezTo>
                <a:cubicBezTo>
                  <a:pt x="20776" y="36563"/>
                  <a:pt x="21639" y="37935"/>
                  <a:pt x="22505" y="39305"/>
                </a:cubicBezTo>
                <a:lnTo>
                  <a:pt x="22506" y="39305"/>
                </a:lnTo>
                <a:cubicBezTo>
                  <a:pt x="22522" y="39332"/>
                  <a:pt x="22545" y="39355"/>
                  <a:pt x="22571" y="39374"/>
                </a:cubicBezTo>
                <a:cubicBezTo>
                  <a:pt x="22860" y="40100"/>
                  <a:pt x="23033" y="40868"/>
                  <a:pt x="23082" y="41648"/>
                </a:cubicBezTo>
                <a:lnTo>
                  <a:pt x="21268" y="40281"/>
                </a:lnTo>
                <a:cubicBezTo>
                  <a:pt x="21320" y="40194"/>
                  <a:pt x="21311" y="40082"/>
                  <a:pt x="21243" y="40006"/>
                </a:cubicBezTo>
                <a:cubicBezTo>
                  <a:pt x="19541" y="37967"/>
                  <a:pt x="18255" y="35623"/>
                  <a:pt x="17147" y="33220"/>
                </a:cubicBezTo>
                <a:cubicBezTo>
                  <a:pt x="16015" y="30765"/>
                  <a:pt x="15022" y="28245"/>
                  <a:pt x="13995" y="25745"/>
                </a:cubicBezTo>
                <a:close/>
                <a:moveTo>
                  <a:pt x="10888" y="20428"/>
                </a:moveTo>
                <a:lnTo>
                  <a:pt x="10888" y="20428"/>
                </a:lnTo>
                <a:cubicBezTo>
                  <a:pt x="10730" y="21317"/>
                  <a:pt x="10565" y="22204"/>
                  <a:pt x="10385" y="23088"/>
                </a:cubicBezTo>
                <a:cubicBezTo>
                  <a:pt x="10058" y="24698"/>
                  <a:pt x="9656" y="26284"/>
                  <a:pt x="9221" y="27869"/>
                </a:cubicBezTo>
                <a:cubicBezTo>
                  <a:pt x="8791" y="29431"/>
                  <a:pt x="8477" y="30988"/>
                  <a:pt x="8323" y="32603"/>
                </a:cubicBezTo>
                <a:cubicBezTo>
                  <a:pt x="8166" y="34263"/>
                  <a:pt x="8043" y="35928"/>
                  <a:pt x="7905" y="37592"/>
                </a:cubicBezTo>
                <a:cubicBezTo>
                  <a:pt x="7760" y="39335"/>
                  <a:pt x="7616" y="41078"/>
                  <a:pt x="7472" y="42821"/>
                </a:cubicBezTo>
                <a:cubicBezTo>
                  <a:pt x="7456" y="42719"/>
                  <a:pt x="7440" y="42615"/>
                  <a:pt x="7424" y="42513"/>
                </a:cubicBezTo>
                <a:cubicBezTo>
                  <a:pt x="7404" y="42383"/>
                  <a:pt x="7295" y="42322"/>
                  <a:pt x="7181" y="42322"/>
                </a:cubicBezTo>
                <a:cubicBezTo>
                  <a:pt x="7084" y="42322"/>
                  <a:pt x="6984" y="42366"/>
                  <a:pt x="6933" y="42448"/>
                </a:cubicBezTo>
                <a:cubicBezTo>
                  <a:pt x="6785" y="42689"/>
                  <a:pt x="6647" y="42937"/>
                  <a:pt x="6520" y="43187"/>
                </a:cubicBezTo>
                <a:lnTo>
                  <a:pt x="6385" y="42209"/>
                </a:lnTo>
                <a:cubicBezTo>
                  <a:pt x="6368" y="42083"/>
                  <a:pt x="6247" y="42017"/>
                  <a:pt x="6127" y="42017"/>
                </a:cubicBezTo>
                <a:cubicBezTo>
                  <a:pt x="6085" y="42017"/>
                  <a:pt x="6043" y="42025"/>
                  <a:pt x="6005" y="42042"/>
                </a:cubicBezTo>
                <a:lnTo>
                  <a:pt x="6005" y="42042"/>
                </a:lnTo>
                <a:cubicBezTo>
                  <a:pt x="6431" y="35729"/>
                  <a:pt x="7689" y="29499"/>
                  <a:pt x="9743" y="23516"/>
                </a:cubicBezTo>
                <a:cubicBezTo>
                  <a:pt x="10099" y="22477"/>
                  <a:pt x="10481" y="21448"/>
                  <a:pt x="10888" y="20428"/>
                </a:cubicBezTo>
                <a:close/>
                <a:moveTo>
                  <a:pt x="12063" y="22504"/>
                </a:moveTo>
                <a:cubicBezTo>
                  <a:pt x="12150" y="22660"/>
                  <a:pt x="12238" y="22817"/>
                  <a:pt x="12328" y="22973"/>
                </a:cubicBezTo>
                <a:cubicBezTo>
                  <a:pt x="13210" y="25114"/>
                  <a:pt x="14093" y="27256"/>
                  <a:pt x="14976" y="29396"/>
                </a:cubicBezTo>
                <a:cubicBezTo>
                  <a:pt x="15995" y="31862"/>
                  <a:pt x="17029" y="34331"/>
                  <a:pt x="18361" y="36647"/>
                </a:cubicBezTo>
                <a:cubicBezTo>
                  <a:pt x="19067" y="37875"/>
                  <a:pt x="19863" y="39048"/>
                  <a:pt x="20762" y="40143"/>
                </a:cubicBezTo>
                <a:cubicBezTo>
                  <a:pt x="20681" y="40212"/>
                  <a:pt x="20632" y="40322"/>
                  <a:pt x="20663" y="40425"/>
                </a:cubicBezTo>
                <a:lnTo>
                  <a:pt x="21513" y="43237"/>
                </a:lnTo>
                <a:cubicBezTo>
                  <a:pt x="18343" y="41189"/>
                  <a:pt x="15971" y="38102"/>
                  <a:pt x="14327" y="34731"/>
                </a:cubicBezTo>
                <a:cubicBezTo>
                  <a:pt x="13929" y="33915"/>
                  <a:pt x="13557" y="33084"/>
                  <a:pt x="13291" y="32214"/>
                </a:cubicBezTo>
                <a:cubicBezTo>
                  <a:pt x="13029" y="31354"/>
                  <a:pt x="12844" y="30471"/>
                  <a:pt x="12700" y="29584"/>
                </a:cubicBezTo>
                <a:cubicBezTo>
                  <a:pt x="12385" y="27652"/>
                  <a:pt x="12261" y="25693"/>
                  <a:pt x="12138" y="23741"/>
                </a:cubicBezTo>
                <a:cubicBezTo>
                  <a:pt x="12112" y="23330"/>
                  <a:pt x="12088" y="22917"/>
                  <a:pt x="12063" y="22504"/>
                </a:cubicBezTo>
                <a:close/>
                <a:moveTo>
                  <a:pt x="11299" y="20921"/>
                </a:moveTo>
                <a:cubicBezTo>
                  <a:pt x="11338" y="21019"/>
                  <a:pt x="11378" y="21118"/>
                  <a:pt x="11421" y="21215"/>
                </a:cubicBezTo>
                <a:cubicBezTo>
                  <a:pt x="11604" y="23724"/>
                  <a:pt x="11644" y="26242"/>
                  <a:pt x="11514" y="28755"/>
                </a:cubicBezTo>
                <a:lnTo>
                  <a:pt x="11515" y="28755"/>
                </a:lnTo>
                <a:cubicBezTo>
                  <a:pt x="11422" y="30558"/>
                  <a:pt x="11256" y="32357"/>
                  <a:pt x="10932" y="34136"/>
                </a:cubicBezTo>
                <a:cubicBezTo>
                  <a:pt x="10621" y="35855"/>
                  <a:pt x="10146" y="37532"/>
                  <a:pt x="9746" y="39229"/>
                </a:cubicBezTo>
                <a:cubicBezTo>
                  <a:pt x="9396" y="40715"/>
                  <a:pt x="9053" y="42208"/>
                  <a:pt x="8398" y="43580"/>
                </a:cubicBezTo>
                <a:cubicBezTo>
                  <a:pt x="8369" y="43318"/>
                  <a:pt x="8315" y="43059"/>
                  <a:pt x="8236" y="42807"/>
                </a:cubicBezTo>
                <a:cubicBezTo>
                  <a:pt x="8203" y="42704"/>
                  <a:pt x="8112" y="42629"/>
                  <a:pt x="8004" y="42617"/>
                </a:cubicBezTo>
                <a:cubicBezTo>
                  <a:pt x="8262" y="39508"/>
                  <a:pt x="8518" y="36401"/>
                  <a:pt x="8776" y="33294"/>
                </a:cubicBezTo>
                <a:cubicBezTo>
                  <a:pt x="8911" y="31667"/>
                  <a:pt x="9149" y="30088"/>
                  <a:pt x="9569" y="28508"/>
                </a:cubicBezTo>
                <a:cubicBezTo>
                  <a:pt x="9985" y="26943"/>
                  <a:pt x="10411" y="25386"/>
                  <a:pt x="10744" y="23801"/>
                </a:cubicBezTo>
                <a:cubicBezTo>
                  <a:pt x="10945" y="22845"/>
                  <a:pt x="11127" y="21884"/>
                  <a:pt x="11299" y="20921"/>
                </a:cubicBezTo>
                <a:close/>
                <a:moveTo>
                  <a:pt x="10776" y="19378"/>
                </a:moveTo>
                <a:lnTo>
                  <a:pt x="10776" y="19378"/>
                </a:lnTo>
                <a:cubicBezTo>
                  <a:pt x="8469" y="24978"/>
                  <a:pt x="6871" y="30870"/>
                  <a:pt x="6046" y="36870"/>
                </a:cubicBezTo>
                <a:cubicBezTo>
                  <a:pt x="5800" y="38660"/>
                  <a:pt x="5622" y="40455"/>
                  <a:pt x="5509" y="42258"/>
                </a:cubicBezTo>
                <a:cubicBezTo>
                  <a:pt x="5499" y="42409"/>
                  <a:pt x="5611" y="42485"/>
                  <a:pt x="5730" y="42487"/>
                </a:cubicBezTo>
                <a:lnTo>
                  <a:pt x="5174" y="43634"/>
                </a:lnTo>
                <a:cubicBezTo>
                  <a:pt x="4765" y="42068"/>
                  <a:pt x="4192" y="40542"/>
                  <a:pt x="3926" y="38942"/>
                </a:cubicBezTo>
                <a:cubicBezTo>
                  <a:pt x="3768" y="37989"/>
                  <a:pt x="3781" y="37033"/>
                  <a:pt x="3838" y="36071"/>
                </a:cubicBezTo>
                <a:cubicBezTo>
                  <a:pt x="3898" y="35048"/>
                  <a:pt x="4016" y="34029"/>
                  <a:pt x="4192" y="33020"/>
                </a:cubicBezTo>
                <a:cubicBezTo>
                  <a:pt x="4813" y="29458"/>
                  <a:pt x="6123" y="26022"/>
                  <a:pt x="8055" y="22964"/>
                </a:cubicBezTo>
                <a:cubicBezTo>
                  <a:pt x="8857" y="21693"/>
                  <a:pt x="9768" y="20493"/>
                  <a:pt x="10776" y="19378"/>
                </a:cubicBezTo>
                <a:close/>
                <a:moveTo>
                  <a:pt x="30333" y="1"/>
                </a:moveTo>
                <a:cubicBezTo>
                  <a:pt x="30307" y="1"/>
                  <a:pt x="30279" y="6"/>
                  <a:pt x="30250" y="18"/>
                </a:cubicBezTo>
                <a:cubicBezTo>
                  <a:pt x="23409" y="2761"/>
                  <a:pt x="17473" y="7365"/>
                  <a:pt x="13114" y="13308"/>
                </a:cubicBezTo>
                <a:cubicBezTo>
                  <a:pt x="12514" y="14128"/>
                  <a:pt x="11947" y="14970"/>
                  <a:pt x="11414" y="15836"/>
                </a:cubicBezTo>
                <a:cubicBezTo>
                  <a:pt x="11223" y="16146"/>
                  <a:pt x="10883" y="16646"/>
                  <a:pt x="10768" y="17116"/>
                </a:cubicBezTo>
                <a:cubicBezTo>
                  <a:pt x="10554" y="16939"/>
                  <a:pt x="10330" y="16773"/>
                  <a:pt x="10098" y="16620"/>
                </a:cubicBezTo>
                <a:cubicBezTo>
                  <a:pt x="9397" y="16155"/>
                  <a:pt x="8659" y="15735"/>
                  <a:pt x="7911" y="15349"/>
                </a:cubicBezTo>
                <a:cubicBezTo>
                  <a:pt x="6424" y="14583"/>
                  <a:pt x="4850" y="14001"/>
                  <a:pt x="3221" y="13616"/>
                </a:cubicBezTo>
                <a:cubicBezTo>
                  <a:pt x="2292" y="13397"/>
                  <a:pt x="1320" y="13293"/>
                  <a:pt x="372" y="13182"/>
                </a:cubicBezTo>
                <a:cubicBezTo>
                  <a:pt x="362" y="13181"/>
                  <a:pt x="353" y="13180"/>
                  <a:pt x="343" y="13180"/>
                </a:cubicBezTo>
                <a:cubicBezTo>
                  <a:pt x="62" y="13180"/>
                  <a:pt x="0" y="13683"/>
                  <a:pt x="298" y="13723"/>
                </a:cubicBezTo>
                <a:cubicBezTo>
                  <a:pt x="1342" y="13866"/>
                  <a:pt x="2343" y="14139"/>
                  <a:pt x="3358" y="14416"/>
                </a:cubicBezTo>
                <a:cubicBezTo>
                  <a:pt x="4338" y="14683"/>
                  <a:pt x="5302" y="15008"/>
                  <a:pt x="6243" y="15390"/>
                </a:cubicBezTo>
                <a:cubicBezTo>
                  <a:pt x="7184" y="15775"/>
                  <a:pt x="8111" y="16205"/>
                  <a:pt x="8995" y="16707"/>
                </a:cubicBezTo>
                <a:cubicBezTo>
                  <a:pt x="9611" y="17058"/>
                  <a:pt x="10256" y="17429"/>
                  <a:pt x="10798" y="17905"/>
                </a:cubicBezTo>
                <a:cubicBezTo>
                  <a:pt x="10771" y="17931"/>
                  <a:pt x="10744" y="17955"/>
                  <a:pt x="10717" y="17981"/>
                </a:cubicBezTo>
                <a:cubicBezTo>
                  <a:pt x="10715" y="17985"/>
                  <a:pt x="10712" y="17988"/>
                  <a:pt x="10709" y="17992"/>
                </a:cubicBezTo>
                <a:cubicBezTo>
                  <a:pt x="10686" y="18003"/>
                  <a:pt x="10665" y="18015"/>
                  <a:pt x="10643" y="18028"/>
                </a:cubicBezTo>
                <a:cubicBezTo>
                  <a:pt x="10405" y="18161"/>
                  <a:pt x="10551" y="18471"/>
                  <a:pt x="10774" y="18471"/>
                </a:cubicBezTo>
                <a:cubicBezTo>
                  <a:pt x="10803" y="18471"/>
                  <a:pt x="10834" y="18466"/>
                  <a:pt x="10865" y="18454"/>
                </a:cubicBezTo>
                <a:cubicBezTo>
                  <a:pt x="10868" y="18465"/>
                  <a:pt x="10871" y="18474"/>
                  <a:pt x="10876" y="18483"/>
                </a:cubicBezTo>
                <a:cubicBezTo>
                  <a:pt x="8579" y="20888"/>
                  <a:pt x="6756" y="23721"/>
                  <a:pt x="5467" y="26787"/>
                </a:cubicBezTo>
                <a:cubicBezTo>
                  <a:pt x="4337" y="29473"/>
                  <a:pt x="3630" y="32318"/>
                  <a:pt x="3370" y="35221"/>
                </a:cubicBezTo>
                <a:cubicBezTo>
                  <a:pt x="3280" y="36219"/>
                  <a:pt x="3212" y="37239"/>
                  <a:pt x="3304" y="38237"/>
                </a:cubicBezTo>
                <a:cubicBezTo>
                  <a:pt x="3504" y="40391"/>
                  <a:pt x="4369" y="42398"/>
                  <a:pt x="4830" y="44497"/>
                </a:cubicBezTo>
                <a:cubicBezTo>
                  <a:pt x="4857" y="44620"/>
                  <a:pt x="4980" y="44690"/>
                  <a:pt x="5099" y="44690"/>
                </a:cubicBezTo>
                <a:cubicBezTo>
                  <a:pt x="5190" y="44690"/>
                  <a:pt x="5278" y="44650"/>
                  <a:pt x="5322" y="44560"/>
                </a:cubicBezTo>
                <a:cubicBezTo>
                  <a:pt x="5542" y="44105"/>
                  <a:pt x="5762" y="43648"/>
                  <a:pt x="5983" y="43193"/>
                </a:cubicBezTo>
                <a:cubicBezTo>
                  <a:pt x="6029" y="43527"/>
                  <a:pt x="6076" y="43862"/>
                  <a:pt x="6122" y="44198"/>
                </a:cubicBezTo>
                <a:cubicBezTo>
                  <a:pt x="6140" y="44333"/>
                  <a:pt x="6233" y="44389"/>
                  <a:pt x="6335" y="44389"/>
                </a:cubicBezTo>
                <a:cubicBezTo>
                  <a:pt x="6457" y="44389"/>
                  <a:pt x="6594" y="44311"/>
                  <a:pt x="6640" y="44198"/>
                </a:cubicBezTo>
                <a:cubicBezTo>
                  <a:pt x="6753" y="43921"/>
                  <a:pt x="6880" y="43652"/>
                  <a:pt x="7019" y="43388"/>
                </a:cubicBezTo>
                <a:cubicBezTo>
                  <a:pt x="7050" y="43594"/>
                  <a:pt x="7082" y="43799"/>
                  <a:pt x="7113" y="44005"/>
                </a:cubicBezTo>
                <a:cubicBezTo>
                  <a:pt x="7133" y="44134"/>
                  <a:pt x="7246" y="44196"/>
                  <a:pt x="7361" y="44196"/>
                </a:cubicBezTo>
                <a:cubicBezTo>
                  <a:pt x="7458" y="44196"/>
                  <a:pt x="7556" y="44153"/>
                  <a:pt x="7604" y="44068"/>
                </a:cubicBezTo>
                <a:lnTo>
                  <a:pt x="7863" y="43617"/>
                </a:lnTo>
                <a:lnTo>
                  <a:pt x="7863" y="43617"/>
                </a:lnTo>
                <a:cubicBezTo>
                  <a:pt x="7905" y="43939"/>
                  <a:pt x="7903" y="44266"/>
                  <a:pt x="7855" y="44587"/>
                </a:cubicBezTo>
                <a:cubicBezTo>
                  <a:pt x="7826" y="44778"/>
                  <a:pt x="7974" y="44927"/>
                  <a:pt x="8127" y="44927"/>
                </a:cubicBezTo>
                <a:cubicBezTo>
                  <a:pt x="8206" y="44927"/>
                  <a:pt x="8287" y="44888"/>
                  <a:pt x="8345" y="44794"/>
                </a:cubicBezTo>
                <a:cubicBezTo>
                  <a:pt x="9238" y="43368"/>
                  <a:pt x="9698" y="41757"/>
                  <a:pt x="10084" y="40134"/>
                </a:cubicBezTo>
                <a:cubicBezTo>
                  <a:pt x="10491" y="38420"/>
                  <a:pt x="10967" y="36720"/>
                  <a:pt x="11314" y="34993"/>
                </a:cubicBezTo>
                <a:cubicBezTo>
                  <a:pt x="11718" y="32981"/>
                  <a:pt x="11949" y="30934"/>
                  <a:pt x="12057" y="28879"/>
                </a:cubicBezTo>
                <a:cubicBezTo>
                  <a:pt x="12074" y="28999"/>
                  <a:pt x="12089" y="29118"/>
                  <a:pt x="12107" y="29238"/>
                </a:cubicBezTo>
                <a:cubicBezTo>
                  <a:pt x="12238" y="30143"/>
                  <a:pt x="12407" y="31044"/>
                  <a:pt x="12648" y="31927"/>
                </a:cubicBezTo>
                <a:cubicBezTo>
                  <a:pt x="12887" y="32798"/>
                  <a:pt x="13222" y="33629"/>
                  <a:pt x="13600" y="34449"/>
                </a:cubicBezTo>
                <a:cubicBezTo>
                  <a:pt x="14447" y="36286"/>
                  <a:pt x="15495" y="38030"/>
                  <a:pt x="16760" y="39612"/>
                </a:cubicBezTo>
                <a:cubicBezTo>
                  <a:pt x="18175" y="41382"/>
                  <a:pt x="19880" y="42922"/>
                  <a:pt x="21840" y="44072"/>
                </a:cubicBezTo>
                <a:cubicBezTo>
                  <a:pt x="21881" y="44096"/>
                  <a:pt x="21924" y="44106"/>
                  <a:pt x="21967" y="44106"/>
                </a:cubicBezTo>
                <a:cubicBezTo>
                  <a:pt x="22133" y="44106"/>
                  <a:pt x="22288" y="43948"/>
                  <a:pt x="22234" y="43768"/>
                </a:cubicBezTo>
                <a:cubicBezTo>
                  <a:pt x="21961" y="42866"/>
                  <a:pt x="21688" y="41964"/>
                  <a:pt x="21415" y="41061"/>
                </a:cubicBezTo>
                <a:lnTo>
                  <a:pt x="21415" y="41061"/>
                </a:lnTo>
                <a:lnTo>
                  <a:pt x="23234" y="42431"/>
                </a:lnTo>
                <a:cubicBezTo>
                  <a:pt x="23274" y="42461"/>
                  <a:pt x="23318" y="42474"/>
                  <a:pt x="23362" y="42474"/>
                </a:cubicBezTo>
                <a:cubicBezTo>
                  <a:pt x="23501" y="42474"/>
                  <a:pt x="23637" y="42340"/>
                  <a:pt x="23638" y="42199"/>
                </a:cubicBezTo>
                <a:cubicBezTo>
                  <a:pt x="23640" y="41507"/>
                  <a:pt x="23553" y="40818"/>
                  <a:pt x="23379" y="40148"/>
                </a:cubicBezTo>
                <a:lnTo>
                  <a:pt x="23379" y="40148"/>
                </a:lnTo>
                <a:lnTo>
                  <a:pt x="24965" y="42021"/>
                </a:lnTo>
                <a:cubicBezTo>
                  <a:pt x="25017" y="42082"/>
                  <a:pt x="25078" y="42108"/>
                  <a:pt x="25138" y="42108"/>
                </a:cubicBezTo>
                <a:cubicBezTo>
                  <a:pt x="25295" y="42108"/>
                  <a:pt x="25447" y="41933"/>
                  <a:pt x="25412" y="41760"/>
                </a:cubicBezTo>
                <a:cubicBezTo>
                  <a:pt x="24405" y="36692"/>
                  <a:pt x="22160" y="31950"/>
                  <a:pt x="18879" y="27958"/>
                </a:cubicBezTo>
                <a:cubicBezTo>
                  <a:pt x="17793" y="26636"/>
                  <a:pt x="16571" y="25452"/>
                  <a:pt x="15364" y="24244"/>
                </a:cubicBezTo>
                <a:cubicBezTo>
                  <a:pt x="14333" y="23211"/>
                  <a:pt x="13329" y="22134"/>
                  <a:pt x="12548" y="20904"/>
                </a:cubicBezTo>
                <a:lnTo>
                  <a:pt x="12548" y="20904"/>
                </a:lnTo>
                <a:cubicBezTo>
                  <a:pt x="12754" y="21021"/>
                  <a:pt x="12951" y="21146"/>
                  <a:pt x="13138" y="21313"/>
                </a:cubicBezTo>
                <a:cubicBezTo>
                  <a:pt x="13887" y="21979"/>
                  <a:pt x="14542" y="22755"/>
                  <a:pt x="15240" y="23474"/>
                </a:cubicBezTo>
                <a:cubicBezTo>
                  <a:pt x="16701" y="24983"/>
                  <a:pt x="18152" y="26503"/>
                  <a:pt x="19628" y="27995"/>
                </a:cubicBezTo>
                <a:cubicBezTo>
                  <a:pt x="20974" y="29353"/>
                  <a:pt x="22401" y="30654"/>
                  <a:pt x="24078" y="31596"/>
                </a:cubicBezTo>
                <a:cubicBezTo>
                  <a:pt x="25667" y="32490"/>
                  <a:pt x="27416" y="33078"/>
                  <a:pt x="29199" y="33436"/>
                </a:cubicBezTo>
                <a:cubicBezTo>
                  <a:pt x="31051" y="33809"/>
                  <a:pt x="32941" y="33945"/>
                  <a:pt x="34829" y="33945"/>
                </a:cubicBezTo>
                <a:cubicBezTo>
                  <a:pt x="35021" y="33945"/>
                  <a:pt x="35213" y="33944"/>
                  <a:pt x="35405" y="33941"/>
                </a:cubicBezTo>
                <a:cubicBezTo>
                  <a:pt x="35652" y="33937"/>
                  <a:pt x="35790" y="33561"/>
                  <a:pt x="35540" y="33444"/>
                </a:cubicBezTo>
                <a:cubicBezTo>
                  <a:pt x="34974" y="33183"/>
                  <a:pt x="34472" y="32803"/>
                  <a:pt x="34068" y="32329"/>
                </a:cubicBezTo>
                <a:lnTo>
                  <a:pt x="34068" y="32329"/>
                </a:lnTo>
                <a:cubicBezTo>
                  <a:pt x="34699" y="32425"/>
                  <a:pt x="35322" y="32576"/>
                  <a:pt x="35927" y="32781"/>
                </a:cubicBezTo>
                <a:cubicBezTo>
                  <a:pt x="35954" y="32790"/>
                  <a:pt x="35980" y="32794"/>
                  <a:pt x="36005" y="32794"/>
                </a:cubicBezTo>
                <a:cubicBezTo>
                  <a:pt x="36195" y="32794"/>
                  <a:pt x="36321" y="32559"/>
                  <a:pt x="36228" y="32389"/>
                </a:cubicBezTo>
                <a:lnTo>
                  <a:pt x="35668" y="31362"/>
                </a:lnTo>
                <a:cubicBezTo>
                  <a:pt x="35721" y="31360"/>
                  <a:pt x="35775" y="31360"/>
                  <a:pt x="35829" y="31360"/>
                </a:cubicBezTo>
                <a:cubicBezTo>
                  <a:pt x="36193" y="31360"/>
                  <a:pt x="36557" y="31391"/>
                  <a:pt x="36916" y="31454"/>
                </a:cubicBezTo>
                <a:cubicBezTo>
                  <a:pt x="36934" y="31457"/>
                  <a:pt x="36951" y="31458"/>
                  <a:pt x="36968" y="31458"/>
                </a:cubicBezTo>
                <a:cubicBezTo>
                  <a:pt x="37195" y="31458"/>
                  <a:pt x="37358" y="31197"/>
                  <a:pt x="37175" y="31008"/>
                </a:cubicBezTo>
                <a:cubicBezTo>
                  <a:pt x="36787" y="30604"/>
                  <a:pt x="36432" y="30169"/>
                  <a:pt x="36117" y="29705"/>
                </a:cubicBezTo>
                <a:lnTo>
                  <a:pt x="36117" y="29705"/>
                </a:lnTo>
                <a:cubicBezTo>
                  <a:pt x="36418" y="29804"/>
                  <a:pt x="36721" y="29882"/>
                  <a:pt x="37026" y="29882"/>
                </a:cubicBezTo>
                <a:cubicBezTo>
                  <a:pt x="37253" y="29882"/>
                  <a:pt x="37480" y="29839"/>
                  <a:pt x="37709" y="29730"/>
                </a:cubicBezTo>
                <a:cubicBezTo>
                  <a:pt x="37841" y="29668"/>
                  <a:pt x="37868" y="29484"/>
                  <a:pt x="37804" y="29366"/>
                </a:cubicBezTo>
                <a:cubicBezTo>
                  <a:pt x="37089" y="28056"/>
                  <a:pt x="35878" y="27095"/>
                  <a:pt x="34615" y="26343"/>
                </a:cubicBezTo>
                <a:cubicBezTo>
                  <a:pt x="33274" y="25545"/>
                  <a:pt x="31819" y="24951"/>
                  <a:pt x="30363" y="24401"/>
                </a:cubicBezTo>
                <a:cubicBezTo>
                  <a:pt x="26559" y="22967"/>
                  <a:pt x="22708" y="21659"/>
                  <a:pt x="18807" y="20517"/>
                </a:cubicBezTo>
                <a:cubicBezTo>
                  <a:pt x="18760" y="20502"/>
                  <a:pt x="18713" y="20489"/>
                  <a:pt x="18666" y="20477"/>
                </a:cubicBezTo>
                <a:lnTo>
                  <a:pt x="18666" y="20477"/>
                </a:lnTo>
                <a:cubicBezTo>
                  <a:pt x="20376" y="20702"/>
                  <a:pt x="22093" y="20860"/>
                  <a:pt x="23818" y="20951"/>
                </a:cubicBezTo>
                <a:cubicBezTo>
                  <a:pt x="24903" y="21006"/>
                  <a:pt x="25988" y="21033"/>
                  <a:pt x="27073" y="21033"/>
                </a:cubicBezTo>
                <a:cubicBezTo>
                  <a:pt x="30105" y="21033"/>
                  <a:pt x="33135" y="20819"/>
                  <a:pt x="36140" y="20392"/>
                </a:cubicBezTo>
                <a:cubicBezTo>
                  <a:pt x="38458" y="20064"/>
                  <a:pt x="40759" y="19606"/>
                  <a:pt x="43027" y="19024"/>
                </a:cubicBezTo>
                <a:cubicBezTo>
                  <a:pt x="43292" y="18954"/>
                  <a:pt x="43247" y="18615"/>
                  <a:pt x="43027" y="18529"/>
                </a:cubicBezTo>
                <a:lnTo>
                  <a:pt x="40522" y="17547"/>
                </a:lnTo>
                <a:cubicBezTo>
                  <a:pt x="40774" y="17273"/>
                  <a:pt x="41081" y="17056"/>
                  <a:pt x="41423" y="16909"/>
                </a:cubicBezTo>
                <a:cubicBezTo>
                  <a:pt x="41655" y="16808"/>
                  <a:pt x="41539" y="16435"/>
                  <a:pt x="41305" y="16435"/>
                </a:cubicBezTo>
                <a:cubicBezTo>
                  <a:pt x="41301" y="16435"/>
                  <a:pt x="41298" y="16435"/>
                  <a:pt x="41294" y="16435"/>
                </a:cubicBezTo>
                <a:cubicBezTo>
                  <a:pt x="41194" y="16440"/>
                  <a:pt x="41094" y="16442"/>
                  <a:pt x="40995" y="16442"/>
                </a:cubicBezTo>
                <a:cubicBezTo>
                  <a:pt x="40158" y="16442"/>
                  <a:pt x="39328" y="16271"/>
                  <a:pt x="38557" y="15937"/>
                </a:cubicBezTo>
                <a:lnTo>
                  <a:pt x="41129" y="14915"/>
                </a:lnTo>
                <a:cubicBezTo>
                  <a:pt x="41346" y="14829"/>
                  <a:pt x="41394" y="14492"/>
                  <a:pt x="41129" y="14426"/>
                </a:cubicBezTo>
                <a:cubicBezTo>
                  <a:pt x="37650" y="13561"/>
                  <a:pt x="34079" y="13124"/>
                  <a:pt x="30497" y="13124"/>
                </a:cubicBezTo>
                <a:cubicBezTo>
                  <a:pt x="30087" y="13124"/>
                  <a:pt x="29677" y="13129"/>
                  <a:pt x="29266" y="13141"/>
                </a:cubicBezTo>
                <a:cubicBezTo>
                  <a:pt x="26937" y="13207"/>
                  <a:pt x="24617" y="13454"/>
                  <a:pt x="22325" y="13879"/>
                </a:cubicBezTo>
                <a:cubicBezTo>
                  <a:pt x="25551" y="12275"/>
                  <a:pt x="28379" y="9965"/>
                  <a:pt x="30482" y="6991"/>
                </a:cubicBezTo>
                <a:cubicBezTo>
                  <a:pt x="31229" y="5933"/>
                  <a:pt x="31876" y="4807"/>
                  <a:pt x="32429" y="3637"/>
                </a:cubicBezTo>
                <a:cubicBezTo>
                  <a:pt x="32525" y="3435"/>
                  <a:pt x="32385" y="3258"/>
                  <a:pt x="32200" y="3258"/>
                </a:cubicBezTo>
                <a:cubicBezTo>
                  <a:pt x="32160" y="3258"/>
                  <a:pt x="32118" y="3266"/>
                  <a:pt x="32076" y="3284"/>
                </a:cubicBezTo>
                <a:cubicBezTo>
                  <a:pt x="31683" y="3450"/>
                  <a:pt x="31268" y="3529"/>
                  <a:pt x="30852" y="3529"/>
                </a:cubicBezTo>
                <a:cubicBezTo>
                  <a:pt x="30687" y="3529"/>
                  <a:pt x="30521" y="3517"/>
                  <a:pt x="30357" y="3492"/>
                </a:cubicBezTo>
                <a:cubicBezTo>
                  <a:pt x="30332" y="3445"/>
                  <a:pt x="30296" y="3406"/>
                  <a:pt x="30250" y="3379"/>
                </a:cubicBezTo>
                <a:cubicBezTo>
                  <a:pt x="30578" y="2990"/>
                  <a:pt x="30784" y="2520"/>
                  <a:pt x="30851" y="1991"/>
                </a:cubicBezTo>
                <a:cubicBezTo>
                  <a:pt x="30867" y="1867"/>
                  <a:pt x="30732" y="1730"/>
                  <a:pt x="30608" y="1730"/>
                </a:cubicBezTo>
                <a:cubicBezTo>
                  <a:pt x="30603" y="1730"/>
                  <a:pt x="30598" y="1730"/>
                  <a:pt x="30592" y="1731"/>
                </a:cubicBezTo>
                <a:lnTo>
                  <a:pt x="30010" y="1794"/>
                </a:lnTo>
                <a:cubicBezTo>
                  <a:pt x="30022" y="1674"/>
                  <a:pt x="29917" y="1556"/>
                  <a:pt x="29786" y="1528"/>
                </a:cubicBezTo>
                <a:cubicBezTo>
                  <a:pt x="30077" y="1179"/>
                  <a:pt x="30331" y="800"/>
                  <a:pt x="30543" y="398"/>
                </a:cubicBezTo>
                <a:cubicBezTo>
                  <a:pt x="30625" y="242"/>
                  <a:pt x="30512" y="1"/>
                  <a:pt x="3033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142" name="Google Shape;142;p14"/>
          <p:cNvGrpSpPr/>
          <p:nvPr/>
        </p:nvGrpSpPr>
        <p:grpSpPr>
          <a:xfrm rot="1500556">
            <a:off x="8987405" y="924898"/>
            <a:ext cx="1316320" cy="1422396"/>
            <a:chOff x="5662175" y="3332125"/>
            <a:chExt cx="658625" cy="711700"/>
          </a:xfrm>
        </p:grpSpPr>
        <p:sp>
          <p:nvSpPr>
            <p:cNvPr id="143" name="Google Shape;143;p14"/>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44" name="Google Shape;144;p14"/>
            <p:cNvSpPr/>
            <p:nvPr/>
          </p:nvSpPr>
          <p:spPr>
            <a:xfrm>
              <a:off x="6036400" y="3755750"/>
              <a:ext cx="57875" cy="71300"/>
            </a:xfrm>
            <a:custGeom>
              <a:avLst/>
              <a:gdLst/>
              <a:ahLst/>
              <a:cxnLst/>
              <a:rect l="l" t="t" r="r" b="b"/>
              <a:pathLst>
                <a:path w="2315" h="2852" extrusionOk="0">
                  <a:moveTo>
                    <a:pt x="1310" y="1"/>
                  </a:moveTo>
                  <a:cubicBezTo>
                    <a:pt x="1243" y="1"/>
                    <a:pt x="1172" y="6"/>
                    <a:pt x="1096" y="18"/>
                  </a:cubicBezTo>
                  <a:cubicBezTo>
                    <a:pt x="830" y="59"/>
                    <a:pt x="724" y="191"/>
                    <a:pt x="580" y="403"/>
                  </a:cubicBezTo>
                  <a:cubicBezTo>
                    <a:pt x="186" y="974"/>
                    <a:pt x="1" y="1559"/>
                    <a:pt x="303" y="2241"/>
                  </a:cubicBezTo>
                  <a:cubicBezTo>
                    <a:pt x="485" y="2654"/>
                    <a:pt x="887" y="2852"/>
                    <a:pt x="1306" y="2852"/>
                  </a:cubicBezTo>
                  <a:cubicBezTo>
                    <a:pt x="1445" y="2852"/>
                    <a:pt x="1585" y="2830"/>
                    <a:pt x="1720" y="2787"/>
                  </a:cubicBezTo>
                  <a:cubicBezTo>
                    <a:pt x="2145" y="2654"/>
                    <a:pt x="2162" y="2133"/>
                    <a:pt x="2215" y="1726"/>
                  </a:cubicBezTo>
                  <a:cubicBezTo>
                    <a:pt x="2315" y="963"/>
                    <a:pt x="2190" y="1"/>
                    <a:pt x="131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45" name="Google Shape;145;p14"/>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46" name="Google Shape;146;p14"/>
            <p:cNvSpPr/>
            <p:nvPr/>
          </p:nvSpPr>
          <p:spPr>
            <a:xfrm>
              <a:off x="5837525" y="3729925"/>
              <a:ext cx="99750" cy="84725"/>
            </a:xfrm>
            <a:custGeom>
              <a:avLst/>
              <a:gdLst/>
              <a:ahLst/>
              <a:cxnLst/>
              <a:rect l="l" t="t" r="r" b="b"/>
              <a:pathLst>
                <a:path w="3990" h="3389" extrusionOk="0">
                  <a:moveTo>
                    <a:pt x="2786" y="1"/>
                  </a:moveTo>
                  <a:cubicBezTo>
                    <a:pt x="2563" y="1"/>
                    <a:pt x="2342" y="49"/>
                    <a:pt x="2138" y="141"/>
                  </a:cubicBezTo>
                  <a:cubicBezTo>
                    <a:pt x="1869" y="266"/>
                    <a:pt x="1700" y="506"/>
                    <a:pt x="1520" y="759"/>
                  </a:cubicBezTo>
                  <a:cubicBezTo>
                    <a:pt x="1153" y="1274"/>
                    <a:pt x="0" y="2427"/>
                    <a:pt x="813" y="3093"/>
                  </a:cubicBezTo>
                  <a:cubicBezTo>
                    <a:pt x="1073" y="3306"/>
                    <a:pt x="1353" y="3388"/>
                    <a:pt x="1637" y="3388"/>
                  </a:cubicBezTo>
                  <a:cubicBezTo>
                    <a:pt x="1930" y="3388"/>
                    <a:pt x="2228" y="3301"/>
                    <a:pt x="2513" y="3182"/>
                  </a:cubicBezTo>
                  <a:cubicBezTo>
                    <a:pt x="2962" y="2996"/>
                    <a:pt x="3319" y="2940"/>
                    <a:pt x="3572" y="2423"/>
                  </a:cubicBezTo>
                  <a:cubicBezTo>
                    <a:pt x="3990" y="1568"/>
                    <a:pt x="3895" y="33"/>
                    <a:pt x="2825" y="1"/>
                  </a:cubicBezTo>
                  <a:cubicBezTo>
                    <a:pt x="2812" y="1"/>
                    <a:pt x="2799" y="1"/>
                    <a:pt x="2786"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47" name="Google Shape;147;p14"/>
            <p:cNvSpPr/>
            <p:nvPr/>
          </p:nvSpPr>
          <p:spPr>
            <a:xfrm>
              <a:off x="6048625" y="3939100"/>
              <a:ext cx="80475" cy="102675"/>
            </a:xfrm>
            <a:custGeom>
              <a:avLst/>
              <a:gdLst/>
              <a:ahLst/>
              <a:cxnLst/>
              <a:rect l="l" t="t" r="r" b="b"/>
              <a:pathLst>
                <a:path w="3219" h="4107" extrusionOk="0">
                  <a:moveTo>
                    <a:pt x="2475" y="1"/>
                  </a:moveTo>
                  <a:cubicBezTo>
                    <a:pt x="2371" y="1"/>
                    <a:pt x="2254" y="27"/>
                    <a:pt x="2120" y="87"/>
                  </a:cubicBezTo>
                  <a:cubicBezTo>
                    <a:pt x="1926" y="172"/>
                    <a:pt x="1734" y="335"/>
                    <a:pt x="1596" y="494"/>
                  </a:cubicBezTo>
                  <a:cubicBezTo>
                    <a:pt x="1367" y="754"/>
                    <a:pt x="1217" y="1055"/>
                    <a:pt x="970" y="1304"/>
                  </a:cubicBezTo>
                  <a:cubicBezTo>
                    <a:pt x="383" y="1896"/>
                    <a:pt x="0" y="3050"/>
                    <a:pt x="694" y="3731"/>
                  </a:cubicBezTo>
                  <a:cubicBezTo>
                    <a:pt x="964" y="3996"/>
                    <a:pt x="1225" y="4107"/>
                    <a:pt x="1471" y="4107"/>
                  </a:cubicBezTo>
                  <a:cubicBezTo>
                    <a:pt x="2414" y="4107"/>
                    <a:pt x="3123" y="2473"/>
                    <a:pt x="3179" y="1661"/>
                  </a:cubicBezTo>
                  <a:cubicBezTo>
                    <a:pt x="3219" y="1101"/>
                    <a:pt x="3140" y="1"/>
                    <a:pt x="247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48" name="Google Shape;148;p14"/>
            <p:cNvSpPr/>
            <p:nvPr/>
          </p:nvSpPr>
          <p:spPr>
            <a:xfrm>
              <a:off x="5920600" y="3859375"/>
              <a:ext cx="78225" cy="81675"/>
            </a:xfrm>
            <a:custGeom>
              <a:avLst/>
              <a:gdLst/>
              <a:ahLst/>
              <a:cxnLst/>
              <a:rect l="l" t="t" r="r" b="b"/>
              <a:pathLst>
                <a:path w="3129" h="3267" extrusionOk="0">
                  <a:moveTo>
                    <a:pt x="1631" y="0"/>
                  </a:moveTo>
                  <a:cubicBezTo>
                    <a:pt x="1512" y="0"/>
                    <a:pt x="1392" y="17"/>
                    <a:pt x="1275" y="54"/>
                  </a:cubicBezTo>
                  <a:cubicBezTo>
                    <a:pt x="732" y="230"/>
                    <a:pt x="427" y="781"/>
                    <a:pt x="250" y="1288"/>
                  </a:cubicBezTo>
                  <a:cubicBezTo>
                    <a:pt x="22" y="1945"/>
                    <a:pt x="1" y="2625"/>
                    <a:pt x="662" y="3014"/>
                  </a:cubicBezTo>
                  <a:cubicBezTo>
                    <a:pt x="891" y="3150"/>
                    <a:pt x="1239" y="3267"/>
                    <a:pt x="1560" y="3267"/>
                  </a:cubicBezTo>
                  <a:cubicBezTo>
                    <a:pt x="1745" y="3267"/>
                    <a:pt x="1922" y="3228"/>
                    <a:pt x="2061" y="3131"/>
                  </a:cubicBezTo>
                  <a:cubicBezTo>
                    <a:pt x="2349" y="2931"/>
                    <a:pt x="2568" y="2397"/>
                    <a:pt x="2722" y="2094"/>
                  </a:cubicBezTo>
                  <a:cubicBezTo>
                    <a:pt x="3128" y="1297"/>
                    <a:pt x="3018" y="330"/>
                    <a:pt x="2049" y="61"/>
                  </a:cubicBezTo>
                  <a:cubicBezTo>
                    <a:pt x="1913" y="23"/>
                    <a:pt x="1772" y="0"/>
                    <a:pt x="163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49" name="Google Shape;149;p14"/>
            <p:cNvSpPr/>
            <p:nvPr/>
          </p:nvSpPr>
          <p:spPr>
            <a:xfrm>
              <a:off x="5686750" y="3958675"/>
              <a:ext cx="83975" cy="85150"/>
            </a:xfrm>
            <a:custGeom>
              <a:avLst/>
              <a:gdLst/>
              <a:ahLst/>
              <a:cxnLst/>
              <a:rect l="l" t="t" r="r" b="b"/>
              <a:pathLst>
                <a:path w="3359" h="3406" extrusionOk="0">
                  <a:moveTo>
                    <a:pt x="1951" y="0"/>
                  </a:moveTo>
                  <a:cubicBezTo>
                    <a:pt x="1615" y="0"/>
                    <a:pt x="1330" y="176"/>
                    <a:pt x="1075" y="475"/>
                  </a:cubicBezTo>
                  <a:cubicBezTo>
                    <a:pt x="707" y="902"/>
                    <a:pt x="282" y="1235"/>
                    <a:pt x="144" y="1811"/>
                  </a:cubicBezTo>
                  <a:cubicBezTo>
                    <a:pt x="77" y="2093"/>
                    <a:pt x="0" y="2581"/>
                    <a:pt x="153" y="2836"/>
                  </a:cubicBezTo>
                  <a:cubicBezTo>
                    <a:pt x="318" y="3110"/>
                    <a:pt x="991" y="3281"/>
                    <a:pt x="1269" y="3351"/>
                  </a:cubicBezTo>
                  <a:cubicBezTo>
                    <a:pt x="1417" y="3388"/>
                    <a:pt x="1559" y="3406"/>
                    <a:pt x="1693" y="3406"/>
                  </a:cubicBezTo>
                  <a:cubicBezTo>
                    <a:pt x="2475" y="3406"/>
                    <a:pt x="3000" y="2804"/>
                    <a:pt x="3199" y="1987"/>
                  </a:cubicBezTo>
                  <a:cubicBezTo>
                    <a:pt x="3358" y="1334"/>
                    <a:pt x="3230" y="541"/>
                    <a:pt x="2593" y="189"/>
                  </a:cubicBezTo>
                  <a:cubicBezTo>
                    <a:pt x="2359" y="60"/>
                    <a:pt x="2146" y="0"/>
                    <a:pt x="195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50" name="Google Shape;150;p14"/>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51" name="Google Shape;151;p14"/>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52" name="Google Shape;152;p14"/>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53" name="Google Shape;153;p14"/>
            <p:cNvSpPr/>
            <p:nvPr/>
          </p:nvSpPr>
          <p:spPr>
            <a:xfrm>
              <a:off x="5860400" y="3617225"/>
              <a:ext cx="63225" cy="59275"/>
            </a:xfrm>
            <a:custGeom>
              <a:avLst/>
              <a:gdLst/>
              <a:ahLst/>
              <a:cxnLst/>
              <a:rect l="l" t="t" r="r" b="b"/>
              <a:pathLst>
                <a:path w="2529" h="2371" extrusionOk="0">
                  <a:moveTo>
                    <a:pt x="1530" y="1"/>
                  </a:moveTo>
                  <a:cubicBezTo>
                    <a:pt x="1400" y="1"/>
                    <a:pt x="1265" y="23"/>
                    <a:pt x="1128" y="68"/>
                  </a:cubicBezTo>
                  <a:cubicBezTo>
                    <a:pt x="911" y="139"/>
                    <a:pt x="677" y="226"/>
                    <a:pt x="498" y="373"/>
                  </a:cubicBezTo>
                  <a:cubicBezTo>
                    <a:pt x="143" y="664"/>
                    <a:pt x="68" y="1152"/>
                    <a:pt x="36" y="1586"/>
                  </a:cubicBezTo>
                  <a:cubicBezTo>
                    <a:pt x="1" y="2052"/>
                    <a:pt x="168" y="2371"/>
                    <a:pt x="614" y="2371"/>
                  </a:cubicBezTo>
                  <a:cubicBezTo>
                    <a:pt x="649" y="2371"/>
                    <a:pt x="686" y="2369"/>
                    <a:pt x="724" y="2365"/>
                  </a:cubicBezTo>
                  <a:cubicBezTo>
                    <a:pt x="1132" y="2321"/>
                    <a:pt x="1796" y="2159"/>
                    <a:pt x="2134" y="1914"/>
                  </a:cubicBezTo>
                  <a:cubicBezTo>
                    <a:pt x="2525" y="1630"/>
                    <a:pt x="2529" y="1017"/>
                    <a:pt x="2375" y="597"/>
                  </a:cubicBezTo>
                  <a:cubicBezTo>
                    <a:pt x="2225" y="190"/>
                    <a:pt x="1904" y="1"/>
                    <a:pt x="153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54" name="Google Shape;154;p14"/>
            <p:cNvSpPr/>
            <p:nvPr/>
          </p:nvSpPr>
          <p:spPr>
            <a:xfrm>
              <a:off x="5662175" y="3702925"/>
              <a:ext cx="66325" cy="82125"/>
            </a:xfrm>
            <a:custGeom>
              <a:avLst/>
              <a:gdLst/>
              <a:ahLst/>
              <a:cxnLst/>
              <a:rect l="l" t="t" r="r" b="b"/>
              <a:pathLst>
                <a:path w="2653" h="3285" extrusionOk="0">
                  <a:moveTo>
                    <a:pt x="1521" y="0"/>
                  </a:moveTo>
                  <a:cubicBezTo>
                    <a:pt x="1506" y="0"/>
                    <a:pt x="1492" y="1"/>
                    <a:pt x="1477" y="1"/>
                  </a:cubicBezTo>
                  <a:cubicBezTo>
                    <a:pt x="1042" y="18"/>
                    <a:pt x="709" y="367"/>
                    <a:pt x="508" y="722"/>
                  </a:cubicBezTo>
                  <a:cubicBezTo>
                    <a:pt x="1" y="1624"/>
                    <a:pt x="50" y="3020"/>
                    <a:pt x="1266" y="3267"/>
                  </a:cubicBezTo>
                  <a:cubicBezTo>
                    <a:pt x="1322" y="3279"/>
                    <a:pt x="1377" y="3284"/>
                    <a:pt x="1431" y="3284"/>
                  </a:cubicBezTo>
                  <a:cubicBezTo>
                    <a:pt x="2146" y="3284"/>
                    <a:pt x="2639" y="2329"/>
                    <a:pt x="2646" y="1707"/>
                  </a:cubicBezTo>
                  <a:cubicBezTo>
                    <a:pt x="2653" y="1000"/>
                    <a:pt x="2380" y="0"/>
                    <a:pt x="152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
        <p:nvSpPr>
          <p:cNvPr id="155" name="Google Shape;155;p14"/>
          <p:cNvSpPr/>
          <p:nvPr/>
        </p:nvSpPr>
        <p:spPr>
          <a:xfrm>
            <a:off x="8340622" y="-589467"/>
            <a:ext cx="4152945" cy="197619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386848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56"/>
        <p:cNvGrpSpPr/>
        <p:nvPr/>
      </p:nvGrpSpPr>
      <p:grpSpPr>
        <a:xfrm>
          <a:off x="0" y="0"/>
          <a:ext cx="0" cy="0"/>
          <a:chOff x="0" y="0"/>
          <a:chExt cx="0" cy="0"/>
        </a:xfrm>
      </p:grpSpPr>
      <p:sp>
        <p:nvSpPr>
          <p:cNvPr id="157" name="Google Shape;157;p15"/>
          <p:cNvSpPr/>
          <p:nvPr/>
        </p:nvSpPr>
        <p:spPr>
          <a:xfrm rot="-388674">
            <a:off x="-2184041" y="-783718"/>
            <a:ext cx="8375159" cy="3303849"/>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58" name="Google Shape;158;p15"/>
          <p:cNvSpPr/>
          <p:nvPr/>
        </p:nvSpPr>
        <p:spPr>
          <a:xfrm>
            <a:off x="1497633" y="5901633"/>
            <a:ext cx="8790312" cy="1093328"/>
          </a:xfrm>
          <a:custGeom>
            <a:avLst/>
            <a:gdLst/>
            <a:ahLst/>
            <a:cxnLst/>
            <a:rect l="l" t="t" r="r" b="b"/>
            <a:pathLst>
              <a:path w="139396" h="36167" extrusionOk="0">
                <a:moveTo>
                  <a:pt x="80471" y="1"/>
                </a:moveTo>
                <a:cubicBezTo>
                  <a:pt x="80133" y="1"/>
                  <a:pt x="79797" y="14"/>
                  <a:pt x="79465" y="42"/>
                </a:cubicBezTo>
                <a:cubicBezTo>
                  <a:pt x="76934" y="259"/>
                  <a:pt x="74389" y="768"/>
                  <a:pt x="71894" y="1219"/>
                </a:cubicBezTo>
                <a:cubicBezTo>
                  <a:pt x="69151" y="1714"/>
                  <a:pt x="66424" y="2289"/>
                  <a:pt x="63622" y="2302"/>
                </a:cubicBezTo>
                <a:cubicBezTo>
                  <a:pt x="63372" y="2303"/>
                  <a:pt x="63121" y="2303"/>
                  <a:pt x="62871" y="2303"/>
                </a:cubicBezTo>
                <a:cubicBezTo>
                  <a:pt x="61643" y="2303"/>
                  <a:pt x="60414" y="2287"/>
                  <a:pt x="59190" y="2235"/>
                </a:cubicBezTo>
                <a:cubicBezTo>
                  <a:pt x="57896" y="2180"/>
                  <a:pt x="56629" y="2026"/>
                  <a:pt x="55349" y="2026"/>
                </a:cubicBezTo>
                <a:cubicBezTo>
                  <a:pt x="54885" y="2026"/>
                  <a:pt x="54419" y="2047"/>
                  <a:pt x="53949" y="2099"/>
                </a:cubicBezTo>
                <a:cubicBezTo>
                  <a:pt x="51530" y="2368"/>
                  <a:pt x="49165" y="2924"/>
                  <a:pt x="46887" y="3776"/>
                </a:cubicBezTo>
                <a:cubicBezTo>
                  <a:pt x="42738" y="5326"/>
                  <a:pt x="39078" y="7684"/>
                  <a:pt x="35164" y="9695"/>
                </a:cubicBezTo>
                <a:cubicBezTo>
                  <a:pt x="34287" y="10146"/>
                  <a:pt x="33356" y="10628"/>
                  <a:pt x="32374" y="10815"/>
                </a:cubicBezTo>
                <a:cubicBezTo>
                  <a:pt x="31368" y="11006"/>
                  <a:pt x="30431" y="11095"/>
                  <a:pt x="29461" y="11446"/>
                </a:cubicBezTo>
                <a:cubicBezTo>
                  <a:pt x="26920" y="12369"/>
                  <a:pt x="24154" y="14146"/>
                  <a:pt x="21943" y="15612"/>
                </a:cubicBezTo>
                <a:cubicBezTo>
                  <a:pt x="18263" y="18049"/>
                  <a:pt x="14770" y="21053"/>
                  <a:pt x="11452" y="23941"/>
                </a:cubicBezTo>
                <a:cubicBezTo>
                  <a:pt x="8541" y="26474"/>
                  <a:pt x="5690" y="29139"/>
                  <a:pt x="3094" y="32000"/>
                </a:cubicBezTo>
                <a:cubicBezTo>
                  <a:pt x="2075" y="33122"/>
                  <a:pt x="1082" y="34249"/>
                  <a:pt x="0" y="35312"/>
                </a:cubicBezTo>
                <a:lnTo>
                  <a:pt x="138869" y="36145"/>
                </a:lnTo>
                <a:cubicBezTo>
                  <a:pt x="138931" y="36160"/>
                  <a:pt x="138995" y="36167"/>
                  <a:pt x="139058" y="36167"/>
                </a:cubicBezTo>
                <a:cubicBezTo>
                  <a:pt x="139174" y="36167"/>
                  <a:pt x="139289" y="36143"/>
                  <a:pt x="139396" y="36095"/>
                </a:cubicBezTo>
                <a:cubicBezTo>
                  <a:pt x="139140" y="35395"/>
                  <a:pt x="138856" y="34906"/>
                  <a:pt x="138209" y="34493"/>
                </a:cubicBezTo>
                <a:cubicBezTo>
                  <a:pt x="136878" y="33647"/>
                  <a:pt x="136000" y="33056"/>
                  <a:pt x="135093" y="31728"/>
                </a:cubicBezTo>
                <a:cubicBezTo>
                  <a:pt x="134740" y="31211"/>
                  <a:pt x="134535" y="30920"/>
                  <a:pt x="134082" y="30458"/>
                </a:cubicBezTo>
                <a:cubicBezTo>
                  <a:pt x="133188" y="29547"/>
                  <a:pt x="132194" y="28710"/>
                  <a:pt x="131312" y="27791"/>
                </a:cubicBezTo>
                <a:cubicBezTo>
                  <a:pt x="130143" y="26573"/>
                  <a:pt x="129187" y="25167"/>
                  <a:pt x="128090" y="23886"/>
                </a:cubicBezTo>
                <a:cubicBezTo>
                  <a:pt x="126116" y="21585"/>
                  <a:pt x="123849" y="19583"/>
                  <a:pt x="121918" y="17244"/>
                </a:cubicBezTo>
                <a:cubicBezTo>
                  <a:pt x="120127" y="15074"/>
                  <a:pt x="118031" y="13091"/>
                  <a:pt x="115680" y="11545"/>
                </a:cubicBezTo>
                <a:cubicBezTo>
                  <a:pt x="110142" y="7901"/>
                  <a:pt x="103827" y="4826"/>
                  <a:pt x="97393" y="3137"/>
                </a:cubicBezTo>
                <a:cubicBezTo>
                  <a:pt x="93689" y="2163"/>
                  <a:pt x="89880" y="1597"/>
                  <a:pt x="86138" y="792"/>
                </a:cubicBezTo>
                <a:cubicBezTo>
                  <a:pt x="84340" y="405"/>
                  <a:pt x="82363" y="1"/>
                  <a:pt x="8047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159" name="Google Shape;159;p15"/>
          <p:cNvGrpSpPr/>
          <p:nvPr/>
        </p:nvGrpSpPr>
        <p:grpSpPr>
          <a:xfrm>
            <a:off x="2224337" y="6272329"/>
            <a:ext cx="7337071" cy="1093292"/>
            <a:chOff x="2052750" y="2813850"/>
            <a:chExt cx="1957875" cy="500500"/>
          </a:xfrm>
        </p:grpSpPr>
        <p:sp>
          <p:nvSpPr>
            <p:cNvPr id="160" name="Google Shape;160;p15"/>
            <p:cNvSpPr/>
            <p:nvPr/>
          </p:nvSpPr>
          <p:spPr>
            <a:xfrm>
              <a:off x="2052750" y="2813850"/>
              <a:ext cx="1957875" cy="500500"/>
            </a:xfrm>
            <a:custGeom>
              <a:avLst/>
              <a:gdLst/>
              <a:ahLst/>
              <a:cxnLst/>
              <a:rect l="l" t="t" r="r" b="b"/>
              <a:pathLst>
                <a:path w="78315" h="20020" extrusionOk="0">
                  <a:moveTo>
                    <a:pt x="50096" y="0"/>
                  </a:moveTo>
                  <a:cubicBezTo>
                    <a:pt x="49026" y="0"/>
                    <a:pt x="47957" y="102"/>
                    <a:pt x="46907" y="311"/>
                  </a:cubicBezTo>
                  <a:cubicBezTo>
                    <a:pt x="45468" y="599"/>
                    <a:pt x="44087" y="1112"/>
                    <a:pt x="42726" y="1647"/>
                  </a:cubicBezTo>
                  <a:cubicBezTo>
                    <a:pt x="41366" y="2182"/>
                    <a:pt x="40014" y="2750"/>
                    <a:pt x="38606" y="3150"/>
                  </a:cubicBezTo>
                  <a:cubicBezTo>
                    <a:pt x="37454" y="3477"/>
                    <a:pt x="36290" y="3658"/>
                    <a:pt x="35105" y="3658"/>
                  </a:cubicBezTo>
                  <a:cubicBezTo>
                    <a:pt x="34783" y="3658"/>
                    <a:pt x="34459" y="3644"/>
                    <a:pt x="34134" y="3617"/>
                  </a:cubicBezTo>
                  <a:cubicBezTo>
                    <a:pt x="31269" y="3376"/>
                    <a:pt x="28530" y="2405"/>
                    <a:pt x="25650" y="2405"/>
                  </a:cubicBezTo>
                  <a:cubicBezTo>
                    <a:pt x="25387" y="2405"/>
                    <a:pt x="25123" y="2413"/>
                    <a:pt x="24857" y="2431"/>
                  </a:cubicBezTo>
                  <a:cubicBezTo>
                    <a:pt x="21926" y="2625"/>
                    <a:pt x="19123" y="3657"/>
                    <a:pt x="16540" y="5011"/>
                  </a:cubicBezTo>
                  <a:cubicBezTo>
                    <a:pt x="13850" y="6423"/>
                    <a:pt x="11338" y="8182"/>
                    <a:pt x="8922" y="10016"/>
                  </a:cubicBezTo>
                  <a:cubicBezTo>
                    <a:pt x="6444" y="11896"/>
                    <a:pt x="4070" y="13915"/>
                    <a:pt x="1828" y="16075"/>
                  </a:cubicBezTo>
                  <a:cubicBezTo>
                    <a:pt x="1268" y="16615"/>
                    <a:pt x="717" y="17163"/>
                    <a:pt x="174" y="17722"/>
                  </a:cubicBezTo>
                  <a:cubicBezTo>
                    <a:pt x="1" y="17900"/>
                    <a:pt x="170" y="18150"/>
                    <a:pt x="362" y="18150"/>
                  </a:cubicBezTo>
                  <a:cubicBezTo>
                    <a:pt x="418" y="18150"/>
                    <a:pt x="477" y="18128"/>
                    <a:pt x="530" y="18076"/>
                  </a:cubicBezTo>
                  <a:cubicBezTo>
                    <a:pt x="4839" y="13773"/>
                    <a:pt x="9584" y="9788"/>
                    <a:pt x="14803" y="6624"/>
                  </a:cubicBezTo>
                  <a:cubicBezTo>
                    <a:pt x="17309" y="5105"/>
                    <a:pt x="20005" y="3808"/>
                    <a:pt x="22897" y="3240"/>
                  </a:cubicBezTo>
                  <a:cubicBezTo>
                    <a:pt x="23864" y="3050"/>
                    <a:pt x="24845" y="2951"/>
                    <a:pt x="25828" y="2951"/>
                  </a:cubicBezTo>
                  <a:cubicBezTo>
                    <a:pt x="26318" y="2951"/>
                    <a:pt x="26808" y="2976"/>
                    <a:pt x="27297" y="3026"/>
                  </a:cubicBezTo>
                  <a:cubicBezTo>
                    <a:pt x="28865" y="3188"/>
                    <a:pt x="30398" y="3578"/>
                    <a:pt x="31946" y="3865"/>
                  </a:cubicBezTo>
                  <a:cubicBezTo>
                    <a:pt x="33038" y="4068"/>
                    <a:pt x="34145" y="4223"/>
                    <a:pt x="35253" y="4223"/>
                  </a:cubicBezTo>
                  <a:cubicBezTo>
                    <a:pt x="35646" y="4223"/>
                    <a:pt x="36038" y="4204"/>
                    <a:pt x="36430" y="4160"/>
                  </a:cubicBezTo>
                  <a:cubicBezTo>
                    <a:pt x="37835" y="4006"/>
                    <a:pt x="39190" y="3600"/>
                    <a:pt x="40513" y="3112"/>
                  </a:cubicBezTo>
                  <a:cubicBezTo>
                    <a:pt x="43243" y="2106"/>
                    <a:pt x="45877" y="840"/>
                    <a:pt x="48820" y="612"/>
                  </a:cubicBezTo>
                  <a:cubicBezTo>
                    <a:pt x="49252" y="578"/>
                    <a:pt x="49682" y="562"/>
                    <a:pt x="50111" y="562"/>
                  </a:cubicBezTo>
                  <a:cubicBezTo>
                    <a:pt x="55503" y="562"/>
                    <a:pt x="60665" y="3117"/>
                    <a:pt x="64994" y="6159"/>
                  </a:cubicBezTo>
                  <a:cubicBezTo>
                    <a:pt x="69572" y="9377"/>
                    <a:pt x="73539" y="13471"/>
                    <a:pt x="76613" y="18146"/>
                  </a:cubicBezTo>
                  <a:cubicBezTo>
                    <a:pt x="76990" y="18718"/>
                    <a:pt x="77353" y="19298"/>
                    <a:pt x="77702" y="19886"/>
                  </a:cubicBezTo>
                  <a:cubicBezTo>
                    <a:pt x="77758" y="19980"/>
                    <a:pt x="77842" y="20019"/>
                    <a:pt x="77927" y="20019"/>
                  </a:cubicBezTo>
                  <a:cubicBezTo>
                    <a:pt x="78120" y="20019"/>
                    <a:pt x="78315" y="19818"/>
                    <a:pt x="78186" y="19601"/>
                  </a:cubicBezTo>
                  <a:cubicBezTo>
                    <a:pt x="75277" y="14717"/>
                    <a:pt x="71478" y="10421"/>
                    <a:pt x="66986" y="6936"/>
                  </a:cubicBezTo>
                  <a:cubicBezTo>
                    <a:pt x="62464" y="3432"/>
                    <a:pt x="57074" y="435"/>
                    <a:pt x="51258" y="40"/>
                  </a:cubicBezTo>
                  <a:cubicBezTo>
                    <a:pt x="50871" y="14"/>
                    <a:pt x="50483" y="0"/>
                    <a:pt x="5009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61" name="Google Shape;161;p15"/>
            <p:cNvSpPr/>
            <p:nvPr/>
          </p:nvSpPr>
          <p:spPr>
            <a:xfrm>
              <a:off x="2246225" y="2920150"/>
              <a:ext cx="1533775" cy="317375"/>
            </a:xfrm>
            <a:custGeom>
              <a:avLst/>
              <a:gdLst/>
              <a:ahLst/>
              <a:cxnLst/>
              <a:rect l="l" t="t" r="r" b="b"/>
              <a:pathLst>
                <a:path w="61351" h="12695" extrusionOk="0">
                  <a:moveTo>
                    <a:pt x="43969" y="1"/>
                  </a:moveTo>
                  <a:cubicBezTo>
                    <a:pt x="42158" y="1"/>
                    <a:pt x="40417" y="436"/>
                    <a:pt x="38726" y="1149"/>
                  </a:cubicBezTo>
                  <a:cubicBezTo>
                    <a:pt x="36699" y="2005"/>
                    <a:pt x="34768" y="3134"/>
                    <a:pt x="32620" y="3670"/>
                  </a:cubicBezTo>
                  <a:cubicBezTo>
                    <a:pt x="31732" y="3890"/>
                    <a:pt x="30836" y="3978"/>
                    <a:pt x="29937" y="3978"/>
                  </a:cubicBezTo>
                  <a:cubicBezTo>
                    <a:pt x="28447" y="3978"/>
                    <a:pt x="26952" y="3737"/>
                    <a:pt x="25484" y="3467"/>
                  </a:cubicBezTo>
                  <a:cubicBezTo>
                    <a:pt x="23464" y="3095"/>
                    <a:pt x="21442" y="2687"/>
                    <a:pt x="19387" y="2687"/>
                  </a:cubicBezTo>
                  <a:cubicBezTo>
                    <a:pt x="19108" y="2687"/>
                    <a:pt x="18829" y="2695"/>
                    <a:pt x="18548" y="2711"/>
                  </a:cubicBezTo>
                  <a:cubicBezTo>
                    <a:pt x="16427" y="2833"/>
                    <a:pt x="14350" y="3367"/>
                    <a:pt x="12389" y="4172"/>
                  </a:cubicBezTo>
                  <a:cubicBezTo>
                    <a:pt x="8343" y="5832"/>
                    <a:pt x="4798" y="8503"/>
                    <a:pt x="1437" y="11256"/>
                  </a:cubicBezTo>
                  <a:cubicBezTo>
                    <a:pt x="1020" y="11597"/>
                    <a:pt x="605" y="11942"/>
                    <a:pt x="192" y="12289"/>
                  </a:cubicBezTo>
                  <a:cubicBezTo>
                    <a:pt x="0" y="12449"/>
                    <a:pt x="176" y="12694"/>
                    <a:pt x="377" y="12694"/>
                  </a:cubicBezTo>
                  <a:cubicBezTo>
                    <a:pt x="432" y="12694"/>
                    <a:pt x="488" y="12677"/>
                    <a:pt x="539" y="12635"/>
                  </a:cubicBezTo>
                  <a:cubicBezTo>
                    <a:pt x="3896" y="9903"/>
                    <a:pt x="7308" y="7149"/>
                    <a:pt x="11233" y="5263"/>
                  </a:cubicBezTo>
                  <a:cubicBezTo>
                    <a:pt x="13117" y="4357"/>
                    <a:pt x="15123" y="3674"/>
                    <a:pt x="17199" y="3378"/>
                  </a:cubicBezTo>
                  <a:cubicBezTo>
                    <a:pt x="17912" y="3276"/>
                    <a:pt x="18623" y="3231"/>
                    <a:pt x="19331" y="3231"/>
                  </a:cubicBezTo>
                  <a:cubicBezTo>
                    <a:pt x="20881" y="3231"/>
                    <a:pt x="22422" y="3444"/>
                    <a:pt x="23963" y="3727"/>
                  </a:cubicBezTo>
                  <a:cubicBezTo>
                    <a:pt x="25927" y="4088"/>
                    <a:pt x="27918" y="4523"/>
                    <a:pt x="29924" y="4523"/>
                  </a:cubicBezTo>
                  <a:cubicBezTo>
                    <a:pt x="30250" y="4523"/>
                    <a:pt x="30576" y="4511"/>
                    <a:pt x="30903" y="4486"/>
                  </a:cubicBezTo>
                  <a:cubicBezTo>
                    <a:pt x="33108" y="4316"/>
                    <a:pt x="35099" y="3417"/>
                    <a:pt x="37074" y="2488"/>
                  </a:cubicBezTo>
                  <a:cubicBezTo>
                    <a:pt x="39045" y="1562"/>
                    <a:pt x="41042" y="671"/>
                    <a:pt x="43248" y="554"/>
                  </a:cubicBezTo>
                  <a:cubicBezTo>
                    <a:pt x="43451" y="543"/>
                    <a:pt x="43654" y="538"/>
                    <a:pt x="43857" y="538"/>
                  </a:cubicBezTo>
                  <a:cubicBezTo>
                    <a:pt x="45832" y="538"/>
                    <a:pt x="47792" y="1037"/>
                    <a:pt x="49588" y="1846"/>
                  </a:cubicBezTo>
                  <a:cubicBezTo>
                    <a:pt x="53724" y="3712"/>
                    <a:pt x="56842" y="7132"/>
                    <a:pt x="59697" y="10556"/>
                  </a:cubicBezTo>
                  <a:cubicBezTo>
                    <a:pt x="60062" y="10994"/>
                    <a:pt x="60427" y="11432"/>
                    <a:pt x="60790" y="11872"/>
                  </a:cubicBezTo>
                  <a:cubicBezTo>
                    <a:pt x="60845" y="11938"/>
                    <a:pt x="60909" y="11966"/>
                    <a:pt x="60971" y="11966"/>
                  </a:cubicBezTo>
                  <a:cubicBezTo>
                    <a:pt x="61169" y="11966"/>
                    <a:pt x="61351" y="11689"/>
                    <a:pt x="61181" y="11482"/>
                  </a:cubicBezTo>
                  <a:cubicBezTo>
                    <a:pt x="58301" y="7962"/>
                    <a:pt x="55271" y="4320"/>
                    <a:pt x="51243" y="2070"/>
                  </a:cubicBezTo>
                  <a:cubicBezTo>
                    <a:pt x="49340" y="1007"/>
                    <a:pt x="47242" y="266"/>
                    <a:pt x="45065" y="54"/>
                  </a:cubicBezTo>
                  <a:cubicBezTo>
                    <a:pt x="44697" y="18"/>
                    <a:pt x="44332" y="1"/>
                    <a:pt x="4396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grpSp>
        <p:nvGrpSpPr>
          <p:cNvPr id="162" name="Google Shape;162;p15"/>
          <p:cNvGrpSpPr/>
          <p:nvPr/>
        </p:nvGrpSpPr>
        <p:grpSpPr>
          <a:xfrm flipH="1">
            <a:off x="-218160" y="23810"/>
            <a:ext cx="5939160" cy="2486071"/>
            <a:chOff x="4372803" y="3183930"/>
            <a:chExt cx="3088380" cy="1292764"/>
          </a:xfrm>
        </p:grpSpPr>
        <p:sp>
          <p:nvSpPr>
            <p:cNvPr id="163" name="Google Shape;163;p15"/>
            <p:cNvSpPr/>
            <p:nvPr/>
          </p:nvSpPr>
          <p:spPr>
            <a:xfrm>
              <a:off x="5083474" y="3183930"/>
              <a:ext cx="2377709" cy="115823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164" name="Google Shape;164;p15"/>
            <p:cNvSpPr/>
            <p:nvPr/>
          </p:nvSpPr>
          <p:spPr>
            <a:xfrm>
              <a:off x="4372803" y="3222925"/>
              <a:ext cx="828842" cy="1253768"/>
            </a:xfrm>
            <a:custGeom>
              <a:avLst/>
              <a:gdLst/>
              <a:ahLst/>
              <a:cxnLst/>
              <a:rect l="l" t="t" r="r" b="b"/>
              <a:pathLst>
                <a:path w="19843" h="30016" extrusionOk="0">
                  <a:moveTo>
                    <a:pt x="19686" y="12278"/>
                  </a:moveTo>
                  <a:cubicBezTo>
                    <a:pt x="19688" y="12313"/>
                    <a:pt x="19692" y="12346"/>
                    <a:pt x="19698" y="12376"/>
                  </a:cubicBezTo>
                  <a:cubicBezTo>
                    <a:pt x="19694" y="12343"/>
                    <a:pt x="19690" y="12311"/>
                    <a:pt x="19686" y="12278"/>
                  </a:cubicBezTo>
                  <a:close/>
                  <a:moveTo>
                    <a:pt x="17336" y="1"/>
                  </a:moveTo>
                  <a:cubicBezTo>
                    <a:pt x="17255" y="1"/>
                    <a:pt x="17173" y="7"/>
                    <a:pt x="17118" y="18"/>
                  </a:cubicBezTo>
                  <a:cubicBezTo>
                    <a:pt x="16946" y="49"/>
                    <a:pt x="16934" y="262"/>
                    <a:pt x="16902" y="414"/>
                  </a:cubicBezTo>
                  <a:cubicBezTo>
                    <a:pt x="16778" y="1004"/>
                    <a:pt x="16709" y="1566"/>
                    <a:pt x="16426" y="2109"/>
                  </a:cubicBezTo>
                  <a:cubicBezTo>
                    <a:pt x="16265" y="2419"/>
                    <a:pt x="16075" y="2714"/>
                    <a:pt x="15915" y="3025"/>
                  </a:cubicBezTo>
                  <a:cubicBezTo>
                    <a:pt x="15679" y="3484"/>
                    <a:pt x="15466" y="3946"/>
                    <a:pt x="15148" y="4360"/>
                  </a:cubicBezTo>
                  <a:cubicBezTo>
                    <a:pt x="14838" y="4766"/>
                    <a:pt x="14465" y="5152"/>
                    <a:pt x="14087" y="5498"/>
                  </a:cubicBezTo>
                  <a:cubicBezTo>
                    <a:pt x="13926" y="5645"/>
                    <a:pt x="13753" y="5816"/>
                    <a:pt x="13543" y="5871"/>
                  </a:cubicBezTo>
                  <a:cubicBezTo>
                    <a:pt x="13149" y="5974"/>
                    <a:pt x="12753" y="6156"/>
                    <a:pt x="12339" y="6238"/>
                  </a:cubicBezTo>
                  <a:cubicBezTo>
                    <a:pt x="11875" y="6332"/>
                    <a:pt x="11435" y="6551"/>
                    <a:pt x="10960" y="6569"/>
                  </a:cubicBezTo>
                  <a:cubicBezTo>
                    <a:pt x="10898" y="6571"/>
                    <a:pt x="10836" y="6572"/>
                    <a:pt x="10774" y="6572"/>
                  </a:cubicBezTo>
                  <a:cubicBezTo>
                    <a:pt x="10564" y="6572"/>
                    <a:pt x="10352" y="6561"/>
                    <a:pt x="10143" y="6560"/>
                  </a:cubicBezTo>
                  <a:cubicBezTo>
                    <a:pt x="10099" y="6560"/>
                    <a:pt x="10056" y="6560"/>
                    <a:pt x="10012" y="6560"/>
                  </a:cubicBezTo>
                  <a:cubicBezTo>
                    <a:pt x="9614" y="6560"/>
                    <a:pt x="9217" y="6563"/>
                    <a:pt x="8819" y="6563"/>
                  </a:cubicBezTo>
                  <a:cubicBezTo>
                    <a:pt x="8624" y="6563"/>
                    <a:pt x="8428" y="6562"/>
                    <a:pt x="8232" y="6560"/>
                  </a:cubicBezTo>
                  <a:cubicBezTo>
                    <a:pt x="8077" y="6559"/>
                    <a:pt x="7923" y="6551"/>
                    <a:pt x="7769" y="6551"/>
                  </a:cubicBezTo>
                  <a:cubicBezTo>
                    <a:pt x="7600" y="6551"/>
                    <a:pt x="7431" y="6561"/>
                    <a:pt x="7262" y="6600"/>
                  </a:cubicBezTo>
                  <a:cubicBezTo>
                    <a:pt x="6649" y="6744"/>
                    <a:pt x="6010" y="7040"/>
                    <a:pt x="5426" y="7276"/>
                  </a:cubicBezTo>
                  <a:cubicBezTo>
                    <a:pt x="4325" y="7720"/>
                    <a:pt x="3270" y="8291"/>
                    <a:pt x="2189" y="8779"/>
                  </a:cubicBezTo>
                  <a:cubicBezTo>
                    <a:pt x="2258" y="8764"/>
                    <a:pt x="2328" y="8757"/>
                    <a:pt x="2400" y="8757"/>
                  </a:cubicBezTo>
                  <a:cubicBezTo>
                    <a:pt x="2687" y="8757"/>
                    <a:pt x="2989" y="8860"/>
                    <a:pt x="3268" y="8880"/>
                  </a:cubicBezTo>
                  <a:cubicBezTo>
                    <a:pt x="4226" y="8954"/>
                    <a:pt x="5172" y="8996"/>
                    <a:pt x="6132" y="8996"/>
                  </a:cubicBezTo>
                  <a:cubicBezTo>
                    <a:pt x="6182" y="8996"/>
                    <a:pt x="6233" y="8996"/>
                    <a:pt x="6284" y="8996"/>
                  </a:cubicBezTo>
                  <a:cubicBezTo>
                    <a:pt x="7396" y="8992"/>
                    <a:pt x="8527" y="8988"/>
                    <a:pt x="9609" y="8697"/>
                  </a:cubicBezTo>
                  <a:cubicBezTo>
                    <a:pt x="10593" y="8433"/>
                    <a:pt x="11313" y="7732"/>
                    <a:pt x="12148" y="7172"/>
                  </a:cubicBezTo>
                  <a:cubicBezTo>
                    <a:pt x="12646" y="6838"/>
                    <a:pt x="13140" y="6603"/>
                    <a:pt x="13666" y="6332"/>
                  </a:cubicBezTo>
                  <a:cubicBezTo>
                    <a:pt x="13953" y="6185"/>
                    <a:pt x="14177" y="5921"/>
                    <a:pt x="14433" y="5754"/>
                  </a:cubicBezTo>
                  <a:lnTo>
                    <a:pt x="14433" y="5754"/>
                  </a:lnTo>
                  <a:cubicBezTo>
                    <a:pt x="14303" y="5941"/>
                    <a:pt x="14220" y="6124"/>
                    <a:pt x="14110" y="6316"/>
                  </a:cubicBezTo>
                  <a:cubicBezTo>
                    <a:pt x="13894" y="6696"/>
                    <a:pt x="13595" y="7034"/>
                    <a:pt x="13297" y="7351"/>
                  </a:cubicBezTo>
                  <a:cubicBezTo>
                    <a:pt x="13180" y="7477"/>
                    <a:pt x="13060" y="7602"/>
                    <a:pt x="12946" y="7731"/>
                  </a:cubicBezTo>
                  <a:cubicBezTo>
                    <a:pt x="12801" y="7897"/>
                    <a:pt x="12710" y="8102"/>
                    <a:pt x="12572" y="8273"/>
                  </a:cubicBezTo>
                  <a:cubicBezTo>
                    <a:pt x="12403" y="8482"/>
                    <a:pt x="12250" y="8696"/>
                    <a:pt x="12067" y="8893"/>
                  </a:cubicBezTo>
                  <a:cubicBezTo>
                    <a:pt x="11962" y="9005"/>
                    <a:pt x="11862" y="9123"/>
                    <a:pt x="11770" y="9246"/>
                  </a:cubicBezTo>
                  <a:cubicBezTo>
                    <a:pt x="11721" y="9313"/>
                    <a:pt x="11699" y="9396"/>
                    <a:pt x="11648" y="9463"/>
                  </a:cubicBezTo>
                  <a:cubicBezTo>
                    <a:pt x="11589" y="9542"/>
                    <a:pt x="11530" y="9588"/>
                    <a:pt x="11483" y="9676"/>
                  </a:cubicBezTo>
                  <a:cubicBezTo>
                    <a:pt x="11408" y="9816"/>
                    <a:pt x="11309" y="9928"/>
                    <a:pt x="11227" y="10062"/>
                  </a:cubicBezTo>
                  <a:cubicBezTo>
                    <a:pt x="11146" y="10191"/>
                    <a:pt x="11069" y="10345"/>
                    <a:pt x="10964" y="10457"/>
                  </a:cubicBezTo>
                  <a:cubicBezTo>
                    <a:pt x="10879" y="10548"/>
                    <a:pt x="10763" y="10592"/>
                    <a:pt x="10662" y="10662"/>
                  </a:cubicBezTo>
                  <a:cubicBezTo>
                    <a:pt x="10463" y="10798"/>
                    <a:pt x="10258" y="10928"/>
                    <a:pt x="10047" y="11044"/>
                  </a:cubicBezTo>
                  <a:cubicBezTo>
                    <a:pt x="9669" y="11251"/>
                    <a:pt x="9495" y="11689"/>
                    <a:pt x="9140" y="11925"/>
                  </a:cubicBezTo>
                  <a:cubicBezTo>
                    <a:pt x="8689" y="12224"/>
                    <a:pt x="8116" y="12364"/>
                    <a:pt x="7636" y="12610"/>
                  </a:cubicBezTo>
                  <a:cubicBezTo>
                    <a:pt x="7011" y="12931"/>
                    <a:pt x="6421" y="13319"/>
                    <a:pt x="5797" y="13645"/>
                  </a:cubicBezTo>
                  <a:cubicBezTo>
                    <a:pt x="5181" y="13968"/>
                    <a:pt x="4486" y="14078"/>
                    <a:pt x="3892" y="14447"/>
                  </a:cubicBezTo>
                  <a:cubicBezTo>
                    <a:pt x="3549" y="14658"/>
                    <a:pt x="3223" y="14907"/>
                    <a:pt x="2898" y="15144"/>
                  </a:cubicBezTo>
                  <a:cubicBezTo>
                    <a:pt x="2510" y="15428"/>
                    <a:pt x="2073" y="15664"/>
                    <a:pt x="1705" y="15973"/>
                  </a:cubicBezTo>
                  <a:cubicBezTo>
                    <a:pt x="1271" y="16335"/>
                    <a:pt x="999" y="16893"/>
                    <a:pt x="656" y="17335"/>
                  </a:cubicBezTo>
                  <a:cubicBezTo>
                    <a:pt x="444" y="17607"/>
                    <a:pt x="187" y="17866"/>
                    <a:pt x="0" y="18155"/>
                  </a:cubicBezTo>
                  <a:cubicBezTo>
                    <a:pt x="371" y="18009"/>
                    <a:pt x="836" y="17900"/>
                    <a:pt x="1236" y="17840"/>
                  </a:cubicBezTo>
                  <a:cubicBezTo>
                    <a:pt x="1658" y="17775"/>
                    <a:pt x="2010" y="17743"/>
                    <a:pt x="2420" y="17613"/>
                  </a:cubicBezTo>
                  <a:cubicBezTo>
                    <a:pt x="2872" y="17469"/>
                    <a:pt x="3356" y="17410"/>
                    <a:pt x="3799" y="17240"/>
                  </a:cubicBezTo>
                  <a:cubicBezTo>
                    <a:pt x="4448" y="16989"/>
                    <a:pt x="5043" y="16636"/>
                    <a:pt x="5646" y="16303"/>
                  </a:cubicBezTo>
                  <a:cubicBezTo>
                    <a:pt x="6178" y="16008"/>
                    <a:pt x="6772" y="15901"/>
                    <a:pt x="7256" y="15494"/>
                  </a:cubicBezTo>
                  <a:cubicBezTo>
                    <a:pt x="7529" y="15263"/>
                    <a:pt x="7729" y="14973"/>
                    <a:pt x="7965" y="14713"/>
                  </a:cubicBezTo>
                  <a:cubicBezTo>
                    <a:pt x="8280" y="14365"/>
                    <a:pt x="8693" y="14076"/>
                    <a:pt x="8995" y="13724"/>
                  </a:cubicBezTo>
                  <a:cubicBezTo>
                    <a:pt x="9233" y="13448"/>
                    <a:pt x="9393" y="13002"/>
                    <a:pt x="9593" y="12691"/>
                  </a:cubicBezTo>
                  <a:cubicBezTo>
                    <a:pt x="9816" y="12344"/>
                    <a:pt x="10016" y="11994"/>
                    <a:pt x="10262" y="11663"/>
                  </a:cubicBezTo>
                  <a:cubicBezTo>
                    <a:pt x="10368" y="11521"/>
                    <a:pt x="10506" y="11291"/>
                    <a:pt x="10671" y="11136"/>
                  </a:cubicBezTo>
                  <a:lnTo>
                    <a:pt x="10671" y="11136"/>
                  </a:lnTo>
                  <a:cubicBezTo>
                    <a:pt x="10463" y="11650"/>
                    <a:pt x="10296" y="12179"/>
                    <a:pt x="10170" y="12719"/>
                  </a:cubicBezTo>
                  <a:cubicBezTo>
                    <a:pt x="9623" y="13584"/>
                    <a:pt x="9108" y="14490"/>
                    <a:pt x="8671" y="15407"/>
                  </a:cubicBezTo>
                  <a:cubicBezTo>
                    <a:pt x="8225" y="16341"/>
                    <a:pt x="7605" y="17188"/>
                    <a:pt x="7077" y="18079"/>
                  </a:cubicBezTo>
                  <a:cubicBezTo>
                    <a:pt x="6681" y="18748"/>
                    <a:pt x="6177" y="19285"/>
                    <a:pt x="5661" y="19846"/>
                  </a:cubicBezTo>
                  <a:cubicBezTo>
                    <a:pt x="5297" y="20240"/>
                    <a:pt x="5044" y="20701"/>
                    <a:pt x="4757" y="21153"/>
                  </a:cubicBezTo>
                  <a:cubicBezTo>
                    <a:pt x="4346" y="21800"/>
                    <a:pt x="3856" y="22392"/>
                    <a:pt x="3443" y="23036"/>
                  </a:cubicBezTo>
                  <a:cubicBezTo>
                    <a:pt x="2771" y="24084"/>
                    <a:pt x="2460" y="25313"/>
                    <a:pt x="2118" y="26498"/>
                  </a:cubicBezTo>
                  <a:cubicBezTo>
                    <a:pt x="1898" y="27263"/>
                    <a:pt x="1678" y="28029"/>
                    <a:pt x="1497" y="28805"/>
                  </a:cubicBezTo>
                  <a:cubicBezTo>
                    <a:pt x="1427" y="29105"/>
                    <a:pt x="1389" y="29660"/>
                    <a:pt x="1224" y="30016"/>
                  </a:cubicBezTo>
                  <a:cubicBezTo>
                    <a:pt x="1336" y="29872"/>
                    <a:pt x="1485" y="29754"/>
                    <a:pt x="1619" y="29642"/>
                  </a:cubicBezTo>
                  <a:cubicBezTo>
                    <a:pt x="2224" y="29137"/>
                    <a:pt x="2860" y="28680"/>
                    <a:pt x="3419" y="28120"/>
                  </a:cubicBezTo>
                  <a:cubicBezTo>
                    <a:pt x="4351" y="27186"/>
                    <a:pt x="5299" y="26225"/>
                    <a:pt x="5861" y="25019"/>
                  </a:cubicBezTo>
                  <a:cubicBezTo>
                    <a:pt x="6304" y="24067"/>
                    <a:pt x="6496" y="23036"/>
                    <a:pt x="6665" y="22008"/>
                  </a:cubicBezTo>
                  <a:cubicBezTo>
                    <a:pt x="6769" y="21387"/>
                    <a:pt x="6855" y="20753"/>
                    <a:pt x="7039" y="20149"/>
                  </a:cubicBezTo>
                  <a:cubicBezTo>
                    <a:pt x="7169" y="19726"/>
                    <a:pt x="7388" y="19350"/>
                    <a:pt x="7570" y="18952"/>
                  </a:cubicBezTo>
                  <a:cubicBezTo>
                    <a:pt x="7808" y="18434"/>
                    <a:pt x="8184" y="17996"/>
                    <a:pt x="8409" y="17475"/>
                  </a:cubicBezTo>
                  <a:cubicBezTo>
                    <a:pt x="8580" y="17077"/>
                    <a:pt x="8684" y="16618"/>
                    <a:pt x="8757" y="16195"/>
                  </a:cubicBezTo>
                  <a:cubicBezTo>
                    <a:pt x="8818" y="15842"/>
                    <a:pt x="8823" y="15602"/>
                    <a:pt x="9018" y="15288"/>
                  </a:cubicBezTo>
                  <a:cubicBezTo>
                    <a:pt x="9142" y="15089"/>
                    <a:pt x="9195" y="14880"/>
                    <a:pt x="9304" y="14675"/>
                  </a:cubicBezTo>
                  <a:cubicBezTo>
                    <a:pt x="9507" y="14297"/>
                    <a:pt x="9836" y="14032"/>
                    <a:pt x="10038" y="13671"/>
                  </a:cubicBezTo>
                  <a:cubicBezTo>
                    <a:pt x="10090" y="13810"/>
                    <a:pt x="10044" y="13943"/>
                    <a:pt x="10056" y="14088"/>
                  </a:cubicBezTo>
                  <a:cubicBezTo>
                    <a:pt x="10076" y="14332"/>
                    <a:pt x="10156" y="14569"/>
                    <a:pt x="10178" y="14817"/>
                  </a:cubicBezTo>
                  <a:cubicBezTo>
                    <a:pt x="10280" y="15935"/>
                    <a:pt x="10555" y="17023"/>
                    <a:pt x="10691" y="18134"/>
                  </a:cubicBezTo>
                  <a:cubicBezTo>
                    <a:pt x="10846" y="19403"/>
                    <a:pt x="11131" y="20653"/>
                    <a:pt x="11542" y="21863"/>
                  </a:cubicBezTo>
                  <a:cubicBezTo>
                    <a:pt x="11703" y="22342"/>
                    <a:pt x="11896" y="22811"/>
                    <a:pt x="12074" y="23284"/>
                  </a:cubicBezTo>
                  <a:cubicBezTo>
                    <a:pt x="12181" y="23507"/>
                    <a:pt x="12249" y="23747"/>
                    <a:pt x="12275" y="23993"/>
                  </a:cubicBezTo>
                  <a:cubicBezTo>
                    <a:pt x="12255" y="24105"/>
                    <a:pt x="12280" y="24202"/>
                    <a:pt x="12348" y="24286"/>
                  </a:cubicBezTo>
                  <a:cubicBezTo>
                    <a:pt x="12583" y="24085"/>
                    <a:pt x="12657" y="23668"/>
                    <a:pt x="12730" y="23397"/>
                  </a:cubicBezTo>
                  <a:cubicBezTo>
                    <a:pt x="12884" y="22832"/>
                    <a:pt x="13061" y="22268"/>
                    <a:pt x="13172" y="21693"/>
                  </a:cubicBezTo>
                  <a:cubicBezTo>
                    <a:pt x="13312" y="20968"/>
                    <a:pt x="13425" y="20254"/>
                    <a:pt x="13427" y="19517"/>
                  </a:cubicBezTo>
                  <a:cubicBezTo>
                    <a:pt x="13428" y="18988"/>
                    <a:pt x="13319" y="18648"/>
                    <a:pt x="13108" y="18166"/>
                  </a:cubicBezTo>
                  <a:cubicBezTo>
                    <a:pt x="12913" y="17721"/>
                    <a:pt x="12626" y="17350"/>
                    <a:pt x="12409" y="16914"/>
                  </a:cubicBezTo>
                  <a:cubicBezTo>
                    <a:pt x="12123" y="16340"/>
                    <a:pt x="12133" y="15720"/>
                    <a:pt x="11924" y="15122"/>
                  </a:cubicBezTo>
                  <a:cubicBezTo>
                    <a:pt x="11828" y="14895"/>
                    <a:pt x="11746" y="14661"/>
                    <a:pt x="11680" y="14422"/>
                  </a:cubicBezTo>
                  <a:cubicBezTo>
                    <a:pt x="11627" y="14171"/>
                    <a:pt x="11583" y="13920"/>
                    <a:pt x="11551" y="13665"/>
                  </a:cubicBezTo>
                  <a:cubicBezTo>
                    <a:pt x="11435" y="13430"/>
                    <a:pt x="11143" y="13318"/>
                    <a:pt x="10986" y="13089"/>
                  </a:cubicBezTo>
                  <a:cubicBezTo>
                    <a:pt x="10816" y="12844"/>
                    <a:pt x="10611" y="12558"/>
                    <a:pt x="10635" y="12257"/>
                  </a:cubicBezTo>
                  <a:cubicBezTo>
                    <a:pt x="10653" y="12024"/>
                    <a:pt x="10763" y="11782"/>
                    <a:pt x="10839" y="11549"/>
                  </a:cubicBezTo>
                  <a:cubicBezTo>
                    <a:pt x="11055" y="11026"/>
                    <a:pt x="11289" y="10512"/>
                    <a:pt x="11591" y="10023"/>
                  </a:cubicBezTo>
                  <a:cubicBezTo>
                    <a:pt x="11857" y="9590"/>
                    <a:pt x="12168" y="9185"/>
                    <a:pt x="12520" y="8817"/>
                  </a:cubicBezTo>
                  <a:cubicBezTo>
                    <a:pt x="12733" y="9271"/>
                    <a:pt x="13134" y="9697"/>
                    <a:pt x="13437" y="10104"/>
                  </a:cubicBezTo>
                  <a:cubicBezTo>
                    <a:pt x="13906" y="10732"/>
                    <a:pt x="14216" y="11437"/>
                    <a:pt x="14585" y="12126"/>
                  </a:cubicBezTo>
                  <a:cubicBezTo>
                    <a:pt x="14888" y="12697"/>
                    <a:pt x="15232" y="13271"/>
                    <a:pt x="15428" y="13878"/>
                  </a:cubicBezTo>
                  <a:cubicBezTo>
                    <a:pt x="15503" y="14109"/>
                    <a:pt x="15669" y="14258"/>
                    <a:pt x="15801" y="14455"/>
                  </a:cubicBezTo>
                  <a:cubicBezTo>
                    <a:pt x="15999" y="14742"/>
                    <a:pt x="16176" y="15042"/>
                    <a:pt x="16334" y="15353"/>
                  </a:cubicBezTo>
                  <a:cubicBezTo>
                    <a:pt x="16491" y="15667"/>
                    <a:pt x="16689" y="15996"/>
                    <a:pt x="16772" y="16338"/>
                  </a:cubicBezTo>
                  <a:cubicBezTo>
                    <a:pt x="16836" y="16602"/>
                    <a:pt x="16788" y="16823"/>
                    <a:pt x="16893" y="17088"/>
                  </a:cubicBezTo>
                  <a:cubicBezTo>
                    <a:pt x="17058" y="17504"/>
                    <a:pt x="17361" y="17808"/>
                    <a:pt x="17468" y="18255"/>
                  </a:cubicBezTo>
                  <a:cubicBezTo>
                    <a:pt x="17531" y="18520"/>
                    <a:pt x="17540" y="18843"/>
                    <a:pt x="17688" y="19079"/>
                  </a:cubicBezTo>
                  <a:cubicBezTo>
                    <a:pt x="18033" y="18668"/>
                    <a:pt x="18026" y="17804"/>
                    <a:pt x="18073" y="17289"/>
                  </a:cubicBezTo>
                  <a:cubicBezTo>
                    <a:pt x="18152" y="16437"/>
                    <a:pt x="18222" y="15586"/>
                    <a:pt x="18185" y="14729"/>
                  </a:cubicBezTo>
                  <a:cubicBezTo>
                    <a:pt x="18152" y="13996"/>
                    <a:pt x="17860" y="13149"/>
                    <a:pt x="17505" y="12497"/>
                  </a:cubicBezTo>
                  <a:cubicBezTo>
                    <a:pt x="17136" y="11824"/>
                    <a:pt x="16433" y="11302"/>
                    <a:pt x="15976" y="10685"/>
                  </a:cubicBezTo>
                  <a:cubicBezTo>
                    <a:pt x="15589" y="10162"/>
                    <a:pt x="15062" y="9765"/>
                    <a:pt x="14663" y="9251"/>
                  </a:cubicBezTo>
                  <a:cubicBezTo>
                    <a:pt x="14419" y="8936"/>
                    <a:pt x="14348" y="8719"/>
                    <a:pt x="14353" y="8322"/>
                  </a:cubicBezTo>
                  <a:cubicBezTo>
                    <a:pt x="14361" y="7665"/>
                    <a:pt x="14310" y="7054"/>
                    <a:pt x="14508" y="6416"/>
                  </a:cubicBezTo>
                  <a:cubicBezTo>
                    <a:pt x="14649" y="5959"/>
                    <a:pt x="14941" y="5561"/>
                    <a:pt x="15099" y="5112"/>
                  </a:cubicBezTo>
                  <a:cubicBezTo>
                    <a:pt x="15143" y="4983"/>
                    <a:pt x="15154" y="4804"/>
                    <a:pt x="15270" y="4723"/>
                  </a:cubicBezTo>
                  <a:cubicBezTo>
                    <a:pt x="15494" y="4864"/>
                    <a:pt x="15841" y="5364"/>
                    <a:pt x="15965" y="5508"/>
                  </a:cubicBezTo>
                  <a:cubicBezTo>
                    <a:pt x="16718" y="6393"/>
                    <a:pt x="17384" y="7402"/>
                    <a:pt x="18029" y="8362"/>
                  </a:cubicBezTo>
                  <a:cubicBezTo>
                    <a:pt x="18849" y="9582"/>
                    <a:pt x="19493" y="10813"/>
                    <a:pt x="19686" y="12278"/>
                  </a:cubicBezTo>
                  <a:lnTo>
                    <a:pt x="19686" y="12278"/>
                  </a:lnTo>
                  <a:cubicBezTo>
                    <a:pt x="19656" y="11899"/>
                    <a:pt x="19774" y="11290"/>
                    <a:pt x="19790" y="11042"/>
                  </a:cubicBezTo>
                  <a:cubicBezTo>
                    <a:pt x="19830" y="10408"/>
                    <a:pt x="19842" y="9791"/>
                    <a:pt x="19750" y="9158"/>
                  </a:cubicBezTo>
                  <a:cubicBezTo>
                    <a:pt x="19667" y="8597"/>
                    <a:pt x="19484" y="8070"/>
                    <a:pt x="19314" y="7536"/>
                  </a:cubicBezTo>
                  <a:cubicBezTo>
                    <a:pt x="19279" y="7424"/>
                    <a:pt x="19257" y="7302"/>
                    <a:pt x="19220" y="7189"/>
                  </a:cubicBezTo>
                  <a:cubicBezTo>
                    <a:pt x="19167" y="7027"/>
                    <a:pt x="19097" y="6873"/>
                    <a:pt x="19010" y="6727"/>
                  </a:cubicBezTo>
                  <a:cubicBezTo>
                    <a:pt x="18924" y="6590"/>
                    <a:pt x="18880" y="6427"/>
                    <a:pt x="18793" y="6292"/>
                  </a:cubicBezTo>
                  <a:cubicBezTo>
                    <a:pt x="18714" y="6170"/>
                    <a:pt x="18621" y="6052"/>
                    <a:pt x="18533" y="5937"/>
                  </a:cubicBezTo>
                  <a:cubicBezTo>
                    <a:pt x="18389" y="5750"/>
                    <a:pt x="18264" y="5638"/>
                    <a:pt x="18062" y="5512"/>
                  </a:cubicBezTo>
                  <a:cubicBezTo>
                    <a:pt x="17818" y="5358"/>
                    <a:pt x="17613" y="5226"/>
                    <a:pt x="17335" y="5131"/>
                  </a:cubicBezTo>
                  <a:cubicBezTo>
                    <a:pt x="17066" y="5038"/>
                    <a:pt x="16798" y="4932"/>
                    <a:pt x="16531" y="4827"/>
                  </a:cubicBezTo>
                  <a:cubicBezTo>
                    <a:pt x="16339" y="4753"/>
                    <a:pt x="16128" y="4680"/>
                    <a:pt x="15963" y="4554"/>
                  </a:cubicBezTo>
                  <a:cubicBezTo>
                    <a:pt x="15866" y="4479"/>
                    <a:pt x="15919" y="4434"/>
                    <a:pt x="15974" y="4330"/>
                  </a:cubicBezTo>
                  <a:cubicBezTo>
                    <a:pt x="16125" y="4045"/>
                    <a:pt x="16154" y="3712"/>
                    <a:pt x="16268" y="3411"/>
                  </a:cubicBezTo>
                  <a:cubicBezTo>
                    <a:pt x="16349" y="3199"/>
                    <a:pt x="16415" y="2977"/>
                    <a:pt x="16486" y="2760"/>
                  </a:cubicBezTo>
                  <a:cubicBezTo>
                    <a:pt x="16608" y="2380"/>
                    <a:pt x="16833" y="2048"/>
                    <a:pt x="16962" y="1672"/>
                  </a:cubicBezTo>
                  <a:cubicBezTo>
                    <a:pt x="17028" y="1480"/>
                    <a:pt x="17066" y="1281"/>
                    <a:pt x="17146" y="1094"/>
                  </a:cubicBezTo>
                  <a:cubicBezTo>
                    <a:pt x="17239" y="881"/>
                    <a:pt x="17320" y="664"/>
                    <a:pt x="17405" y="447"/>
                  </a:cubicBezTo>
                  <a:cubicBezTo>
                    <a:pt x="17445" y="348"/>
                    <a:pt x="17473" y="245"/>
                    <a:pt x="17519" y="148"/>
                  </a:cubicBezTo>
                  <a:cubicBezTo>
                    <a:pt x="17539" y="108"/>
                    <a:pt x="17574" y="74"/>
                    <a:pt x="17573" y="26"/>
                  </a:cubicBezTo>
                  <a:cubicBezTo>
                    <a:pt x="17517" y="8"/>
                    <a:pt x="17426" y="1"/>
                    <a:pt x="1733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grpSp>
      <p:sp>
        <p:nvSpPr>
          <p:cNvPr id="165" name="Google Shape;165;p15"/>
          <p:cNvSpPr/>
          <p:nvPr/>
        </p:nvSpPr>
        <p:spPr>
          <a:xfrm rot="-5400000">
            <a:off x="9152733" y="-1691935"/>
            <a:ext cx="2189208" cy="52048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6" name="Google Shape;166;p15"/>
          <p:cNvSpPr txBox="1">
            <a:spLocks noGrp="1"/>
          </p:cNvSpPr>
          <p:nvPr>
            <p:ph type="title"/>
          </p:nvPr>
        </p:nvSpPr>
        <p:spPr>
          <a:xfrm>
            <a:off x="3009900" y="3058933"/>
            <a:ext cx="7594400" cy="123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267">
                <a:latin typeface="Frank Ruhl Libre Medium"/>
                <a:ea typeface="Frank Ruhl Libre Medium"/>
                <a:cs typeface="Frank Ruhl Libre Medium"/>
                <a:sym typeface="Frank Ruhl Libre Medium"/>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67" name="Google Shape;167;p15"/>
          <p:cNvSpPr txBox="1">
            <a:spLocks noGrp="1"/>
          </p:cNvSpPr>
          <p:nvPr>
            <p:ph type="title" idx="2" hasCustomPrompt="1"/>
          </p:nvPr>
        </p:nvSpPr>
        <p:spPr>
          <a:xfrm>
            <a:off x="6403200" y="1280933"/>
            <a:ext cx="4201200" cy="177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12000" b="1">
                <a:solidFill>
                  <a:schemeClr val="accent3"/>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68" name="Google Shape;168;p15"/>
          <p:cNvSpPr txBox="1">
            <a:spLocks noGrp="1"/>
          </p:cNvSpPr>
          <p:nvPr>
            <p:ph type="subTitle" idx="1"/>
          </p:nvPr>
        </p:nvSpPr>
        <p:spPr>
          <a:xfrm>
            <a:off x="3640800" y="4730633"/>
            <a:ext cx="6963600" cy="6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00438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3053400" y="4843975"/>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67">
                <a:latin typeface="Frank Ruhl Libre Medium"/>
                <a:ea typeface="Frank Ruhl Libre Medium"/>
                <a:cs typeface="Frank Ruhl Libre Medium"/>
                <a:sym typeface="Frank Ruhl Libre Medium"/>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71" name="Google Shape;171;p16"/>
          <p:cNvSpPr txBox="1">
            <a:spLocks noGrp="1"/>
          </p:cNvSpPr>
          <p:nvPr>
            <p:ph type="subTitle" idx="1"/>
          </p:nvPr>
        </p:nvSpPr>
        <p:spPr>
          <a:xfrm>
            <a:off x="2076533" y="1304833"/>
            <a:ext cx="8038800" cy="30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44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72" name="Google Shape;172;p16"/>
          <p:cNvSpPr/>
          <p:nvPr/>
        </p:nvSpPr>
        <p:spPr>
          <a:xfrm rot="10800000">
            <a:off x="1197813" y="6069215"/>
            <a:ext cx="4923587" cy="830952"/>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3" name="Google Shape;173;p16"/>
          <p:cNvSpPr/>
          <p:nvPr/>
        </p:nvSpPr>
        <p:spPr>
          <a:xfrm rot="-5400000" flipH="1">
            <a:off x="3602040" y="2941727"/>
            <a:ext cx="1495355" cy="6718236"/>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4" name="Google Shape;174;p16"/>
          <p:cNvSpPr/>
          <p:nvPr/>
        </p:nvSpPr>
        <p:spPr>
          <a:xfrm rot="10800000">
            <a:off x="6034701" y="-326033"/>
            <a:ext cx="7516049" cy="1630868"/>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5" name="Google Shape;175;p16"/>
          <p:cNvSpPr/>
          <p:nvPr/>
        </p:nvSpPr>
        <p:spPr>
          <a:xfrm>
            <a:off x="-558800" y="5067300"/>
            <a:ext cx="7658080" cy="2134373"/>
          </a:xfrm>
          <a:custGeom>
            <a:avLst/>
            <a:gdLst/>
            <a:ahLst/>
            <a:cxnLst/>
            <a:rect l="l" t="t" r="r" b="b"/>
            <a:pathLst>
              <a:path w="136784" h="47061" extrusionOk="0">
                <a:moveTo>
                  <a:pt x="134994" y="40858"/>
                </a:moveTo>
                <a:cubicBezTo>
                  <a:pt x="134084" y="40858"/>
                  <a:pt x="133173" y="40948"/>
                  <a:pt x="132269" y="41045"/>
                </a:cubicBezTo>
                <a:cubicBezTo>
                  <a:pt x="131954" y="41079"/>
                  <a:pt x="131640" y="41111"/>
                  <a:pt x="131325" y="41141"/>
                </a:cubicBezTo>
                <a:lnTo>
                  <a:pt x="131325" y="41141"/>
                </a:lnTo>
                <a:cubicBezTo>
                  <a:pt x="132207" y="41321"/>
                  <a:pt x="133097" y="41434"/>
                  <a:pt x="133977" y="41434"/>
                </a:cubicBezTo>
                <a:cubicBezTo>
                  <a:pt x="134184" y="41434"/>
                  <a:pt x="134507" y="41449"/>
                  <a:pt x="134863" y="41449"/>
                </a:cubicBezTo>
                <a:cubicBezTo>
                  <a:pt x="135613" y="41449"/>
                  <a:pt x="136512" y="41386"/>
                  <a:pt x="136783" y="40998"/>
                </a:cubicBezTo>
                <a:cubicBezTo>
                  <a:pt x="136189" y="40897"/>
                  <a:pt x="135592" y="40858"/>
                  <a:pt x="134994" y="40858"/>
                </a:cubicBezTo>
                <a:close/>
                <a:moveTo>
                  <a:pt x="16313" y="0"/>
                </a:moveTo>
                <a:cubicBezTo>
                  <a:pt x="15564" y="0"/>
                  <a:pt x="14816" y="75"/>
                  <a:pt x="14081" y="225"/>
                </a:cubicBezTo>
                <a:cubicBezTo>
                  <a:pt x="12299" y="588"/>
                  <a:pt x="10562" y="1130"/>
                  <a:pt x="8816" y="1627"/>
                </a:cubicBezTo>
                <a:cubicBezTo>
                  <a:pt x="7963" y="1870"/>
                  <a:pt x="7063" y="2222"/>
                  <a:pt x="6168" y="2277"/>
                </a:cubicBezTo>
                <a:cubicBezTo>
                  <a:pt x="6129" y="2280"/>
                  <a:pt x="6089" y="2281"/>
                  <a:pt x="6051" y="2281"/>
                </a:cubicBezTo>
                <a:cubicBezTo>
                  <a:pt x="5653" y="2281"/>
                  <a:pt x="5288" y="2157"/>
                  <a:pt x="4895" y="2087"/>
                </a:cubicBezTo>
                <a:cubicBezTo>
                  <a:pt x="4616" y="2038"/>
                  <a:pt x="4335" y="2022"/>
                  <a:pt x="4053" y="2022"/>
                </a:cubicBezTo>
                <a:cubicBezTo>
                  <a:pt x="3706" y="2022"/>
                  <a:pt x="3359" y="2046"/>
                  <a:pt x="3013" y="2062"/>
                </a:cubicBezTo>
                <a:cubicBezTo>
                  <a:pt x="2488" y="2087"/>
                  <a:pt x="1840" y="2055"/>
                  <a:pt x="1377" y="2350"/>
                </a:cubicBezTo>
                <a:cubicBezTo>
                  <a:pt x="1106" y="2522"/>
                  <a:pt x="1179" y="2557"/>
                  <a:pt x="1292" y="2860"/>
                </a:cubicBezTo>
                <a:cubicBezTo>
                  <a:pt x="2082" y="4980"/>
                  <a:pt x="2302" y="7266"/>
                  <a:pt x="3177" y="9351"/>
                </a:cubicBezTo>
                <a:cubicBezTo>
                  <a:pt x="3498" y="10112"/>
                  <a:pt x="3837" y="10845"/>
                  <a:pt x="4015" y="11656"/>
                </a:cubicBezTo>
                <a:cubicBezTo>
                  <a:pt x="4618" y="14424"/>
                  <a:pt x="4373" y="17462"/>
                  <a:pt x="4351" y="20276"/>
                </a:cubicBezTo>
                <a:cubicBezTo>
                  <a:pt x="4345" y="21092"/>
                  <a:pt x="4334" y="21908"/>
                  <a:pt x="4319" y="22723"/>
                </a:cubicBezTo>
                <a:cubicBezTo>
                  <a:pt x="4285" y="24634"/>
                  <a:pt x="4093" y="26739"/>
                  <a:pt x="3724" y="28617"/>
                </a:cubicBezTo>
                <a:cubicBezTo>
                  <a:pt x="3476" y="29881"/>
                  <a:pt x="2858" y="31004"/>
                  <a:pt x="2660" y="32285"/>
                </a:cubicBezTo>
                <a:cubicBezTo>
                  <a:pt x="2496" y="33338"/>
                  <a:pt x="2153" y="34339"/>
                  <a:pt x="1970" y="35384"/>
                </a:cubicBezTo>
                <a:cubicBezTo>
                  <a:pt x="1838" y="36140"/>
                  <a:pt x="1691" y="36983"/>
                  <a:pt x="1398" y="37705"/>
                </a:cubicBezTo>
                <a:cubicBezTo>
                  <a:pt x="1202" y="38188"/>
                  <a:pt x="839" y="38577"/>
                  <a:pt x="633" y="39055"/>
                </a:cubicBezTo>
                <a:cubicBezTo>
                  <a:pt x="275" y="39884"/>
                  <a:pt x="257" y="40895"/>
                  <a:pt x="134" y="41780"/>
                </a:cubicBezTo>
                <a:cubicBezTo>
                  <a:pt x="82" y="42159"/>
                  <a:pt x="95" y="42511"/>
                  <a:pt x="97" y="42892"/>
                </a:cubicBezTo>
                <a:cubicBezTo>
                  <a:pt x="100" y="43201"/>
                  <a:pt x="0" y="43669"/>
                  <a:pt x="108" y="43965"/>
                </a:cubicBezTo>
                <a:cubicBezTo>
                  <a:pt x="694" y="44078"/>
                  <a:pt x="1375" y="44091"/>
                  <a:pt x="1976" y="44148"/>
                </a:cubicBezTo>
                <a:cubicBezTo>
                  <a:pt x="3925" y="44334"/>
                  <a:pt x="5915" y="44363"/>
                  <a:pt x="7889" y="44363"/>
                </a:cubicBezTo>
                <a:cubicBezTo>
                  <a:pt x="8539" y="44363"/>
                  <a:pt x="9188" y="44360"/>
                  <a:pt x="9833" y="44358"/>
                </a:cubicBezTo>
                <a:cubicBezTo>
                  <a:pt x="13260" y="44350"/>
                  <a:pt x="16667" y="44330"/>
                  <a:pt x="20091" y="44211"/>
                </a:cubicBezTo>
                <a:cubicBezTo>
                  <a:pt x="20687" y="44191"/>
                  <a:pt x="21283" y="44185"/>
                  <a:pt x="21880" y="44185"/>
                </a:cubicBezTo>
                <a:cubicBezTo>
                  <a:pt x="22566" y="44185"/>
                  <a:pt x="23252" y="44192"/>
                  <a:pt x="23937" y="44192"/>
                </a:cubicBezTo>
                <a:cubicBezTo>
                  <a:pt x="25055" y="44192"/>
                  <a:pt x="26171" y="44173"/>
                  <a:pt x="27282" y="44072"/>
                </a:cubicBezTo>
                <a:cubicBezTo>
                  <a:pt x="29636" y="43858"/>
                  <a:pt x="31978" y="43444"/>
                  <a:pt x="34334" y="43279"/>
                </a:cubicBezTo>
                <a:cubicBezTo>
                  <a:pt x="35016" y="43231"/>
                  <a:pt x="35709" y="43210"/>
                  <a:pt x="36406" y="43210"/>
                </a:cubicBezTo>
                <a:cubicBezTo>
                  <a:pt x="38189" y="43210"/>
                  <a:pt x="40000" y="43349"/>
                  <a:pt x="41739" y="43544"/>
                </a:cubicBezTo>
                <a:cubicBezTo>
                  <a:pt x="43063" y="43692"/>
                  <a:pt x="44279" y="44083"/>
                  <a:pt x="45567" y="44363"/>
                </a:cubicBezTo>
                <a:cubicBezTo>
                  <a:pt x="46783" y="44626"/>
                  <a:pt x="48105" y="44737"/>
                  <a:pt x="49343" y="44868"/>
                </a:cubicBezTo>
                <a:cubicBezTo>
                  <a:pt x="49696" y="44904"/>
                  <a:pt x="50052" y="44918"/>
                  <a:pt x="50409" y="44918"/>
                </a:cubicBezTo>
                <a:cubicBezTo>
                  <a:pt x="51303" y="44918"/>
                  <a:pt x="52208" y="44835"/>
                  <a:pt x="53102" y="44835"/>
                </a:cubicBezTo>
                <a:cubicBezTo>
                  <a:pt x="53579" y="44835"/>
                  <a:pt x="54053" y="44859"/>
                  <a:pt x="54520" y="44931"/>
                </a:cubicBezTo>
                <a:cubicBezTo>
                  <a:pt x="55382" y="45064"/>
                  <a:pt x="56138" y="45451"/>
                  <a:pt x="57025" y="45462"/>
                </a:cubicBezTo>
                <a:cubicBezTo>
                  <a:pt x="57180" y="45463"/>
                  <a:pt x="57334" y="45464"/>
                  <a:pt x="57489" y="45464"/>
                </a:cubicBezTo>
                <a:cubicBezTo>
                  <a:pt x="58032" y="45464"/>
                  <a:pt x="58575" y="45455"/>
                  <a:pt x="59117" y="45454"/>
                </a:cubicBezTo>
                <a:cubicBezTo>
                  <a:pt x="59127" y="45454"/>
                  <a:pt x="59138" y="45454"/>
                  <a:pt x="59148" y="45454"/>
                </a:cubicBezTo>
                <a:cubicBezTo>
                  <a:pt x="60610" y="45454"/>
                  <a:pt x="62012" y="45774"/>
                  <a:pt x="63462" y="45813"/>
                </a:cubicBezTo>
                <a:cubicBezTo>
                  <a:pt x="64462" y="45840"/>
                  <a:pt x="65402" y="46340"/>
                  <a:pt x="66402" y="46340"/>
                </a:cubicBezTo>
                <a:cubicBezTo>
                  <a:pt x="66462" y="46340"/>
                  <a:pt x="66523" y="46338"/>
                  <a:pt x="66584" y="46334"/>
                </a:cubicBezTo>
                <a:cubicBezTo>
                  <a:pt x="67249" y="46291"/>
                  <a:pt x="67805" y="45907"/>
                  <a:pt x="68443" y="45758"/>
                </a:cubicBezTo>
                <a:cubicBezTo>
                  <a:pt x="68990" y="45629"/>
                  <a:pt x="69574" y="45592"/>
                  <a:pt x="70160" y="45592"/>
                </a:cubicBezTo>
                <a:cubicBezTo>
                  <a:pt x="70740" y="45592"/>
                  <a:pt x="71322" y="45628"/>
                  <a:pt x="71873" y="45645"/>
                </a:cubicBezTo>
                <a:cubicBezTo>
                  <a:pt x="73104" y="45681"/>
                  <a:pt x="74334" y="45772"/>
                  <a:pt x="75559" y="45897"/>
                </a:cubicBezTo>
                <a:cubicBezTo>
                  <a:pt x="76679" y="46011"/>
                  <a:pt x="77809" y="46042"/>
                  <a:pt x="78941" y="46042"/>
                </a:cubicBezTo>
                <a:cubicBezTo>
                  <a:pt x="80274" y="46042"/>
                  <a:pt x="81610" y="45999"/>
                  <a:pt x="82939" y="45999"/>
                </a:cubicBezTo>
                <a:cubicBezTo>
                  <a:pt x="83175" y="45999"/>
                  <a:pt x="83411" y="46000"/>
                  <a:pt x="83646" y="46004"/>
                </a:cubicBezTo>
                <a:cubicBezTo>
                  <a:pt x="86906" y="46049"/>
                  <a:pt x="90096" y="46653"/>
                  <a:pt x="93341" y="46835"/>
                </a:cubicBezTo>
                <a:cubicBezTo>
                  <a:pt x="94435" y="46896"/>
                  <a:pt x="95531" y="46919"/>
                  <a:pt x="96627" y="46919"/>
                </a:cubicBezTo>
                <a:cubicBezTo>
                  <a:pt x="96776" y="46919"/>
                  <a:pt x="96924" y="46919"/>
                  <a:pt x="97073" y="46918"/>
                </a:cubicBezTo>
                <a:cubicBezTo>
                  <a:pt x="97894" y="46914"/>
                  <a:pt x="98747" y="46832"/>
                  <a:pt x="99585" y="46832"/>
                </a:cubicBezTo>
                <a:cubicBezTo>
                  <a:pt x="99937" y="46832"/>
                  <a:pt x="100286" y="46847"/>
                  <a:pt x="100628" y="46887"/>
                </a:cubicBezTo>
                <a:cubicBezTo>
                  <a:pt x="101154" y="46949"/>
                  <a:pt x="101580" y="47060"/>
                  <a:pt x="102044" y="47060"/>
                </a:cubicBezTo>
                <a:cubicBezTo>
                  <a:pt x="102275" y="47060"/>
                  <a:pt x="102515" y="47033"/>
                  <a:pt x="102782" y="46957"/>
                </a:cubicBezTo>
                <a:cubicBezTo>
                  <a:pt x="103872" y="46650"/>
                  <a:pt x="104915" y="46186"/>
                  <a:pt x="105986" y="45819"/>
                </a:cubicBezTo>
                <a:cubicBezTo>
                  <a:pt x="107086" y="45442"/>
                  <a:pt x="108188" y="45546"/>
                  <a:pt x="109299" y="45269"/>
                </a:cubicBezTo>
                <a:cubicBezTo>
                  <a:pt x="110678" y="44926"/>
                  <a:pt x="111807" y="44043"/>
                  <a:pt x="113136" y="43636"/>
                </a:cubicBezTo>
                <a:cubicBezTo>
                  <a:pt x="114316" y="43277"/>
                  <a:pt x="115371" y="42965"/>
                  <a:pt x="116604" y="42853"/>
                </a:cubicBezTo>
                <a:cubicBezTo>
                  <a:pt x="119021" y="42633"/>
                  <a:pt x="121387" y="42016"/>
                  <a:pt x="123805" y="41772"/>
                </a:cubicBezTo>
                <a:cubicBezTo>
                  <a:pt x="126308" y="41518"/>
                  <a:pt x="128821" y="41382"/>
                  <a:pt x="131325" y="41141"/>
                </a:cubicBezTo>
                <a:lnTo>
                  <a:pt x="131325" y="41141"/>
                </a:lnTo>
                <a:cubicBezTo>
                  <a:pt x="130205" y="40913"/>
                  <a:pt x="129098" y="40576"/>
                  <a:pt x="128041" y="40227"/>
                </a:cubicBezTo>
                <a:cubicBezTo>
                  <a:pt x="126973" y="39873"/>
                  <a:pt x="125959" y="39373"/>
                  <a:pt x="125001" y="38784"/>
                </a:cubicBezTo>
                <a:cubicBezTo>
                  <a:pt x="124182" y="38278"/>
                  <a:pt x="123388" y="37730"/>
                  <a:pt x="122626" y="37143"/>
                </a:cubicBezTo>
                <a:cubicBezTo>
                  <a:pt x="121425" y="36226"/>
                  <a:pt x="120284" y="35219"/>
                  <a:pt x="119222" y="34186"/>
                </a:cubicBezTo>
                <a:cubicBezTo>
                  <a:pt x="118702" y="33679"/>
                  <a:pt x="118191" y="33165"/>
                  <a:pt x="117532" y="32841"/>
                </a:cubicBezTo>
                <a:cubicBezTo>
                  <a:pt x="115547" y="31865"/>
                  <a:pt x="113003" y="31966"/>
                  <a:pt x="110890" y="31717"/>
                </a:cubicBezTo>
                <a:cubicBezTo>
                  <a:pt x="109047" y="31500"/>
                  <a:pt x="107474" y="30906"/>
                  <a:pt x="105761" y="30274"/>
                </a:cubicBezTo>
                <a:cubicBezTo>
                  <a:pt x="105361" y="30127"/>
                  <a:pt x="105283" y="29887"/>
                  <a:pt x="104955" y="29649"/>
                </a:cubicBezTo>
                <a:cubicBezTo>
                  <a:pt x="104127" y="29047"/>
                  <a:pt x="102834" y="28705"/>
                  <a:pt x="101866" y="28464"/>
                </a:cubicBezTo>
                <a:cubicBezTo>
                  <a:pt x="100169" y="28043"/>
                  <a:pt x="98465" y="27651"/>
                  <a:pt x="96773" y="27209"/>
                </a:cubicBezTo>
                <a:cubicBezTo>
                  <a:pt x="96389" y="27109"/>
                  <a:pt x="95947" y="26931"/>
                  <a:pt x="95533" y="26931"/>
                </a:cubicBezTo>
                <a:cubicBezTo>
                  <a:pt x="95293" y="26931"/>
                  <a:pt x="95062" y="26990"/>
                  <a:pt x="94857" y="27159"/>
                </a:cubicBezTo>
                <a:cubicBezTo>
                  <a:pt x="94069" y="27810"/>
                  <a:pt x="93347" y="28239"/>
                  <a:pt x="92376" y="28605"/>
                </a:cubicBezTo>
                <a:cubicBezTo>
                  <a:pt x="90189" y="29430"/>
                  <a:pt x="87786" y="29272"/>
                  <a:pt x="85497" y="29723"/>
                </a:cubicBezTo>
                <a:cubicBezTo>
                  <a:pt x="83552" y="30107"/>
                  <a:pt x="81639" y="30684"/>
                  <a:pt x="79727" y="31207"/>
                </a:cubicBezTo>
                <a:cubicBezTo>
                  <a:pt x="78344" y="31586"/>
                  <a:pt x="77091" y="32232"/>
                  <a:pt x="75718" y="32627"/>
                </a:cubicBezTo>
                <a:cubicBezTo>
                  <a:pt x="74577" y="32954"/>
                  <a:pt x="73457" y="33526"/>
                  <a:pt x="72277" y="33695"/>
                </a:cubicBezTo>
                <a:cubicBezTo>
                  <a:pt x="71900" y="33748"/>
                  <a:pt x="71506" y="33729"/>
                  <a:pt x="71129" y="33771"/>
                </a:cubicBezTo>
                <a:cubicBezTo>
                  <a:pt x="70733" y="33815"/>
                  <a:pt x="70324" y="33932"/>
                  <a:pt x="69918" y="33932"/>
                </a:cubicBezTo>
                <a:cubicBezTo>
                  <a:pt x="69865" y="33932"/>
                  <a:pt x="69812" y="33930"/>
                  <a:pt x="69759" y="33926"/>
                </a:cubicBezTo>
                <a:cubicBezTo>
                  <a:pt x="68950" y="33858"/>
                  <a:pt x="68296" y="33262"/>
                  <a:pt x="67566" y="32959"/>
                </a:cubicBezTo>
                <a:cubicBezTo>
                  <a:pt x="65809" y="32232"/>
                  <a:pt x="64059" y="31464"/>
                  <a:pt x="62455" y="30426"/>
                </a:cubicBezTo>
                <a:cubicBezTo>
                  <a:pt x="61780" y="29988"/>
                  <a:pt x="61251" y="29353"/>
                  <a:pt x="60555" y="28960"/>
                </a:cubicBezTo>
                <a:cubicBezTo>
                  <a:pt x="60209" y="28763"/>
                  <a:pt x="59804" y="28759"/>
                  <a:pt x="59450" y="28558"/>
                </a:cubicBezTo>
                <a:cubicBezTo>
                  <a:pt x="58896" y="28242"/>
                  <a:pt x="58282" y="27696"/>
                  <a:pt x="57842" y="27254"/>
                </a:cubicBezTo>
                <a:cubicBezTo>
                  <a:pt x="57077" y="26487"/>
                  <a:pt x="55916" y="26213"/>
                  <a:pt x="54849" y="26201"/>
                </a:cubicBezTo>
                <a:cubicBezTo>
                  <a:pt x="54847" y="26201"/>
                  <a:pt x="54846" y="26201"/>
                  <a:pt x="54844" y="26201"/>
                </a:cubicBezTo>
                <a:cubicBezTo>
                  <a:pt x="54679" y="26201"/>
                  <a:pt x="54303" y="26266"/>
                  <a:pt x="53997" y="26266"/>
                </a:cubicBezTo>
                <a:cubicBezTo>
                  <a:pt x="53831" y="26266"/>
                  <a:pt x="53685" y="26247"/>
                  <a:pt x="53605" y="26187"/>
                </a:cubicBezTo>
                <a:cubicBezTo>
                  <a:pt x="53327" y="25983"/>
                  <a:pt x="53482" y="25929"/>
                  <a:pt x="53388" y="25634"/>
                </a:cubicBezTo>
                <a:cubicBezTo>
                  <a:pt x="53180" y="24969"/>
                  <a:pt x="52415" y="24712"/>
                  <a:pt x="52120" y="24084"/>
                </a:cubicBezTo>
                <a:cubicBezTo>
                  <a:pt x="51688" y="23167"/>
                  <a:pt x="51563" y="22348"/>
                  <a:pt x="51575" y="21343"/>
                </a:cubicBezTo>
                <a:cubicBezTo>
                  <a:pt x="51593" y="19783"/>
                  <a:pt x="51605" y="18513"/>
                  <a:pt x="50890" y="17110"/>
                </a:cubicBezTo>
                <a:cubicBezTo>
                  <a:pt x="50650" y="16638"/>
                  <a:pt x="50107" y="16078"/>
                  <a:pt x="49573" y="15943"/>
                </a:cubicBezTo>
                <a:cubicBezTo>
                  <a:pt x="49448" y="15911"/>
                  <a:pt x="49312" y="15900"/>
                  <a:pt x="49170" y="15900"/>
                </a:cubicBezTo>
                <a:cubicBezTo>
                  <a:pt x="48892" y="15900"/>
                  <a:pt x="48593" y="15941"/>
                  <a:pt x="48319" y="15941"/>
                </a:cubicBezTo>
                <a:cubicBezTo>
                  <a:pt x="48237" y="15941"/>
                  <a:pt x="48158" y="15937"/>
                  <a:pt x="48082" y="15928"/>
                </a:cubicBezTo>
                <a:cubicBezTo>
                  <a:pt x="46331" y="15709"/>
                  <a:pt x="44464" y="15415"/>
                  <a:pt x="42784" y="14878"/>
                </a:cubicBezTo>
                <a:cubicBezTo>
                  <a:pt x="40262" y="14071"/>
                  <a:pt x="38034" y="12662"/>
                  <a:pt x="35710" y="11431"/>
                </a:cubicBezTo>
                <a:cubicBezTo>
                  <a:pt x="33252" y="10130"/>
                  <a:pt x="30854" y="8832"/>
                  <a:pt x="28565" y="7247"/>
                </a:cubicBezTo>
                <a:cubicBezTo>
                  <a:pt x="27424" y="6457"/>
                  <a:pt x="26231" y="5823"/>
                  <a:pt x="25033" y="5140"/>
                </a:cubicBezTo>
                <a:cubicBezTo>
                  <a:pt x="24537" y="4857"/>
                  <a:pt x="24315" y="4687"/>
                  <a:pt x="23763" y="4553"/>
                </a:cubicBezTo>
                <a:cubicBezTo>
                  <a:pt x="23497" y="4488"/>
                  <a:pt x="23131" y="4345"/>
                  <a:pt x="22832" y="4238"/>
                </a:cubicBezTo>
                <a:cubicBezTo>
                  <a:pt x="21619" y="3805"/>
                  <a:pt x="20987" y="2901"/>
                  <a:pt x="20194" y="1917"/>
                </a:cubicBezTo>
                <a:cubicBezTo>
                  <a:pt x="19320" y="832"/>
                  <a:pt x="18039" y="40"/>
                  <a:pt x="16613" y="4"/>
                </a:cubicBezTo>
                <a:cubicBezTo>
                  <a:pt x="16513" y="1"/>
                  <a:pt x="16413" y="0"/>
                  <a:pt x="1631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6" name="Google Shape;176;p16"/>
          <p:cNvSpPr/>
          <p:nvPr/>
        </p:nvSpPr>
        <p:spPr>
          <a:xfrm rot="1779275">
            <a:off x="8367369" y="-1948467"/>
            <a:ext cx="6686049" cy="3643032"/>
          </a:xfrm>
          <a:custGeom>
            <a:avLst/>
            <a:gdLst/>
            <a:ahLst/>
            <a:cxnLst/>
            <a:rect l="l" t="t" r="r" b="b"/>
            <a:pathLst>
              <a:path w="78180" h="44502" extrusionOk="0">
                <a:moveTo>
                  <a:pt x="77871" y="0"/>
                </a:moveTo>
                <a:cubicBezTo>
                  <a:pt x="77774" y="0"/>
                  <a:pt x="77682" y="55"/>
                  <a:pt x="77658" y="181"/>
                </a:cubicBezTo>
                <a:cubicBezTo>
                  <a:pt x="77614" y="402"/>
                  <a:pt x="77300" y="520"/>
                  <a:pt x="77122" y="611"/>
                </a:cubicBezTo>
                <a:cubicBezTo>
                  <a:pt x="76879" y="735"/>
                  <a:pt x="76631" y="848"/>
                  <a:pt x="76400" y="997"/>
                </a:cubicBezTo>
                <a:cubicBezTo>
                  <a:pt x="75719" y="1434"/>
                  <a:pt x="75082" y="1882"/>
                  <a:pt x="74348" y="2232"/>
                </a:cubicBezTo>
                <a:cubicBezTo>
                  <a:pt x="74014" y="2391"/>
                  <a:pt x="73677" y="2546"/>
                  <a:pt x="73348" y="2715"/>
                </a:cubicBezTo>
                <a:cubicBezTo>
                  <a:pt x="72983" y="2904"/>
                  <a:pt x="72643" y="3139"/>
                  <a:pt x="72267" y="3300"/>
                </a:cubicBezTo>
                <a:cubicBezTo>
                  <a:pt x="71573" y="3599"/>
                  <a:pt x="70864" y="3788"/>
                  <a:pt x="70196" y="4156"/>
                </a:cubicBezTo>
                <a:cubicBezTo>
                  <a:pt x="68789" y="4926"/>
                  <a:pt x="67512" y="5937"/>
                  <a:pt x="66066" y="6633"/>
                </a:cubicBezTo>
                <a:cubicBezTo>
                  <a:pt x="65379" y="6965"/>
                  <a:pt x="64772" y="7346"/>
                  <a:pt x="64157" y="7795"/>
                </a:cubicBezTo>
                <a:cubicBezTo>
                  <a:pt x="63517" y="8259"/>
                  <a:pt x="62859" y="8657"/>
                  <a:pt x="62171" y="9044"/>
                </a:cubicBezTo>
                <a:cubicBezTo>
                  <a:pt x="60865" y="9784"/>
                  <a:pt x="59737" y="10797"/>
                  <a:pt x="58421" y="11521"/>
                </a:cubicBezTo>
                <a:cubicBezTo>
                  <a:pt x="57078" y="12260"/>
                  <a:pt x="55719" y="12961"/>
                  <a:pt x="54494" y="13893"/>
                </a:cubicBezTo>
                <a:cubicBezTo>
                  <a:pt x="54014" y="14258"/>
                  <a:pt x="53534" y="14650"/>
                  <a:pt x="53180" y="15143"/>
                </a:cubicBezTo>
                <a:cubicBezTo>
                  <a:pt x="52878" y="15564"/>
                  <a:pt x="52825" y="16110"/>
                  <a:pt x="52489" y="16507"/>
                </a:cubicBezTo>
                <a:cubicBezTo>
                  <a:pt x="51422" y="17766"/>
                  <a:pt x="50016" y="18739"/>
                  <a:pt x="49002" y="20043"/>
                </a:cubicBezTo>
                <a:cubicBezTo>
                  <a:pt x="48784" y="20325"/>
                  <a:pt x="48601" y="20628"/>
                  <a:pt x="48399" y="20920"/>
                </a:cubicBezTo>
                <a:cubicBezTo>
                  <a:pt x="48183" y="21232"/>
                  <a:pt x="47919" y="21494"/>
                  <a:pt x="47660" y="21768"/>
                </a:cubicBezTo>
                <a:cubicBezTo>
                  <a:pt x="47141" y="22319"/>
                  <a:pt x="46693" y="22921"/>
                  <a:pt x="46207" y="23499"/>
                </a:cubicBezTo>
                <a:cubicBezTo>
                  <a:pt x="45169" y="24734"/>
                  <a:pt x="44027" y="25881"/>
                  <a:pt x="43061" y="27176"/>
                </a:cubicBezTo>
                <a:cubicBezTo>
                  <a:pt x="42641" y="27738"/>
                  <a:pt x="42254" y="28462"/>
                  <a:pt x="41669" y="28871"/>
                </a:cubicBezTo>
                <a:cubicBezTo>
                  <a:pt x="41225" y="29183"/>
                  <a:pt x="40633" y="29110"/>
                  <a:pt x="40195" y="29472"/>
                </a:cubicBezTo>
                <a:cubicBezTo>
                  <a:pt x="39946" y="29678"/>
                  <a:pt x="39777" y="29885"/>
                  <a:pt x="39450" y="29975"/>
                </a:cubicBezTo>
                <a:cubicBezTo>
                  <a:pt x="39165" y="30053"/>
                  <a:pt x="38864" y="30086"/>
                  <a:pt x="38576" y="30155"/>
                </a:cubicBezTo>
                <a:cubicBezTo>
                  <a:pt x="37790" y="30342"/>
                  <a:pt x="36996" y="30399"/>
                  <a:pt x="36225" y="30661"/>
                </a:cubicBezTo>
                <a:cubicBezTo>
                  <a:pt x="35508" y="30904"/>
                  <a:pt x="34823" y="31226"/>
                  <a:pt x="34115" y="31495"/>
                </a:cubicBezTo>
                <a:cubicBezTo>
                  <a:pt x="33439" y="31751"/>
                  <a:pt x="32771" y="31899"/>
                  <a:pt x="32055" y="31997"/>
                </a:cubicBezTo>
                <a:cubicBezTo>
                  <a:pt x="31388" y="32089"/>
                  <a:pt x="30867" y="32419"/>
                  <a:pt x="30269" y="32702"/>
                </a:cubicBezTo>
                <a:cubicBezTo>
                  <a:pt x="29554" y="33041"/>
                  <a:pt x="28769" y="33205"/>
                  <a:pt x="28021" y="33455"/>
                </a:cubicBezTo>
                <a:cubicBezTo>
                  <a:pt x="27283" y="33699"/>
                  <a:pt x="26619" y="34017"/>
                  <a:pt x="25926" y="34363"/>
                </a:cubicBezTo>
                <a:cubicBezTo>
                  <a:pt x="25564" y="34543"/>
                  <a:pt x="25190" y="34678"/>
                  <a:pt x="24786" y="34715"/>
                </a:cubicBezTo>
                <a:cubicBezTo>
                  <a:pt x="24390" y="34749"/>
                  <a:pt x="23993" y="34718"/>
                  <a:pt x="23598" y="34760"/>
                </a:cubicBezTo>
                <a:cubicBezTo>
                  <a:pt x="22860" y="34835"/>
                  <a:pt x="22165" y="35076"/>
                  <a:pt x="21416" y="35080"/>
                </a:cubicBezTo>
                <a:cubicBezTo>
                  <a:pt x="20638" y="35084"/>
                  <a:pt x="19869" y="35194"/>
                  <a:pt x="19108" y="35344"/>
                </a:cubicBezTo>
                <a:cubicBezTo>
                  <a:pt x="17517" y="35660"/>
                  <a:pt x="15973" y="36065"/>
                  <a:pt x="14460" y="36647"/>
                </a:cubicBezTo>
                <a:cubicBezTo>
                  <a:pt x="13031" y="37196"/>
                  <a:pt x="11571" y="37669"/>
                  <a:pt x="10153" y="38241"/>
                </a:cubicBezTo>
                <a:cubicBezTo>
                  <a:pt x="7244" y="39413"/>
                  <a:pt x="4578" y="41089"/>
                  <a:pt x="2006" y="42866"/>
                </a:cubicBezTo>
                <a:cubicBezTo>
                  <a:pt x="1382" y="43296"/>
                  <a:pt x="762" y="43733"/>
                  <a:pt x="147" y="44175"/>
                </a:cubicBezTo>
                <a:cubicBezTo>
                  <a:pt x="0" y="44280"/>
                  <a:pt x="90" y="44501"/>
                  <a:pt x="229" y="44501"/>
                </a:cubicBezTo>
                <a:cubicBezTo>
                  <a:pt x="257" y="44501"/>
                  <a:pt x="288" y="44492"/>
                  <a:pt x="318" y="44471"/>
                </a:cubicBezTo>
                <a:cubicBezTo>
                  <a:pt x="2932" y="42680"/>
                  <a:pt x="5583" y="40941"/>
                  <a:pt x="8442" y="39566"/>
                </a:cubicBezTo>
                <a:cubicBezTo>
                  <a:pt x="9897" y="38867"/>
                  <a:pt x="11404" y="38384"/>
                  <a:pt x="12914" y="37833"/>
                </a:cubicBezTo>
                <a:cubicBezTo>
                  <a:pt x="14379" y="37297"/>
                  <a:pt x="15816" y="36674"/>
                  <a:pt x="17344" y="36333"/>
                </a:cubicBezTo>
                <a:cubicBezTo>
                  <a:pt x="18150" y="36153"/>
                  <a:pt x="18957" y="35964"/>
                  <a:pt x="19772" y="35831"/>
                </a:cubicBezTo>
                <a:cubicBezTo>
                  <a:pt x="20577" y="35702"/>
                  <a:pt x="21385" y="35761"/>
                  <a:pt x="22187" y="35649"/>
                </a:cubicBezTo>
                <a:cubicBezTo>
                  <a:pt x="22505" y="35604"/>
                  <a:pt x="22818" y="35528"/>
                  <a:pt x="23135" y="35465"/>
                </a:cubicBezTo>
                <a:cubicBezTo>
                  <a:pt x="23571" y="35378"/>
                  <a:pt x="23997" y="35373"/>
                  <a:pt x="24439" y="35365"/>
                </a:cubicBezTo>
                <a:cubicBezTo>
                  <a:pt x="25189" y="35354"/>
                  <a:pt x="25824" y="35144"/>
                  <a:pt x="26486" y="34802"/>
                </a:cubicBezTo>
                <a:cubicBezTo>
                  <a:pt x="27872" y="34087"/>
                  <a:pt x="29431" y="33872"/>
                  <a:pt x="30821" y="33184"/>
                </a:cubicBezTo>
                <a:cubicBezTo>
                  <a:pt x="31129" y="33032"/>
                  <a:pt x="31428" y="32839"/>
                  <a:pt x="31762" y="32748"/>
                </a:cubicBezTo>
                <a:cubicBezTo>
                  <a:pt x="32089" y="32657"/>
                  <a:pt x="32433" y="32649"/>
                  <a:pt x="32767" y="32596"/>
                </a:cubicBezTo>
                <a:cubicBezTo>
                  <a:pt x="33515" y="32478"/>
                  <a:pt x="34226" y="32210"/>
                  <a:pt x="34924" y="31928"/>
                </a:cubicBezTo>
                <a:cubicBezTo>
                  <a:pt x="35623" y="31644"/>
                  <a:pt x="36313" y="31341"/>
                  <a:pt x="37045" y="31156"/>
                </a:cubicBezTo>
                <a:cubicBezTo>
                  <a:pt x="37418" y="31062"/>
                  <a:pt x="37798" y="31013"/>
                  <a:pt x="38178" y="30953"/>
                </a:cubicBezTo>
                <a:cubicBezTo>
                  <a:pt x="38564" y="30891"/>
                  <a:pt x="38939" y="30781"/>
                  <a:pt x="39325" y="30721"/>
                </a:cubicBezTo>
                <a:cubicBezTo>
                  <a:pt x="39599" y="30678"/>
                  <a:pt x="39865" y="30609"/>
                  <a:pt x="40110" y="30470"/>
                </a:cubicBezTo>
                <a:cubicBezTo>
                  <a:pt x="40399" y="30305"/>
                  <a:pt x="40580" y="30009"/>
                  <a:pt x="40890" y="29880"/>
                </a:cubicBezTo>
                <a:cubicBezTo>
                  <a:pt x="41113" y="29786"/>
                  <a:pt x="41361" y="29765"/>
                  <a:pt x="41591" y="29695"/>
                </a:cubicBezTo>
                <a:cubicBezTo>
                  <a:pt x="41865" y="29609"/>
                  <a:pt x="42098" y="29458"/>
                  <a:pt x="42310" y="29265"/>
                </a:cubicBezTo>
                <a:cubicBezTo>
                  <a:pt x="42834" y="28786"/>
                  <a:pt x="43219" y="28158"/>
                  <a:pt x="43638" y="27591"/>
                </a:cubicBezTo>
                <a:cubicBezTo>
                  <a:pt x="44130" y="26926"/>
                  <a:pt x="44682" y="26306"/>
                  <a:pt x="45234" y="25690"/>
                </a:cubicBezTo>
                <a:cubicBezTo>
                  <a:pt x="45778" y="25079"/>
                  <a:pt x="46331" y="24474"/>
                  <a:pt x="46854" y="23845"/>
                </a:cubicBezTo>
                <a:cubicBezTo>
                  <a:pt x="47347" y="23251"/>
                  <a:pt x="47817" y="22652"/>
                  <a:pt x="48350" y="22093"/>
                </a:cubicBezTo>
                <a:cubicBezTo>
                  <a:pt x="48857" y="21560"/>
                  <a:pt x="49192" y="20922"/>
                  <a:pt x="49667" y="20371"/>
                </a:cubicBezTo>
                <a:cubicBezTo>
                  <a:pt x="50206" y="19747"/>
                  <a:pt x="50834" y="19186"/>
                  <a:pt x="51421" y="18608"/>
                </a:cubicBezTo>
                <a:cubicBezTo>
                  <a:pt x="51990" y="18047"/>
                  <a:pt x="52642" y="17505"/>
                  <a:pt x="53131" y="16868"/>
                </a:cubicBezTo>
                <a:cubicBezTo>
                  <a:pt x="53445" y="16457"/>
                  <a:pt x="53498" y="15924"/>
                  <a:pt x="53806" y="15511"/>
                </a:cubicBezTo>
                <a:cubicBezTo>
                  <a:pt x="54178" y="15014"/>
                  <a:pt x="54707" y="14616"/>
                  <a:pt x="55207" y="14257"/>
                </a:cubicBezTo>
                <a:cubicBezTo>
                  <a:pt x="55868" y="13781"/>
                  <a:pt x="56564" y="13355"/>
                  <a:pt x="57273" y="12954"/>
                </a:cubicBezTo>
                <a:cubicBezTo>
                  <a:pt x="57965" y="12563"/>
                  <a:pt x="58683" y="12216"/>
                  <a:pt x="59356" y="11791"/>
                </a:cubicBezTo>
                <a:cubicBezTo>
                  <a:pt x="60000" y="11385"/>
                  <a:pt x="60607" y="10924"/>
                  <a:pt x="61230" y="10485"/>
                </a:cubicBezTo>
                <a:cubicBezTo>
                  <a:pt x="61863" y="10039"/>
                  <a:pt x="62524" y="9670"/>
                  <a:pt x="63190" y="9279"/>
                </a:cubicBezTo>
                <a:cubicBezTo>
                  <a:pt x="63871" y="8881"/>
                  <a:pt x="64484" y="8386"/>
                  <a:pt x="65130" y="7935"/>
                </a:cubicBezTo>
                <a:cubicBezTo>
                  <a:pt x="65736" y="7511"/>
                  <a:pt x="66428" y="7252"/>
                  <a:pt x="67069" y="6890"/>
                </a:cubicBezTo>
                <a:cubicBezTo>
                  <a:pt x="67771" y="6492"/>
                  <a:pt x="68432" y="6012"/>
                  <a:pt x="69116" y="5583"/>
                </a:cubicBezTo>
                <a:cubicBezTo>
                  <a:pt x="69798" y="5152"/>
                  <a:pt x="70498" y="4681"/>
                  <a:pt x="71244" y="4369"/>
                </a:cubicBezTo>
                <a:cubicBezTo>
                  <a:pt x="71587" y="4225"/>
                  <a:pt x="71943" y="4121"/>
                  <a:pt x="72287" y="3986"/>
                </a:cubicBezTo>
                <a:cubicBezTo>
                  <a:pt x="72668" y="3834"/>
                  <a:pt x="73006" y="3633"/>
                  <a:pt x="73359" y="3428"/>
                </a:cubicBezTo>
                <a:cubicBezTo>
                  <a:pt x="74025" y="3045"/>
                  <a:pt x="74742" y="2760"/>
                  <a:pt x="75408" y="2377"/>
                </a:cubicBezTo>
                <a:cubicBezTo>
                  <a:pt x="76014" y="2028"/>
                  <a:pt x="76539" y="1560"/>
                  <a:pt x="77162" y="1240"/>
                </a:cubicBezTo>
                <a:cubicBezTo>
                  <a:pt x="77549" y="1041"/>
                  <a:pt x="78052" y="785"/>
                  <a:pt x="78142" y="315"/>
                </a:cubicBezTo>
                <a:cubicBezTo>
                  <a:pt x="78179" y="125"/>
                  <a:pt x="78018" y="0"/>
                  <a:pt x="7787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831435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86"/>
        <p:cNvGrpSpPr/>
        <p:nvPr/>
      </p:nvGrpSpPr>
      <p:grpSpPr>
        <a:xfrm>
          <a:off x="0" y="0"/>
          <a:ext cx="0" cy="0"/>
          <a:chOff x="0" y="0"/>
          <a:chExt cx="0" cy="0"/>
        </a:xfrm>
      </p:grpSpPr>
      <p:sp>
        <p:nvSpPr>
          <p:cNvPr id="187" name="Google Shape;187;p19"/>
          <p:cNvSpPr/>
          <p:nvPr/>
        </p:nvSpPr>
        <p:spPr>
          <a:xfrm rot="5145025" flipH="1">
            <a:off x="420939" y="-1964430"/>
            <a:ext cx="2338063" cy="55587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8" name="Google Shape;188;p19"/>
          <p:cNvSpPr/>
          <p:nvPr/>
        </p:nvSpPr>
        <p:spPr>
          <a:xfrm rot="5400000">
            <a:off x="-242336" y="3300842"/>
            <a:ext cx="2338008" cy="555858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89" name="Google Shape;189;p19"/>
          <p:cNvSpPr/>
          <p:nvPr/>
        </p:nvSpPr>
        <p:spPr>
          <a:xfrm rot="1239298">
            <a:off x="10441601" y="5555250"/>
            <a:ext cx="3335928" cy="2872319"/>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90" name="Google Shape;190;p19"/>
          <p:cNvSpPr/>
          <p:nvPr/>
        </p:nvSpPr>
        <p:spPr>
          <a:xfrm rot="9860830" flipH="1">
            <a:off x="10150505" y="5640369"/>
            <a:ext cx="2922107" cy="1423425"/>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191" name="Google Shape;191;p19"/>
          <p:cNvGrpSpPr/>
          <p:nvPr/>
        </p:nvGrpSpPr>
        <p:grpSpPr>
          <a:xfrm rot="5071088">
            <a:off x="11272481" y="1943040"/>
            <a:ext cx="678163" cy="723717"/>
            <a:chOff x="5902650" y="3332125"/>
            <a:chExt cx="418150" cy="446275"/>
          </a:xfrm>
        </p:grpSpPr>
        <p:sp>
          <p:nvSpPr>
            <p:cNvPr id="192" name="Google Shape;192;p19"/>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93" name="Google Shape;193;p19"/>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94" name="Google Shape;194;p19"/>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95" name="Google Shape;195;p19"/>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96" name="Google Shape;196;p19"/>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
        <p:nvSpPr>
          <p:cNvPr id="197" name="Google Shape;197;p19"/>
          <p:cNvSpPr txBox="1">
            <a:spLocks noGrp="1"/>
          </p:cNvSpPr>
          <p:nvPr>
            <p:ph type="title"/>
          </p:nvPr>
        </p:nvSpPr>
        <p:spPr>
          <a:xfrm>
            <a:off x="960000" y="713333"/>
            <a:ext cx="10272000" cy="7920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4767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6"/>
        <p:cNvGrpSpPr/>
        <p:nvPr/>
      </p:nvGrpSpPr>
      <p:grpSpPr>
        <a:xfrm>
          <a:off x="0" y="0"/>
          <a:ext cx="0" cy="0"/>
          <a:chOff x="0" y="0"/>
          <a:chExt cx="0" cy="0"/>
        </a:xfrm>
      </p:grpSpPr>
      <p:grpSp>
        <p:nvGrpSpPr>
          <p:cNvPr id="207" name="Google Shape;207;p22"/>
          <p:cNvGrpSpPr/>
          <p:nvPr/>
        </p:nvGrpSpPr>
        <p:grpSpPr>
          <a:xfrm>
            <a:off x="-456729" y="-407965"/>
            <a:ext cx="3189224" cy="2134888"/>
            <a:chOff x="1627625" y="4494650"/>
            <a:chExt cx="1302575" cy="872000"/>
          </a:xfrm>
        </p:grpSpPr>
        <p:sp>
          <p:nvSpPr>
            <p:cNvPr id="208" name="Google Shape;208;p22"/>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09" name="Google Shape;209;p22"/>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10" name="Google Shape;210;p22"/>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11" name="Google Shape;211;p22"/>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12" name="Google Shape;212;p22"/>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grpSp>
      <p:sp>
        <p:nvSpPr>
          <p:cNvPr id="213" name="Google Shape;213;p22"/>
          <p:cNvSpPr/>
          <p:nvPr/>
        </p:nvSpPr>
        <p:spPr>
          <a:xfrm rot="10800000">
            <a:off x="1705813" y="5981668"/>
            <a:ext cx="4923587" cy="918499"/>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4" name="Google Shape;214;p22"/>
          <p:cNvSpPr/>
          <p:nvPr/>
        </p:nvSpPr>
        <p:spPr>
          <a:xfrm rot="-5400000" flipH="1">
            <a:off x="4332257" y="2211510"/>
            <a:ext cx="1495355" cy="8178669"/>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5" name="Google Shape;215;p22"/>
          <p:cNvSpPr/>
          <p:nvPr/>
        </p:nvSpPr>
        <p:spPr>
          <a:xfrm>
            <a:off x="-558800" y="4991100"/>
            <a:ext cx="7874199" cy="2311480"/>
          </a:xfrm>
          <a:custGeom>
            <a:avLst/>
            <a:gdLst/>
            <a:ahLst/>
            <a:cxnLst/>
            <a:rect l="l" t="t" r="r" b="b"/>
            <a:pathLst>
              <a:path w="136784" h="47061" extrusionOk="0">
                <a:moveTo>
                  <a:pt x="134994" y="40858"/>
                </a:moveTo>
                <a:cubicBezTo>
                  <a:pt x="134084" y="40858"/>
                  <a:pt x="133173" y="40948"/>
                  <a:pt x="132269" y="41045"/>
                </a:cubicBezTo>
                <a:cubicBezTo>
                  <a:pt x="131954" y="41079"/>
                  <a:pt x="131640" y="41111"/>
                  <a:pt x="131325" y="41141"/>
                </a:cubicBezTo>
                <a:lnTo>
                  <a:pt x="131325" y="41141"/>
                </a:lnTo>
                <a:cubicBezTo>
                  <a:pt x="132207" y="41321"/>
                  <a:pt x="133097" y="41434"/>
                  <a:pt x="133977" y="41434"/>
                </a:cubicBezTo>
                <a:cubicBezTo>
                  <a:pt x="134184" y="41434"/>
                  <a:pt x="134507" y="41449"/>
                  <a:pt x="134863" y="41449"/>
                </a:cubicBezTo>
                <a:cubicBezTo>
                  <a:pt x="135613" y="41449"/>
                  <a:pt x="136512" y="41386"/>
                  <a:pt x="136783" y="40998"/>
                </a:cubicBezTo>
                <a:cubicBezTo>
                  <a:pt x="136189" y="40897"/>
                  <a:pt x="135592" y="40858"/>
                  <a:pt x="134994" y="40858"/>
                </a:cubicBezTo>
                <a:close/>
                <a:moveTo>
                  <a:pt x="16313" y="0"/>
                </a:moveTo>
                <a:cubicBezTo>
                  <a:pt x="15564" y="0"/>
                  <a:pt x="14816" y="75"/>
                  <a:pt x="14081" y="225"/>
                </a:cubicBezTo>
                <a:cubicBezTo>
                  <a:pt x="12299" y="588"/>
                  <a:pt x="10562" y="1130"/>
                  <a:pt x="8816" y="1627"/>
                </a:cubicBezTo>
                <a:cubicBezTo>
                  <a:pt x="7963" y="1870"/>
                  <a:pt x="7063" y="2222"/>
                  <a:pt x="6168" y="2277"/>
                </a:cubicBezTo>
                <a:cubicBezTo>
                  <a:pt x="6129" y="2280"/>
                  <a:pt x="6089" y="2281"/>
                  <a:pt x="6051" y="2281"/>
                </a:cubicBezTo>
                <a:cubicBezTo>
                  <a:pt x="5653" y="2281"/>
                  <a:pt x="5288" y="2157"/>
                  <a:pt x="4895" y="2087"/>
                </a:cubicBezTo>
                <a:cubicBezTo>
                  <a:pt x="4616" y="2038"/>
                  <a:pt x="4335" y="2022"/>
                  <a:pt x="4053" y="2022"/>
                </a:cubicBezTo>
                <a:cubicBezTo>
                  <a:pt x="3706" y="2022"/>
                  <a:pt x="3359" y="2046"/>
                  <a:pt x="3013" y="2062"/>
                </a:cubicBezTo>
                <a:cubicBezTo>
                  <a:pt x="2488" y="2087"/>
                  <a:pt x="1840" y="2055"/>
                  <a:pt x="1377" y="2350"/>
                </a:cubicBezTo>
                <a:cubicBezTo>
                  <a:pt x="1106" y="2522"/>
                  <a:pt x="1179" y="2557"/>
                  <a:pt x="1292" y="2860"/>
                </a:cubicBezTo>
                <a:cubicBezTo>
                  <a:pt x="2082" y="4980"/>
                  <a:pt x="2302" y="7266"/>
                  <a:pt x="3177" y="9351"/>
                </a:cubicBezTo>
                <a:cubicBezTo>
                  <a:pt x="3498" y="10112"/>
                  <a:pt x="3837" y="10845"/>
                  <a:pt x="4015" y="11656"/>
                </a:cubicBezTo>
                <a:cubicBezTo>
                  <a:pt x="4618" y="14424"/>
                  <a:pt x="4373" y="17462"/>
                  <a:pt x="4351" y="20276"/>
                </a:cubicBezTo>
                <a:cubicBezTo>
                  <a:pt x="4345" y="21092"/>
                  <a:pt x="4334" y="21908"/>
                  <a:pt x="4319" y="22723"/>
                </a:cubicBezTo>
                <a:cubicBezTo>
                  <a:pt x="4285" y="24634"/>
                  <a:pt x="4093" y="26739"/>
                  <a:pt x="3724" y="28617"/>
                </a:cubicBezTo>
                <a:cubicBezTo>
                  <a:pt x="3476" y="29881"/>
                  <a:pt x="2858" y="31004"/>
                  <a:pt x="2660" y="32285"/>
                </a:cubicBezTo>
                <a:cubicBezTo>
                  <a:pt x="2496" y="33338"/>
                  <a:pt x="2153" y="34339"/>
                  <a:pt x="1970" y="35384"/>
                </a:cubicBezTo>
                <a:cubicBezTo>
                  <a:pt x="1838" y="36140"/>
                  <a:pt x="1691" y="36983"/>
                  <a:pt x="1398" y="37705"/>
                </a:cubicBezTo>
                <a:cubicBezTo>
                  <a:pt x="1202" y="38188"/>
                  <a:pt x="839" y="38577"/>
                  <a:pt x="633" y="39055"/>
                </a:cubicBezTo>
                <a:cubicBezTo>
                  <a:pt x="275" y="39884"/>
                  <a:pt x="257" y="40895"/>
                  <a:pt x="134" y="41780"/>
                </a:cubicBezTo>
                <a:cubicBezTo>
                  <a:pt x="82" y="42159"/>
                  <a:pt x="95" y="42511"/>
                  <a:pt x="97" y="42892"/>
                </a:cubicBezTo>
                <a:cubicBezTo>
                  <a:pt x="100" y="43201"/>
                  <a:pt x="0" y="43669"/>
                  <a:pt x="108" y="43965"/>
                </a:cubicBezTo>
                <a:cubicBezTo>
                  <a:pt x="694" y="44078"/>
                  <a:pt x="1375" y="44091"/>
                  <a:pt x="1976" y="44148"/>
                </a:cubicBezTo>
                <a:cubicBezTo>
                  <a:pt x="3925" y="44334"/>
                  <a:pt x="5915" y="44363"/>
                  <a:pt x="7889" y="44363"/>
                </a:cubicBezTo>
                <a:cubicBezTo>
                  <a:pt x="8539" y="44363"/>
                  <a:pt x="9188" y="44360"/>
                  <a:pt x="9833" y="44358"/>
                </a:cubicBezTo>
                <a:cubicBezTo>
                  <a:pt x="13260" y="44350"/>
                  <a:pt x="16667" y="44330"/>
                  <a:pt x="20091" y="44211"/>
                </a:cubicBezTo>
                <a:cubicBezTo>
                  <a:pt x="20687" y="44191"/>
                  <a:pt x="21283" y="44185"/>
                  <a:pt x="21880" y="44185"/>
                </a:cubicBezTo>
                <a:cubicBezTo>
                  <a:pt x="22566" y="44185"/>
                  <a:pt x="23252" y="44192"/>
                  <a:pt x="23937" y="44192"/>
                </a:cubicBezTo>
                <a:cubicBezTo>
                  <a:pt x="25055" y="44192"/>
                  <a:pt x="26171" y="44173"/>
                  <a:pt x="27282" y="44072"/>
                </a:cubicBezTo>
                <a:cubicBezTo>
                  <a:pt x="29636" y="43858"/>
                  <a:pt x="31978" y="43444"/>
                  <a:pt x="34334" y="43279"/>
                </a:cubicBezTo>
                <a:cubicBezTo>
                  <a:pt x="35016" y="43231"/>
                  <a:pt x="35709" y="43210"/>
                  <a:pt x="36406" y="43210"/>
                </a:cubicBezTo>
                <a:cubicBezTo>
                  <a:pt x="38189" y="43210"/>
                  <a:pt x="40000" y="43349"/>
                  <a:pt x="41739" y="43544"/>
                </a:cubicBezTo>
                <a:cubicBezTo>
                  <a:pt x="43063" y="43692"/>
                  <a:pt x="44279" y="44083"/>
                  <a:pt x="45567" y="44363"/>
                </a:cubicBezTo>
                <a:cubicBezTo>
                  <a:pt x="46783" y="44626"/>
                  <a:pt x="48105" y="44737"/>
                  <a:pt x="49343" y="44868"/>
                </a:cubicBezTo>
                <a:cubicBezTo>
                  <a:pt x="49696" y="44904"/>
                  <a:pt x="50052" y="44918"/>
                  <a:pt x="50409" y="44918"/>
                </a:cubicBezTo>
                <a:cubicBezTo>
                  <a:pt x="51303" y="44918"/>
                  <a:pt x="52208" y="44835"/>
                  <a:pt x="53102" y="44835"/>
                </a:cubicBezTo>
                <a:cubicBezTo>
                  <a:pt x="53579" y="44835"/>
                  <a:pt x="54053" y="44859"/>
                  <a:pt x="54520" y="44931"/>
                </a:cubicBezTo>
                <a:cubicBezTo>
                  <a:pt x="55382" y="45064"/>
                  <a:pt x="56138" y="45451"/>
                  <a:pt x="57025" y="45462"/>
                </a:cubicBezTo>
                <a:cubicBezTo>
                  <a:pt x="57180" y="45463"/>
                  <a:pt x="57334" y="45464"/>
                  <a:pt x="57489" y="45464"/>
                </a:cubicBezTo>
                <a:cubicBezTo>
                  <a:pt x="58032" y="45464"/>
                  <a:pt x="58575" y="45455"/>
                  <a:pt x="59117" y="45454"/>
                </a:cubicBezTo>
                <a:cubicBezTo>
                  <a:pt x="59127" y="45454"/>
                  <a:pt x="59138" y="45454"/>
                  <a:pt x="59148" y="45454"/>
                </a:cubicBezTo>
                <a:cubicBezTo>
                  <a:pt x="60610" y="45454"/>
                  <a:pt x="62012" y="45774"/>
                  <a:pt x="63462" y="45813"/>
                </a:cubicBezTo>
                <a:cubicBezTo>
                  <a:pt x="64462" y="45840"/>
                  <a:pt x="65402" y="46340"/>
                  <a:pt x="66402" y="46340"/>
                </a:cubicBezTo>
                <a:cubicBezTo>
                  <a:pt x="66462" y="46340"/>
                  <a:pt x="66523" y="46338"/>
                  <a:pt x="66584" y="46334"/>
                </a:cubicBezTo>
                <a:cubicBezTo>
                  <a:pt x="67249" y="46291"/>
                  <a:pt x="67805" y="45907"/>
                  <a:pt x="68443" y="45758"/>
                </a:cubicBezTo>
                <a:cubicBezTo>
                  <a:pt x="68990" y="45629"/>
                  <a:pt x="69574" y="45592"/>
                  <a:pt x="70160" y="45592"/>
                </a:cubicBezTo>
                <a:cubicBezTo>
                  <a:pt x="70740" y="45592"/>
                  <a:pt x="71322" y="45628"/>
                  <a:pt x="71873" y="45645"/>
                </a:cubicBezTo>
                <a:cubicBezTo>
                  <a:pt x="73104" y="45681"/>
                  <a:pt x="74334" y="45772"/>
                  <a:pt x="75559" y="45897"/>
                </a:cubicBezTo>
                <a:cubicBezTo>
                  <a:pt x="76679" y="46011"/>
                  <a:pt x="77809" y="46042"/>
                  <a:pt x="78941" y="46042"/>
                </a:cubicBezTo>
                <a:cubicBezTo>
                  <a:pt x="80274" y="46042"/>
                  <a:pt x="81610" y="45999"/>
                  <a:pt x="82939" y="45999"/>
                </a:cubicBezTo>
                <a:cubicBezTo>
                  <a:pt x="83175" y="45999"/>
                  <a:pt x="83411" y="46000"/>
                  <a:pt x="83646" y="46004"/>
                </a:cubicBezTo>
                <a:cubicBezTo>
                  <a:pt x="86906" y="46049"/>
                  <a:pt x="90096" y="46653"/>
                  <a:pt x="93341" y="46835"/>
                </a:cubicBezTo>
                <a:cubicBezTo>
                  <a:pt x="94435" y="46896"/>
                  <a:pt x="95531" y="46919"/>
                  <a:pt x="96627" y="46919"/>
                </a:cubicBezTo>
                <a:cubicBezTo>
                  <a:pt x="96776" y="46919"/>
                  <a:pt x="96924" y="46919"/>
                  <a:pt x="97073" y="46918"/>
                </a:cubicBezTo>
                <a:cubicBezTo>
                  <a:pt x="97894" y="46914"/>
                  <a:pt x="98747" y="46832"/>
                  <a:pt x="99585" y="46832"/>
                </a:cubicBezTo>
                <a:cubicBezTo>
                  <a:pt x="99937" y="46832"/>
                  <a:pt x="100286" y="46847"/>
                  <a:pt x="100628" y="46887"/>
                </a:cubicBezTo>
                <a:cubicBezTo>
                  <a:pt x="101154" y="46949"/>
                  <a:pt x="101580" y="47060"/>
                  <a:pt x="102044" y="47060"/>
                </a:cubicBezTo>
                <a:cubicBezTo>
                  <a:pt x="102275" y="47060"/>
                  <a:pt x="102515" y="47033"/>
                  <a:pt x="102782" y="46957"/>
                </a:cubicBezTo>
                <a:cubicBezTo>
                  <a:pt x="103872" y="46650"/>
                  <a:pt x="104915" y="46186"/>
                  <a:pt x="105986" y="45819"/>
                </a:cubicBezTo>
                <a:cubicBezTo>
                  <a:pt x="107086" y="45442"/>
                  <a:pt x="108188" y="45546"/>
                  <a:pt x="109299" y="45269"/>
                </a:cubicBezTo>
                <a:cubicBezTo>
                  <a:pt x="110678" y="44926"/>
                  <a:pt x="111807" y="44043"/>
                  <a:pt x="113136" y="43636"/>
                </a:cubicBezTo>
                <a:cubicBezTo>
                  <a:pt x="114316" y="43277"/>
                  <a:pt x="115371" y="42965"/>
                  <a:pt x="116604" y="42853"/>
                </a:cubicBezTo>
                <a:cubicBezTo>
                  <a:pt x="119021" y="42633"/>
                  <a:pt x="121387" y="42016"/>
                  <a:pt x="123805" y="41772"/>
                </a:cubicBezTo>
                <a:cubicBezTo>
                  <a:pt x="126308" y="41518"/>
                  <a:pt x="128821" y="41382"/>
                  <a:pt x="131325" y="41141"/>
                </a:cubicBezTo>
                <a:lnTo>
                  <a:pt x="131325" y="41141"/>
                </a:lnTo>
                <a:cubicBezTo>
                  <a:pt x="130205" y="40913"/>
                  <a:pt x="129098" y="40576"/>
                  <a:pt x="128041" y="40227"/>
                </a:cubicBezTo>
                <a:cubicBezTo>
                  <a:pt x="126973" y="39873"/>
                  <a:pt x="125959" y="39373"/>
                  <a:pt x="125001" y="38784"/>
                </a:cubicBezTo>
                <a:cubicBezTo>
                  <a:pt x="124182" y="38278"/>
                  <a:pt x="123388" y="37730"/>
                  <a:pt x="122626" y="37143"/>
                </a:cubicBezTo>
                <a:cubicBezTo>
                  <a:pt x="121425" y="36226"/>
                  <a:pt x="120284" y="35219"/>
                  <a:pt x="119222" y="34186"/>
                </a:cubicBezTo>
                <a:cubicBezTo>
                  <a:pt x="118702" y="33679"/>
                  <a:pt x="118191" y="33165"/>
                  <a:pt x="117532" y="32841"/>
                </a:cubicBezTo>
                <a:cubicBezTo>
                  <a:pt x="115547" y="31865"/>
                  <a:pt x="113003" y="31966"/>
                  <a:pt x="110890" y="31717"/>
                </a:cubicBezTo>
                <a:cubicBezTo>
                  <a:pt x="109047" y="31500"/>
                  <a:pt x="107474" y="30906"/>
                  <a:pt x="105761" y="30274"/>
                </a:cubicBezTo>
                <a:cubicBezTo>
                  <a:pt x="105361" y="30127"/>
                  <a:pt x="105283" y="29887"/>
                  <a:pt x="104955" y="29649"/>
                </a:cubicBezTo>
                <a:cubicBezTo>
                  <a:pt x="104127" y="29047"/>
                  <a:pt x="102834" y="28705"/>
                  <a:pt x="101866" y="28464"/>
                </a:cubicBezTo>
                <a:cubicBezTo>
                  <a:pt x="100169" y="28043"/>
                  <a:pt x="98465" y="27651"/>
                  <a:pt x="96773" y="27209"/>
                </a:cubicBezTo>
                <a:cubicBezTo>
                  <a:pt x="96389" y="27109"/>
                  <a:pt x="95947" y="26931"/>
                  <a:pt x="95533" y="26931"/>
                </a:cubicBezTo>
                <a:cubicBezTo>
                  <a:pt x="95293" y="26931"/>
                  <a:pt x="95062" y="26990"/>
                  <a:pt x="94857" y="27159"/>
                </a:cubicBezTo>
                <a:cubicBezTo>
                  <a:pt x="94069" y="27810"/>
                  <a:pt x="93347" y="28239"/>
                  <a:pt x="92376" y="28605"/>
                </a:cubicBezTo>
                <a:cubicBezTo>
                  <a:pt x="90189" y="29430"/>
                  <a:pt x="87786" y="29272"/>
                  <a:pt x="85497" y="29723"/>
                </a:cubicBezTo>
                <a:cubicBezTo>
                  <a:pt x="83552" y="30107"/>
                  <a:pt x="81639" y="30684"/>
                  <a:pt x="79727" y="31207"/>
                </a:cubicBezTo>
                <a:cubicBezTo>
                  <a:pt x="78344" y="31586"/>
                  <a:pt x="77091" y="32232"/>
                  <a:pt x="75718" y="32627"/>
                </a:cubicBezTo>
                <a:cubicBezTo>
                  <a:pt x="74577" y="32954"/>
                  <a:pt x="73457" y="33526"/>
                  <a:pt x="72277" y="33695"/>
                </a:cubicBezTo>
                <a:cubicBezTo>
                  <a:pt x="71900" y="33748"/>
                  <a:pt x="71506" y="33729"/>
                  <a:pt x="71129" y="33771"/>
                </a:cubicBezTo>
                <a:cubicBezTo>
                  <a:pt x="70733" y="33815"/>
                  <a:pt x="70324" y="33932"/>
                  <a:pt x="69918" y="33932"/>
                </a:cubicBezTo>
                <a:cubicBezTo>
                  <a:pt x="69865" y="33932"/>
                  <a:pt x="69812" y="33930"/>
                  <a:pt x="69759" y="33926"/>
                </a:cubicBezTo>
                <a:cubicBezTo>
                  <a:pt x="68950" y="33858"/>
                  <a:pt x="68296" y="33262"/>
                  <a:pt x="67566" y="32959"/>
                </a:cubicBezTo>
                <a:cubicBezTo>
                  <a:pt x="65809" y="32232"/>
                  <a:pt x="64059" y="31464"/>
                  <a:pt x="62455" y="30426"/>
                </a:cubicBezTo>
                <a:cubicBezTo>
                  <a:pt x="61780" y="29988"/>
                  <a:pt x="61251" y="29353"/>
                  <a:pt x="60555" y="28960"/>
                </a:cubicBezTo>
                <a:cubicBezTo>
                  <a:pt x="60209" y="28763"/>
                  <a:pt x="59804" y="28759"/>
                  <a:pt x="59450" y="28558"/>
                </a:cubicBezTo>
                <a:cubicBezTo>
                  <a:pt x="58896" y="28242"/>
                  <a:pt x="58282" y="27696"/>
                  <a:pt x="57842" y="27254"/>
                </a:cubicBezTo>
                <a:cubicBezTo>
                  <a:pt x="57077" y="26487"/>
                  <a:pt x="55916" y="26213"/>
                  <a:pt x="54849" y="26201"/>
                </a:cubicBezTo>
                <a:cubicBezTo>
                  <a:pt x="54847" y="26201"/>
                  <a:pt x="54846" y="26201"/>
                  <a:pt x="54844" y="26201"/>
                </a:cubicBezTo>
                <a:cubicBezTo>
                  <a:pt x="54679" y="26201"/>
                  <a:pt x="54303" y="26266"/>
                  <a:pt x="53997" y="26266"/>
                </a:cubicBezTo>
                <a:cubicBezTo>
                  <a:pt x="53831" y="26266"/>
                  <a:pt x="53685" y="26247"/>
                  <a:pt x="53605" y="26187"/>
                </a:cubicBezTo>
                <a:cubicBezTo>
                  <a:pt x="53327" y="25983"/>
                  <a:pt x="53482" y="25929"/>
                  <a:pt x="53388" y="25634"/>
                </a:cubicBezTo>
                <a:cubicBezTo>
                  <a:pt x="53180" y="24969"/>
                  <a:pt x="52415" y="24712"/>
                  <a:pt x="52120" y="24084"/>
                </a:cubicBezTo>
                <a:cubicBezTo>
                  <a:pt x="51688" y="23167"/>
                  <a:pt x="51563" y="22348"/>
                  <a:pt x="51575" y="21343"/>
                </a:cubicBezTo>
                <a:cubicBezTo>
                  <a:pt x="51593" y="19783"/>
                  <a:pt x="51605" y="18513"/>
                  <a:pt x="50890" y="17110"/>
                </a:cubicBezTo>
                <a:cubicBezTo>
                  <a:pt x="50650" y="16638"/>
                  <a:pt x="50107" y="16078"/>
                  <a:pt x="49573" y="15943"/>
                </a:cubicBezTo>
                <a:cubicBezTo>
                  <a:pt x="49448" y="15911"/>
                  <a:pt x="49312" y="15900"/>
                  <a:pt x="49170" y="15900"/>
                </a:cubicBezTo>
                <a:cubicBezTo>
                  <a:pt x="48892" y="15900"/>
                  <a:pt x="48593" y="15941"/>
                  <a:pt x="48319" y="15941"/>
                </a:cubicBezTo>
                <a:cubicBezTo>
                  <a:pt x="48237" y="15941"/>
                  <a:pt x="48158" y="15937"/>
                  <a:pt x="48082" y="15928"/>
                </a:cubicBezTo>
                <a:cubicBezTo>
                  <a:pt x="46331" y="15709"/>
                  <a:pt x="44464" y="15415"/>
                  <a:pt x="42784" y="14878"/>
                </a:cubicBezTo>
                <a:cubicBezTo>
                  <a:pt x="40262" y="14071"/>
                  <a:pt x="38034" y="12662"/>
                  <a:pt x="35710" y="11431"/>
                </a:cubicBezTo>
                <a:cubicBezTo>
                  <a:pt x="33252" y="10130"/>
                  <a:pt x="30854" y="8832"/>
                  <a:pt x="28565" y="7247"/>
                </a:cubicBezTo>
                <a:cubicBezTo>
                  <a:pt x="27424" y="6457"/>
                  <a:pt x="26231" y="5823"/>
                  <a:pt x="25033" y="5140"/>
                </a:cubicBezTo>
                <a:cubicBezTo>
                  <a:pt x="24537" y="4857"/>
                  <a:pt x="24315" y="4687"/>
                  <a:pt x="23763" y="4553"/>
                </a:cubicBezTo>
                <a:cubicBezTo>
                  <a:pt x="23497" y="4488"/>
                  <a:pt x="23131" y="4345"/>
                  <a:pt x="22832" y="4238"/>
                </a:cubicBezTo>
                <a:cubicBezTo>
                  <a:pt x="21619" y="3805"/>
                  <a:pt x="20987" y="2901"/>
                  <a:pt x="20194" y="1917"/>
                </a:cubicBezTo>
                <a:cubicBezTo>
                  <a:pt x="19320" y="832"/>
                  <a:pt x="18039" y="40"/>
                  <a:pt x="16613" y="4"/>
                </a:cubicBezTo>
                <a:cubicBezTo>
                  <a:pt x="16513" y="1"/>
                  <a:pt x="16413" y="0"/>
                  <a:pt x="1631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216" name="Google Shape;216;p22"/>
          <p:cNvGrpSpPr/>
          <p:nvPr/>
        </p:nvGrpSpPr>
        <p:grpSpPr>
          <a:xfrm>
            <a:off x="1109043" y="354633"/>
            <a:ext cx="1618155" cy="1124423"/>
            <a:chOff x="4151825" y="1463175"/>
            <a:chExt cx="696200" cy="483775"/>
          </a:xfrm>
        </p:grpSpPr>
        <p:sp>
          <p:nvSpPr>
            <p:cNvPr id="217" name="Google Shape;217;p22"/>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18" name="Google Shape;218;p22"/>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19" name="Google Shape;219;p22"/>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20" name="Google Shape;220;p22"/>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21" name="Google Shape;221;p22"/>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22" name="Google Shape;222;p22"/>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23" name="Google Shape;223;p22"/>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24" name="Google Shape;224;p22"/>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
        <p:nvSpPr>
          <p:cNvPr id="225" name="Google Shape;225;p22"/>
          <p:cNvSpPr txBox="1">
            <a:spLocks noGrp="1"/>
          </p:cNvSpPr>
          <p:nvPr>
            <p:ph type="subTitle" idx="1"/>
          </p:nvPr>
        </p:nvSpPr>
        <p:spPr>
          <a:xfrm>
            <a:off x="953467" y="3746917"/>
            <a:ext cx="4716800" cy="112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22"/>
          <p:cNvSpPr txBox="1">
            <a:spLocks noGrp="1"/>
          </p:cNvSpPr>
          <p:nvPr>
            <p:ph type="title"/>
          </p:nvPr>
        </p:nvSpPr>
        <p:spPr>
          <a:xfrm>
            <a:off x="953467" y="1986684"/>
            <a:ext cx="4716800" cy="1494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1560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27"/>
        <p:cNvGrpSpPr/>
        <p:nvPr/>
      </p:nvGrpSpPr>
      <p:grpSpPr>
        <a:xfrm>
          <a:off x="0" y="0"/>
          <a:ext cx="0" cy="0"/>
          <a:chOff x="0" y="0"/>
          <a:chExt cx="0" cy="0"/>
        </a:xfrm>
      </p:grpSpPr>
      <p:sp>
        <p:nvSpPr>
          <p:cNvPr id="228" name="Google Shape;228;p23"/>
          <p:cNvSpPr/>
          <p:nvPr/>
        </p:nvSpPr>
        <p:spPr>
          <a:xfrm rot="889290">
            <a:off x="8318536" y="3264621"/>
            <a:ext cx="2986233" cy="1909680"/>
          </a:xfrm>
          <a:custGeom>
            <a:avLst/>
            <a:gdLst/>
            <a:ahLst/>
            <a:cxnLst/>
            <a:rect l="l" t="t" r="r" b="b"/>
            <a:pathLst>
              <a:path w="49874" h="31623" extrusionOk="0">
                <a:moveTo>
                  <a:pt x="12060" y="1291"/>
                </a:moveTo>
                <a:cubicBezTo>
                  <a:pt x="12103" y="1291"/>
                  <a:pt x="12146" y="1294"/>
                  <a:pt x="12188" y="1301"/>
                </a:cubicBezTo>
                <a:cubicBezTo>
                  <a:pt x="12621" y="1372"/>
                  <a:pt x="13054" y="1467"/>
                  <a:pt x="13471" y="1605"/>
                </a:cubicBezTo>
                <a:cubicBezTo>
                  <a:pt x="14174" y="1838"/>
                  <a:pt x="14836" y="2175"/>
                  <a:pt x="15489" y="2526"/>
                </a:cubicBezTo>
                <a:cubicBezTo>
                  <a:pt x="16121" y="2865"/>
                  <a:pt x="16684" y="3307"/>
                  <a:pt x="17269" y="3719"/>
                </a:cubicBezTo>
                <a:cubicBezTo>
                  <a:pt x="17291" y="3739"/>
                  <a:pt x="17313" y="3760"/>
                  <a:pt x="17333" y="3782"/>
                </a:cubicBezTo>
                <a:cubicBezTo>
                  <a:pt x="17312" y="3795"/>
                  <a:pt x="17302" y="3807"/>
                  <a:pt x="17292" y="3807"/>
                </a:cubicBezTo>
                <a:cubicBezTo>
                  <a:pt x="17242" y="3805"/>
                  <a:pt x="17190" y="3801"/>
                  <a:pt x="17139" y="3795"/>
                </a:cubicBezTo>
                <a:cubicBezTo>
                  <a:pt x="15812" y="3658"/>
                  <a:pt x="14484" y="3569"/>
                  <a:pt x="13155" y="3569"/>
                </a:cubicBezTo>
                <a:cubicBezTo>
                  <a:pt x="12301" y="3569"/>
                  <a:pt x="11446" y="3606"/>
                  <a:pt x="10592" y="3689"/>
                </a:cubicBezTo>
                <a:cubicBezTo>
                  <a:pt x="10477" y="3701"/>
                  <a:pt x="10363" y="3706"/>
                  <a:pt x="10251" y="3706"/>
                </a:cubicBezTo>
                <a:cubicBezTo>
                  <a:pt x="9869" y="3706"/>
                  <a:pt x="9504" y="3640"/>
                  <a:pt x="9138" y="3498"/>
                </a:cubicBezTo>
                <a:cubicBezTo>
                  <a:pt x="8621" y="3299"/>
                  <a:pt x="8083" y="3189"/>
                  <a:pt x="7529" y="3189"/>
                </a:cubicBezTo>
                <a:cubicBezTo>
                  <a:pt x="7466" y="3189"/>
                  <a:pt x="7403" y="3190"/>
                  <a:pt x="7340" y="3193"/>
                </a:cubicBezTo>
                <a:cubicBezTo>
                  <a:pt x="7321" y="3191"/>
                  <a:pt x="7303" y="3187"/>
                  <a:pt x="7287" y="3180"/>
                </a:cubicBezTo>
                <a:cubicBezTo>
                  <a:pt x="7283" y="3165"/>
                  <a:pt x="7281" y="3152"/>
                  <a:pt x="7278" y="3138"/>
                </a:cubicBezTo>
                <a:lnTo>
                  <a:pt x="7960" y="2809"/>
                </a:lnTo>
                <a:cubicBezTo>
                  <a:pt x="8408" y="2595"/>
                  <a:pt x="8862" y="2391"/>
                  <a:pt x="9305" y="2165"/>
                </a:cubicBezTo>
                <a:cubicBezTo>
                  <a:pt x="10019" y="1801"/>
                  <a:pt x="10746" y="1480"/>
                  <a:pt x="11546" y="1361"/>
                </a:cubicBezTo>
                <a:cubicBezTo>
                  <a:pt x="11715" y="1336"/>
                  <a:pt x="11892" y="1291"/>
                  <a:pt x="12060" y="1291"/>
                </a:cubicBezTo>
                <a:close/>
                <a:moveTo>
                  <a:pt x="16995" y="414"/>
                </a:moveTo>
                <a:cubicBezTo>
                  <a:pt x="17017" y="414"/>
                  <a:pt x="17038" y="414"/>
                  <a:pt x="17060" y="414"/>
                </a:cubicBezTo>
                <a:cubicBezTo>
                  <a:pt x="17129" y="416"/>
                  <a:pt x="17196" y="430"/>
                  <a:pt x="17259" y="454"/>
                </a:cubicBezTo>
                <a:cubicBezTo>
                  <a:pt x="17349" y="483"/>
                  <a:pt x="17432" y="532"/>
                  <a:pt x="17523" y="560"/>
                </a:cubicBezTo>
                <a:cubicBezTo>
                  <a:pt x="17680" y="609"/>
                  <a:pt x="17844" y="641"/>
                  <a:pt x="17999" y="699"/>
                </a:cubicBezTo>
                <a:cubicBezTo>
                  <a:pt x="18933" y="1045"/>
                  <a:pt x="19778" y="1554"/>
                  <a:pt x="20592" y="2119"/>
                </a:cubicBezTo>
                <a:cubicBezTo>
                  <a:pt x="20770" y="2241"/>
                  <a:pt x="20926" y="2394"/>
                  <a:pt x="21092" y="2535"/>
                </a:cubicBezTo>
                <a:cubicBezTo>
                  <a:pt x="21193" y="2621"/>
                  <a:pt x="21290" y="2715"/>
                  <a:pt x="21394" y="2800"/>
                </a:cubicBezTo>
                <a:cubicBezTo>
                  <a:pt x="22192" y="3441"/>
                  <a:pt x="22899" y="4174"/>
                  <a:pt x="23559" y="4954"/>
                </a:cubicBezTo>
                <a:cubicBezTo>
                  <a:pt x="23574" y="4973"/>
                  <a:pt x="23587" y="4993"/>
                  <a:pt x="23598" y="5013"/>
                </a:cubicBezTo>
                <a:lnTo>
                  <a:pt x="23577" y="5046"/>
                </a:lnTo>
                <a:cubicBezTo>
                  <a:pt x="23350" y="4986"/>
                  <a:pt x="23124" y="4923"/>
                  <a:pt x="22896" y="4864"/>
                </a:cubicBezTo>
                <a:cubicBezTo>
                  <a:pt x="21568" y="4522"/>
                  <a:pt x="20222" y="4262"/>
                  <a:pt x="18866" y="4055"/>
                </a:cubicBezTo>
                <a:cubicBezTo>
                  <a:pt x="18419" y="3986"/>
                  <a:pt x="18046" y="3826"/>
                  <a:pt x="17704" y="3540"/>
                </a:cubicBezTo>
                <a:cubicBezTo>
                  <a:pt x="16845" y="2821"/>
                  <a:pt x="15886" y="2269"/>
                  <a:pt x="14843" y="1867"/>
                </a:cubicBezTo>
                <a:cubicBezTo>
                  <a:pt x="14360" y="1680"/>
                  <a:pt x="13878" y="1498"/>
                  <a:pt x="13394" y="1318"/>
                </a:cubicBezTo>
                <a:cubicBezTo>
                  <a:pt x="13277" y="1273"/>
                  <a:pt x="13152" y="1252"/>
                  <a:pt x="12988" y="1208"/>
                </a:cubicBezTo>
                <a:cubicBezTo>
                  <a:pt x="13058" y="1185"/>
                  <a:pt x="13084" y="1171"/>
                  <a:pt x="13112" y="1167"/>
                </a:cubicBezTo>
                <a:cubicBezTo>
                  <a:pt x="13837" y="1082"/>
                  <a:pt x="14540" y="914"/>
                  <a:pt x="15234" y="689"/>
                </a:cubicBezTo>
                <a:cubicBezTo>
                  <a:pt x="15803" y="507"/>
                  <a:pt x="16397" y="414"/>
                  <a:pt x="16995" y="414"/>
                </a:cubicBezTo>
                <a:close/>
                <a:moveTo>
                  <a:pt x="7066" y="3432"/>
                </a:moveTo>
                <a:cubicBezTo>
                  <a:pt x="7134" y="3432"/>
                  <a:pt x="7202" y="3436"/>
                  <a:pt x="7268" y="3447"/>
                </a:cubicBezTo>
                <a:cubicBezTo>
                  <a:pt x="7746" y="3522"/>
                  <a:pt x="8219" y="3628"/>
                  <a:pt x="8694" y="3725"/>
                </a:cubicBezTo>
                <a:cubicBezTo>
                  <a:pt x="8747" y="3735"/>
                  <a:pt x="8799" y="3760"/>
                  <a:pt x="8851" y="3778"/>
                </a:cubicBezTo>
                <a:cubicBezTo>
                  <a:pt x="8849" y="3795"/>
                  <a:pt x="8848" y="3812"/>
                  <a:pt x="8847" y="3828"/>
                </a:cubicBezTo>
                <a:cubicBezTo>
                  <a:pt x="7016" y="3952"/>
                  <a:pt x="5333" y="4582"/>
                  <a:pt x="3673" y="5306"/>
                </a:cubicBezTo>
                <a:cubicBezTo>
                  <a:pt x="3696" y="5261"/>
                  <a:pt x="3729" y="5223"/>
                  <a:pt x="3770" y="5193"/>
                </a:cubicBezTo>
                <a:cubicBezTo>
                  <a:pt x="4623" y="4579"/>
                  <a:pt x="5477" y="3967"/>
                  <a:pt x="6453" y="3553"/>
                </a:cubicBezTo>
                <a:cubicBezTo>
                  <a:pt x="6523" y="3524"/>
                  <a:pt x="6589" y="3465"/>
                  <a:pt x="6660" y="3460"/>
                </a:cubicBezTo>
                <a:cubicBezTo>
                  <a:pt x="6794" y="3448"/>
                  <a:pt x="6932" y="3432"/>
                  <a:pt x="7066" y="3432"/>
                </a:cubicBezTo>
                <a:close/>
                <a:moveTo>
                  <a:pt x="18475" y="502"/>
                </a:moveTo>
                <a:cubicBezTo>
                  <a:pt x="18618" y="523"/>
                  <a:pt x="18763" y="540"/>
                  <a:pt x="18906" y="567"/>
                </a:cubicBezTo>
                <a:cubicBezTo>
                  <a:pt x="19880" y="754"/>
                  <a:pt x="20865" y="816"/>
                  <a:pt x="21856" y="820"/>
                </a:cubicBezTo>
                <a:cubicBezTo>
                  <a:pt x="22230" y="821"/>
                  <a:pt x="22604" y="823"/>
                  <a:pt x="22978" y="823"/>
                </a:cubicBezTo>
                <a:cubicBezTo>
                  <a:pt x="23152" y="823"/>
                  <a:pt x="23326" y="822"/>
                  <a:pt x="23499" y="821"/>
                </a:cubicBezTo>
                <a:cubicBezTo>
                  <a:pt x="23503" y="821"/>
                  <a:pt x="23506" y="821"/>
                  <a:pt x="23509" y="821"/>
                </a:cubicBezTo>
                <a:cubicBezTo>
                  <a:pt x="23675" y="821"/>
                  <a:pt x="23807" y="852"/>
                  <a:pt x="23936" y="986"/>
                </a:cubicBezTo>
                <a:cubicBezTo>
                  <a:pt x="24254" y="1316"/>
                  <a:pt x="24608" y="1612"/>
                  <a:pt x="24933" y="1935"/>
                </a:cubicBezTo>
                <a:cubicBezTo>
                  <a:pt x="25430" y="2431"/>
                  <a:pt x="25895" y="2957"/>
                  <a:pt x="26277" y="3548"/>
                </a:cubicBezTo>
                <a:cubicBezTo>
                  <a:pt x="26464" y="3838"/>
                  <a:pt x="26658" y="4125"/>
                  <a:pt x="26810" y="4432"/>
                </a:cubicBezTo>
                <a:cubicBezTo>
                  <a:pt x="27071" y="4957"/>
                  <a:pt x="27303" y="5497"/>
                  <a:pt x="27548" y="6031"/>
                </a:cubicBezTo>
                <a:cubicBezTo>
                  <a:pt x="27629" y="6208"/>
                  <a:pt x="27713" y="6386"/>
                  <a:pt x="27796" y="6567"/>
                </a:cubicBezTo>
                <a:cubicBezTo>
                  <a:pt x="27777" y="6573"/>
                  <a:pt x="27764" y="6582"/>
                  <a:pt x="27754" y="6582"/>
                </a:cubicBezTo>
                <a:cubicBezTo>
                  <a:pt x="27753" y="6582"/>
                  <a:pt x="27752" y="6582"/>
                  <a:pt x="27750" y="6581"/>
                </a:cubicBezTo>
                <a:cubicBezTo>
                  <a:pt x="27696" y="6565"/>
                  <a:pt x="27642" y="6546"/>
                  <a:pt x="27589" y="6525"/>
                </a:cubicBezTo>
                <a:cubicBezTo>
                  <a:pt x="26613" y="6148"/>
                  <a:pt x="25636" y="5773"/>
                  <a:pt x="24661" y="5393"/>
                </a:cubicBezTo>
                <a:cubicBezTo>
                  <a:pt x="24545" y="5347"/>
                  <a:pt x="24424" y="5286"/>
                  <a:pt x="24337" y="5200"/>
                </a:cubicBezTo>
                <a:cubicBezTo>
                  <a:pt x="24080" y="4945"/>
                  <a:pt x="23838" y="4673"/>
                  <a:pt x="23588" y="4410"/>
                </a:cubicBezTo>
                <a:cubicBezTo>
                  <a:pt x="23289" y="4095"/>
                  <a:pt x="23008" y="3760"/>
                  <a:pt x="22684" y="3475"/>
                </a:cubicBezTo>
                <a:cubicBezTo>
                  <a:pt x="22056" y="2924"/>
                  <a:pt x="21417" y="2384"/>
                  <a:pt x="20757" y="1872"/>
                </a:cubicBezTo>
                <a:cubicBezTo>
                  <a:pt x="20105" y="1367"/>
                  <a:pt x="19400" y="940"/>
                  <a:pt x="18636" y="621"/>
                </a:cubicBezTo>
                <a:cubicBezTo>
                  <a:pt x="18578" y="596"/>
                  <a:pt x="18522" y="569"/>
                  <a:pt x="18464" y="543"/>
                </a:cubicBezTo>
                <a:lnTo>
                  <a:pt x="18475" y="502"/>
                </a:lnTo>
                <a:close/>
                <a:moveTo>
                  <a:pt x="24249" y="863"/>
                </a:moveTo>
                <a:cubicBezTo>
                  <a:pt x="24336" y="872"/>
                  <a:pt x="24423" y="878"/>
                  <a:pt x="24510" y="887"/>
                </a:cubicBezTo>
                <a:cubicBezTo>
                  <a:pt x="25248" y="969"/>
                  <a:pt x="25971" y="1121"/>
                  <a:pt x="26687" y="1316"/>
                </a:cubicBezTo>
                <a:cubicBezTo>
                  <a:pt x="27511" y="1541"/>
                  <a:pt x="28331" y="1784"/>
                  <a:pt x="29154" y="2016"/>
                </a:cubicBezTo>
                <a:cubicBezTo>
                  <a:pt x="29357" y="2075"/>
                  <a:pt x="29359" y="2074"/>
                  <a:pt x="29374" y="2287"/>
                </a:cubicBezTo>
                <a:cubicBezTo>
                  <a:pt x="29421" y="2918"/>
                  <a:pt x="29400" y="3548"/>
                  <a:pt x="29330" y="4177"/>
                </a:cubicBezTo>
                <a:cubicBezTo>
                  <a:pt x="29295" y="4481"/>
                  <a:pt x="29222" y="4780"/>
                  <a:pt x="29113" y="5067"/>
                </a:cubicBezTo>
                <a:cubicBezTo>
                  <a:pt x="28900" y="5646"/>
                  <a:pt x="28595" y="6192"/>
                  <a:pt x="28461" y="6803"/>
                </a:cubicBezTo>
                <a:cubicBezTo>
                  <a:pt x="28456" y="6828"/>
                  <a:pt x="28428" y="6850"/>
                  <a:pt x="28413" y="6870"/>
                </a:cubicBezTo>
                <a:cubicBezTo>
                  <a:pt x="28304" y="6848"/>
                  <a:pt x="28275" y="6766"/>
                  <a:pt x="28243" y="6691"/>
                </a:cubicBezTo>
                <a:cubicBezTo>
                  <a:pt x="28051" y="6252"/>
                  <a:pt x="27870" y="5810"/>
                  <a:pt x="27671" y="5374"/>
                </a:cubicBezTo>
                <a:cubicBezTo>
                  <a:pt x="27444" y="4875"/>
                  <a:pt x="27228" y="4370"/>
                  <a:pt x="26914" y="3917"/>
                </a:cubicBezTo>
                <a:cubicBezTo>
                  <a:pt x="26629" y="3509"/>
                  <a:pt x="26336" y="3106"/>
                  <a:pt x="26027" y="2718"/>
                </a:cubicBezTo>
                <a:cubicBezTo>
                  <a:pt x="25522" y="2082"/>
                  <a:pt x="24980" y="1482"/>
                  <a:pt x="24323" y="995"/>
                </a:cubicBezTo>
                <a:cubicBezTo>
                  <a:pt x="24289" y="971"/>
                  <a:pt x="24261" y="936"/>
                  <a:pt x="24230" y="907"/>
                </a:cubicBezTo>
                <a:lnTo>
                  <a:pt x="24249" y="863"/>
                </a:lnTo>
                <a:close/>
                <a:moveTo>
                  <a:pt x="29533" y="2139"/>
                </a:moveTo>
                <a:cubicBezTo>
                  <a:pt x="29601" y="2147"/>
                  <a:pt x="29646" y="2146"/>
                  <a:pt x="29687" y="2156"/>
                </a:cubicBezTo>
                <a:cubicBezTo>
                  <a:pt x="30645" y="2407"/>
                  <a:pt x="31621" y="2565"/>
                  <a:pt x="32599" y="2709"/>
                </a:cubicBezTo>
                <a:cubicBezTo>
                  <a:pt x="33205" y="2800"/>
                  <a:pt x="33805" y="2922"/>
                  <a:pt x="34387" y="3120"/>
                </a:cubicBezTo>
                <a:cubicBezTo>
                  <a:pt x="34624" y="3201"/>
                  <a:pt x="34645" y="3246"/>
                  <a:pt x="34545" y="3480"/>
                </a:cubicBezTo>
                <a:cubicBezTo>
                  <a:pt x="34528" y="3521"/>
                  <a:pt x="34508" y="3561"/>
                  <a:pt x="34486" y="3600"/>
                </a:cubicBezTo>
                <a:cubicBezTo>
                  <a:pt x="34287" y="3952"/>
                  <a:pt x="34049" y="4275"/>
                  <a:pt x="33744" y="4542"/>
                </a:cubicBezTo>
                <a:cubicBezTo>
                  <a:pt x="33181" y="5034"/>
                  <a:pt x="32551" y="5443"/>
                  <a:pt x="31872" y="5754"/>
                </a:cubicBezTo>
                <a:cubicBezTo>
                  <a:pt x="31392" y="5974"/>
                  <a:pt x="30896" y="6164"/>
                  <a:pt x="30409" y="6372"/>
                </a:cubicBezTo>
                <a:cubicBezTo>
                  <a:pt x="29970" y="6560"/>
                  <a:pt x="29537" y="6763"/>
                  <a:pt x="29148" y="7046"/>
                </a:cubicBezTo>
                <a:cubicBezTo>
                  <a:pt x="29069" y="7103"/>
                  <a:pt x="29027" y="7133"/>
                  <a:pt x="28984" y="7133"/>
                </a:cubicBezTo>
                <a:cubicBezTo>
                  <a:pt x="28935" y="7133"/>
                  <a:pt x="28884" y="7095"/>
                  <a:pt x="28780" y="7018"/>
                </a:cubicBezTo>
                <a:cubicBezTo>
                  <a:pt x="28907" y="6661"/>
                  <a:pt x="29021" y="6290"/>
                  <a:pt x="29172" y="5933"/>
                </a:cubicBezTo>
                <a:cubicBezTo>
                  <a:pt x="29413" y="5359"/>
                  <a:pt x="29619" y="4781"/>
                  <a:pt x="29646" y="4150"/>
                </a:cubicBezTo>
                <a:cubicBezTo>
                  <a:pt x="29674" y="3486"/>
                  <a:pt x="29709" y="2825"/>
                  <a:pt x="29533" y="2139"/>
                </a:cubicBezTo>
                <a:close/>
                <a:moveTo>
                  <a:pt x="10500" y="4034"/>
                </a:moveTo>
                <a:cubicBezTo>
                  <a:pt x="10521" y="4034"/>
                  <a:pt x="10544" y="4049"/>
                  <a:pt x="10591" y="4065"/>
                </a:cubicBezTo>
                <a:cubicBezTo>
                  <a:pt x="10518" y="4095"/>
                  <a:pt x="10473" y="4118"/>
                  <a:pt x="10427" y="4133"/>
                </a:cubicBezTo>
                <a:cubicBezTo>
                  <a:pt x="9822" y="4338"/>
                  <a:pt x="9243" y="4607"/>
                  <a:pt x="8668" y="4881"/>
                </a:cubicBezTo>
                <a:cubicBezTo>
                  <a:pt x="8195" y="5107"/>
                  <a:pt x="7715" y="5312"/>
                  <a:pt x="7208" y="5450"/>
                </a:cubicBezTo>
                <a:cubicBezTo>
                  <a:pt x="5888" y="5808"/>
                  <a:pt x="4643" y="6340"/>
                  <a:pt x="3495" y="7086"/>
                </a:cubicBezTo>
                <a:cubicBezTo>
                  <a:pt x="3362" y="7172"/>
                  <a:pt x="3230" y="7208"/>
                  <a:pt x="3076" y="7208"/>
                </a:cubicBezTo>
                <a:cubicBezTo>
                  <a:pt x="3067" y="7208"/>
                  <a:pt x="3057" y="7208"/>
                  <a:pt x="3047" y="7207"/>
                </a:cubicBezTo>
                <a:cubicBezTo>
                  <a:pt x="2513" y="7194"/>
                  <a:pt x="1976" y="7196"/>
                  <a:pt x="1441" y="7193"/>
                </a:cubicBezTo>
                <a:cubicBezTo>
                  <a:pt x="1426" y="7193"/>
                  <a:pt x="1412" y="7193"/>
                  <a:pt x="1397" y="7193"/>
                </a:cubicBezTo>
                <a:cubicBezTo>
                  <a:pt x="1319" y="7193"/>
                  <a:pt x="1235" y="7197"/>
                  <a:pt x="1122" y="7201"/>
                </a:cubicBezTo>
                <a:lnTo>
                  <a:pt x="1121" y="7203"/>
                </a:lnTo>
                <a:cubicBezTo>
                  <a:pt x="1185" y="7134"/>
                  <a:pt x="1218" y="7090"/>
                  <a:pt x="1261" y="7057"/>
                </a:cubicBezTo>
                <a:cubicBezTo>
                  <a:pt x="1397" y="6952"/>
                  <a:pt x="1533" y="6846"/>
                  <a:pt x="1675" y="6750"/>
                </a:cubicBezTo>
                <a:cubicBezTo>
                  <a:pt x="2615" y="6116"/>
                  <a:pt x="3638" y="5643"/>
                  <a:pt x="4683" y="5213"/>
                </a:cubicBezTo>
                <a:cubicBezTo>
                  <a:pt x="5137" y="5026"/>
                  <a:pt x="5606" y="4875"/>
                  <a:pt x="6061" y="4691"/>
                </a:cubicBezTo>
                <a:cubicBezTo>
                  <a:pt x="6801" y="4392"/>
                  <a:pt x="7573" y="4225"/>
                  <a:pt x="8362" y="4152"/>
                </a:cubicBezTo>
                <a:cubicBezTo>
                  <a:pt x="9072" y="4086"/>
                  <a:pt x="9786" y="4070"/>
                  <a:pt x="10498" y="4034"/>
                </a:cubicBezTo>
                <a:cubicBezTo>
                  <a:pt x="10498" y="4034"/>
                  <a:pt x="10499" y="4034"/>
                  <a:pt x="10500" y="4034"/>
                </a:cubicBezTo>
                <a:close/>
                <a:moveTo>
                  <a:pt x="12297" y="3978"/>
                </a:moveTo>
                <a:cubicBezTo>
                  <a:pt x="14237" y="3995"/>
                  <a:pt x="16167" y="4121"/>
                  <a:pt x="18084" y="4441"/>
                </a:cubicBezTo>
                <a:cubicBezTo>
                  <a:pt x="18145" y="4452"/>
                  <a:pt x="18205" y="4466"/>
                  <a:pt x="18266" y="4478"/>
                </a:cubicBezTo>
                <a:cubicBezTo>
                  <a:pt x="18267" y="4495"/>
                  <a:pt x="18269" y="4512"/>
                  <a:pt x="18271" y="4528"/>
                </a:cubicBezTo>
                <a:cubicBezTo>
                  <a:pt x="18180" y="4554"/>
                  <a:pt x="18091" y="4580"/>
                  <a:pt x="18000" y="4605"/>
                </a:cubicBezTo>
                <a:cubicBezTo>
                  <a:pt x="17835" y="4652"/>
                  <a:pt x="17669" y="4695"/>
                  <a:pt x="17503" y="4742"/>
                </a:cubicBezTo>
                <a:cubicBezTo>
                  <a:pt x="16887" y="4918"/>
                  <a:pt x="16316" y="5207"/>
                  <a:pt x="15720" y="5434"/>
                </a:cubicBezTo>
                <a:cubicBezTo>
                  <a:pt x="15274" y="5605"/>
                  <a:pt x="14820" y="5755"/>
                  <a:pt x="14363" y="5893"/>
                </a:cubicBezTo>
                <a:cubicBezTo>
                  <a:pt x="13893" y="6036"/>
                  <a:pt x="13414" y="6146"/>
                  <a:pt x="12942" y="6283"/>
                </a:cubicBezTo>
                <a:cubicBezTo>
                  <a:pt x="11887" y="6588"/>
                  <a:pt x="10866" y="6983"/>
                  <a:pt x="9895" y="7505"/>
                </a:cubicBezTo>
                <a:cubicBezTo>
                  <a:pt x="9249" y="7853"/>
                  <a:pt x="8612" y="8211"/>
                  <a:pt x="8027" y="8656"/>
                </a:cubicBezTo>
                <a:cubicBezTo>
                  <a:pt x="7892" y="8759"/>
                  <a:pt x="7753" y="8857"/>
                  <a:pt x="7612" y="8960"/>
                </a:cubicBezTo>
                <a:cubicBezTo>
                  <a:pt x="7550" y="8916"/>
                  <a:pt x="7499" y="8882"/>
                  <a:pt x="7448" y="8843"/>
                </a:cubicBezTo>
                <a:cubicBezTo>
                  <a:pt x="7255" y="8696"/>
                  <a:pt x="7063" y="8547"/>
                  <a:pt x="6872" y="8399"/>
                </a:cubicBezTo>
                <a:cubicBezTo>
                  <a:pt x="6013" y="7734"/>
                  <a:pt x="5046" y="7340"/>
                  <a:pt x="3960" y="7246"/>
                </a:cubicBezTo>
                <a:cubicBezTo>
                  <a:pt x="3914" y="7241"/>
                  <a:pt x="3868" y="7227"/>
                  <a:pt x="3797" y="7213"/>
                </a:cubicBezTo>
                <a:lnTo>
                  <a:pt x="3797" y="7213"/>
                </a:lnTo>
                <a:cubicBezTo>
                  <a:pt x="3832" y="7178"/>
                  <a:pt x="3846" y="7157"/>
                  <a:pt x="3864" y="7146"/>
                </a:cubicBezTo>
                <a:cubicBezTo>
                  <a:pt x="4237" y="6953"/>
                  <a:pt x="4604" y="6745"/>
                  <a:pt x="4987" y="6571"/>
                </a:cubicBezTo>
                <a:cubicBezTo>
                  <a:pt x="5713" y="6239"/>
                  <a:pt x="6470" y="5992"/>
                  <a:pt x="7242" y="5787"/>
                </a:cubicBezTo>
                <a:cubicBezTo>
                  <a:pt x="7569" y="5701"/>
                  <a:pt x="7890" y="5592"/>
                  <a:pt x="8202" y="5461"/>
                </a:cubicBezTo>
                <a:cubicBezTo>
                  <a:pt x="8771" y="5219"/>
                  <a:pt x="9327" y="4950"/>
                  <a:pt x="9891" y="4697"/>
                </a:cubicBezTo>
                <a:cubicBezTo>
                  <a:pt x="10498" y="4425"/>
                  <a:pt x="11121" y="4199"/>
                  <a:pt x="11767" y="4042"/>
                </a:cubicBezTo>
                <a:cubicBezTo>
                  <a:pt x="11940" y="3999"/>
                  <a:pt x="12118" y="3978"/>
                  <a:pt x="12297" y="3978"/>
                </a:cubicBezTo>
                <a:close/>
                <a:moveTo>
                  <a:pt x="34949" y="3355"/>
                </a:moveTo>
                <a:cubicBezTo>
                  <a:pt x="34977" y="3358"/>
                  <a:pt x="34997" y="3354"/>
                  <a:pt x="35013" y="3361"/>
                </a:cubicBezTo>
                <a:cubicBezTo>
                  <a:pt x="35107" y="3399"/>
                  <a:pt x="35202" y="3439"/>
                  <a:pt x="35295" y="3480"/>
                </a:cubicBezTo>
                <a:cubicBezTo>
                  <a:pt x="36093" y="3844"/>
                  <a:pt x="36848" y="4282"/>
                  <a:pt x="37579" y="4765"/>
                </a:cubicBezTo>
                <a:cubicBezTo>
                  <a:pt x="38160" y="5150"/>
                  <a:pt x="38783" y="5467"/>
                  <a:pt x="39433" y="5713"/>
                </a:cubicBezTo>
                <a:cubicBezTo>
                  <a:pt x="39696" y="5813"/>
                  <a:pt x="39957" y="5918"/>
                  <a:pt x="40213" y="6034"/>
                </a:cubicBezTo>
                <a:cubicBezTo>
                  <a:pt x="40994" y="6387"/>
                  <a:pt x="41695" y="6859"/>
                  <a:pt x="42273" y="7499"/>
                </a:cubicBezTo>
                <a:cubicBezTo>
                  <a:pt x="42762" y="8036"/>
                  <a:pt x="43104" y="8686"/>
                  <a:pt x="43271" y="9392"/>
                </a:cubicBezTo>
                <a:cubicBezTo>
                  <a:pt x="43311" y="9558"/>
                  <a:pt x="43340" y="9727"/>
                  <a:pt x="43308" y="9931"/>
                </a:cubicBezTo>
                <a:cubicBezTo>
                  <a:pt x="43228" y="9897"/>
                  <a:pt x="43170" y="9872"/>
                  <a:pt x="43113" y="9846"/>
                </a:cubicBezTo>
                <a:cubicBezTo>
                  <a:pt x="42357" y="9505"/>
                  <a:pt x="41610" y="9140"/>
                  <a:pt x="40807" y="8917"/>
                </a:cubicBezTo>
                <a:cubicBezTo>
                  <a:pt x="39712" y="8612"/>
                  <a:pt x="38610" y="8336"/>
                  <a:pt x="37490" y="8145"/>
                </a:cubicBezTo>
                <a:cubicBezTo>
                  <a:pt x="35708" y="7843"/>
                  <a:pt x="33911" y="7681"/>
                  <a:pt x="32108" y="7579"/>
                </a:cubicBezTo>
                <a:cubicBezTo>
                  <a:pt x="31326" y="7534"/>
                  <a:pt x="30542" y="7499"/>
                  <a:pt x="29759" y="7460"/>
                </a:cubicBezTo>
                <a:cubicBezTo>
                  <a:pt x="29625" y="7453"/>
                  <a:pt x="29499" y="7431"/>
                  <a:pt x="29401" y="7320"/>
                </a:cubicBezTo>
                <a:cubicBezTo>
                  <a:pt x="29414" y="7303"/>
                  <a:pt x="29429" y="7286"/>
                  <a:pt x="29446" y="7271"/>
                </a:cubicBezTo>
                <a:cubicBezTo>
                  <a:pt x="29470" y="7252"/>
                  <a:pt x="29499" y="7236"/>
                  <a:pt x="29526" y="7219"/>
                </a:cubicBezTo>
                <a:cubicBezTo>
                  <a:pt x="30115" y="6857"/>
                  <a:pt x="30749" y="6591"/>
                  <a:pt x="31396" y="6351"/>
                </a:cubicBezTo>
                <a:cubicBezTo>
                  <a:pt x="32131" y="6078"/>
                  <a:pt x="32815" y="5715"/>
                  <a:pt x="33440" y="5244"/>
                </a:cubicBezTo>
                <a:cubicBezTo>
                  <a:pt x="33649" y="5087"/>
                  <a:pt x="33855" y="4925"/>
                  <a:pt x="34047" y="4748"/>
                </a:cubicBezTo>
                <a:cubicBezTo>
                  <a:pt x="34464" y="4361"/>
                  <a:pt x="34784" y="3907"/>
                  <a:pt x="34949" y="3355"/>
                </a:cubicBezTo>
                <a:close/>
                <a:moveTo>
                  <a:pt x="30590" y="7926"/>
                </a:moveTo>
                <a:cubicBezTo>
                  <a:pt x="30652" y="7929"/>
                  <a:pt x="30713" y="7927"/>
                  <a:pt x="30774" y="7932"/>
                </a:cubicBezTo>
                <a:cubicBezTo>
                  <a:pt x="30996" y="7949"/>
                  <a:pt x="31219" y="7978"/>
                  <a:pt x="31441" y="7983"/>
                </a:cubicBezTo>
                <a:cubicBezTo>
                  <a:pt x="32992" y="8019"/>
                  <a:pt x="34529" y="8213"/>
                  <a:pt x="36066" y="8403"/>
                </a:cubicBezTo>
                <a:cubicBezTo>
                  <a:pt x="37728" y="8606"/>
                  <a:pt x="39351" y="9005"/>
                  <a:pt x="40965" y="9437"/>
                </a:cubicBezTo>
                <a:cubicBezTo>
                  <a:pt x="41205" y="9502"/>
                  <a:pt x="41439" y="9590"/>
                  <a:pt x="41671" y="9677"/>
                </a:cubicBezTo>
                <a:cubicBezTo>
                  <a:pt x="42119" y="9844"/>
                  <a:pt x="42565" y="10018"/>
                  <a:pt x="43011" y="10189"/>
                </a:cubicBezTo>
                <a:cubicBezTo>
                  <a:pt x="43088" y="10218"/>
                  <a:pt x="43164" y="10245"/>
                  <a:pt x="43252" y="10278"/>
                </a:cubicBezTo>
                <a:cubicBezTo>
                  <a:pt x="43196" y="10475"/>
                  <a:pt x="43098" y="10632"/>
                  <a:pt x="42950" y="10743"/>
                </a:cubicBezTo>
                <a:cubicBezTo>
                  <a:pt x="42768" y="10882"/>
                  <a:pt x="42573" y="11003"/>
                  <a:pt x="42370" y="11106"/>
                </a:cubicBezTo>
                <a:cubicBezTo>
                  <a:pt x="42096" y="11241"/>
                  <a:pt x="41807" y="11284"/>
                  <a:pt x="41511" y="11284"/>
                </a:cubicBezTo>
                <a:cubicBezTo>
                  <a:pt x="41392" y="11284"/>
                  <a:pt x="41272" y="11277"/>
                  <a:pt x="41152" y="11266"/>
                </a:cubicBezTo>
                <a:cubicBezTo>
                  <a:pt x="40323" y="11195"/>
                  <a:pt x="39517" y="11016"/>
                  <a:pt x="38721" y="10771"/>
                </a:cubicBezTo>
                <a:cubicBezTo>
                  <a:pt x="38064" y="10569"/>
                  <a:pt x="37400" y="10383"/>
                  <a:pt x="36733" y="10213"/>
                </a:cubicBezTo>
                <a:cubicBezTo>
                  <a:pt x="36405" y="10131"/>
                  <a:pt x="36071" y="10076"/>
                  <a:pt x="35734" y="10049"/>
                </a:cubicBezTo>
                <a:cubicBezTo>
                  <a:pt x="35594" y="10037"/>
                  <a:pt x="35453" y="10028"/>
                  <a:pt x="35314" y="10028"/>
                </a:cubicBezTo>
                <a:cubicBezTo>
                  <a:pt x="34966" y="10028"/>
                  <a:pt x="34623" y="10081"/>
                  <a:pt x="34301" y="10264"/>
                </a:cubicBezTo>
                <a:cubicBezTo>
                  <a:pt x="34290" y="10270"/>
                  <a:pt x="34276" y="10273"/>
                  <a:pt x="34261" y="10273"/>
                </a:cubicBezTo>
                <a:cubicBezTo>
                  <a:pt x="34234" y="10273"/>
                  <a:pt x="34203" y="10265"/>
                  <a:pt x="34178" y="10256"/>
                </a:cubicBezTo>
                <a:cubicBezTo>
                  <a:pt x="34138" y="10242"/>
                  <a:pt x="34104" y="10207"/>
                  <a:pt x="34067" y="10183"/>
                </a:cubicBezTo>
                <a:cubicBezTo>
                  <a:pt x="32980" y="9433"/>
                  <a:pt x="31869" y="8719"/>
                  <a:pt x="30726" y="8058"/>
                </a:cubicBezTo>
                <a:cubicBezTo>
                  <a:pt x="30676" y="8030"/>
                  <a:pt x="30630" y="7997"/>
                  <a:pt x="30583" y="7966"/>
                </a:cubicBezTo>
                <a:lnTo>
                  <a:pt x="30590" y="7926"/>
                </a:lnTo>
                <a:close/>
                <a:moveTo>
                  <a:pt x="19380" y="4691"/>
                </a:moveTo>
                <a:cubicBezTo>
                  <a:pt x="19541" y="4691"/>
                  <a:pt x="19703" y="4711"/>
                  <a:pt x="19866" y="4761"/>
                </a:cubicBezTo>
                <a:cubicBezTo>
                  <a:pt x="19999" y="4802"/>
                  <a:pt x="20142" y="4818"/>
                  <a:pt x="20278" y="4845"/>
                </a:cubicBezTo>
                <a:cubicBezTo>
                  <a:pt x="21594" y="5107"/>
                  <a:pt x="22899" y="5404"/>
                  <a:pt x="24171" y="5837"/>
                </a:cubicBezTo>
                <a:cubicBezTo>
                  <a:pt x="24235" y="5858"/>
                  <a:pt x="24297" y="5885"/>
                  <a:pt x="24396" y="5923"/>
                </a:cubicBezTo>
                <a:cubicBezTo>
                  <a:pt x="24320" y="5953"/>
                  <a:pt x="24282" y="5973"/>
                  <a:pt x="24242" y="5984"/>
                </a:cubicBezTo>
                <a:cubicBezTo>
                  <a:pt x="23777" y="6097"/>
                  <a:pt x="23310" y="6200"/>
                  <a:pt x="22848" y="6320"/>
                </a:cubicBezTo>
                <a:cubicBezTo>
                  <a:pt x="21944" y="6552"/>
                  <a:pt x="21070" y="6886"/>
                  <a:pt x="20243" y="7316"/>
                </a:cubicBezTo>
                <a:cubicBezTo>
                  <a:pt x="19633" y="7636"/>
                  <a:pt x="19043" y="7990"/>
                  <a:pt x="18442" y="8324"/>
                </a:cubicBezTo>
                <a:cubicBezTo>
                  <a:pt x="17769" y="8698"/>
                  <a:pt x="17094" y="9074"/>
                  <a:pt x="16414" y="9438"/>
                </a:cubicBezTo>
                <a:cubicBezTo>
                  <a:pt x="15851" y="9739"/>
                  <a:pt x="15301" y="10058"/>
                  <a:pt x="14834" y="10503"/>
                </a:cubicBezTo>
                <a:cubicBezTo>
                  <a:pt x="14654" y="10675"/>
                  <a:pt x="14480" y="10852"/>
                  <a:pt x="14301" y="11024"/>
                </a:cubicBezTo>
                <a:cubicBezTo>
                  <a:pt x="14043" y="11270"/>
                  <a:pt x="13753" y="11476"/>
                  <a:pt x="13463" y="11690"/>
                </a:cubicBezTo>
                <a:cubicBezTo>
                  <a:pt x="13421" y="11661"/>
                  <a:pt x="13390" y="11641"/>
                  <a:pt x="13361" y="11616"/>
                </a:cubicBezTo>
                <a:cubicBezTo>
                  <a:pt x="12851" y="11158"/>
                  <a:pt x="12264" y="10829"/>
                  <a:pt x="11632" y="10575"/>
                </a:cubicBezTo>
                <a:cubicBezTo>
                  <a:pt x="10926" y="10289"/>
                  <a:pt x="10191" y="10096"/>
                  <a:pt x="9462" y="9880"/>
                </a:cubicBezTo>
                <a:cubicBezTo>
                  <a:pt x="9231" y="9812"/>
                  <a:pt x="8998" y="9744"/>
                  <a:pt x="8768" y="9665"/>
                </a:cubicBezTo>
                <a:cubicBezTo>
                  <a:pt x="8418" y="9542"/>
                  <a:pt x="8111" y="9338"/>
                  <a:pt x="7802" y="9096"/>
                </a:cubicBezTo>
                <a:lnTo>
                  <a:pt x="7802" y="9096"/>
                </a:lnTo>
                <a:cubicBezTo>
                  <a:pt x="7844" y="9059"/>
                  <a:pt x="7860" y="9039"/>
                  <a:pt x="7880" y="9026"/>
                </a:cubicBezTo>
                <a:cubicBezTo>
                  <a:pt x="8227" y="8813"/>
                  <a:pt x="8565" y="8580"/>
                  <a:pt x="8925" y="8390"/>
                </a:cubicBezTo>
                <a:cubicBezTo>
                  <a:pt x="9588" y="8039"/>
                  <a:pt x="10262" y="7703"/>
                  <a:pt x="10939" y="7378"/>
                </a:cubicBezTo>
                <a:cubicBezTo>
                  <a:pt x="11818" y="6956"/>
                  <a:pt x="12748" y="6679"/>
                  <a:pt x="13687" y="6437"/>
                </a:cubicBezTo>
                <a:cubicBezTo>
                  <a:pt x="14598" y="6201"/>
                  <a:pt x="15493" y="5926"/>
                  <a:pt x="16354" y="5548"/>
                </a:cubicBezTo>
                <a:cubicBezTo>
                  <a:pt x="17087" y="5227"/>
                  <a:pt x="17838" y="4966"/>
                  <a:pt x="18620" y="4795"/>
                </a:cubicBezTo>
                <a:cubicBezTo>
                  <a:pt x="18873" y="4740"/>
                  <a:pt x="19126" y="4691"/>
                  <a:pt x="19380" y="4691"/>
                </a:cubicBezTo>
                <a:close/>
                <a:moveTo>
                  <a:pt x="25058" y="6179"/>
                </a:moveTo>
                <a:cubicBezTo>
                  <a:pt x="25105" y="6179"/>
                  <a:pt x="25151" y="6186"/>
                  <a:pt x="25187" y="6205"/>
                </a:cubicBezTo>
                <a:cubicBezTo>
                  <a:pt x="25307" y="6268"/>
                  <a:pt x="25437" y="6290"/>
                  <a:pt x="25558" y="6339"/>
                </a:cubicBezTo>
                <a:cubicBezTo>
                  <a:pt x="26262" y="6624"/>
                  <a:pt x="26964" y="6913"/>
                  <a:pt x="27666" y="7204"/>
                </a:cubicBezTo>
                <a:cubicBezTo>
                  <a:pt x="27704" y="7219"/>
                  <a:pt x="27737" y="7247"/>
                  <a:pt x="27786" y="7277"/>
                </a:cubicBezTo>
                <a:cubicBezTo>
                  <a:pt x="27724" y="7318"/>
                  <a:pt x="27680" y="7352"/>
                  <a:pt x="27630" y="7380"/>
                </a:cubicBezTo>
                <a:cubicBezTo>
                  <a:pt x="27118" y="7678"/>
                  <a:pt x="26600" y="7964"/>
                  <a:pt x="26094" y="8273"/>
                </a:cubicBezTo>
                <a:cubicBezTo>
                  <a:pt x="24856" y="9027"/>
                  <a:pt x="23665" y="9845"/>
                  <a:pt x="22604" y="10839"/>
                </a:cubicBezTo>
                <a:cubicBezTo>
                  <a:pt x="21697" y="11690"/>
                  <a:pt x="20786" y="12535"/>
                  <a:pt x="19888" y="13392"/>
                </a:cubicBezTo>
                <a:cubicBezTo>
                  <a:pt x="19319" y="13935"/>
                  <a:pt x="18793" y="14517"/>
                  <a:pt x="18351" y="15170"/>
                </a:cubicBezTo>
                <a:cubicBezTo>
                  <a:pt x="18312" y="15227"/>
                  <a:pt x="18269" y="15278"/>
                  <a:pt x="18229" y="15331"/>
                </a:cubicBezTo>
                <a:cubicBezTo>
                  <a:pt x="18199" y="15324"/>
                  <a:pt x="18169" y="15316"/>
                  <a:pt x="18139" y="15307"/>
                </a:cubicBezTo>
                <a:cubicBezTo>
                  <a:pt x="17478" y="15036"/>
                  <a:pt x="16824" y="14747"/>
                  <a:pt x="16198" y="14399"/>
                </a:cubicBezTo>
                <a:cubicBezTo>
                  <a:pt x="15861" y="14212"/>
                  <a:pt x="15544" y="13996"/>
                  <a:pt x="15284" y="13711"/>
                </a:cubicBezTo>
                <a:cubicBezTo>
                  <a:pt x="14743" y="13119"/>
                  <a:pt x="14211" y="12517"/>
                  <a:pt x="13657" y="11897"/>
                </a:cubicBezTo>
                <a:lnTo>
                  <a:pt x="13655" y="11897"/>
                </a:lnTo>
                <a:cubicBezTo>
                  <a:pt x="13741" y="11832"/>
                  <a:pt x="13805" y="11781"/>
                  <a:pt x="13871" y="11735"/>
                </a:cubicBezTo>
                <a:cubicBezTo>
                  <a:pt x="14201" y="11504"/>
                  <a:pt x="14521" y="11264"/>
                  <a:pt x="14804" y="10975"/>
                </a:cubicBezTo>
                <a:cubicBezTo>
                  <a:pt x="15277" y="10490"/>
                  <a:pt x="15840" y="10137"/>
                  <a:pt x="16432" y="9816"/>
                </a:cubicBezTo>
                <a:cubicBezTo>
                  <a:pt x="17350" y="9318"/>
                  <a:pt x="18269" y="8820"/>
                  <a:pt x="19175" y="8299"/>
                </a:cubicBezTo>
                <a:cubicBezTo>
                  <a:pt x="20206" y="7706"/>
                  <a:pt x="21270" y="7190"/>
                  <a:pt x="22409" y="6837"/>
                </a:cubicBezTo>
                <a:cubicBezTo>
                  <a:pt x="22762" y="6727"/>
                  <a:pt x="23115" y="6614"/>
                  <a:pt x="23474" y="6524"/>
                </a:cubicBezTo>
                <a:cubicBezTo>
                  <a:pt x="23949" y="6403"/>
                  <a:pt x="24429" y="6300"/>
                  <a:pt x="24909" y="6197"/>
                </a:cubicBezTo>
                <a:cubicBezTo>
                  <a:pt x="24955" y="6187"/>
                  <a:pt x="25008" y="6179"/>
                  <a:pt x="25058" y="6179"/>
                </a:cubicBezTo>
                <a:close/>
                <a:moveTo>
                  <a:pt x="28265" y="7494"/>
                </a:moveTo>
                <a:cubicBezTo>
                  <a:pt x="28343" y="7494"/>
                  <a:pt x="28420" y="7529"/>
                  <a:pt x="28499" y="7606"/>
                </a:cubicBezTo>
                <a:cubicBezTo>
                  <a:pt x="28446" y="7669"/>
                  <a:pt x="28395" y="7718"/>
                  <a:pt x="28356" y="7774"/>
                </a:cubicBezTo>
                <a:cubicBezTo>
                  <a:pt x="28244" y="7936"/>
                  <a:pt x="28110" y="8090"/>
                  <a:pt x="28033" y="8269"/>
                </a:cubicBezTo>
                <a:cubicBezTo>
                  <a:pt x="27814" y="8778"/>
                  <a:pt x="27584" y="9286"/>
                  <a:pt x="27421" y="9815"/>
                </a:cubicBezTo>
                <a:cubicBezTo>
                  <a:pt x="27009" y="11143"/>
                  <a:pt x="26635" y="12483"/>
                  <a:pt x="26240" y="13816"/>
                </a:cubicBezTo>
                <a:cubicBezTo>
                  <a:pt x="26100" y="14287"/>
                  <a:pt x="25960" y="14758"/>
                  <a:pt x="25791" y="15220"/>
                </a:cubicBezTo>
                <a:cubicBezTo>
                  <a:pt x="25544" y="15896"/>
                  <a:pt x="25155" y="16494"/>
                  <a:pt x="24714" y="17062"/>
                </a:cubicBezTo>
                <a:cubicBezTo>
                  <a:pt x="24367" y="17511"/>
                  <a:pt x="23941" y="17848"/>
                  <a:pt x="23442" y="18109"/>
                </a:cubicBezTo>
                <a:cubicBezTo>
                  <a:pt x="23382" y="18141"/>
                  <a:pt x="23329" y="18157"/>
                  <a:pt x="23278" y="18157"/>
                </a:cubicBezTo>
                <a:cubicBezTo>
                  <a:pt x="23221" y="18157"/>
                  <a:pt x="23167" y="18137"/>
                  <a:pt x="23109" y="18097"/>
                </a:cubicBezTo>
                <a:cubicBezTo>
                  <a:pt x="22787" y="17878"/>
                  <a:pt x="22457" y="17671"/>
                  <a:pt x="22142" y="17443"/>
                </a:cubicBezTo>
                <a:cubicBezTo>
                  <a:pt x="21057" y="16660"/>
                  <a:pt x="19923" y="15965"/>
                  <a:pt x="18655" y="15511"/>
                </a:cubicBezTo>
                <a:cubicBezTo>
                  <a:pt x="18590" y="15489"/>
                  <a:pt x="18529" y="15458"/>
                  <a:pt x="18456" y="15427"/>
                </a:cubicBezTo>
                <a:cubicBezTo>
                  <a:pt x="18473" y="15389"/>
                  <a:pt x="18495" y="15352"/>
                  <a:pt x="18517" y="15316"/>
                </a:cubicBezTo>
                <a:cubicBezTo>
                  <a:pt x="18910" y="14772"/>
                  <a:pt x="19335" y="14255"/>
                  <a:pt x="19811" y="13783"/>
                </a:cubicBezTo>
                <a:cubicBezTo>
                  <a:pt x="20866" y="12737"/>
                  <a:pt x="21969" y="11743"/>
                  <a:pt x="23117" y="10800"/>
                </a:cubicBezTo>
                <a:cubicBezTo>
                  <a:pt x="24655" y="9538"/>
                  <a:pt x="26378" y="8554"/>
                  <a:pt x="28086" y="7550"/>
                </a:cubicBezTo>
                <a:cubicBezTo>
                  <a:pt x="28148" y="7513"/>
                  <a:pt x="28207" y="7494"/>
                  <a:pt x="28265" y="7494"/>
                </a:cubicBezTo>
                <a:close/>
                <a:moveTo>
                  <a:pt x="29360" y="8038"/>
                </a:moveTo>
                <a:cubicBezTo>
                  <a:pt x="29810" y="8138"/>
                  <a:pt x="33449" y="10377"/>
                  <a:pt x="33680" y="10683"/>
                </a:cubicBezTo>
                <a:cubicBezTo>
                  <a:pt x="33621" y="10782"/>
                  <a:pt x="33544" y="10873"/>
                  <a:pt x="33507" y="10978"/>
                </a:cubicBezTo>
                <a:cubicBezTo>
                  <a:pt x="33369" y="11375"/>
                  <a:pt x="33296" y="11785"/>
                  <a:pt x="33354" y="12202"/>
                </a:cubicBezTo>
                <a:cubicBezTo>
                  <a:pt x="33422" y="12690"/>
                  <a:pt x="33565" y="13163"/>
                  <a:pt x="33754" y="13617"/>
                </a:cubicBezTo>
                <a:cubicBezTo>
                  <a:pt x="34089" y="14425"/>
                  <a:pt x="34526" y="15184"/>
                  <a:pt x="34921" y="15963"/>
                </a:cubicBezTo>
                <a:cubicBezTo>
                  <a:pt x="35112" y="16337"/>
                  <a:pt x="35324" y="16702"/>
                  <a:pt x="35447" y="17108"/>
                </a:cubicBezTo>
                <a:cubicBezTo>
                  <a:pt x="35570" y="17506"/>
                  <a:pt x="35710" y="17895"/>
                  <a:pt x="35834" y="18291"/>
                </a:cubicBezTo>
                <a:cubicBezTo>
                  <a:pt x="35890" y="18468"/>
                  <a:pt x="35950" y="18647"/>
                  <a:pt x="35965" y="18829"/>
                </a:cubicBezTo>
                <a:cubicBezTo>
                  <a:pt x="36060" y="19923"/>
                  <a:pt x="35601" y="20681"/>
                  <a:pt x="34542" y="21173"/>
                </a:cubicBezTo>
                <a:cubicBezTo>
                  <a:pt x="34076" y="20642"/>
                  <a:pt x="33612" y="20119"/>
                  <a:pt x="33155" y="19586"/>
                </a:cubicBezTo>
                <a:cubicBezTo>
                  <a:pt x="33049" y="19461"/>
                  <a:pt x="32963" y="19314"/>
                  <a:pt x="32889" y="19167"/>
                </a:cubicBezTo>
                <a:cubicBezTo>
                  <a:pt x="32508" y="18402"/>
                  <a:pt x="32123" y="17640"/>
                  <a:pt x="31805" y="16845"/>
                </a:cubicBezTo>
                <a:cubicBezTo>
                  <a:pt x="31367" y="15758"/>
                  <a:pt x="31032" y="14643"/>
                  <a:pt x="30834" y="13486"/>
                </a:cubicBezTo>
                <a:cubicBezTo>
                  <a:pt x="30742" y="12952"/>
                  <a:pt x="30659" y="12417"/>
                  <a:pt x="30567" y="11884"/>
                </a:cubicBezTo>
                <a:cubicBezTo>
                  <a:pt x="30400" y="10905"/>
                  <a:pt x="30107" y="9962"/>
                  <a:pt x="29756" y="9034"/>
                </a:cubicBezTo>
                <a:cubicBezTo>
                  <a:pt x="29653" y="8760"/>
                  <a:pt x="29533" y="8492"/>
                  <a:pt x="29422" y="8220"/>
                </a:cubicBezTo>
                <a:cubicBezTo>
                  <a:pt x="29400" y="8165"/>
                  <a:pt x="29383" y="8107"/>
                  <a:pt x="29360" y="8038"/>
                </a:cubicBezTo>
                <a:close/>
                <a:moveTo>
                  <a:pt x="28810" y="7911"/>
                </a:moveTo>
                <a:cubicBezTo>
                  <a:pt x="28829" y="7941"/>
                  <a:pt x="28846" y="7973"/>
                  <a:pt x="28861" y="8006"/>
                </a:cubicBezTo>
                <a:cubicBezTo>
                  <a:pt x="29027" y="8420"/>
                  <a:pt x="29196" y="8834"/>
                  <a:pt x="29356" y="9251"/>
                </a:cubicBezTo>
                <a:cubicBezTo>
                  <a:pt x="29793" y="10393"/>
                  <a:pt x="30096" y="11571"/>
                  <a:pt x="30283" y="12781"/>
                </a:cubicBezTo>
                <a:cubicBezTo>
                  <a:pt x="30432" y="13732"/>
                  <a:pt x="30652" y="14672"/>
                  <a:pt x="30941" y="15592"/>
                </a:cubicBezTo>
                <a:cubicBezTo>
                  <a:pt x="31280" y="16665"/>
                  <a:pt x="31735" y="17691"/>
                  <a:pt x="32231" y="18701"/>
                </a:cubicBezTo>
                <a:cubicBezTo>
                  <a:pt x="32451" y="19149"/>
                  <a:pt x="32685" y="19587"/>
                  <a:pt x="33018" y="19963"/>
                </a:cubicBezTo>
                <a:cubicBezTo>
                  <a:pt x="33364" y="20355"/>
                  <a:pt x="33718" y="20740"/>
                  <a:pt x="34068" y="21127"/>
                </a:cubicBezTo>
                <a:cubicBezTo>
                  <a:pt x="34114" y="21179"/>
                  <a:pt x="34161" y="21228"/>
                  <a:pt x="34233" y="21305"/>
                </a:cubicBezTo>
                <a:cubicBezTo>
                  <a:pt x="34149" y="21334"/>
                  <a:pt x="34102" y="21353"/>
                  <a:pt x="34054" y="21363"/>
                </a:cubicBezTo>
                <a:cubicBezTo>
                  <a:pt x="33712" y="21445"/>
                  <a:pt x="33370" y="21484"/>
                  <a:pt x="33028" y="21484"/>
                </a:cubicBezTo>
                <a:cubicBezTo>
                  <a:pt x="32644" y="21484"/>
                  <a:pt x="32260" y="21434"/>
                  <a:pt x="31876" y="21340"/>
                </a:cubicBezTo>
                <a:cubicBezTo>
                  <a:pt x="31339" y="21208"/>
                  <a:pt x="30845" y="20972"/>
                  <a:pt x="30367" y="20696"/>
                </a:cubicBezTo>
                <a:cubicBezTo>
                  <a:pt x="29881" y="20415"/>
                  <a:pt x="29394" y="20135"/>
                  <a:pt x="28908" y="19854"/>
                </a:cubicBezTo>
                <a:cubicBezTo>
                  <a:pt x="28333" y="19519"/>
                  <a:pt x="27706" y="19283"/>
                  <a:pt x="27053" y="19155"/>
                </a:cubicBezTo>
                <a:cubicBezTo>
                  <a:pt x="26434" y="19034"/>
                  <a:pt x="25813" y="18917"/>
                  <a:pt x="25193" y="18795"/>
                </a:cubicBezTo>
                <a:cubicBezTo>
                  <a:pt x="24723" y="18701"/>
                  <a:pt x="24258" y="18588"/>
                  <a:pt x="23809" y="18417"/>
                </a:cubicBezTo>
                <a:cubicBezTo>
                  <a:pt x="23748" y="18395"/>
                  <a:pt x="23689" y="18366"/>
                  <a:pt x="23599" y="18326"/>
                </a:cubicBezTo>
                <a:cubicBezTo>
                  <a:pt x="23700" y="18269"/>
                  <a:pt x="23765" y="18230"/>
                  <a:pt x="23831" y="18194"/>
                </a:cubicBezTo>
                <a:cubicBezTo>
                  <a:pt x="24168" y="18009"/>
                  <a:pt x="24483" y="17791"/>
                  <a:pt x="24747" y="17510"/>
                </a:cubicBezTo>
                <a:cubicBezTo>
                  <a:pt x="25384" y="16833"/>
                  <a:pt x="25882" y="16060"/>
                  <a:pt x="26180" y="15178"/>
                </a:cubicBezTo>
                <a:cubicBezTo>
                  <a:pt x="26566" y="14036"/>
                  <a:pt x="26914" y="12882"/>
                  <a:pt x="27274" y="11731"/>
                </a:cubicBezTo>
                <a:cubicBezTo>
                  <a:pt x="27608" y="10665"/>
                  <a:pt x="27886" y="9582"/>
                  <a:pt x="28354" y="8562"/>
                </a:cubicBezTo>
                <a:cubicBezTo>
                  <a:pt x="28448" y="8358"/>
                  <a:pt x="28552" y="8161"/>
                  <a:pt x="28703" y="7994"/>
                </a:cubicBezTo>
                <a:cubicBezTo>
                  <a:pt x="28732" y="7964"/>
                  <a:pt x="28769" y="7943"/>
                  <a:pt x="28810" y="7911"/>
                </a:cubicBezTo>
                <a:close/>
                <a:moveTo>
                  <a:pt x="17145" y="0"/>
                </a:moveTo>
                <a:cubicBezTo>
                  <a:pt x="16646" y="0"/>
                  <a:pt x="16150" y="50"/>
                  <a:pt x="15660" y="162"/>
                </a:cubicBezTo>
                <a:cubicBezTo>
                  <a:pt x="15350" y="234"/>
                  <a:pt x="15045" y="330"/>
                  <a:pt x="14741" y="429"/>
                </a:cubicBezTo>
                <a:cubicBezTo>
                  <a:pt x="14100" y="635"/>
                  <a:pt x="13438" y="728"/>
                  <a:pt x="12773" y="814"/>
                </a:cubicBezTo>
                <a:cubicBezTo>
                  <a:pt x="12319" y="873"/>
                  <a:pt x="11861" y="921"/>
                  <a:pt x="11409" y="996"/>
                </a:cubicBezTo>
                <a:cubicBezTo>
                  <a:pt x="10848" y="1088"/>
                  <a:pt x="10304" y="1261"/>
                  <a:pt x="9791" y="1509"/>
                </a:cubicBezTo>
                <a:cubicBezTo>
                  <a:pt x="9006" y="1891"/>
                  <a:pt x="8223" y="2279"/>
                  <a:pt x="7446" y="2676"/>
                </a:cubicBezTo>
                <a:cubicBezTo>
                  <a:pt x="6749" y="3034"/>
                  <a:pt x="6054" y="3397"/>
                  <a:pt x="5372" y="3782"/>
                </a:cubicBezTo>
                <a:cubicBezTo>
                  <a:pt x="4934" y="4030"/>
                  <a:pt x="4511" y="4306"/>
                  <a:pt x="4101" y="4595"/>
                </a:cubicBezTo>
                <a:cubicBezTo>
                  <a:pt x="3454" y="5052"/>
                  <a:pt x="2788" y="5474"/>
                  <a:pt x="2108" y="5878"/>
                </a:cubicBezTo>
                <a:cubicBezTo>
                  <a:pt x="1642" y="6156"/>
                  <a:pt x="1204" y="6477"/>
                  <a:pt x="800" y="6838"/>
                </a:cubicBezTo>
                <a:cubicBezTo>
                  <a:pt x="595" y="7019"/>
                  <a:pt x="375" y="7184"/>
                  <a:pt x="163" y="7357"/>
                </a:cubicBezTo>
                <a:cubicBezTo>
                  <a:pt x="143" y="7373"/>
                  <a:pt x="123" y="7389"/>
                  <a:pt x="104" y="7406"/>
                </a:cubicBezTo>
                <a:cubicBezTo>
                  <a:pt x="31" y="7473"/>
                  <a:pt x="1" y="7551"/>
                  <a:pt x="38" y="7647"/>
                </a:cubicBezTo>
                <a:cubicBezTo>
                  <a:pt x="76" y="7742"/>
                  <a:pt x="155" y="7773"/>
                  <a:pt x="245" y="7773"/>
                </a:cubicBezTo>
                <a:cubicBezTo>
                  <a:pt x="248" y="7773"/>
                  <a:pt x="251" y="7773"/>
                  <a:pt x="255" y="7773"/>
                </a:cubicBezTo>
                <a:cubicBezTo>
                  <a:pt x="337" y="7770"/>
                  <a:pt x="420" y="7759"/>
                  <a:pt x="501" y="7740"/>
                </a:cubicBezTo>
                <a:cubicBezTo>
                  <a:pt x="891" y="7658"/>
                  <a:pt x="1284" y="7625"/>
                  <a:pt x="1681" y="7625"/>
                </a:cubicBezTo>
                <a:cubicBezTo>
                  <a:pt x="1807" y="7625"/>
                  <a:pt x="1933" y="7628"/>
                  <a:pt x="2060" y="7634"/>
                </a:cubicBezTo>
                <a:cubicBezTo>
                  <a:pt x="2595" y="7660"/>
                  <a:pt x="3130" y="7669"/>
                  <a:pt x="3666" y="7692"/>
                </a:cubicBezTo>
                <a:cubicBezTo>
                  <a:pt x="4743" y="7739"/>
                  <a:pt x="5712" y="8089"/>
                  <a:pt x="6568" y="8746"/>
                </a:cubicBezTo>
                <a:cubicBezTo>
                  <a:pt x="6927" y="9023"/>
                  <a:pt x="7292" y="9292"/>
                  <a:pt x="7650" y="9569"/>
                </a:cubicBezTo>
                <a:cubicBezTo>
                  <a:pt x="8070" y="9892"/>
                  <a:pt x="8539" y="10116"/>
                  <a:pt x="9049" y="10259"/>
                </a:cubicBezTo>
                <a:cubicBezTo>
                  <a:pt x="9541" y="10397"/>
                  <a:pt x="10032" y="10537"/>
                  <a:pt x="10516" y="10696"/>
                </a:cubicBezTo>
                <a:cubicBezTo>
                  <a:pt x="10935" y="10833"/>
                  <a:pt x="11349" y="10984"/>
                  <a:pt x="11755" y="11153"/>
                </a:cubicBezTo>
                <a:cubicBezTo>
                  <a:pt x="12395" y="11418"/>
                  <a:pt x="12967" y="11823"/>
                  <a:pt x="13428" y="12339"/>
                </a:cubicBezTo>
                <a:cubicBezTo>
                  <a:pt x="13817" y="12771"/>
                  <a:pt x="14208" y="13199"/>
                  <a:pt x="14588" y="13638"/>
                </a:cubicBezTo>
                <a:cubicBezTo>
                  <a:pt x="15077" y="14201"/>
                  <a:pt x="15658" y="14636"/>
                  <a:pt x="16327" y="14963"/>
                </a:cubicBezTo>
                <a:cubicBezTo>
                  <a:pt x="17033" y="15307"/>
                  <a:pt x="17745" y="15640"/>
                  <a:pt x="18485" y="15903"/>
                </a:cubicBezTo>
                <a:cubicBezTo>
                  <a:pt x="19706" y="16337"/>
                  <a:pt x="20803" y="16993"/>
                  <a:pt x="21850" y="17743"/>
                </a:cubicBezTo>
                <a:cubicBezTo>
                  <a:pt x="22046" y="17884"/>
                  <a:pt x="22243" y="18027"/>
                  <a:pt x="22439" y="18168"/>
                </a:cubicBezTo>
                <a:cubicBezTo>
                  <a:pt x="22932" y="18522"/>
                  <a:pt x="23471" y="18788"/>
                  <a:pt x="24055" y="18942"/>
                </a:cubicBezTo>
                <a:cubicBezTo>
                  <a:pt x="24597" y="19084"/>
                  <a:pt x="25149" y="19194"/>
                  <a:pt x="25697" y="19307"/>
                </a:cubicBezTo>
                <a:cubicBezTo>
                  <a:pt x="26147" y="19401"/>
                  <a:pt x="26601" y="19476"/>
                  <a:pt x="27050" y="19564"/>
                </a:cubicBezTo>
                <a:cubicBezTo>
                  <a:pt x="27646" y="19682"/>
                  <a:pt x="28201" y="19903"/>
                  <a:pt x="28723" y="20208"/>
                </a:cubicBezTo>
                <a:cubicBezTo>
                  <a:pt x="29213" y="20495"/>
                  <a:pt x="29700" y="20788"/>
                  <a:pt x="30188" y="21077"/>
                </a:cubicBezTo>
                <a:cubicBezTo>
                  <a:pt x="30562" y="21299"/>
                  <a:pt x="30949" y="21493"/>
                  <a:pt x="31361" y="21636"/>
                </a:cubicBezTo>
                <a:cubicBezTo>
                  <a:pt x="31910" y="21828"/>
                  <a:pt x="32468" y="21927"/>
                  <a:pt x="33032" y="21927"/>
                </a:cubicBezTo>
                <a:cubicBezTo>
                  <a:pt x="33335" y="21927"/>
                  <a:pt x="33639" y="21899"/>
                  <a:pt x="33945" y="21840"/>
                </a:cubicBezTo>
                <a:cubicBezTo>
                  <a:pt x="34691" y="21696"/>
                  <a:pt x="35351" y="21352"/>
                  <a:pt x="35844" y="20768"/>
                </a:cubicBezTo>
                <a:cubicBezTo>
                  <a:pt x="36378" y="20136"/>
                  <a:pt x="36553" y="19377"/>
                  <a:pt x="36359" y="18577"/>
                </a:cubicBezTo>
                <a:cubicBezTo>
                  <a:pt x="36198" y="17909"/>
                  <a:pt x="35967" y="17255"/>
                  <a:pt x="35739" y="16607"/>
                </a:cubicBezTo>
                <a:cubicBezTo>
                  <a:pt x="35630" y="16296"/>
                  <a:pt x="35452" y="16009"/>
                  <a:pt x="35305" y="15712"/>
                </a:cubicBezTo>
                <a:cubicBezTo>
                  <a:pt x="34927" y="14945"/>
                  <a:pt x="34497" y="14203"/>
                  <a:pt x="34199" y="13401"/>
                </a:cubicBezTo>
                <a:cubicBezTo>
                  <a:pt x="34048" y="12996"/>
                  <a:pt x="33939" y="12572"/>
                  <a:pt x="33853" y="12149"/>
                </a:cubicBezTo>
                <a:cubicBezTo>
                  <a:pt x="33789" y="11826"/>
                  <a:pt x="33864" y="11500"/>
                  <a:pt x="33979" y="11191"/>
                </a:cubicBezTo>
                <a:cubicBezTo>
                  <a:pt x="34006" y="11116"/>
                  <a:pt x="34055" y="11048"/>
                  <a:pt x="34108" y="10950"/>
                </a:cubicBezTo>
                <a:cubicBezTo>
                  <a:pt x="34200" y="11012"/>
                  <a:pt x="34268" y="11057"/>
                  <a:pt x="34334" y="11105"/>
                </a:cubicBezTo>
                <a:cubicBezTo>
                  <a:pt x="35333" y="11826"/>
                  <a:pt x="36290" y="12605"/>
                  <a:pt x="37199" y="13436"/>
                </a:cubicBezTo>
                <a:cubicBezTo>
                  <a:pt x="37587" y="13792"/>
                  <a:pt x="37931" y="14201"/>
                  <a:pt x="38287" y="14591"/>
                </a:cubicBezTo>
                <a:cubicBezTo>
                  <a:pt x="39000" y="15374"/>
                  <a:pt x="39726" y="16147"/>
                  <a:pt x="40416" y="16949"/>
                </a:cubicBezTo>
                <a:cubicBezTo>
                  <a:pt x="41860" y="18628"/>
                  <a:pt x="43233" y="20363"/>
                  <a:pt x="44456" y="22213"/>
                </a:cubicBezTo>
                <a:cubicBezTo>
                  <a:pt x="45159" y="23278"/>
                  <a:pt x="45783" y="24392"/>
                  <a:pt x="46371" y="25525"/>
                </a:cubicBezTo>
                <a:cubicBezTo>
                  <a:pt x="46844" y="26437"/>
                  <a:pt x="47281" y="27367"/>
                  <a:pt x="47657" y="28323"/>
                </a:cubicBezTo>
                <a:cubicBezTo>
                  <a:pt x="47967" y="29106"/>
                  <a:pt x="48236" y="29905"/>
                  <a:pt x="48515" y="30700"/>
                </a:cubicBezTo>
                <a:cubicBezTo>
                  <a:pt x="48597" y="30937"/>
                  <a:pt x="48684" y="31167"/>
                  <a:pt x="48868" y="31347"/>
                </a:cubicBezTo>
                <a:cubicBezTo>
                  <a:pt x="48884" y="31366"/>
                  <a:pt x="48900" y="31387"/>
                  <a:pt x="48913" y="31409"/>
                </a:cubicBezTo>
                <a:cubicBezTo>
                  <a:pt x="49003" y="31550"/>
                  <a:pt x="49122" y="31623"/>
                  <a:pt x="49254" y="31623"/>
                </a:cubicBezTo>
                <a:cubicBezTo>
                  <a:pt x="49332" y="31623"/>
                  <a:pt x="49416" y="31597"/>
                  <a:pt x="49501" y="31545"/>
                </a:cubicBezTo>
                <a:cubicBezTo>
                  <a:pt x="49731" y="31405"/>
                  <a:pt x="49856" y="31192"/>
                  <a:pt x="49867" y="30930"/>
                </a:cubicBezTo>
                <a:cubicBezTo>
                  <a:pt x="49874" y="30726"/>
                  <a:pt x="49858" y="30523"/>
                  <a:pt x="49818" y="30323"/>
                </a:cubicBezTo>
                <a:cubicBezTo>
                  <a:pt x="49700" y="29727"/>
                  <a:pt x="49529" y="29144"/>
                  <a:pt x="49308" y="28579"/>
                </a:cubicBezTo>
                <a:cubicBezTo>
                  <a:pt x="49114" y="28079"/>
                  <a:pt x="48905" y="27586"/>
                  <a:pt x="48705" y="27088"/>
                </a:cubicBezTo>
                <a:cubicBezTo>
                  <a:pt x="48300" y="26079"/>
                  <a:pt x="47778" y="25129"/>
                  <a:pt x="47228" y="24194"/>
                </a:cubicBezTo>
                <a:cubicBezTo>
                  <a:pt x="45817" y="21800"/>
                  <a:pt x="44132" y="19606"/>
                  <a:pt x="42345" y="17489"/>
                </a:cubicBezTo>
                <a:cubicBezTo>
                  <a:pt x="41372" y="16338"/>
                  <a:pt x="40292" y="15288"/>
                  <a:pt x="39176" y="14276"/>
                </a:cubicBezTo>
                <a:cubicBezTo>
                  <a:pt x="39147" y="14250"/>
                  <a:pt x="39118" y="14225"/>
                  <a:pt x="39089" y="14201"/>
                </a:cubicBezTo>
                <a:cubicBezTo>
                  <a:pt x="38053" y="13339"/>
                  <a:pt x="37021" y="12476"/>
                  <a:pt x="35982" y="11621"/>
                </a:cubicBezTo>
                <a:cubicBezTo>
                  <a:pt x="35582" y="11292"/>
                  <a:pt x="35165" y="10988"/>
                  <a:pt x="34757" y="10672"/>
                </a:cubicBezTo>
                <a:cubicBezTo>
                  <a:pt x="34707" y="10635"/>
                  <a:pt x="34661" y="10593"/>
                  <a:pt x="34580" y="10526"/>
                </a:cubicBezTo>
                <a:cubicBezTo>
                  <a:pt x="34681" y="10502"/>
                  <a:pt x="34744" y="10482"/>
                  <a:pt x="34809" y="10471"/>
                </a:cubicBezTo>
                <a:cubicBezTo>
                  <a:pt x="34995" y="10442"/>
                  <a:pt x="35181" y="10428"/>
                  <a:pt x="35366" y="10428"/>
                </a:cubicBezTo>
                <a:cubicBezTo>
                  <a:pt x="35696" y="10428"/>
                  <a:pt x="36023" y="10472"/>
                  <a:pt x="36346" y="10555"/>
                </a:cubicBezTo>
                <a:cubicBezTo>
                  <a:pt x="37051" y="10735"/>
                  <a:pt x="37752" y="10929"/>
                  <a:pt x="38448" y="11137"/>
                </a:cubicBezTo>
                <a:cubicBezTo>
                  <a:pt x="39091" y="11329"/>
                  <a:pt x="39732" y="11522"/>
                  <a:pt x="40398" y="11617"/>
                </a:cubicBezTo>
                <a:cubicBezTo>
                  <a:pt x="40759" y="11669"/>
                  <a:pt x="41120" y="11719"/>
                  <a:pt x="41485" y="11719"/>
                </a:cubicBezTo>
                <a:cubicBezTo>
                  <a:pt x="41586" y="11719"/>
                  <a:pt x="41686" y="11715"/>
                  <a:pt x="41787" y="11706"/>
                </a:cubicBezTo>
                <a:cubicBezTo>
                  <a:pt x="42335" y="11658"/>
                  <a:pt x="42809" y="11438"/>
                  <a:pt x="43217" y="11080"/>
                </a:cubicBezTo>
                <a:cubicBezTo>
                  <a:pt x="43564" y="10776"/>
                  <a:pt x="43712" y="10377"/>
                  <a:pt x="43721" y="9922"/>
                </a:cubicBezTo>
                <a:cubicBezTo>
                  <a:pt x="43730" y="9439"/>
                  <a:pt x="43591" y="8990"/>
                  <a:pt x="43398" y="8554"/>
                </a:cubicBezTo>
                <a:cubicBezTo>
                  <a:pt x="42856" y="7332"/>
                  <a:pt x="41919" y="6493"/>
                  <a:pt x="40764" y="5878"/>
                </a:cubicBezTo>
                <a:cubicBezTo>
                  <a:pt x="40416" y="5692"/>
                  <a:pt x="40049" y="5539"/>
                  <a:pt x="39680" y="5395"/>
                </a:cubicBezTo>
                <a:cubicBezTo>
                  <a:pt x="38971" y="5121"/>
                  <a:pt x="38293" y="4773"/>
                  <a:pt x="37657" y="4358"/>
                </a:cubicBezTo>
                <a:cubicBezTo>
                  <a:pt x="37272" y="4108"/>
                  <a:pt x="36878" y="3872"/>
                  <a:pt x="36477" y="3646"/>
                </a:cubicBezTo>
                <a:cubicBezTo>
                  <a:pt x="35246" y="2952"/>
                  <a:pt x="33935" y="2491"/>
                  <a:pt x="32533" y="2301"/>
                </a:cubicBezTo>
                <a:cubicBezTo>
                  <a:pt x="31005" y="2094"/>
                  <a:pt x="29512" y="1738"/>
                  <a:pt x="28040" y="1281"/>
                </a:cubicBezTo>
                <a:cubicBezTo>
                  <a:pt x="27419" y="1088"/>
                  <a:pt x="26786" y="934"/>
                  <a:pt x="26155" y="772"/>
                </a:cubicBezTo>
                <a:cubicBezTo>
                  <a:pt x="25045" y="486"/>
                  <a:pt x="23915" y="396"/>
                  <a:pt x="22775" y="396"/>
                </a:cubicBezTo>
                <a:cubicBezTo>
                  <a:pt x="22674" y="396"/>
                  <a:pt x="22574" y="396"/>
                  <a:pt x="22474" y="398"/>
                </a:cubicBezTo>
                <a:cubicBezTo>
                  <a:pt x="22343" y="399"/>
                  <a:pt x="22212" y="400"/>
                  <a:pt x="22082" y="400"/>
                </a:cubicBezTo>
                <a:cubicBezTo>
                  <a:pt x="21019" y="400"/>
                  <a:pt x="19962" y="337"/>
                  <a:pt x="18911" y="150"/>
                </a:cubicBezTo>
                <a:cubicBezTo>
                  <a:pt x="18510" y="80"/>
                  <a:pt x="18102" y="48"/>
                  <a:pt x="17694" y="20"/>
                </a:cubicBezTo>
                <a:cubicBezTo>
                  <a:pt x="17511" y="7"/>
                  <a:pt x="17328" y="0"/>
                  <a:pt x="1714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29" name="Google Shape;229;p23"/>
          <p:cNvSpPr txBox="1">
            <a:spLocks noGrp="1"/>
          </p:cNvSpPr>
          <p:nvPr>
            <p:ph type="body" idx="1"/>
          </p:nvPr>
        </p:nvSpPr>
        <p:spPr>
          <a:xfrm>
            <a:off x="1062200" y="1778000"/>
            <a:ext cx="5998400" cy="4194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solidFill>
                  <a:srgbClr val="434343"/>
                </a:solidFill>
              </a:defRPr>
            </a:lvl1pPr>
            <a:lvl2pPr marL="1219170" lvl="1" indent="-423323" rtl="0">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30" name="Google Shape;230;p23"/>
          <p:cNvSpPr txBox="1">
            <a:spLocks noGrp="1"/>
          </p:cNvSpPr>
          <p:nvPr>
            <p:ph type="title"/>
          </p:nvPr>
        </p:nvSpPr>
        <p:spPr>
          <a:xfrm>
            <a:off x="960000" y="713333"/>
            <a:ext cx="10272000" cy="7920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1" name="Google Shape;231;p23"/>
          <p:cNvSpPr/>
          <p:nvPr/>
        </p:nvSpPr>
        <p:spPr>
          <a:xfrm rot="-5400000">
            <a:off x="9996026" y="-1512362"/>
            <a:ext cx="2258405" cy="4978455"/>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2" name="Google Shape;232;p23"/>
          <p:cNvSpPr/>
          <p:nvPr/>
        </p:nvSpPr>
        <p:spPr>
          <a:xfrm rot="10799762">
            <a:off x="7301906" y="4156701"/>
            <a:ext cx="6807325" cy="3303819"/>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 name="Google Shape;233;p23"/>
          <p:cNvSpPr/>
          <p:nvPr/>
        </p:nvSpPr>
        <p:spPr>
          <a:xfrm rot="-2699942">
            <a:off x="7527442" y="4680248"/>
            <a:ext cx="5572729" cy="2586925"/>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234" name="Google Shape;234;p23"/>
          <p:cNvGrpSpPr/>
          <p:nvPr/>
        </p:nvGrpSpPr>
        <p:grpSpPr>
          <a:xfrm rot="2700000">
            <a:off x="11281081" y="1911788"/>
            <a:ext cx="678164" cy="723693"/>
            <a:chOff x="5902650" y="3332125"/>
            <a:chExt cx="418150" cy="446275"/>
          </a:xfrm>
        </p:grpSpPr>
        <p:sp>
          <p:nvSpPr>
            <p:cNvPr id="235" name="Google Shape;235;p23"/>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36" name="Google Shape;236;p23"/>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37" name="Google Shape;237;p23"/>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38" name="Google Shape;238;p23"/>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39" name="Google Shape;239;p23"/>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63108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53"/>
        <p:cNvGrpSpPr/>
        <p:nvPr/>
      </p:nvGrpSpPr>
      <p:grpSpPr>
        <a:xfrm>
          <a:off x="0" y="0"/>
          <a:ext cx="0" cy="0"/>
          <a:chOff x="0" y="0"/>
          <a:chExt cx="0" cy="0"/>
        </a:xfrm>
      </p:grpSpPr>
      <p:sp>
        <p:nvSpPr>
          <p:cNvPr id="254" name="Google Shape;254;p25"/>
          <p:cNvSpPr/>
          <p:nvPr/>
        </p:nvSpPr>
        <p:spPr>
          <a:xfrm rot="10800000">
            <a:off x="1862730" y="5957314"/>
            <a:ext cx="6395396" cy="885436"/>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5" name="Google Shape;255;p25"/>
          <p:cNvSpPr/>
          <p:nvPr/>
        </p:nvSpPr>
        <p:spPr>
          <a:xfrm rot="-5400000" flipH="1">
            <a:off x="6254722" y="979402"/>
            <a:ext cx="1334563" cy="10656945"/>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56" name="Google Shape;256;p25"/>
          <p:cNvSpPr/>
          <p:nvPr/>
        </p:nvSpPr>
        <p:spPr>
          <a:xfrm>
            <a:off x="-419033" y="5207002"/>
            <a:ext cx="10656841" cy="1918207"/>
          </a:xfrm>
          <a:custGeom>
            <a:avLst/>
            <a:gdLst/>
            <a:ahLst/>
            <a:cxnLst/>
            <a:rect l="l" t="t" r="r" b="b"/>
            <a:pathLst>
              <a:path w="136784" h="47061" extrusionOk="0">
                <a:moveTo>
                  <a:pt x="134994" y="40858"/>
                </a:moveTo>
                <a:cubicBezTo>
                  <a:pt x="134084" y="40858"/>
                  <a:pt x="133173" y="40948"/>
                  <a:pt x="132269" y="41045"/>
                </a:cubicBezTo>
                <a:cubicBezTo>
                  <a:pt x="131954" y="41079"/>
                  <a:pt x="131640" y="41111"/>
                  <a:pt x="131325" y="41141"/>
                </a:cubicBezTo>
                <a:lnTo>
                  <a:pt x="131325" y="41141"/>
                </a:lnTo>
                <a:cubicBezTo>
                  <a:pt x="132207" y="41321"/>
                  <a:pt x="133097" y="41434"/>
                  <a:pt x="133977" y="41434"/>
                </a:cubicBezTo>
                <a:cubicBezTo>
                  <a:pt x="134184" y="41434"/>
                  <a:pt x="134507" y="41449"/>
                  <a:pt x="134863" y="41449"/>
                </a:cubicBezTo>
                <a:cubicBezTo>
                  <a:pt x="135613" y="41449"/>
                  <a:pt x="136512" y="41386"/>
                  <a:pt x="136783" y="40998"/>
                </a:cubicBezTo>
                <a:cubicBezTo>
                  <a:pt x="136189" y="40897"/>
                  <a:pt x="135592" y="40858"/>
                  <a:pt x="134994" y="40858"/>
                </a:cubicBezTo>
                <a:close/>
                <a:moveTo>
                  <a:pt x="16313" y="0"/>
                </a:moveTo>
                <a:cubicBezTo>
                  <a:pt x="15564" y="0"/>
                  <a:pt x="14816" y="75"/>
                  <a:pt x="14081" y="225"/>
                </a:cubicBezTo>
                <a:cubicBezTo>
                  <a:pt x="12299" y="588"/>
                  <a:pt x="10562" y="1130"/>
                  <a:pt x="8816" y="1627"/>
                </a:cubicBezTo>
                <a:cubicBezTo>
                  <a:pt x="7963" y="1870"/>
                  <a:pt x="7063" y="2222"/>
                  <a:pt x="6168" y="2277"/>
                </a:cubicBezTo>
                <a:cubicBezTo>
                  <a:pt x="6129" y="2280"/>
                  <a:pt x="6089" y="2281"/>
                  <a:pt x="6051" y="2281"/>
                </a:cubicBezTo>
                <a:cubicBezTo>
                  <a:pt x="5653" y="2281"/>
                  <a:pt x="5288" y="2157"/>
                  <a:pt x="4895" y="2087"/>
                </a:cubicBezTo>
                <a:cubicBezTo>
                  <a:pt x="4616" y="2038"/>
                  <a:pt x="4335" y="2022"/>
                  <a:pt x="4053" y="2022"/>
                </a:cubicBezTo>
                <a:cubicBezTo>
                  <a:pt x="3706" y="2022"/>
                  <a:pt x="3359" y="2046"/>
                  <a:pt x="3013" y="2062"/>
                </a:cubicBezTo>
                <a:cubicBezTo>
                  <a:pt x="2488" y="2087"/>
                  <a:pt x="1840" y="2055"/>
                  <a:pt x="1377" y="2350"/>
                </a:cubicBezTo>
                <a:cubicBezTo>
                  <a:pt x="1106" y="2522"/>
                  <a:pt x="1179" y="2557"/>
                  <a:pt x="1292" y="2860"/>
                </a:cubicBezTo>
                <a:cubicBezTo>
                  <a:pt x="2082" y="4980"/>
                  <a:pt x="2302" y="7266"/>
                  <a:pt x="3177" y="9351"/>
                </a:cubicBezTo>
                <a:cubicBezTo>
                  <a:pt x="3498" y="10112"/>
                  <a:pt x="3837" y="10845"/>
                  <a:pt x="4015" y="11656"/>
                </a:cubicBezTo>
                <a:cubicBezTo>
                  <a:pt x="4618" y="14424"/>
                  <a:pt x="4373" y="17462"/>
                  <a:pt x="4351" y="20276"/>
                </a:cubicBezTo>
                <a:cubicBezTo>
                  <a:pt x="4345" y="21092"/>
                  <a:pt x="4334" y="21908"/>
                  <a:pt x="4319" y="22723"/>
                </a:cubicBezTo>
                <a:cubicBezTo>
                  <a:pt x="4285" y="24634"/>
                  <a:pt x="4093" y="26739"/>
                  <a:pt x="3724" y="28617"/>
                </a:cubicBezTo>
                <a:cubicBezTo>
                  <a:pt x="3476" y="29881"/>
                  <a:pt x="2858" y="31004"/>
                  <a:pt x="2660" y="32285"/>
                </a:cubicBezTo>
                <a:cubicBezTo>
                  <a:pt x="2496" y="33338"/>
                  <a:pt x="2153" y="34339"/>
                  <a:pt x="1970" y="35384"/>
                </a:cubicBezTo>
                <a:cubicBezTo>
                  <a:pt x="1838" y="36140"/>
                  <a:pt x="1691" y="36983"/>
                  <a:pt x="1398" y="37705"/>
                </a:cubicBezTo>
                <a:cubicBezTo>
                  <a:pt x="1202" y="38188"/>
                  <a:pt x="839" y="38577"/>
                  <a:pt x="633" y="39055"/>
                </a:cubicBezTo>
                <a:cubicBezTo>
                  <a:pt x="275" y="39884"/>
                  <a:pt x="257" y="40895"/>
                  <a:pt x="134" y="41780"/>
                </a:cubicBezTo>
                <a:cubicBezTo>
                  <a:pt x="82" y="42159"/>
                  <a:pt x="95" y="42511"/>
                  <a:pt x="97" y="42892"/>
                </a:cubicBezTo>
                <a:cubicBezTo>
                  <a:pt x="100" y="43201"/>
                  <a:pt x="0" y="43669"/>
                  <a:pt x="108" y="43965"/>
                </a:cubicBezTo>
                <a:cubicBezTo>
                  <a:pt x="694" y="44078"/>
                  <a:pt x="1375" y="44091"/>
                  <a:pt x="1976" y="44148"/>
                </a:cubicBezTo>
                <a:cubicBezTo>
                  <a:pt x="3925" y="44334"/>
                  <a:pt x="5915" y="44363"/>
                  <a:pt x="7889" y="44363"/>
                </a:cubicBezTo>
                <a:cubicBezTo>
                  <a:pt x="8539" y="44363"/>
                  <a:pt x="9188" y="44360"/>
                  <a:pt x="9833" y="44358"/>
                </a:cubicBezTo>
                <a:cubicBezTo>
                  <a:pt x="13260" y="44350"/>
                  <a:pt x="16667" y="44330"/>
                  <a:pt x="20091" y="44211"/>
                </a:cubicBezTo>
                <a:cubicBezTo>
                  <a:pt x="20687" y="44191"/>
                  <a:pt x="21283" y="44185"/>
                  <a:pt x="21880" y="44185"/>
                </a:cubicBezTo>
                <a:cubicBezTo>
                  <a:pt x="22566" y="44185"/>
                  <a:pt x="23252" y="44192"/>
                  <a:pt x="23937" y="44192"/>
                </a:cubicBezTo>
                <a:cubicBezTo>
                  <a:pt x="25055" y="44192"/>
                  <a:pt x="26171" y="44173"/>
                  <a:pt x="27282" y="44072"/>
                </a:cubicBezTo>
                <a:cubicBezTo>
                  <a:pt x="29636" y="43858"/>
                  <a:pt x="31978" y="43444"/>
                  <a:pt x="34334" y="43279"/>
                </a:cubicBezTo>
                <a:cubicBezTo>
                  <a:pt x="35016" y="43231"/>
                  <a:pt x="35709" y="43210"/>
                  <a:pt x="36406" y="43210"/>
                </a:cubicBezTo>
                <a:cubicBezTo>
                  <a:pt x="38189" y="43210"/>
                  <a:pt x="40000" y="43349"/>
                  <a:pt x="41739" y="43544"/>
                </a:cubicBezTo>
                <a:cubicBezTo>
                  <a:pt x="43063" y="43692"/>
                  <a:pt x="44279" y="44083"/>
                  <a:pt x="45567" y="44363"/>
                </a:cubicBezTo>
                <a:cubicBezTo>
                  <a:pt x="46783" y="44626"/>
                  <a:pt x="48105" y="44737"/>
                  <a:pt x="49343" y="44868"/>
                </a:cubicBezTo>
                <a:cubicBezTo>
                  <a:pt x="49696" y="44904"/>
                  <a:pt x="50052" y="44918"/>
                  <a:pt x="50409" y="44918"/>
                </a:cubicBezTo>
                <a:cubicBezTo>
                  <a:pt x="51303" y="44918"/>
                  <a:pt x="52208" y="44835"/>
                  <a:pt x="53102" y="44835"/>
                </a:cubicBezTo>
                <a:cubicBezTo>
                  <a:pt x="53579" y="44835"/>
                  <a:pt x="54053" y="44859"/>
                  <a:pt x="54520" y="44931"/>
                </a:cubicBezTo>
                <a:cubicBezTo>
                  <a:pt x="55382" y="45064"/>
                  <a:pt x="56138" y="45451"/>
                  <a:pt x="57025" y="45462"/>
                </a:cubicBezTo>
                <a:cubicBezTo>
                  <a:pt x="57180" y="45463"/>
                  <a:pt x="57334" y="45464"/>
                  <a:pt x="57489" y="45464"/>
                </a:cubicBezTo>
                <a:cubicBezTo>
                  <a:pt x="58032" y="45464"/>
                  <a:pt x="58575" y="45455"/>
                  <a:pt x="59117" y="45454"/>
                </a:cubicBezTo>
                <a:cubicBezTo>
                  <a:pt x="59127" y="45454"/>
                  <a:pt x="59138" y="45454"/>
                  <a:pt x="59148" y="45454"/>
                </a:cubicBezTo>
                <a:cubicBezTo>
                  <a:pt x="60610" y="45454"/>
                  <a:pt x="62012" y="45774"/>
                  <a:pt x="63462" y="45813"/>
                </a:cubicBezTo>
                <a:cubicBezTo>
                  <a:pt x="64462" y="45840"/>
                  <a:pt x="65402" y="46340"/>
                  <a:pt x="66402" y="46340"/>
                </a:cubicBezTo>
                <a:cubicBezTo>
                  <a:pt x="66462" y="46340"/>
                  <a:pt x="66523" y="46338"/>
                  <a:pt x="66584" y="46334"/>
                </a:cubicBezTo>
                <a:cubicBezTo>
                  <a:pt x="67249" y="46291"/>
                  <a:pt x="67805" y="45907"/>
                  <a:pt x="68443" y="45758"/>
                </a:cubicBezTo>
                <a:cubicBezTo>
                  <a:pt x="68990" y="45629"/>
                  <a:pt x="69574" y="45592"/>
                  <a:pt x="70160" y="45592"/>
                </a:cubicBezTo>
                <a:cubicBezTo>
                  <a:pt x="70740" y="45592"/>
                  <a:pt x="71322" y="45628"/>
                  <a:pt x="71873" y="45645"/>
                </a:cubicBezTo>
                <a:cubicBezTo>
                  <a:pt x="73104" y="45681"/>
                  <a:pt x="74334" y="45772"/>
                  <a:pt x="75559" y="45897"/>
                </a:cubicBezTo>
                <a:cubicBezTo>
                  <a:pt x="76679" y="46011"/>
                  <a:pt x="77809" y="46042"/>
                  <a:pt x="78941" y="46042"/>
                </a:cubicBezTo>
                <a:cubicBezTo>
                  <a:pt x="80274" y="46042"/>
                  <a:pt x="81610" y="45999"/>
                  <a:pt x="82939" y="45999"/>
                </a:cubicBezTo>
                <a:cubicBezTo>
                  <a:pt x="83175" y="45999"/>
                  <a:pt x="83411" y="46000"/>
                  <a:pt x="83646" y="46004"/>
                </a:cubicBezTo>
                <a:cubicBezTo>
                  <a:pt x="86906" y="46049"/>
                  <a:pt x="90096" y="46653"/>
                  <a:pt x="93341" y="46835"/>
                </a:cubicBezTo>
                <a:cubicBezTo>
                  <a:pt x="94435" y="46896"/>
                  <a:pt x="95531" y="46919"/>
                  <a:pt x="96627" y="46919"/>
                </a:cubicBezTo>
                <a:cubicBezTo>
                  <a:pt x="96776" y="46919"/>
                  <a:pt x="96924" y="46919"/>
                  <a:pt x="97073" y="46918"/>
                </a:cubicBezTo>
                <a:cubicBezTo>
                  <a:pt x="97894" y="46914"/>
                  <a:pt x="98747" y="46832"/>
                  <a:pt x="99585" y="46832"/>
                </a:cubicBezTo>
                <a:cubicBezTo>
                  <a:pt x="99937" y="46832"/>
                  <a:pt x="100286" y="46847"/>
                  <a:pt x="100628" y="46887"/>
                </a:cubicBezTo>
                <a:cubicBezTo>
                  <a:pt x="101154" y="46949"/>
                  <a:pt x="101580" y="47060"/>
                  <a:pt x="102044" y="47060"/>
                </a:cubicBezTo>
                <a:cubicBezTo>
                  <a:pt x="102275" y="47060"/>
                  <a:pt x="102515" y="47033"/>
                  <a:pt x="102782" y="46957"/>
                </a:cubicBezTo>
                <a:cubicBezTo>
                  <a:pt x="103872" y="46650"/>
                  <a:pt x="104915" y="46186"/>
                  <a:pt x="105986" y="45819"/>
                </a:cubicBezTo>
                <a:cubicBezTo>
                  <a:pt x="107086" y="45442"/>
                  <a:pt x="108188" y="45546"/>
                  <a:pt x="109299" y="45269"/>
                </a:cubicBezTo>
                <a:cubicBezTo>
                  <a:pt x="110678" y="44926"/>
                  <a:pt x="111807" y="44043"/>
                  <a:pt x="113136" y="43636"/>
                </a:cubicBezTo>
                <a:cubicBezTo>
                  <a:pt x="114316" y="43277"/>
                  <a:pt x="115371" y="42965"/>
                  <a:pt x="116604" y="42853"/>
                </a:cubicBezTo>
                <a:cubicBezTo>
                  <a:pt x="119021" y="42633"/>
                  <a:pt x="121387" y="42016"/>
                  <a:pt x="123805" y="41772"/>
                </a:cubicBezTo>
                <a:cubicBezTo>
                  <a:pt x="126308" y="41518"/>
                  <a:pt x="128821" y="41382"/>
                  <a:pt x="131325" y="41141"/>
                </a:cubicBezTo>
                <a:lnTo>
                  <a:pt x="131325" y="41141"/>
                </a:lnTo>
                <a:cubicBezTo>
                  <a:pt x="130205" y="40913"/>
                  <a:pt x="129098" y="40576"/>
                  <a:pt x="128041" y="40227"/>
                </a:cubicBezTo>
                <a:cubicBezTo>
                  <a:pt x="126973" y="39873"/>
                  <a:pt x="125959" y="39373"/>
                  <a:pt x="125001" y="38784"/>
                </a:cubicBezTo>
                <a:cubicBezTo>
                  <a:pt x="124182" y="38278"/>
                  <a:pt x="123388" y="37730"/>
                  <a:pt x="122626" y="37143"/>
                </a:cubicBezTo>
                <a:cubicBezTo>
                  <a:pt x="121425" y="36226"/>
                  <a:pt x="120284" y="35219"/>
                  <a:pt x="119222" y="34186"/>
                </a:cubicBezTo>
                <a:cubicBezTo>
                  <a:pt x="118702" y="33679"/>
                  <a:pt x="118191" y="33165"/>
                  <a:pt x="117532" y="32841"/>
                </a:cubicBezTo>
                <a:cubicBezTo>
                  <a:pt x="115547" y="31865"/>
                  <a:pt x="113003" y="31966"/>
                  <a:pt x="110890" y="31717"/>
                </a:cubicBezTo>
                <a:cubicBezTo>
                  <a:pt x="109047" y="31500"/>
                  <a:pt x="107474" y="30906"/>
                  <a:pt x="105761" y="30274"/>
                </a:cubicBezTo>
                <a:cubicBezTo>
                  <a:pt x="105361" y="30127"/>
                  <a:pt x="105283" y="29887"/>
                  <a:pt x="104955" y="29649"/>
                </a:cubicBezTo>
                <a:cubicBezTo>
                  <a:pt x="104127" y="29047"/>
                  <a:pt x="102834" y="28705"/>
                  <a:pt x="101866" y="28464"/>
                </a:cubicBezTo>
                <a:cubicBezTo>
                  <a:pt x="100169" y="28043"/>
                  <a:pt x="98465" y="27651"/>
                  <a:pt x="96773" y="27209"/>
                </a:cubicBezTo>
                <a:cubicBezTo>
                  <a:pt x="96389" y="27109"/>
                  <a:pt x="95947" y="26931"/>
                  <a:pt x="95533" y="26931"/>
                </a:cubicBezTo>
                <a:cubicBezTo>
                  <a:pt x="95293" y="26931"/>
                  <a:pt x="95062" y="26990"/>
                  <a:pt x="94857" y="27159"/>
                </a:cubicBezTo>
                <a:cubicBezTo>
                  <a:pt x="94069" y="27810"/>
                  <a:pt x="93347" y="28239"/>
                  <a:pt x="92376" y="28605"/>
                </a:cubicBezTo>
                <a:cubicBezTo>
                  <a:pt x="90189" y="29430"/>
                  <a:pt x="87786" y="29272"/>
                  <a:pt x="85497" y="29723"/>
                </a:cubicBezTo>
                <a:cubicBezTo>
                  <a:pt x="83552" y="30107"/>
                  <a:pt x="81639" y="30684"/>
                  <a:pt x="79727" y="31207"/>
                </a:cubicBezTo>
                <a:cubicBezTo>
                  <a:pt x="78344" y="31586"/>
                  <a:pt x="77091" y="32232"/>
                  <a:pt x="75718" y="32627"/>
                </a:cubicBezTo>
                <a:cubicBezTo>
                  <a:pt x="74577" y="32954"/>
                  <a:pt x="73457" y="33526"/>
                  <a:pt x="72277" y="33695"/>
                </a:cubicBezTo>
                <a:cubicBezTo>
                  <a:pt x="71900" y="33748"/>
                  <a:pt x="71506" y="33729"/>
                  <a:pt x="71129" y="33771"/>
                </a:cubicBezTo>
                <a:cubicBezTo>
                  <a:pt x="70733" y="33815"/>
                  <a:pt x="70324" y="33932"/>
                  <a:pt x="69918" y="33932"/>
                </a:cubicBezTo>
                <a:cubicBezTo>
                  <a:pt x="69865" y="33932"/>
                  <a:pt x="69812" y="33930"/>
                  <a:pt x="69759" y="33926"/>
                </a:cubicBezTo>
                <a:cubicBezTo>
                  <a:pt x="68950" y="33858"/>
                  <a:pt x="68296" y="33262"/>
                  <a:pt x="67566" y="32959"/>
                </a:cubicBezTo>
                <a:cubicBezTo>
                  <a:pt x="65809" y="32232"/>
                  <a:pt x="64059" y="31464"/>
                  <a:pt x="62455" y="30426"/>
                </a:cubicBezTo>
                <a:cubicBezTo>
                  <a:pt x="61780" y="29988"/>
                  <a:pt x="61251" y="29353"/>
                  <a:pt x="60555" y="28960"/>
                </a:cubicBezTo>
                <a:cubicBezTo>
                  <a:pt x="60209" y="28763"/>
                  <a:pt x="59804" y="28759"/>
                  <a:pt x="59450" y="28558"/>
                </a:cubicBezTo>
                <a:cubicBezTo>
                  <a:pt x="58896" y="28242"/>
                  <a:pt x="58282" y="27696"/>
                  <a:pt x="57842" y="27254"/>
                </a:cubicBezTo>
                <a:cubicBezTo>
                  <a:pt x="57077" y="26487"/>
                  <a:pt x="55916" y="26213"/>
                  <a:pt x="54849" y="26201"/>
                </a:cubicBezTo>
                <a:cubicBezTo>
                  <a:pt x="54847" y="26201"/>
                  <a:pt x="54846" y="26201"/>
                  <a:pt x="54844" y="26201"/>
                </a:cubicBezTo>
                <a:cubicBezTo>
                  <a:pt x="54679" y="26201"/>
                  <a:pt x="54303" y="26266"/>
                  <a:pt x="53997" y="26266"/>
                </a:cubicBezTo>
                <a:cubicBezTo>
                  <a:pt x="53831" y="26266"/>
                  <a:pt x="53685" y="26247"/>
                  <a:pt x="53605" y="26187"/>
                </a:cubicBezTo>
                <a:cubicBezTo>
                  <a:pt x="53327" y="25983"/>
                  <a:pt x="53482" y="25929"/>
                  <a:pt x="53388" y="25634"/>
                </a:cubicBezTo>
                <a:cubicBezTo>
                  <a:pt x="53180" y="24969"/>
                  <a:pt x="52415" y="24712"/>
                  <a:pt x="52120" y="24084"/>
                </a:cubicBezTo>
                <a:cubicBezTo>
                  <a:pt x="51688" y="23167"/>
                  <a:pt x="51563" y="22348"/>
                  <a:pt x="51575" y="21343"/>
                </a:cubicBezTo>
                <a:cubicBezTo>
                  <a:pt x="51593" y="19783"/>
                  <a:pt x="51605" y="18513"/>
                  <a:pt x="50890" y="17110"/>
                </a:cubicBezTo>
                <a:cubicBezTo>
                  <a:pt x="50650" y="16638"/>
                  <a:pt x="50107" y="16078"/>
                  <a:pt x="49573" y="15943"/>
                </a:cubicBezTo>
                <a:cubicBezTo>
                  <a:pt x="49448" y="15911"/>
                  <a:pt x="49312" y="15900"/>
                  <a:pt x="49170" y="15900"/>
                </a:cubicBezTo>
                <a:cubicBezTo>
                  <a:pt x="48892" y="15900"/>
                  <a:pt x="48593" y="15941"/>
                  <a:pt x="48319" y="15941"/>
                </a:cubicBezTo>
                <a:cubicBezTo>
                  <a:pt x="48237" y="15941"/>
                  <a:pt x="48158" y="15937"/>
                  <a:pt x="48082" y="15928"/>
                </a:cubicBezTo>
                <a:cubicBezTo>
                  <a:pt x="46331" y="15709"/>
                  <a:pt x="44464" y="15415"/>
                  <a:pt x="42784" y="14878"/>
                </a:cubicBezTo>
                <a:cubicBezTo>
                  <a:pt x="40262" y="14071"/>
                  <a:pt x="38034" y="12662"/>
                  <a:pt x="35710" y="11431"/>
                </a:cubicBezTo>
                <a:cubicBezTo>
                  <a:pt x="33252" y="10130"/>
                  <a:pt x="30854" y="8832"/>
                  <a:pt x="28565" y="7247"/>
                </a:cubicBezTo>
                <a:cubicBezTo>
                  <a:pt x="27424" y="6457"/>
                  <a:pt x="26231" y="5823"/>
                  <a:pt x="25033" y="5140"/>
                </a:cubicBezTo>
                <a:cubicBezTo>
                  <a:pt x="24537" y="4857"/>
                  <a:pt x="24315" y="4687"/>
                  <a:pt x="23763" y="4553"/>
                </a:cubicBezTo>
                <a:cubicBezTo>
                  <a:pt x="23497" y="4488"/>
                  <a:pt x="23131" y="4345"/>
                  <a:pt x="22832" y="4238"/>
                </a:cubicBezTo>
                <a:cubicBezTo>
                  <a:pt x="21619" y="3805"/>
                  <a:pt x="20987" y="2901"/>
                  <a:pt x="20194" y="1917"/>
                </a:cubicBezTo>
                <a:cubicBezTo>
                  <a:pt x="19320" y="832"/>
                  <a:pt x="18039" y="40"/>
                  <a:pt x="16613" y="4"/>
                </a:cubicBezTo>
                <a:cubicBezTo>
                  <a:pt x="16513" y="1"/>
                  <a:pt x="16413" y="0"/>
                  <a:pt x="1631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7" name="Google Shape;257;p25"/>
          <p:cNvSpPr/>
          <p:nvPr/>
        </p:nvSpPr>
        <p:spPr>
          <a:xfrm rot="-5056084">
            <a:off x="9416037" y="-1788328"/>
            <a:ext cx="2189228" cy="5204867"/>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8" name="Google Shape;258;p25"/>
          <p:cNvSpPr txBox="1">
            <a:spLocks noGrp="1"/>
          </p:cNvSpPr>
          <p:nvPr>
            <p:ph type="title"/>
          </p:nvPr>
        </p:nvSpPr>
        <p:spPr>
          <a:xfrm>
            <a:off x="3127400" y="1510500"/>
            <a:ext cx="5937200" cy="23976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16000">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5"/>
          <p:cNvSpPr txBox="1">
            <a:spLocks noGrp="1"/>
          </p:cNvSpPr>
          <p:nvPr>
            <p:ph type="subTitle" idx="1"/>
          </p:nvPr>
        </p:nvSpPr>
        <p:spPr>
          <a:xfrm>
            <a:off x="3127400" y="3908100"/>
            <a:ext cx="59372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0" name="Google Shape;260;p25"/>
          <p:cNvGrpSpPr/>
          <p:nvPr/>
        </p:nvGrpSpPr>
        <p:grpSpPr>
          <a:xfrm>
            <a:off x="-386305" y="-534965"/>
            <a:ext cx="3189224" cy="2134888"/>
            <a:chOff x="1627625" y="4494650"/>
            <a:chExt cx="1302575" cy="872000"/>
          </a:xfrm>
        </p:grpSpPr>
        <p:sp>
          <p:nvSpPr>
            <p:cNvPr id="261" name="Google Shape;261;p25"/>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62" name="Google Shape;262;p25"/>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63" name="Google Shape;263;p25"/>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64" name="Google Shape;264;p25"/>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65" name="Google Shape;265;p25"/>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3803144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3"/>
        <p:cNvGrpSpPr/>
        <p:nvPr/>
      </p:nvGrpSpPr>
      <p:grpSpPr>
        <a:xfrm>
          <a:off x="0" y="0"/>
          <a:ext cx="0" cy="0"/>
          <a:chOff x="0" y="0"/>
          <a:chExt cx="0" cy="0"/>
        </a:xfrm>
      </p:grpSpPr>
      <p:sp>
        <p:nvSpPr>
          <p:cNvPr id="284" name="Google Shape;284;p28"/>
          <p:cNvSpPr/>
          <p:nvPr/>
        </p:nvSpPr>
        <p:spPr>
          <a:xfrm rot="-5400000">
            <a:off x="1040197" y="-1555586"/>
            <a:ext cx="1993391" cy="4775383"/>
          </a:xfrm>
          <a:custGeom>
            <a:avLst/>
            <a:gdLst/>
            <a:ahLst/>
            <a:cxnLst/>
            <a:rect l="l" t="t" r="r" b="b"/>
            <a:pathLst>
              <a:path w="23371" h="89836" extrusionOk="0">
                <a:moveTo>
                  <a:pt x="19673" y="1"/>
                </a:moveTo>
                <a:cubicBezTo>
                  <a:pt x="19654" y="1"/>
                  <a:pt x="19635" y="3"/>
                  <a:pt x="19616" y="7"/>
                </a:cubicBezTo>
                <a:cubicBezTo>
                  <a:pt x="19316" y="79"/>
                  <a:pt x="19150" y="333"/>
                  <a:pt x="19071" y="488"/>
                </a:cubicBezTo>
                <a:cubicBezTo>
                  <a:pt x="18835" y="952"/>
                  <a:pt x="18787" y="1131"/>
                  <a:pt x="18353" y="1303"/>
                </a:cubicBezTo>
                <a:cubicBezTo>
                  <a:pt x="18091" y="1407"/>
                  <a:pt x="17801" y="1405"/>
                  <a:pt x="17539" y="1529"/>
                </a:cubicBezTo>
                <a:cubicBezTo>
                  <a:pt x="17167" y="1706"/>
                  <a:pt x="16958" y="1827"/>
                  <a:pt x="16518" y="1839"/>
                </a:cubicBezTo>
                <a:cubicBezTo>
                  <a:pt x="16387" y="1843"/>
                  <a:pt x="16253" y="1847"/>
                  <a:pt x="16120" y="1847"/>
                </a:cubicBezTo>
                <a:cubicBezTo>
                  <a:pt x="15968" y="1847"/>
                  <a:pt x="15816" y="1842"/>
                  <a:pt x="15667" y="1827"/>
                </a:cubicBezTo>
                <a:cubicBezTo>
                  <a:pt x="15271" y="1787"/>
                  <a:pt x="14925" y="1636"/>
                  <a:pt x="14531" y="1560"/>
                </a:cubicBezTo>
                <a:cubicBezTo>
                  <a:pt x="13662" y="1392"/>
                  <a:pt x="12747" y="1330"/>
                  <a:pt x="11863" y="1297"/>
                </a:cubicBezTo>
                <a:cubicBezTo>
                  <a:pt x="11250" y="1275"/>
                  <a:pt x="10658" y="1277"/>
                  <a:pt x="10072" y="1087"/>
                </a:cubicBezTo>
                <a:cubicBezTo>
                  <a:pt x="9686" y="962"/>
                  <a:pt x="9325" y="796"/>
                  <a:pt x="8930" y="701"/>
                </a:cubicBezTo>
                <a:cubicBezTo>
                  <a:pt x="8707" y="647"/>
                  <a:pt x="8500" y="623"/>
                  <a:pt x="8303" y="623"/>
                </a:cubicBezTo>
                <a:cubicBezTo>
                  <a:pt x="7730" y="623"/>
                  <a:pt x="7243" y="832"/>
                  <a:pt x="6704" y="1149"/>
                </a:cubicBezTo>
                <a:cubicBezTo>
                  <a:pt x="5720" y="1728"/>
                  <a:pt x="4600" y="2033"/>
                  <a:pt x="3628" y="2638"/>
                </a:cubicBezTo>
                <a:cubicBezTo>
                  <a:pt x="3386" y="2790"/>
                  <a:pt x="2908" y="2962"/>
                  <a:pt x="2711" y="3144"/>
                </a:cubicBezTo>
                <a:cubicBezTo>
                  <a:pt x="2479" y="3359"/>
                  <a:pt x="2595" y="3714"/>
                  <a:pt x="2620" y="3981"/>
                </a:cubicBezTo>
                <a:lnTo>
                  <a:pt x="0" y="3981"/>
                </a:lnTo>
                <a:cubicBezTo>
                  <a:pt x="57" y="4033"/>
                  <a:pt x="108" y="4091"/>
                  <a:pt x="187" y="4171"/>
                </a:cubicBezTo>
                <a:cubicBezTo>
                  <a:pt x="1057" y="5063"/>
                  <a:pt x="2007" y="5886"/>
                  <a:pt x="2686" y="6944"/>
                </a:cubicBezTo>
                <a:cubicBezTo>
                  <a:pt x="3110" y="7602"/>
                  <a:pt x="3097" y="8456"/>
                  <a:pt x="3085" y="9221"/>
                </a:cubicBezTo>
                <a:cubicBezTo>
                  <a:pt x="3072" y="9924"/>
                  <a:pt x="3360" y="10626"/>
                  <a:pt x="3651" y="11263"/>
                </a:cubicBezTo>
                <a:cubicBezTo>
                  <a:pt x="3880" y="11762"/>
                  <a:pt x="3998" y="12035"/>
                  <a:pt x="4020" y="12581"/>
                </a:cubicBezTo>
                <a:cubicBezTo>
                  <a:pt x="4029" y="12783"/>
                  <a:pt x="4092" y="12925"/>
                  <a:pt x="4130" y="13115"/>
                </a:cubicBezTo>
                <a:cubicBezTo>
                  <a:pt x="4200" y="13467"/>
                  <a:pt x="4152" y="13824"/>
                  <a:pt x="4220" y="14180"/>
                </a:cubicBezTo>
                <a:cubicBezTo>
                  <a:pt x="4318" y="14687"/>
                  <a:pt x="4545" y="15144"/>
                  <a:pt x="4704" y="15630"/>
                </a:cubicBezTo>
                <a:cubicBezTo>
                  <a:pt x="4886" y="16193"/>
                  <a:pt x="4966" y="16824"/>
                  <a:pt x="4969" y="17415"/>
                </a:cubicBezTo>
                <a:cubicBezTo>
                  <a:pt x="4970" y="17815"/>
                  <a:pt x="4984" y="18225"/>
                  <a:pt x="4969" y="18625"/>
                </a:cubicBezTo>
                <a:cubicBezTo>
                  <a:pt x="4953" y="19015"/>
                  <a:pt x="4826" y="19359"/>
                  <a:pt x="4829" y="19756"/>
                </a:cubicBezTo>
                <a:cubicBezTo>
                  <a:pt x="4832" y="19998"/>
                  <a:pt x="4782" y="20271"/>
                  <a:pt x="4851" y="20503"/>
                </a:cubicBezTo>
                <a:cubicBezTo>
                  <a:pt x="4957" y="20858"/>
                  <a:pt x="5384" y="21299"/>
                  <a:pt x="5627" y="21572"/>
                </a:cubicBezTo>
                <a:cubicBezTo>
                  <a:pt x="6588" y="22645"/>
                  <a:pt x="7466" y="23818"/>
                  <a:pt x="8324" y="24972"/>
                </a:cubicBezTo>
                <a:cubicBezTo>
                  <a:pt x="8796" y="25608"/>
                  <a:pt x="9534" y="25941"/>
                  <a:pt x="10045" y="26553"/>
                </a:cubicBezTo>
                <a:cubicBezTo>
                  <a:pt x="10340" y="26907"/>
                  <a:pt x="10640" y="27261"/>
                  <a:pt x="11017" y="27536"/>
                </a:cubicBezTo>
                <a:cubicBezTo>
                  <a:pt x="11169" y="27647"/>
                  <a:pt x="11588" y="27850"/>
                  <a:pt x="11397" y="28137"/>
                </a:cubicBezTo>
                <a:cubicBezTo>
                  <a:pt x="11273" y="28323"/>
                  <a:pt x="10984" y="28252"/>
                  <a:pt x="10882" y="28496"/>
                </a:cubicBezTo>
                <a:cubicBezTo>
                  <a:pt x="10809" y="28668"/>
                  <a:pt x="10854" y="29048"/>
                  <a:pt x="10897" y="29229"/>
                </a:cubicBezTo>
                <a:cubicBezTo>
                  <a:pt x="11007" y="29701"/>
                  <a:pt x="11347" y="30061"/>
                  <a:pt x="11555" y="30479"/>
                </a:cubicBezTo>
                <a:cubicBezTo>
                  <a:pt x="11660" y="30689"/>
                  <a:pt x="11695" y="30916"/>
                  <a:pt x="11772" y="31134"/>
                </a:cubicBezTo>
                <a:cubicBezTo>
                  <a:pt x="11944" y="31628"/>
                  <a:pt x="12219" y="32054"/>
                  <a:pt x="12327" y="32574"/>
                </a:cubicBezTo>
                <a:cubicBezTo>
                  <a:pt x="12428" y="33058"/>
                  <a:pt x="12637" y="33481"/>
                  <a:pt x="12764" y="33953"/>
                </a:cubicBezTo>
                <a:cubicBezTo>
                  <a:pt x="12874" y="34364"/>
                  <a:pt x="12933" y="34812"/>
                  <a:pt x="13013" y="35223"/>
                </a:cubicBezTo>
                <a:cubicBezTo>
                  <a:pt x="13117" y="35760"/>
                  <a:pt x="13233" y="36318"/>
                  <a:pt x="13421" y="36845"/>
                </a:cubicBezTo>
                <a:cubicBezTo>
                  <a:pt x="13570" y="37259"/>
                  <a:pt x="13706" y="37687"/>
                  <a:pt x="13801" y="38108"/>
                </a:cubicBezTo>
                <a:cubicBezTo>
                  <a:pt x="13849" y="38315"/>
                  <a:pt x="13800" y="38517"/>
                  <a:pt x="13894" y="38714"/>
                </a:cubicBezTo>
                <a:cubicBezTo>
                  <a:pt x="14113" y="39176"/>
                  <a:pt x="14332" y="39581"/>
                  <a:pt x="14373" y="40120"/>
                </a:cubicBezTo>
                <a:cubicBezTo>
                  <a:pt x="14403" y="40540"/>
                  <a:pt x="14369" y="40976"/>
                  <a:pt x="14369" y="41397"/>
                </a:cubicBezTo>
                <a:cubicBezTo>
                  <a:pt x="14369" y="41597"/>
                  <a:pt x="14373" y="41800"/>
                  <a:pt x="14369" y="42000"/>
                </a:cubicBezTo>
                <a:cubicBezTo>
                  <a:pt x="14366" y="42264"/>
                  <a:pt x="14443" y="42420"/>
                  <a:pt x="14499" y="42653"/>
                </a:cubicBezTo>
                <a:cubicBezTo>
                  <a:pt x="14694" y="43445"/>
                  <a:pt x="14856" y="44348"/>
                  <a:pt x="15437" y="44952"/>
                </a:cubicBezTo>
                <a:cubicBezTo>
                  <a:pt x="15681" y="45206"/>
                  <a:pt x="15965" y="45430"/>
                  <a:pt x="16183" y="45704"/>
                </a:cubicBezTo>
                <a:cubicBezTo>
                  <a:pt x="16457" y="46045"/>
                  <a:pt x="16680" y="46477"/>
                  <a:pt x="16928" y="46843"/>
                </a:cubicBezTo>
                <a:cubicBezTo>
                  <a:pt x="17068" y="47050"/>
                  <a:pt x="17218" y="47183"/>
                  <a:pt x="17361" y="47372"/>
                </a:cubicBezTo>
                <a:cubicBezTo>
                  <a:pt x="17500" y="47554"/>
                  <a:pt x="17520" y="47718"/>
                  <a:pt x="17589" y="47909"/>
                </a:cubicBezTo>
                <a:cubicBezTo>
                  <a:pt x="17752" y="48370"/>
                  <a:pt x="17764" y="48683"/>
                  <a:pt x="17563" y="49115"/>
                </a:cubicBezTo>
                <a:cubicBezTo>
                  <a:pt x="17290" y="49705"/>
                  <a:pt x="17328" y="50239"/>
                  <a:pt x="17325" y="50875"/>
                </a:cubicBezTo>
                <a:cubicBezTo>
                  <a:pt x="17320" y="51461"/>
                  <a:pt x="17597" y="51906"/>
                  <a:pt x="17593" y="52480"/>
                </a:cubicBezTo>
                <a:cubicBezTo>
                  <a:pt x="17591" y="52733"/>
                  <a:pt x="17646" y="53030"/>
                  <a:pt x="17574" y="53276"/>
                </a:cubicBezTo>
                <a:cubicBezTo>
                  <a:pt x="17465" y="53639"/>
                  <a:pt x="17102" y="54183"/>
                  <a:pt x="16908" y="54508"/>
                </a:cubicBezTo>
                <a:cubicBezTo>
                  <a:pt x="16487" y="55215"/>
                  <a:pt x="15952" y="55870"/>
                  <a:pt x="15465" y="56530"/>
                </a:cubicBezTo>
                <a:cubicBezTo>
                  <a:pt x="15159" y="56943"/>
                  <a:pt x="14825" y="57303"/>
                  <a:pt x="14658" y="57801"/>
                </a:cubicBezTo>
                <a:cubicBezTo>
                  <a:pt x="14463" y="58382"/>
                  <a:pt x="14210" y="59108"/>
                  <a:pt x="14391" y="59722"/>
                </a:cubicBezTo>
                <a:cubicBezTo>
                  <a:pt x="14536" y="60215"/>
                  <a:pt x="14963" y="60652"/>
                  <a:pt x="15186" y="61110"/>
                </a:cubicBezTo>
                <a:cubicBezTo>
                  <a:pt x="15389" y="61528"/>
                  <a:pt x="15452" y="61987"/>
                  <a:pt x="15579" y="62429"/>
                </a:cubicBezTo>
                <a:cubicBezTo>
                  <a:pt x="15675" y="62761"/>
                  <a:pt x="15753" y="63102"/>
                  <a:pt x="15978" y="63371"/>
                </a:cubicBezTo>
                <a:cubicBezTo>
                  <a:pt x="16208" y="63645"/>
                  <a:pt x="16378" y="63793"/>
                  <a:pt x="16521" y="64128"/>
                </a:cubicBezTo>
                <a:cubicBezTo>
                  <a:pt x="16714" y="64576"/>
                  <a:pt x="16663" y="65033"/>
                  <a:pt x="16657" y="65525"/>
                </a:cubicBezTo>
                <a:cubicBezTo>
                  <a:pt x="16651" y="65932"/>
                  <a:pt x="16450" y="66214"/>
                  <a:pt x="16390" y="66598"/>
                </a:cubicBezTo>
                <a:cubicBezTo>
                  <a:pt x="16337" y="66939"/>
                  <a:pt x="16528" y="67103"/>
                  <a:pt x="16627" y="67390"/>
                </a:cubicBezTo>
                <a:cubicBezTo>
                  <a:pt x="16751" y="67756"/>
                  <a:pt x="16563" y="67944"/>
                  <a:pt x="16444" y="68272"/>
                </a:cubicBezTo>
                <a:cubicBezTo>
                  <a:pt x="16362" y="68504"/>
                  <a:pt x="16343" y="68783"/>
                  <a:pt x="16283" y="69028"/>
                </a:cubicBezTo>
                <a:cubicBezTo>
                  <a:pt x="16248" y="69170"/>
                  <a:pt x="16264" y="69316"/>
                  <a:pt x="16233" y="69458"/>
                </a:cubicBezTo>
                <a:cubicBezTo>
                  <a:pt x="16124" y="69960"/>
                  <a:pt x="15755" y="70363"/>
                  <a:pt x="15524" y="70812"/>
                </a:cubicBezTo>
                <a:cubicBezTo>
                  <a:pt x="15174" y="71496"/>
                  <a:pt x="14980" y="72334"/>
                  <a:pt x="14403" y="72882"/>
                </a:cubicBezTo>
                <a:cubicBezTo>
                  <a:pt x="14253" y="73025"/>
                  <a:pt x="14066" y="73098"/>
                  <a:pt x="13911" y="73230"/>
                </a:cubicBezTo>
                <a:cubicBezTo>
                  <a:pt x="13681" y="73427"/>
                  <a:pt x="13500" y="73721"/>
                  <a:pt x="13325" y="73968"/>
                </a:cubicBezTo>
                <a:cubicBezTo>
                  <a:pt x="12970" y="74473"/>
                  <a:pt x="12908" y="75013"/>
                  <a:pt x="12822" y="75606"/>
                </a:cubicBezTo>
                <a:cubicBezTo>
                  <a:pt x="12727" y="76260"/>
                  <a:pt x="12717" y="76684"/>
                  <a:pt x="13118" y="77195"/>
                </a:cubicBezTo>
                <a:cubicBezTo>
                  <a:pt x="13663" y="77887"/>
                  <a:pt x="14384" y="78528"/>
                  <a:pt x="15038" y="79108"/>
                </a:cubicBezTo>
                <a:cubicBezTo>
                  <a:pt x="15293" y="79335"/>
                  <a:pt x="15561" y="79521"/>
                  <a:pt x="15840" y="79714"/>
                </a:cubicBezTo>
                <a:cubicBezTo>
                  <a:pt x="15965" y="79799"/>
                  <a:pt x="16100" y="79866"/>
                  <a:pt x="16224" y="79952"/>
                </a:cubicBezTo>
                <a:cubicBezTo>
                  <a:pt x="16401" y="80076"/>
                  <a:pt x="16450" y="80235"/>
                  <a:pt x="16599" y="80347"/>
                </a:cubicBezTo>
                <a:cubicBezTo>
                  <a:pt x="16758" y="80466"/>
                  <a:pt x="17050" y="80473"/>
                  <a:pt x="17167" y="80685"/>
                </a:cubicBezTo>
                <a:cubicBezTo>
                  <a:pt x="17268" y="80866"/>
                  <a:pt x="17191" y="81298"/>
                  <a:pt x="17191" y="81498"/>
                </a:cubicBezTo>
                <a:cubicBezTo>
                  <a:pt x="17191" y="81818"/>
                  <a:pt x="17147" y="82158"/>
                  <a:pt x="17212" y="82473"/>
                </a:cubicBezTo>
                <a:cubicBezTo>
                  <a:pt x="17305" y="82933"/>
                  <a:pt x="17640" y="83013"/>
                  <a:pt x="17829" y="83375"/>
                </a:cubicBezTo>
                <a:cubicBezTo>
                  <a:pt x="18060" y="83817"/>
                  <a:pt x="18231" y="84268"/>
                  <a:pt x="18499" y="84696"/>
                </a:cubicBezTo>
                <a:cubicBezTo>
                  <a:pt x="18910" y="85351"/>
                  <a:pt x="19539" y="85779"/>
                  <a:pt x="19922" y="86467"/>
                </a:cubicBezTo>
                <a:cubicBezTo>
                  <a:pt x="20287" y="87125"/>
                  <a:pt x="20441" y="87899"/>
                  <a:pt x="20696" y="88602"/>
                </a:cubicBezTo>
                <a:cubicBezTo>
                  <a:pt x="20786" y="88850"/>
                  <a:pt x="20924" y="88985"/>
                  <a:pt x="21060" y="89192"/>
                </a:cubicBezTo>
                <a:cubicBezTo>
                  <a:pt x="21168" y="89360"/>
                  <a:pt x="21188" y="89776"/>
                  <a:pt x="21305" y="89835"/>
                </a:cubicBezTo>
                <a:cubicBezTo>
                  <a:pt x="21412" y="89653"/>
                  <a:pt x="21518" y="89471"/>
                  <a:pt x="21623" y="89289"/>
                </a:cubicBezTo>
                <a:lnTo>
                  <a:pt x="23370" y="5594"/>
                </a:lnTo>
                <a:lnTo>
                  <a:pt x="23370" y="5594"/>
                </a:lnTo>
                <a:cubicBezTo>
                  <a:pt x="23318" y="5604"/>
                  <a:pt x="23269" y="5609"/>
                  <a:pt x="23223" y="5609"/>
                </a:cubicBezTo>
                <a:cubicBezTo>
                  <a:pt x="22974" y="5609"/>
                  <a:pt x="22805" y="5466"/>
                  <a:pt x="22716" y="5181"/>
                </a:cubicBezTo>
                <a:cubicBezTo>
                  <a:pt x="22601" y="4919"/>
                  <a:pt x="22486" y="4659"/>
                  <a:pt x="22370" y="4399"/>
                </a:cubicBezTo>
                <a:cubicBezTo>
                  <a:pt x="21886" y="3361"/>
                  <a:pt x="21254" y="2369"/>
                  <a:pt x="20690" y="1372"/>
                </a:cubicBezTo>
                <a:cubicBezTo>
                  <a:pt x="20545" y="1115"/>
                  <a:pt x="20107" y="1"/>
                  <a:pt x="1967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85" name="Google Shape;285;p28"/>
          <p:cNvSpPr txBox="1">
            <a:spLocks noGrp="1"/>
          </p:cNvSpPr>
          <p:nvPr>
            <p:ph type="subTitle" idx="1"/>
          </p:nvPr>
        </p:nvSpPr>
        <p:spPr>
          <a:xfrm>
            <a:off x="1969467" y="1544000"/>
            <a:ext cx="48016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3067">
                <a:solidFill>
                  <a:schemeClr val="dk1"/>
                </a:solidFill>
                <a:latin typeface="Frank Ruhl Libre Medium"/>
                <a:ea typeface="Frank Ruhl Libre Medium"/>
                <a:cs typeface="Frank Ruhl Libre Medium"/>
                <a:sym typeface="Frank Ruhl Libre Medium"/>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86" name="Google Shape;286;p28"/>
          <p:cNvSpPr txBox="1">
            <a:spLocks noGrp="1"/>
          </p:cNvSpPr>
          <p:nvPr>
            <p:ph type="subTitle" idx="2"/>
          </p:nvPr>
        </p:nvSpPr>
        <p:spPr>
          <a:xfrm>
            <a:off x="1969467" y="2147669"/>
            <a:ext cx="4801600" cy="7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7" name="Google Shape;287;p28"/>
          <p:cNvSpPr txBox="1">
            <a:spLocks noGrp="1"/>
          </p:cNvSpPr>
          <p:nvPr>
            <p:ph type="subTitle" idx="3"/>
          </p:nvPr>
        </p:nvSpPr>
        <p:spPr>
          <a:xfrm>
            <a:off x="1969467" y="3773568"/>
            <a:ext cx="4801600" cy="7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subTitle" idx="4"/>
          </p:nvPr>
        </p:nvSpPr>
        <p:spPr>
          <a:xfrm>
            <a:off x="1969467" y="5399467"/>
            <a:ext cx="4801600" cy="7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8"/>
          <p:cNvSpPr txBox="1">
            <a:spLocks noGrp="1"/>
          </p:cNvSpPr>
          <p:nvPr>
            <p:ph type="subTitle" idx="5"/>
          </p:nvPr>
        </p:nvSpPr>
        <p:spPr>
          <a:xfrm>
            <a:off x="1969467" y="3169899"/>
            <a:ext cx="48016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3067">
                <a:solidFill>
                  <a:schemeClr val="dk1"/>
                </a:solidFill>
                <a:latin typeface="Frank Ruhl Libre Medium"/>
                <a:ea typeface="Frank Ruhl Libre Medium"/>
                <a:cs typeface="Frank Ruhl Libre Medium"/>
                <a:sym typeface="Frank Ruhl Libre Medium"/>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90" name="Google Shape;290;p28"/>
          <p:cNvSpPr txBox="1">
            <a:spLocks noGrp="1"/>
          </p:cNvSpPr>
          <p:nvPr>
            <p:ph type="subTitle" idx="6"/>
          </p:nvPr>
        </p:nvSpPr>
        <p:spPr>
          <a:xfrm>
            <a:off x="1969467" y="4795797"/>
            <a:ext cx="48016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3067">
                <a:solidFill>
                  <a:schemeClr val="dk1"/>
                </a:solidFill>
                <a:latin typeface="Frank Ruhl Libre Medium"/>
                <a:ea typeface="Frank Ruhl Libre Medium"/>
                <a:cs typeface="Frank Ruhl Libre Medium"/>
                <a:sym typeface="Frank Ruhl Libre Medium"/>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91" name="Google Shape;291;p28"/>
          <p:cNvSpPr txBox="1">
            <a:spLocks noGrp="1"/>
          </p:cNvSpPr>
          <p:nvPr>
            <p:ph type="title"/>
          </p:nvPr>
        </p:nvSpPr>
        <p:spPr>
          <a:xfrm>
            <a:off x="960000" y="713333"/>
            <a:ext cx="10272000" cy="7920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2" name="Google Shape;292;p28"/>
          <p:cNvSpPr/>
          <p:nvPr/>
        </p:nvSpPr>
        <p:spPr>
          <a:xfrm>
            <a:off x="7966600" y="1947599"/>
            <a:ext cx="3557512" cy="2255668"/>
          </a:xfrm>
          <a:custGeom>
            <a:avLst/>
            <a:gdLst/>
            <a:ahLst/>
            <a:cxnLst/>
            <a:rect l="l" t="t" r="r" b="b"/>
            <a:pathLst>
              <a:path w="49874" h="31623" extrusionOk="0">
                <a:moveTo>
                  <a:pt x="12060" y="1291"/>
                </a:moveTo>
                <a:cubicBezTo>
                  <a:pt x="12103" y="1291"/>
                  <a:pt x="12146" y="1294"/>
                  <a:pt x="12188" y="1301"/>
                </a:cubicBezTo>
                <a:cubicBezTo>
                  <a:pt x="12621" y="1372"/>
                  <a:pt x="13054" y="1467"/>
                  <a:pt x="13471" y="1605"/>
                </a:cubicBezTo>
                <a:cubicBezTo>
                  <a:pt x="14174" y="1838"/>
                  <a:pt x="14836" y="2175"/>
                  <a:pt x="15489" y="2526"/>
                </a:cubicBezTo>
                <a:cubicBezTo>
                  <a:pt x="16121" y="2865"/>
                  <a:pt x="16684" y="3307"/>
                  <a:pt x="17269" y="3719"/>
                </a:cubicBezTo>
                <a:cubicBezTo>
                  <a:pt x="17291" y="3739"/>
                  <a:pt x="17313" y="3760"/>
                  <a:pt x="17333" y="3782"/>
                </a:cubicBezTo>
                <a:cubicBezTo>
                  <a:pt x="17312" y="3795"/>
                  <a:pt x="17302" y="3807"/>
                  <a:pt x="17292" y="3807"/>
                </a:cubicBezTo>
                <a:cubicBezTo>
                  <a:pt x="17242" y="3805"/>
                  <a:pt x="17190" y="3801"/>
                  <a:pt x="17139" y="3795"/>
                </a:cubicBezTo>
                <a:cubicBezTo>
                  <a:pt x="15812" y="3658"/>
                  <a:pt x="14484" y="3569"/>
                  <a:pt x="13155" y="3569"/>
                </a:cubicBezTo>
                <a:cubicBezTo>
                  <a:pt x="12301" y="3569"/>
                  <a:pt x="11446" y="3606"/>
                  <a:pt x="10592" y="3689"/>
                </a:cubicBezTo>
                <a:cubicBezTo>
                  <a:pt x="10477" y="3701"/>
                  <a:pt x="10363" y="3706"/>
                  <a:pt x="10251" y="3706"/>
                </a:cubicBezTo>
                <a:cubicBezTo>
                  <a:pt x="9869" y="3706"/>
                  <a:pt x="9504" y="3640"/>
                  <a:pt x="9138" y="3498"/>
                </a:cubicBezTo>
                <a:cubicBezTo>
                  <a:pt x="8621" y="3299"/>
                  <a:pt x="8083" y="3189"/>
                  <a:pt x="7529" y="3189"/>
                </a:cubicBezTo>
                <a:cubicBezTo>
                  <a:pt x="7466" y="3189"/>
                  <a:pt x="7403" y="3190"/>
                  <a:pt x="7340" y="3193"/>
                </a:cubicBezTo>
                <a:cubicBezTo>
                  <a:pt x="7321" y="3191"/>
                  <a:pt x="7303" y="3187"/>
                  <a:pt x="7287" y="3180"/>
                </a:cubicBezTo>
                <a:cubicBezTo>
                  <a:pt x="7283" y="3165"/>
                  <a:pt x="7281" y="3152"/>
                  <a:pt x="7278" y="3138"/>
                </a:cubicBezTo>
                <a:lnTo>
                  <a:pt x="7960" y="2809"/>
                </a:lnTo>
                <a:cubicBezTo>
                  <a:pt x="8408" y="2595"/>
                  <a:pt x="8862" y="2391"/>
                  <a:pt x="9305" y="2165"/>
                </a:cubicBezTo>
                <a:cubicBezTo>
                  <a:pt x="10019" y="1801"/>
                  <a:pt x="10746" y="1480"/>
                  <a:pt x="11546" y="1361"/>
                </a:cubicBezTo>
                <a:cubicBezTo>
                  <a:pt x="11715" y="1336"/>
                  <a:pt x="11892" y="1291"/>
                  <a:pt x="12060" y="1291"/>
                </a:cubicBezTo>
                <a:close/>
                <a:moveTo>
                  <a:pt x="16995" y="414"/>
                </a:moveTo>
                <a:cubicBezTo>
                  <a:pt x="17017" y="414"/>
                  <a:pt x="17038" y="414"/>
                  <a:pt x="17060" y="414"/>
                </a:cubicBezTo>
                <a:cubicBezTo>
                  <a:pt x="17129" y="416"/>
                  <a:pt x="17196" y="430"/>
                  <a:pt x="17259" y="454"/>
                </a:cubicBezTo>
                <a:cubicBezTo>
                  <a:pt x="17349" y="483"/>
                  <a:pt x="17432" y="532"/>
                  <a:pt x="17523" y="560"/>
                </a:cubicBezTo>
                <a:cubicBezTo>
                  <a:pt x="17680" y="609"/>
                  <a:pt x="17844" y="641"/>
                  <a:pt x="17999" y="699"/>
                </a:cubicBezTo>
                <a:cubicBezTo>
                  <a:pt x="18933" y="1045"/>
                  <a:pt x="19778" y="1554"/>
                  <a:pt x="20592" y="2119"/>
                </a:cubicBezTo>
                <a:cubicBezTo>
                  <a:pt x="20770" y="2241"/>
                  <a:pt x="20926" y="2394"/>
                  <a:pt x="21092" y="2535"/>
                </a:cubicBezTo>
                <a:cubicBezTo>
                  <a:pt x="21193" y="2621"/>
                  <a:pt x="21290" y="2715"/>
                  <a:pt x="21394" y="2800"/>
                </a:cubicBezTo>
                <a:cubicBezTo>
                  <a:pt x="22192" y="3441"/>
                  <a:pt x="22899" y="4174"/>
                  <a:pt x="23559" y="4954"/>
                </a:cubicBezTo>
                <a:cubicBezTo>
                  <a:pt x="23574" y="4973"/>
                  <a:pt x="23587" y="4993"/>
                  <a:pt x="23598" y="5013"/>
                </a:cubicBezTo>
                <a:lnTo>
                  <a:pt x="23577" y="5046"/>
                </a:lnTo>
                <a:cubicBezTo>
                  <a:pt x="23350" y="4986"/>
                  <a:pt x="23124" y="4923"/>
                  <a:pt x="22896" y="4864"/>
                </a:cubicBezTo>
                <a:cubicBezTo>
                  <a:pt x="21568" y="4522"/>
                  <a:pt x="20222" y="4262"/>
                  <a:pt x="18866" y="4055"/>
                </a:cubicBezTo>
                <a:cubicBezTo>
                  <a:pt x="18419" y="3986"/>
                  <a:pt x="18046" y="3826"/>
                  <a:pt x="17704" y="3540"/>
                </a:cubicBezTo>
                <a:cubicBezTo>
                  <a:pt x="16845" y="2821"/>
                  <a:pt x="15886" y="2269"/>
                  <a:pt x="14843" y="1867"/>
                </a:cubicBezTo>
                <a:cubicBezTo>
                  <a:pt x="14360" y="1680"/>
                  <a:pt x="13878" y="1498"/>
                  <a:pt x="13394" y="1318"/>
                </a:cubicBezTo>
                <a:cubicBezTo>
                  <a:pt x="13277" y="1273"/>
                  <a:pt x="13152" y="1252"/>
                  <a:pt x="12988" y="1208"/>
                </a:cubicBezTo>
                <a:cubicBezTo>
                  <a:pt x="13058" y="1185"/>
                  <a:pt x="13084" y="1171"/>
                  <a:pt x="13112" y="1167"/>
                </a:cubicBezTo>
                <a:cubicBezTo>
                  <a:pt x="13837" y="1082"/>
                  <a:pt x="14540" y="914"/>
                  <a:pt x="15234" y="689"/>
                </a:cubicBezTo>
                <a:cubicBezTo>
                  <a:pt x="15803" y="507"/>
                  <a:pt x="16397" y="414"/>
                  <a:pt x="16995" y="414"/>
                </a:cubicBezTo>
                <a:close/>
                <a:moveTo>
                  <a:pt x="7066" y="3432"/>
                </a:moveTo>
                <a:cubicBezTo>
                  <a:pt x="7134" y="3432"/>
                  <a:pt x="7202" y="3436"/>
                  <a:pt x="7268" y="3447"/>
                </a:cubicBezTo>
                <a:cubicBezTo>
                  <a:pt x="7746" y="3522"/>
                  <a:pt x="8219" y="3628"/>
                  <a:pt x="8694" y="3725"/>
                </a:cubicBezTo>
                <a:cubicBezTo>
                  <a:pt x="8747" y="3735"/>
                  <a:pt x="8799" y="3760"/>
                  <a:pt x="8851" y="3778"/>
                </a:cubicBezTo>
                <a:cubicBezTo>
                  <a:pt x="8849" y="3795"/>
                  <a:pt x="8848" y="3812"/>
                  <a:pt x="8847" y="3828"/>
                </a:cubicBezTo>
                <a:cubicBezTo>
                  <a:pt x="7016" y="3952"/>
                  <a:pt x="5333" y="4582"/>
                  <a:pt x="3673" y="5306"/>
                </a:cubicBezTo>
                <a:cubicBezTo>
                  <a:pt x="3696" y="5261"/>
                  <a:pt x="3729" y="5223"/>
                  <a:pt x="3770" y="5193"/>
                </a:cubicBezTo>
                <a:cubicBezTo>
                  <a:pt x="4623" y="4579"/>
                  <a:pt x="5477" y="3967"/>
                  <a:pt x="6453" y="3553"/>
                </a:cubicBezTo>
                <a:cubicBezTo>
                  <a:pt x="6523" y="3524"/>
                  <a:pt x="6589" y="3465"/>
                  <a:pt x="6660" y="3460"/>
                </a:cubicBezTo>
                <a:cubicBezTo>
                  <a:pt x="6794" y="3448"/>
                  <a:pt x="6932" y="3432"/>
                  <a:pt x="7066" y="3432"/>
                </a:cubicBezTo>
                <a:close/>
                <a:moveTo>
                  <a:pt x="18475" y="502"/>
                </a:moveTo>
                <a:cubicBezTo>
                  <a:pt x="18618" y="523"/>
                  <a:pt x="18763" y="540"/>
                  <a:pt x="18906" y="567"/>
                </a:cubicBezTo>
                <a:cubicBezTo>
                  <a:pt x="19880" y="754"/>
                  <a:pt x="20865" y="816"/>
                  <a:pt x="21856" y="820"/>
                </a:cubicBezTo>
                <a:cubicBezTo>
                  <a:pt x="22230" y="821"/>
                  <a:pt x="22604" y="823"/>
                  <a:pt x="22978" y="823"/>
                </a:cubicBezTo>
                <a:cubicBezTo>
                  <a:pt x="23152" y="823"/>
                  <a:pt x="23326" y="822"/>
                  <a:pt x="23499" y="821"/>
                </a:cubicBezTo>
                <a:cubicBezTo>
                  <a:pt x="23503" y="821"/>
                  <a:pt x="23506" y="821"/>
                  <a:pt x="23509" y="821"/>
                </a:cubicBezTo>
                <a:cubicBezTo>
                  <a:pt x="23675" y="821"/>
                  <a:pt x="23807" y="852"/>
                  <a:pt x="23936" y="986"/>
                </a:cubicBezTo>
                <a:cubicBezTo>
                  <a:pt x="24254" y="1316"/>
                  <a:pt x="24608" y="1612"/>
                  <a:pt x="24933" y="1935"/>
                </a:cubicBezTo>
                <a:cubicBezTo>
                  <a:pt x="25430" y="2431"/>
                  <a:pt x="25895" y="2957"/>
                  <a:pt x="26277" y="3548"/>
                </a:cubicBezTo>
                <a:cubicBezTo>
                  <a:pt x="26464" y="3838"/>
                  <a:pt x="26658" y="4125"/>
                  <a:pt x="26810" y="4432"/>
                </a:cubicBezTo>
                <a:cubicBezTo>
                  <a:pt x="27071" y="4957"/>
                  <a:pt x="27303" y="5497"/>
                  <a:pt x="27548" y="6031"/>
                </a:cubicBezTo>
                <a:cubicBezTo>
                  <a:pt x="27629" y="6208"/>
                  <a:pt x="27713" y="6386"/>
                  <a:pt x="27796" y="6567"/>
                </a:cubicBezTo>
                <a:cubicBezTo>
                  <a:pt x="27777" y="6573"/>
                  <a:pt x="27764" y="6582"/>
                  <a:pt x="27754" y="6582"/>
                </a:cubicBezTo>
                <a:cubicBezTo>
                  <a:pt x="27753" y="6582"/>
                  <a:pt x="27752" y="6582"/>
                  <a:pt x="27750" y="6581"/>
                </a:cubicBezTo>
                <a:cubicBezTo>
                  <a:pt x="27696" y="6565"/>
                  <a:pt x="27642" y="6546"/>
                  <a:pt x="27589" y="6525"/>
                </a:cubicBezTo>
                <a:cubicBezTo>
                  <a:pt x="26613" y="6148"/>
                  <a:pt x="25636" y="5773"/>
                  <a:pt x="24661" y="5393"/>
                </a:cubicBezTo>
                <a:cubicBezTo>
                  <a:pt x="24545" y="5347"/>
                  <a:pt x="24424" y="5286"/>
                  <a:pt x="24337" y="5200"/>
                </a:cubicBezTo>
                <a:cubicBezTo>
                  <a:pt x="24080" y="4945"/>
                  <a:pt x="23838" y="4673"/>
                  <a:pt x="23588" y="4410"/>
                </a:cubicBezTo>
                <a:cubicBezTo>
                  <a:pt x="23289" y="4095"/>
                  <a:pt x="23008" y="3760"/>
                  <a:pt x="22684" y="3475"/>
                </a:cubicBezTo>
                <a:cubicBezTo>
                  <a:pt x="22056" y="2924"/>
                  <a:pt x="21417" y="2384"/>
                  <a:pt x="20757" y="1872"/>
                </a:cubicBezTo>
                <a:cubicBezTo>
                  <a:pt x="20105" y="1367"/>
                  <a:pt x="19400" y="940"/>
                  <a:pt x="18636" y="621"/>
                </a:cubicBezTo>
                <a:cubicBezTo>
                  <a:pt x="18578" y="596"/>
                  <a:pt x="18522" y="569"/>
                  <a:pt x="18464" y="543"/>
                </a:cubicBezTo>
                <a:lnTo>
                  <a:pt x="18475" y="502"/>
                </a:lnTo>
                <a:close/>
                <a:moveTo>
                  <a:pt x="24249" y="863"/>
                </a:moveTo>
                <a:cubicBezTo>
                  <a:pt x="24336" y="872"/>
                  <a:pt x="24423" y="878"/>
                  <a:pt x="24510" y="887"/>
                </a:cubicBezTo>
                <a:cubicBezTo>
                  <a:pt x="25248" y="969"/>
                  <a:pt x="25971" y="1121"/>
                  <a:pt x="26687" y="1316"/>
                </a:cubicBezTo>
                <a:cubicBezTo>
                  <a:pt x="27511" y="1541"/>
                  <a:pt x="28331" y="1784"/>
                  <a:pt x="29154" y="2016"/>
                </a:cubicBezTo>
                <a:cubicBezTo>
                  <a:pt x="29357" y="2075"/>
                  <a:pt x="29359" y="2074"/>
                  <a:pt x="29374" y="2287"/>
                </a:cubicBezTo>
                <a:cubicBezTo>
                  <a:pt x="29421" y="2918"/>
                  <a:pt x="29400" y="3548"/>
                  <a:pt x="29330" y="4177"/>
                </a:cubicBezTo>
                <a:cubicBezTo>
                  <a:pt x="29295" y="4481"/>
                  <a:pt x="29222" y="4780"/>
                  <a:pt x="29113" y="5067"/>
                </a:cubicBezTo>
                <a:cubicBezTo>
                  <a:pt x="28900" y="5646"/>
                  <a:pt x="28595" y="6192"/>
                  <a:pt x="28461" y="6803"/>
                </a:cubicBezTo>
                <a:cubicBezTo>
                  <a:pt x="28456" y="6828"/>
                  <a:pt x="28428" y="6850"/>
                  <a:pt x="28413" y="6870"/>
                </a:cubicBezTo>
                <a:cubicBezTo>
                  <a:pt x="28304" y="6848"/>
                  <a:pt x="28275" y="6766"/>
                  <a:pt x="28243" y="6691"/>
                </a:cubicBezTo>
                <a:cubicBezTo>
                  <a:pt x="28051" y="6252"/>
                  <a:pt x="27870" y="5810"/>
                  <a:pt x="27671" y="5374"/>
                </a:cubicBezTo>
                <a:cubicBezTo>
                  <a:pt x="27444" y="4875"/>
                  <a:pt x="27228" y="4370"/>
                  <a:pt x="26914" y="3917"/>
                </a:cubicBezTo>
                <a:cubicBezTo>
                  <a:pt x="26629" y="3509"/>
                  <a:pt x="26336" y="3106"/>
                  <a:pt x="26027" y="2718"/>
                </a:cubicBezTo>
                <a:cubicBezTo>
                  <a:pt x="25522" y="2082"/>
                  <a:pt x="24980" y="1482"/>
                  <a:pt x="24323" y="995"/>
                </a:cubicBezTo>
                <a:cubicBezTo>
                  <a:pt x="24289" y="971"/>
                  <a:pt x="24261" y="936"/>
                  <a:pt x="24230" y="907"/>
                </a:cubicBezTo>
                <a:lnTo>
                  <a:pt x="24249" y="863"/>
                </a:lnTo>
                <a:close/>
                <a:moveTo>
                  <a:pt x="29533" y="2139"/>
                </a:moveTo>
                <a:cubicBezTo>
                  <a:pt x="29601" y="2147"/>
                  <a:pt x="29646" y="2146"/>
                  <a:pt x="29687" y="2156"/>
                </a:cubicBezTo>
                <a:cubicBezTo>
                  <a:pt x="30645" y="2407"/>
                  <a:pt x="31621" y="2565"/>
                  <a:pt x="32599" y="2709"/>
                </a:cubicBezTo>
                <a:cubicBezTo>
                  <a:pt x="33205" y="2800"/>
                  <a:pt x="33805" y="2922"/>
                  <a:pt x="34387" y="3120"/>
                </a:cubicBezTo>
                <a:cubicBezTo>
                  <a:pt x="34624" y="3201"/>
                  <a:pt x="34645" y="3246"/>
                  <a:pt x="34545" y="3480"/>
                </a:cubicBezTo>
                <a:cubicBezTo>
                  <a:pt x="34528" y="3521"/>
                  <a:pt x="34508" y="3561"/>
                  <a:pt x="34486" y="3600"/>
                </a:cubicBezTo>
                <a:cubicBezTo>
                  <a:pt x="34287" y="3952"/>
                  <a:pt x="34049" y="4275"/>
                  <a:pt x="33744" y="4542"/>
                </a:cubicBezTo>
                <a:cubicBezTo>
                  <a:pt x="33181" y="5034"/>
                  <a:pt x="32551" y="5443"/>
                  <a:pt x="31872" y="5754"/>
                </a:cubicBezTo>
                <a:cubicBezTo>
                  <a:pt x="31392" y="5974"/>
                  <a:pt x="30896" y="6164"/>
                  <a:pt x="30409" y="6372"/>
                </a:cubicBezTo>
                <a:cubicBezTo>
                  <a:pt x="29970" y="6560"/>
                  <a:pt x="29537" y="6763"/>
                  <a:pt x="29148" y="7046"/>
                </a:cubicBezTo>
                <a:cubicBezTo>
                  <a:pt x="29069" y="7103"/>
                  <a:pt x="29027" y="7133"/>
                  <a:pt x="28984" y="7133"/>
                </a:cubicBezTo>
                <a:cubicBezTo>
                  <a:pt x="28935" y="7133"/>
                  <a:pt x="28884" y="7095"/>
                  <a:pt x="28780" y="7018"/>
                </a:cubicBezTo>
                <a:cubicBezTo>
                  <a:pt x="28907" y="6661"/>
                  <a:pt x="29021" y="6290"/>
                  <a:pt x="29172" y="5933"/>
                </a:cubicBezTo>
                <a:cubicBezTo>
                  <a:pt x="29413" y="5359"/>
                  <a:pt x="29619" y="4781"/>
                  <a:pt x="29646" y="4150"/>
                </a:cubicBezTo>
                <a:cubicBezTo>
                  <a:pt x="29674" y="3486"/>
                  <a:pt x="29709" y="2825"/>
                  <a:pt x="29533" y="2139"/>
                </a:cubicBezTo>
                <a:close/>
                <a:moveTo>
                  <a:pt x="10500" y="4034"/>
                </a:moveTo>
                <a:cubicBezTo>
                  <a:pt x="10521" y="4034"/>
                  <a:pt x="10544" y="4049"/>
                  <a:pt x="10591" y="4065"/>
                </a:cubicBezTo>
                <a:cubicBezTo>
                  <a:pt x="10518" y="4095"/>
                  <a:pt x="10473" y="4118"/>
                  <a:pt x="10427" y="4133"/>
                </a:cubicBezTo>
                <a:cubicBezTo>
                  <a:pt x="9822" y="4338"/>
                  <a:pt x="9243" y="4607"/>
                  <a:pt x="8668" y="4881"/>
                </a:cubicBezTo>
                <a:cubicBezTo>
                  <a:pt x="8195" y="5107"/>
                  <a:pt x="7715" y="5312"/>
                  <a:pt x="7208" y="5450"/>
                </a:cubicBezTo>
                <a:cubicBezTo>
                  <a:pt x="5888" y="5808"/>
                  <a:pt x="4643" y="6340"/>
                  <a:pt x="3495" y="7086"/>
                </a:cubicBezTo>
                <a:cubicBezTo>
                  <a:pt x="3362" y="7172"/>
                  <a:pt x="3230" y="7208"/>
                  <a:pt x="3076" y="7208"/>
                </a:cubicBezTo>
                <a:cubicBezTo>
                  <a:pt x="3067" y="7208"/>
                  <a:pt x="3057" y="7208"/>
                  <a:pt x="3047" y="7207"/>
                </a:cubicBezTo>
                <a:cubicBezTo>
                  <a:pt x="2513" y="7194"/>
                  <a:pt x="1976" y="7196"/>
                  <a:pt x="1441" y="7193"/>
                </a:cubicBezTo>
                <a:cubicBezTo>
                  <a:pt x="1426" y="7193"/>
                  <a:pt x="1412" y="7193"/>
                  <a:pt x="1397" y="7193"/>
                </a:cubicBezTo>
                <a:cubicBezTo>
                  <a:pt x="1319" y="7193"/>
                  <a:pt x="1235" y="7197"/>
                  <a:pt x="1122" y="7201"/>
                </a:cubicBezTo>
                <a:lnTo>
                  <a:pt x="1121" y="7203"/>
                </a:lnTo>
                <a:cubicBezTo>
                  <a:pt x="1185" y="7134"/>
                  <a:pt x="1218" y="7090"/>
                  <a:pt x="1261" y="7057"/>
                </a:cubicBezTo>
                <a:cubicBezTo>
                  <a:pt x="1397" y="6952"/>
                  <a:pt x="1533" y="6846"/>
                  <a:pt x="1675" y="6750"/>
                </a:cubicBezTo>
                <a:cubicBezTo>
                  <a:pt x="2615" y="6116"/>
                  <a:pt x="3638" y="5643"/>
                  <a:pt x="4683" y="5213"/>
                </a:cubicBezTo>
                <a:cubicBezTo>
                  <a:pt x="5137" y="5026"/>
                  <a:pt x="5606" y="4875"/>
                  <a:pt x="6061" y="4691"/>
                </a:cubicBezTo>
                <a:cubicBezTo>
                  <a:pt x="6801" y="4392"/>
                  <a:pt x="7573" y="4225"/>
                  <a:pt x="8362" y="4152"/>
                </a:cubicBezTo>
                <a:cubicBezTo>
                  <a:pt x="9072" y="4086"/>
                  <a:pt x="9786" y="4070"/>
                  <a:pt x="10498" y="4034"/>
                </a:cubicBezTo>
                <a:cubicBezTo>
                  <a:pt x="10498" y="4034"/>
                  <a:pt x="10499" y="4034"/>
                  <a:pt x="10500" y="4034"/>
                </a:cubicBezTo>
                <a:close/>
                <a:moveTo>
                  <a:pt x="12297" y="3978"/>
                </a:moveTo>
                <a:cubicBezTo>
                  <a:pt x="14237" y="3995"/>
                  <a:pt x="16167" y="4121"/>
                  <a:pt x="18084" y="4441"/>
                </a:cubicBezTo>
                <a:cubicBezTo>
                  <a:pt x="18145" y="4452"/>
                  <a:pt x="18205" y="4466"/>
                  <a:pt x="18266" y="4478"/>
                </a:cubicBezTo>
                <a:cubicBezTo>
                  <a:pt x="18267" y="4495"/>
                  <a:pt x="18269" y="4512"/>
                  <a:pt x="18271" y="4528"/>
                </a:cubicBezTo>
                <a:cubicBezTo>
                  <a:pt x="18180" y="4554"/>
                  <a:pt x="18091" y="4580"/>
                  <a:pt x="18000" y="4605"/>
                </a:cubicBezTo>
                <a:cubicBezTo>
                  <a:pt x="17835" y="4652"/>
                  <a:pt x="17669" y="4695"/>
                  <a:pt x="17503" y="4742"/>
                </a:cubicBezTo>
                <a:cubicBezTo>
                  <a:pt x="16887" y="4918"/>
                  <a:pt x="16316" y="5207"/>
                  <a:pt x="15720" y="5434"/>
                </a:cubicBezTo>
                <a:cubicBezTo>
                  <a:pt x="15274" y="5605"/>
                  <a:pt x="14820" y="5755"/>
                  <a:pt x="14363" y="5893"/>
                </a:cubicBezTo>
                <a:cubicBezTo>
                  <a:pt x="13893" y="6036"/>
                  <a:pt x="13414" y="6146"/>
                  <a:pt x="12942" y="6283"/>
                </a:cubicBezTo>
                <a:cubicBezTo>
                  <a:pt x="11887" y="6588"/>
                  <a:pt x="10866" y="6983"/>
                  <a:pt x="9895" y="7505"/>
                </a:cubicBezTo>
                <a:cubicBezTo>
                  <a:pt x="9249" y="7853"/>
                  <a:pt x="8612" y="8211"/>
                  <a:pt x="8027" y="8656"/>
                </a:cubicBezTo>
                <a:cubicBezTo>
                  <a:pt x="7892" y="8759"/>
                  <a:pt x="7753" y="8857"/>
                  <a:pt x="7612" y="8960"/>
                </a:cubicBezTo>
                <a:cubicBezTo>
                  <a:pt x="7550" y="8916"/>
                  <a:pt x="7499" y="8882"/>
                  <a:pt x="7448" y="8843"/>
                </a:cubicBezTo>
                <a:cubicBezTo>
                  <a:pt x="7255" y="8696"/>
                  <a:pt x="7063" y="8547"/>
                  <a:pt x="6872" y="8399"/>
                </a:cubicBezTo>
                <a:cubicBezTo>
                  <a:pt x="6013" y="7734"/>
                  <a:pt x="5046" y="7340"/>
                  <a:pt x="3960" y="7246"/>
                </a:cubicBezTo>
                <a:cubicBezTo>
                  <a:pt x="3914" y="7241"/>
                  <a:pt x="3868" y="7227"/>
                  <a:pt x="3797" y="7213"/>
                </a:cubicBezTo>
                <a:lnTo>
                  <a:pt x="3797" y="7213"/>
                </a:lnTo>
                <a:cubicBezTo>
                  <a:pt x="3832" y="7178"/>
                  <a:pt x="3846" y="7157"/>
                  <a:pt x="3864" y="7146"/>
                </a:cubicBezTo>
                <a:cubicBezTo>
                  <a:pt x="4237" y="6953"/>
                  <a:pt x="4604" y="6745"/>
                  <a:pt x="4987" y="6571"/>
                </a:cubicBezTo>
                <a:cubicBezTo>
                  <a:pt x="5713" y="6239"/>
                  <a:pt x="6470" y="5992"/>
                  <a:pt x="7242" y="5787"/>
                </a:cubicBezTo>
                <a:cubicBezTo>
                  <a:pt x="7569" y="5701"/>
                  <a:pt x="7890" y="5592"/>
                  <a:pt x="8202" y="5461"/>
                </a:cubicBezTo>
                <a:cubicBezTo>
                  <a:pt x="8771" y="5219"/>
                  <a:pt x="9327" y="4950"/>
                  <a:pt x="9891" y="4697"/>
                </a:cubicBezTo>
                <a:cubicBezTo>
                  <a:pt x="10498" y="4425"/>
                  <a:pt x="11121" y="4199"/>
                  <a:pt x="11767" y="4042"/>
                </a:cubicBezTo>
                <a:cubicBezTo>
                  <a:pt x="11940" y="3999"/>
                  <a:pt x="12118" y="3978"/>
                  <a:pt x="12297" y="3978"/>
                </a:cubicBezTo>
                <a:close/>
                <a:moveTo>
                  <a:pt x="34949" y="3355"/>
                </a:moveTo>
                <a:cubicBezTo>
                  <a:pt x="34977" y="3358"/>
                  <a:pt x="34997" y="3354"/>
                  <a:pt x="35013" y="3361"/>
                </a:cubicBezTo>
                <a:cubicBezTo>
                  <a:pt x="35107" y="3399"/>
                  <a:pt x="35202" y="3439"/>
                  <a:pt x="35295" y="3480"/>
                </a:cubicBezTo>
                <a:cubicBezTo>
                  <a:pt x="36093" y="3844"/>
                  <a:pt x="36848" y="4282"/>
                  <a:pt x="37579" y="4765"/>
                </a:cubicBezTo>
                <a:cubicBezTo>
                  <a:pt x="38160" y="5150"/>
                  <a:pt x="38783" y="5467"/>
                  <a:pt x="39433" y="5713"/>
                </a:cubicBezTo>
                <a:cubicBezTo>
                  <a:pt x="39696" y="5813"/>
                  <a:pt x="39957" y="5918"/>
                  <a:pt x="40213" y="6034"/>
                </a:cubicBezTo>
                <a:cubicBezTo>
                  <a:pt x="40994" y="6387"/>
                  <a:pt x="41695" y="6859"/>
                  <a:pt x="42273" y="7499"/>
                </a:cubicBezTo>
                <a:cubicBezTo>
                  <a:pt x="42762" y="8036"/>
                  <a:pt x="43104" y="8686"/>
                  <a:pt x="43271" y="9392"/>
                </a:cubicBezTo>
                <a:cubicBezTo>
                  <a:pt x="43311" y="9558"/>
                  <a:pt x="43340" y="9727"/>
                  <a:pt x="43308" y="9931"/>
                </a:cubicBezTo>
                <a:cubicBezTo>
                  <a:pt x="43228" y="9897"/>
                  <a:pt x="43170" y="9872"/>
                  <a:pt x="43113" y="9846"/>
                </a:cubicBezTo>
                <a:cubicBezTo>
                  <a:pt x="42357" y="9505"/>
                  <a:pt x="41610" y="9140"/>
                  <a:pt x="40807" y="8917"/>
                </a:cubicBezTo>
                <a:cubicBezTo>
                  <a:pt x="39712" y="8612"/>
                  <a:pt x="38610" y="8336"/>
                  <a:pt x="37490" y="8145"/>
                </a:cubicBezTo>
                <a:cubicBezTo>
                  <a:pt x="35708" y="7843"/>
                  <a:pt x="33911" y="7681"/>
                  <a:pt x="32108" y="7579"/>
                </a:cubicBezTo>
                <a:cubicBezTo>
                  <a:pt x="31326" y="7534"/>
                  <a:pt x="30542" y="7499"/>
                  <a:pt x="29759" y="7460"/>
                </a:cubicBezTo>
                <a:cubicBezTo>
                  <a:pt x="29625" y="7453"/>
                  <a:pt x="29499" y="7431"/>
                  <a:pt x="29401" y="7320"/>
                </a:cubicBezTo>
                <a:cubicBezTo>
                  <a:pt x="29414" y="7303"/>
                  <a:pt x="29429" y="7286"/>
                  <a:pt x="29446" y="7271"/>
                </a:cubicBezTo>
                <a:cubicBezTo>
                  <a:pt x="29470" y="7252"/>
                  <a:pt x="29499" y="7236"/>
                  <a:pt x="29526" y="7219"/>
                </a:cubicBezTo>
                <a:cubicBezTo>
                  <a:pt x="30115" y="6857"/>
                  <a:pt x="30749" y="6591"/>
                  <a:pt x="31396" y="6351"/>
                </a:cubicBezTo>
                <a:cubicBezTo>
                  <a:pt x="32131" y="6078"/>
                  <a:pt x="32815" y="5715"/>
                  <a:pt x="33440" y="5244"/>
                </a:cubicBezTo>
                <a:cubicBezTo>
                  <a:pt x="33649" y="5087"/>
                  <a:pt x="33855" y="4925"/>
                  <a:pt x="34047" y="4748"/>
                </a:cubicBezTo>
                <a:cubicBezTo>
                  <a:pt x="34464" y="4361"/>
                  <a:pt x="34784" y="3907"/>
                  <a:pt x="34949" y="3355"/>
                </a:cubicBezTo>
                <a:close/>
                <a:moveTo>
                  <a:pt x="30590" y="7926"/>
                </a:moveTo>
                <a:cubicBezTo>
                  <a:pt x="30652" y="7929"/>
                  <a:pt x="30713" y="7927"/>
                  <a:pt x="30774" y="7932"/>
                </a:cubicBezTo>
                <a:cubicBezTo>
                  <a:pt x="30996" y="7949"/>
                  <a:pt x="31219" y="7978"/>
                  <a:pt x="31441" y="7983"/>
                </a:cubicBezTo>
                <a:cubicBezTo>
                  <a:pt x="32992" y="8019"/>
                  <a:pt x="34529" y="8213"/>
                  <a:pt x="36066" y="8403"/>
                </a:cubicBezTo>
                <a:cubicBezTo>
                  <a:pt x="37728" y="8606"/>
                  <a:pt x="39351" y="9005"/>
                  <a:pt x="40965" y="9437"/>
                </a:cubicBezTo>
                <a:cubicBezTo>
                  <a:pt x="41205" y="9502"/>
                  <a:pt x="41439" y="9590"/>
                  <a:pt x="41671" y="9677"/>
                </a:cubicBezTo>
                <a:cubicBezTo>
                  <a:pt x="42119" y="9844"/>
                  <a:pt x="42565" y="10018"/>
                  <a:pt x="43011" y="10189"/>
                </a:cubicBezTo>
                <a:cubicBezTo>
                  <a:pt x="43088" y="10218"/>
                  <a:pt x="43164" y="10245"/>
                  <a:pt x="43252" y="10278"/>
                </a:cubicBezTo>
                <a:cubicBezTo>
                  <a:pt x="43196" y="10475"/>
                  <a:pt x="43098" y="10632"/>
                  <a:pt x="42950" y="10743"/>
                </a:cubicBezTo>
                <a:cubicBezTo>
                  <a:pt x="42768" y="10882"/>
                  <a:pt x="42573" y="11003"/>
                  <a:pt x="42370" y="11106"/>
                </a:cubicBezTo>
                <a:cubicBezTo>
                  <a:pt x="42096" y="11241"/>
                  <a:pt x="41807" y="11284"/>
                  <a:pt x="41511" y="11284"/>
                </a:cubicBezTo>
                <a:cubicBezTo>
                  <a:pt x="41392" y="11284"/>
                  <a:pt x="41272" y="11277"/>
                  <a:pt x="41152" y="11266"/>
                </a:cubicBezTo>
                <a:cubicBezTo>
                  <a:pt x="40323" y="11195"/>
                  <a:pt x="39517" y="11016"/>
                  <a:pt x="38721" y="10771"/>
                </a:cubicBezTo>
                <a:cubicBezTo>
                  <a:pt x="38064" y="10569"/>
                  <a:pt x="37400" y="10383"/>
                  <a:pt x="36733" y="10213"/>
                </a:cubicBezTo>
                <a:cubicBezTo>
                  <a:pt x="36405" y="10131"/>
                  <a:pt x="36071" y="10076"/>
                  <a:pt x="35734" y="10049"/>
                </a:cubicBezTo>
                <a:cubicBezTo>
                  <a:pt x="35594" y="10037"/>
                  <a:pt x="35453" y="10028"/>
                  <a:pt x="35314" y="10028"/>
                </a:cubicBezTo>
                <a:cubicBezTo>
                  <a:pt x="34966" y="10028"/>
                  <a:pt x="34623" y="10081"/>
                  <a:pt x="34301" y="10264"/>
                </a:cubicBezTo>
                <a:cubicBezTo>
                  <a:pt x="34290" y="10270"/>
                  <a:pt x="34276" y="10273"/>
                  <a:pt x="34261" y="10273"/>
                </a:cubicBezTo>
                <a:cubicBezTo>
                  <a:pt x="34234" y="10273"/>
                  <a:pt x="34203" y="10265"/>
                  <a:pt x="34178" y="10256"/>
                </a:cubicBezTo>
                <a:cubicBezTo>
                  <a:pt x="34138" y="10242"/>
                  <a:pt x="34104" y="10207"/>
                  <a:pt x="34067" y="10183"/>
                </a:cubicBezTo>
                <a:cubicBezTo>
                  <a:pt x="32980" y="9433"/>
                  <a:pt x="31869" y="8719"/>
                  <a:pt x="30726" y="8058"/>
                </a:cubicBezTo>
                <a:cubicBezTo>
                  <a:pt x="30676" y="8030"/>
                  <a:pt x="30630" y="7997"/>
                  <a:pt x="30583" y="7966"/>
                </a:cubicBezTo>
                <a:lnTo>
                  <a:pt x="30590" y="7926"/>
                </a:lnTo>
                <a:close/>
                <a:moveTo>
                  <a:pt x="19380" y="4691"/>
                </a:moveTo>
                <a:cubicBezTo>
                  <a:pt x="19541" y="4691"/>
                  <a:pt x="19703" y="4711"/>
                  <a:pt x="19866" y="4761"/>
                </a:cubicBezTo>
                <a:cubicBezTo>
                  <a:pt x="19999" y="4802"/>
                  <a:pt x="20142" y="4818"/>
                  <a:pt x="20278" y="4845"/>
                </a:cubicBezTo>
                <a:cubicBezTo>
                  <a:pt x="21594" y="5107"/>
                  <a:pt x="22899" y="5404"/>
                  <a:pt x="24171" y="5837"/>
                </a:cubicBezTo>
                <a:cubicBezTo>
                  <a:pt x="24235" y="5858"/>
                  <a:pt x="24297" y="5885"/>
                  <a:pt x="24396" y="5923"/>
                </a:cubicBezTo>
                <a:cubicBezTo>
                  <a:pt x="24320" y="5953"/>
                  <a:pt x="24282" y="5973"/>
                  <a:pt x="24242" y="5984"/>
                </a:cubicBezTo>
                <a:cubicBezTo>
                  <a:pt x="23777" y="6097"/>
                  <a:pt x="23310" y="6200"/>
                  <a:pt x="22848" y="6320"/>
                </a:cubicBezTo>
                <a:cubicBezTo>
                  <a:pt x="21944" y="6552"/>
                  <a:pt x="21070" y="6886"/>
                  <a:pt x="20243" y="7316"/>
                </a:cubicBezTo>
                <a:cubicBezTo>
                  <a:pt x="19633" y="7636"/>
                  <a:pt x="19043" y="7990"/>
                  <a:pt x="18442" y="8324"/>
                </a:cubicBezTo>
                <a:cubicBezTo>
                  <a:pt x="17769" y="8698"/>
                  <a:pt x="17094" y="9074"/>
                  <a:pt x="16414" y="9438"/>
                </a:cubicBezTo>
                <a:cubicBezTo>
                  <a:pt x="15851" y="9739"/>
                  <a:pt x="15301" y="10058"/>
                  <a:pt x="14834" y="10503"/>
                </a:cubicBezTo>
                <a:cubicBezTo>
                  <a:pt x="14654" y="10675"/>
                  <a:pt x="14480" y="10852"/>
                  <a:pt x="14301" y="11024"/>
                </a:cubicBezTo>
                <a:cubicBezTo>
                  <a:pt x="14043" y="11270"/>
                  <a:pt x="13753" y="11476"/>
                  <a:pt x="13463" y="11690"/>
                </a:cubicBezTo>
                <a:cubicBezTo>
                  <a:pt x="13421" y="11661"/>
                  <a:pt x="13390" y="11641"/>
                  <a:pt x="13361" y="11616"/>
                </a:cubicBezTo>
                <a:cubicBezTo>
                  <a:pt x="12851" y="11158"/>
                  <a:pt x="12264" y="10829"/>
                  <a:pt x="11632" y="10575"/>
                </a:cubicBezTo>
                <a:cubicBezTo>
                  <a:pt x="10926" y="10289"/>
                  <a:pt x="10191" y="10096"/>
                  <a:pt x="9462" y="9880"/>
                </a:cubicBezTo>
                <a:cubicBezTo>
                  <a:pt x="9231" y="9812"/>
                  <a:pt x="8998" y="9744"/>
                  <a:pt x="8768" y="9665"/>
                </a:cubicBezTo>
                <a:cubicBezTo>
                  <a:pt x="8418" y="9542"/>
                  <a:pt x="8111" y="9338"/>
                  <a:pt x="7802" y="9096"/>
                </a:cubicBezTo>
                <a:lnTo>
                  <a:pt x="7802" y="9096"/>
                </a:lnTo>
                <a:cubicBezTo>
                  <a:pt x="7844" y="9059"/>
                  <a:pt x="7860" y="9039"/>
                  <a:pt x="7880" y="9026"/>
                </a:cubicBezTo>
                <a:cubicBezTo>
                  <a:pt x="8227" y="8813"/>
                  <a:pt x="8565" y="8580"/>
                  <a:pt x="8925" y="8390"/>
                </a:cubicBezTo>
                <a:cubicBezTo>
                  <a:pt x="9588" y="8039"/>
                  <a:pt x="10262" y="7703"/>
                  <a:pt x="10939" y="7378"/>
                </a:cubicBezTo>
                <a:cubicBezTo>
                  <a:pt x="11818" y="6956"/>
                  <a:pt x="12748" y="6679"/>
                  <a:pt x="13687" y="6437"/>
                </a:cubicBezTo>
                <a:cubicBezTo>
                  <a:pt x="14598" y="6201"/>
                  <a:pt x="15493" y="5926"/>
                  <a:pt x="16354" y="5548"/>
                </a:cubicBezTo>
                <a:cubicBezTo>
                  <a:pt x="17087" y="5227"/>
                  <a:pt x="17838" y="4966"/>
                  <a:pt x="18620" y="4795"/>
                </a:cubicBezTo>
                <a:cubicBezTo>
                  <a:pt x="18873" y="4740"/>
                  <a:pt x="19126" y="4691"/>
                  <a:pt x="19380" y="4691"/>
                </a:cubicBezTo>
                <a:close/>
                <a:moveTo>
                  <a:pt x="25058" y="6179"/>
                </a:moveTo>
                <a:cubicBezTo>
                  <a:pt x="25105" y="6179"/>
                  <a:pt x="25151" y="6186"/>
                  <a:pt x="25187" y="6205"/>
                </a:cubicBezTo>
                <a:cubicBezTo>
                  <a:pt x="25307" y="6268"/>
                  <a:pt x="25437" y="6290"/>
                  <a:pt x="25558" y="6339"/>
                </a:cubicBezTo>
                <a:cubicBezTo>
                  <a:pt x="26262" y="6624"/>
                  <a:pt x="26964" y="6913"/>
                  <a:pt x="27666" y="7204"/>
                </a:cubicBezTo>
                <a:cubicBezTo>
                  <a:pt x="27704" y="7219"/>
                  <a:pt x="27737" y="7247"/>
                  <a:pt x="27786" y="7277"/>
                </a:cubicBezTo>
                <a:cubicBezTo>
                  <a:pt x="27724" y="7318"/>
                  <a:pt x="27680" y="7352"/>
                  <a:pt x="27630" y="7380"/>
                </a:cubicBezTo>
                <a:cubicBezTo>
                  <a:pt x="27118" y="7678"/>
                  <a:pt x="26600" y="7964"/>
                  <a:pt x="26094" y="8273"/>
                </a:cubicBezTo>
                <a:cubicBezTo>
                  <a:pt x="24856" y="9027"/>
                  <a:pt x="23665" y="9845"/>
                  <a:pt x="22604" y="10839"/>
                </a:cubicBezTo>
                <a:cubicBezTo>
                  <a:pt x="21697" y="11690"/>
                  <a:pt x="20786" y="12535"/>
                  <a:pt x="19888" y="13392"/>
                </a:cubicBezTo>
                <a:cubicBezTo>
                  <a:pt x="19319" y="13935"/>
                  <a:pt x="18793" y="14517"/>
                  <a:pt x="18351" y="15170"/>
                </a:cubicBezTo>
                <a:cubicBezTo>
                  <a:pt x="18312" y="15227"/>
                  <a:pt x="18269" y="15278"/>
                  <a:pt x="18229" y="15331"/>
                </a:cubicBezTo>
                <a:cubicBezTo>
                  <a:pt x="18199" y="15324"/>
                  <a:pt x="18169" y="15316"/>
                  <a:pt x="18139" y="15307"/>
                </a:cubicBezTo>
                <a:cubicBezTo>
                  <a:pt x="17478" y="15036"/>
                  <a:pt x="16824" y="14747"/>
                  <a:pt x="16198" y="14399"/>
                </a:cubicBezTo>
                <a:cubicBezTo>
                  <a:pt x="15861" y="14212"/>
                  <a:pt x="15544" y="13996"/>
                  <a:pt x="15284" y="13711"/>
                </a:cubicBezTo>
                <a:cubicBezTo>
                  <a:pt x="14743" y="13119"/>
                  <a:pt x="14211" y="12517"/>
                  <a:pt x="13657" y="11897"/>
                </a:cubicBezTo>
                <a:lnTo>
                  <a:pt x="13655" y="11897"/>
                </a:lnTo>
                <a:cubicBezTo>
                  <a:pt x="13741" y="11832"/>
                  <a:pt x="13805" y="11781"/>
                  <a:pt x="13871" y="11735"/>
                </a:cubicBezTo>
                <a:cubicBezTo>
                  <a:pt x="14201" y="11504"/>
                  <a:pt x="14521" y="11264"/>
                  <a:pt x="14804" y="10975"/>
                </a:cubicBezTo>
                <a:cubicBezTo>
                  <a:pt x="15277" y="10490"/>
                  <a:pt x="15840" y="10137"/>
                  <a:pt x="16432" y="9816"/>
                </a:cubicBezTo>
                <a:cubicBezTo>
                  <a:pt x="17350" y="9318"/>
                  <a:pt x="18269" y="8820"/>
                  <a:pt x="19175" y="8299"/>
                </a:cubicBezTo>
                <a:cubicBezTo>
                  <a:pt x="20206" y="7706"/>
                  <a:pt x="21270" y="7190"/>
                  <a:pt x="22409" y="6837"/>
                </a:cubicBezTo>
                <a:cubicBezTo>
                  <a:pt x="22762" y="6727"/>
                  <a:pt x="23115" y="6614"/>
                  <a:pt x="23474" y="6524"/>
                </a:cubicBezTo>
                <a:cubicBezTo>
                  <a:pt x="23949" y="6403"/>
                  <a:pt x="24429" y="6300"/>
                  <a:pt x="24909" y="6197"/>
                </a:cubicBezTo>
                <a:cubicBezTo>
                  <a:pt x="24955" y="6187"/>
                  <a:pt x="25008" y="6179"/>
                  <a:pt x="25058" y="6179"/>
                </a:cubicBezTo>
                <a:close/>
                <a:moveTo>
                  <a:pt x="28265" y="7494"/>
                </a:moveTo>
                <a:cubicBezTo>
                  <a:pt x="28343" y="7494"/>
                  <a:pt x="28420" y="7529"/>
                  <a:pt x="28499" y="7606"/>
                </a:cubicBezTo>
                <a:cubicBezTo>
                  <a:pt x="28446" y="7669"/>
                  <a:pt x="28395" y="7718"/>
                  <a:pt x="28356" y="7774"/>
                </a:cubicBezTo>
                <a:cubicBezTo>
                  <a:pt x="28244" y="7936"/>
                  <a:pt x="28110" y="8090"/>
                  <a:pt x="28033" y="8269"/>
                </a:cubicBezTo>
                <a:cubicBezTo>
                  <a:pt x="27814" y="8778"/>
                  <a:pt x="27584" y="9286"/>
                  <a:pt x="27421" y="9815"/>
                </a:cubicBezTo>
                <a:cubicBezTo>
                  <a:pt x="27009" y="11143"/>
                  <a:pt x="26635" y="12483"/>
                  <a:pt x="26240" y="13816"/>
                </a:cubicBezTo>
                <a:cubicBezTo>
                  <a:pt x="26100" y="14287"/>
                  <a:pt x="25960" y="14758"/>
                  <a:pt x="25791" y="15220"/>
                </a:cubicBezTo>
                <a:cubicBezTo>
                  <a:pt x="25544" y="15896"/>
                  <a:pt x="25155" y="16494"/>
                  <a:pt x="24714" y="17062"/>
                </a:cubicBezTo>
                <a:cubicBezTo>
                  <a:pt x="24367" y="17511"/>
                  <a:pt x="23941" y="17848"/>
                  <a:pt x="23442" y="18109"/>
                </a:cubicBezTo>
                <a:cubicBezTo>
                  <a:pt x="23382" y="18141"/>
                  <a:pt x="23329" y="18157"/>
                  <a:pt x="23278" y="18157"/>
                </a:cubicBezTo>
                <a:cubicBezTo>
                  <a:pt x="23221" y="18157"/>
                  <a:pt x="23167" y="18137"/>
                  <a:pt x="23109" y="18097"/>
                </a:cubicBezTo>
                <a:cubicBezTo>
                  <a:pt x="22787" y="17878"/>
                  <a:pt x="22457" y="17671"/>
                  <a:pt x="22142" y="17443"/>
                </a:cubicBezTo>
                <a:cubicBezTo>
                  <a:pt x="21057" y="16660"/>
                  <a:pt x="19923" y="15965"/>
                  <a:pt x="18655" y="15511"/>
                </a:cubicBezTo>
                <a:cubicBezTo>
                  <a:pt x="18590" y="15489"/>
                  <a:pt x="18529" y="15458"/>
                  <a:pt x="18456" y="15427"/>
                </a:cubicBezTo>
                <a:cubicBezTo>
                  <a:pt x="18473" y="15389"/>
                  <a:pt x="18495" y="15352"/>
                  <a:pt x="18517" y="15316"/>
                </a:cubicBezTo>
                <a:cubicBezTo>
                  <a:pt x="18910" y="14772"/>
                  <a:pt x="19335" y="14255"/>
                  <a:pt x="19811" y="13783"/>
                </a:cubicBezTo>
                <a:cubicBezTo>
                  <a:pt x="20866" y="12737"/>
                  <a:pt x="21969" y="11743"/>
                  <a:pt x="23117" y="10800"/>
                </a:cubicBezTo>
                <a:cubicBezTo>
                  <a:pt x="24655" y="9538"/>
                  <a:pt x="26378" y="8554"/>
                  <a:pt x="28086" y="7550"/>
                </a:cubicBezTo>
                <a:cubicBezTo>
                  <a:pt x="28148" y="7513"/>
                  <a:pt x="28207" y="7494"/>
                  <a:pt x="28265" y="7494"/>
                </a:cubicBezTo>
                <a:close/>
                <a:moveTo>
                  <a:pt x="29360" y="8038"/>
                </a:moveTo>
                <a:cubicBezTo>
                  <a:pt x="29810" y="8138"/>
                  <a:pt x="33449" y="10377"/>
                  <a:pt x="33680" y="10683"/>
                </a:cubicBezTo>
                <a:cubicBezTo>
                  <a:pt x="33621" y="10782"/>
                  <a:pt x="33544" y="10873"/>
                  <a:pt x="33507" y="10978"/>
                </a:cubicBezTo>
                <a:cubicBezTo>
                  <a:pt x="33369" y="11375"/>
                  <a:pt x="33296" y="11785"/>
                  <a:pt x="33354" y="12202"/>
                </a:cubicBezTo>
                <a:cubicBezTo>
                  <a:pt x="33422" y="12690"/>
                  <a:pt x="33565" y="13163"/>
                  <a:pt x="33754" y="13617"/>
                </a:cubicBezTo>
                <a:cubicBezTo>
                  <a:pt x="34089" y="14425"/>
                  <a:pt x="34526" y="15184"/>
                  <a:pt x="34921" y="15963"/>
                </a:cubicBezTo>
                <a:cubicBezTo>
                  <a:pt x="35112" y="16337"/>
                  <a:pt x="35324" y="16702"/>
                  <a:pt x="35447" y="17108"/>
                </a:cubicBezTo>
                <a:cubicBezTo>
                  <a:pt x="35570" y="17506"/>
                  <a:pt x="35710" y="17895"/>
                  <a:pt x="35834" y="18291"/>
                </a:cubicBezTo>
                <a:cubicBezTo>
                  <a:pt x="35890" y="18468"/>
                  <a:pt x="35950" y="18647"/>
                  <a:pt x="35965" y="18829"/>
                </a:cubicBezTo>
                <a:cubicBezTo>
                  <a:pt x="36060" y="19923"/>
                  <a:pt x="35601" y="20681"/>
                  <a:pt x="34542" y="21173"/>
                </a:cubicBezTo>
                <a:cubicBezTo>
                  <a:pt x="34076" y="20642"/>
                  <a:pt x="33612" y="20119"/>
                  <a:pt x="33155" y="19586"/>
                </a:cubicBezTo>
                <a:cubicBezTo>
                  <a:pt x="33049" y="19461"/>
                  <a:pt x="32963" y="19314"/>
                  <a:pt x="32889" y="19167"/>
                </a:cubicBezTo>
                <a:cubicBezTo>
                  <a:pt x="32508" y="18402"/>
                  <a:pt x="32123" y="17640"/>
                  <a:pt x="31805" y="16845"/>
                </a:cubicBezTo>
                <a:cubicBezTo>
                  <a:pt x="31367" y="15758"/>
                  <a:pt x="31032" y="14643"/>
                  <a:pt x="30834" y="13486"/>
                </a:cubicBezTo>
                <a:cubicBezTo>
                  <a:pt x="30742" y="12952"/>
                  <a:pt x="30659" y="12417"/>
                  <a:pt x="30567" y="11884"/>
                </a:cubicBezTo>
                <a:cubicBezTo>
                  <a:pt x="30400" y="10905"/>
                  <a:pt x="30107" y="9962"/>
                  <a:pt x="29756" y="9034"/>
                </a:cubicBezTo>
                <a:cubicBezTo>
                  <a:pt x="29653" y="8760"/>
                  <a:pt x="29533" y="8492"/>
                  <a:pt x="29422" y="8220"/>
                </a:cubicBezTo>
                <a:cubicBezTo>
                  <a:pt x="29400" y="8165"/>
                  <a:pt x="29383" y="8107"/>
                  <a:pt x="29360" y="8038"/>
                </a:cubicBezTo>
                <a:close/>
                <a:moveTo>
                  <a:pt x="28810" y="7911"/>
                </a:moveTo>
                <a:cubicBezTo>
                  <a:pt x="28829" y="7941"/>
                  <a:pt x="28846" y="7973"/>
                  <a:pt x="28861" y="8006"/>
                </a:cubicBezTo>
                <a:cubicBezTo>
                  <a:pt x="29027" y="8420"/>
                  <a:pt x="29196" y="8834"/>
                  <a:pt x="29356" y="9251"/>
                </a:cubicBezTo>
                <a:cubicBezTo>
                  <a:pt x="29793" y="10393"/>
                  <a:pt x="30096" y="11571"/>
                  <a:pt x="30283" y="12781"/>
                </a:cubicBezTo>
                <a:cubicBezTo>
                  <a:pt x="30432" y="13732"/>
                  <a:pt x="30652" y="14672"/>
                  <a:pt x="30941" y="15592"/>
                </a:cubicBezTo>
                <a:cubicBezTo>
                  <a:pt x="31280" y="16665"/>
                  <a:pt x="31735" y="17691"/>
                  <a:pt x="32231" y="18701"/>
                </a:cubicBezTo>
                <a:cubicBezTo>
                  <a:pt x="32451" y="19149"/>
                  <a:pt x="32685" y="19587"/>
                  <a:pt x="33018" y="19963"/>
                </a:cubicBezTo>
                <a:cubicBezTo>
                  <a:pt x="33364" y="20355"/>
                  <a:pt x="33718" y="20740"/>
                  <a:pt x="34068" y="21127"/>
                </a:cubicBezTo>
                <a:cubicBezTo>
                  <a:pt x="34114" y="21179"/>
                  <a:pt x="34161" y="21228"/>
                  <a:pt x="34233" y="21305"/>
                </a:cubicBezTo>
                <a:cubicBezTo>
                  <a:pt x="34149" y="21334"/>
                  <a:pt x="34102" y="21353"/>
                  <a:pt x="34054" y="21363"/>
                </a:cubicBezTo>
                <a:cubicBezTo>
                  <a:pt x="33712" y="21445"/>
                  <a:pt x="33370" y="21484"/>
                  <a:pt x="33028" y="21484"/>
                </a:cubicBezTo>
                <a:cubicBezTo>
                  <a:pt x="32644" y="21484"/>
                  <a:pt x="32260" y="21434"/>
                  <a:pt x="31876" y="21340"/>
                </a:cubicBezTo>
                <a:cubicBezTo>
                  <a:pt x="31339" y="21208"/>
                  <a:pt x="30845" y="20972"/>
                  <a:pt x="30367" y="20696"/>
                </a:cubicBezTo>
                <a:cubicBezTo>
                  <a:pt x="29881" y="20415"/>
                  <a:pt x="29394" y="20135"/>
                  <a:pt x="28908" y="19854"/>
                </a:cubicBezTo>
                <a:cubicBezTo>
                  <a:pt x="28333" y="19519"/>
                  <a:pt x="27706" y="19283"/>
                  <a:pt x="27053" y="19155"/>
                </a:cubicBezTo>
                <a:cubicBezTo>
                  <a:pt x="26434" y="19034"/>
                  <a:pt x="25813" y="18917"/>
                  <a:pt x="25193" y="18795"/>
                </a:cubicBezTo>
                <a:cubicBezTo>
                  <a:pt x="24723" y="18701"/>
                  <a:pt x="24258" y="18588"/>
                  <a:pt x="23809" y="18417"/>
                </a:cubicBezTo>
                <a:cubicBezTo>
                  <a:pt x="23748" y="18395"/>
                  <a:pt x="23689" y="18366"/>
                  <a:pt x="23599" y="18326"/>
                </a:cubicBezTo>
                <a:cubicBezTo>
                  <a:pt x="23700" y="18269"/>
                  <a:pt x="23765" y="18230"/>
                  <a:pt x="23831" y="18194"/>
                </a:cubicBezTo>
                <a:cubicBezTo>
                  <a:pt x="24168" y="18009"/>
                  <a:pt x="24483" y="17791"/>
                  <a:pt x="24747" y="17510"/>
                </a:cubicBezTo>
                <a:cubicBezTo>
                  <a:pt x="25384" y="16833"/>
                  <a:pt x="25882" y="16060"/>
                  <a:pt x="26180" y="15178"/>
                </a:cubicBezTo>
                <a:cubicBezTo>
                  <a:pt x="26566" y="14036"/>
                  <a:pt x="26914" y="12882"/>
                  <a:pt x="27274" y="11731"/>
                </a:cubicBezTo>
                <a:cubicBezTo>
                  <a:pt x="27608" y="10665"/>
                  <a:pt x="27886" y="9582"/>
                  <a:pt x="28354" y="8562"/>
                </a:cubicBezTo>
                <a:cubicBezTo>
                  <a:pt x="28448" y="8358"/>
                  <a:pt x="28552" y="8161"/>
                  <a:pt x="28703" y="7994"/>
                </a:cubicBezTo>
                <a:cubicBezTo>
                  <a:pt x="28732" y="7964"/>
                  <a:pt x="28769" y="7943"/>
                  <a:pt x="28810" y="7911"/>
                </a:cubicBezTo>
                <a:close/>
                <a:moveTo>
                  <a:pt x="17145" y="0"/>
                </a:moveTo>
                <a:cubicBezTo>
                  <a:pt x="16646" y="0"/>
                  <a:pt x="16150" y="50"/>
                  <a:pt x="15660" y="162"/>
                </a:cubicBezTo>
                <a:cubicBezTo>
                  <a:pt x="15350" y="234"/>
                  <a:pt x="15045" y="330"/>
                  <a:pt x="14741" y="429"/>
                </a:cubicBezTo>
                <a:cubicBezTo>
                  <a:pt x="14100" y="635"/>
                  <a:pt x="13438" y="728"/>
                  <a:pt x="12773" y="814"/>
                </a:cubicBezTo>
                <a:cubicBezTo>
                  <a:pt x="12319" y="873"/>
                  <a:pt x="11861" y="921"/>
                  <a:pt x="11409" y="996"/>
                </a:cubicBezTo>
                <a:cubicBezTo>
                  <a:pt x="10848" y="1088"/>
                  <a:pt x="10304" y="1261"/>
                  <a:pt x="9791" y="1509"/>
                </a:cubicBezTo>
                <a:cubicBezTo>
                  <a:pt x="9006" y="1891"/>
                  <a:pt x="8223" y="2279"/>
                  <a:pt x="7446" y="2676"/>
                </a:cubicBezTo>
                <a:cubicBezTo>
                  <a:pt x="6749" y="3034"/>
                  <a:pt x="6054" y="3397"/>
                  <a:pt x="5372" y="3782"/>
                </a:cubicBezTo>
                <a:cubicBezTo>
                  <a:pt x="4934" y="4030"/>
                  <a:pt x="4511" y="4306"/>
                  <a:pt x="4101" y="4595"/>
                </a:cubicBezTo>
                <a:cubicBezTo>
                  <a:pt x="3454" y="5052"/>
                  <a:pt x="2788" y="5474"/>
                  <a:pt x="2108" y="5878"/>
                </a:cubicBezTo>
                <a:cubicBezTo>
                  <a:pt x="1642" y="6156"/>
                  <a:pt x="1204" y="6477"/>
                  <a:pt x="800" y="6838"/>
                </a:cubicBezTo>
                <a:cubicBezTo>
                  <a:pt x="595" y="7019"/>
                  <a:pt x="375" y="7184"/>
                  <a:pt x="163" y="7357"/>
                </a:cubicBezTo>
                <a:cubicBezTo>
                  <a:pt x="143" y="7373"/>
                  <a:pt x="123" y="7389"/>
                  <a:pt x="104" y="7406"/>
                </a:cubicBezTo>
                <a:cubicBezTo>
                  <a:pt x="31" y="7473"/>
                  <a:pt x="1" y="7551"/>
                  <a:pt x="38" y="7647"/>
                </a:cubicBezTo>
                <a:cubicBezTo>
                  <a:pt x="76" y="7742"/>
                  <a:pt x="155" y="7773"/>
                  <a:pt x="245" y="7773"/>
                </a:cubicBezTo>
                <a:cubicBezTo>
                  <a:pt x="248" y="7773"/>
                  <a:pt x="251" y="7773"/>
                  <a:pt x="255" y="7773"/>
                </a:cubicBezTo>
                <a:cubicBezTo>
                  <a:pt x="337" y="7770"/>
                  <a:pt x="420" y="7759"/>
                  <a:pt x="501" y="7740"/>
                </a:cubicBezTo>
                <a:cubicBezTo>
                  <a:pt x="891" y="7658"/>
                  <a:pt x="1284" y="7625"/>
                  <a:pt x="1681" y="7625"/>
                </a:cubicBezTo>
                <a:cubicBezTo>
                  <a:pt x="1807" y="7625"/>
                  <a:pt x="1933" y="7628"/>
                  <a:pt x="2060" y="7634"/>
                </a:cubicBezTo>
                <a:cubicBezTo>
                  <a:pt x="2595" y="7660"/>
                  <a:pt x="3130" y="7669"/>
                  <a:pt x="3666" y="7692"/>
                </a:cubicBezTo>
                <a:cubicBezTo>
                  <a:pt x="4743" y="7739"/>
                  <a:pt x="5712" y="8089"/>
                  <a:pt x="6568" y="8746"/>
                </a:cubicBezTo>
                <a:cubicBezTo>
                  <a:pt x="6927" y="9023"/>
                  <a:pt x="7292" y="9292"/>
                  <a:pt x="7650" y="9569"/>
                </a:cubicBezTo>
                <a:cubicBezTo>
                  <a:pt x="8070" y="9892"/>
                  <a:pt x="8539" y="10116"/>
                  <a:pt x="9049" y="10259"/>
                </a:cubicBezTo>
                <a:cubicBezTo>
                  <a:pt x="9541" y="10397"/>
                  <a:pt x="10032" y="10537"/>
                  <a:pt x="10516" y="10696"/>
                </a:cubicBezTo>
                <a:cubicBezTo>
                  <a:pt x="10935" y="10833"/>
                  <a:pt x="11349" y="10984"/>
                  <a:pt x="11755" y="11153"/>
                </a:cubicBezTo>
                <a:cubicBezTo>
                  <a:pt x="12395" y="11418"/>
                  <a:pt x="12967" y="11823"/>
                  <a:pt x="13428" y="12339"/>
                </a:cubicBezTo>
                <a:cubicBezTo>
                  <a:pt x="13817" y="12771"/>
                  <a:pt x="14208" y="13199"/>
                  <a:pt x="14588" y="13638"/>
                </a:cubicBezTo>
                <a:cubicBezTo>
                  <a:pt x="15077" y="14201"/>
                  <a:pt x="15658" y="14636"/>
                  <a:pt x="16327" y="14963"/>
                </a:cubicBezTo>
                <a:cubicBezTo>
                  <a:pt x="17033" y="15307"/>
                  <a:pt x="17745" y="15640"/>
                  <a:pt x="18485" y="15903"/>
                </a:cubicBezTo>
                <a:cubicBezTo>
                  <a:pt x="19706" y="16337"/>
                  <a:pt x="20803" y="16993"/>
                  <a:pt x="21850" y="17743"/>
                </a:cubicBezTo>
                <a:cubicBezTo>
                  <a:pt x="22046" y="17884"/>
                  <a:pt x="22243" y="18027"/>
                  <a:pt x="22439" y="18168"/>
                </a:cubicBezTo>
                <a:cubicBezTo>
                  <a:pt x="22932" y="18522"/>
                  <a:pt x="23471" y="18788"/>
                  <a:pt x="24055" y="18942"/>
                </a:cubicBezTo>
                <a:cubicBezTo>
                  <a:pt x="24597" y="19084"/>
                  <a:pt x="25149" y="19194"/>
                  <a:pt x="25697" y="19307"/>
                </a:cubicBezTo>
                <a:cubicBezTo>
                  <a:pt x="26147" y="19401"/>
                  <a:pt x="26601" y="19476"/>
                  <a:pt x="27050" y="19564"/>
                </a:cubicBezTo>
                <a:cubicBezTo>
                  <a:pt x="27646" y="19682"/>
                  <a:pt x="28201" y="19903"/>
                  <a:pt x="28723" y="20208"/>
                </a:cubicBezTo>
                <a:cubicBezTo>
                  <a:pt x="29213" y="20495"/>
                  <a:pt x="29700" y="20788"/>
                  <a:pt x="30188" y="21077"/>
                </a:cubicBezTo>
                <a:cubicBezTo>
                  <a:pt x="30562" y="21299"/>
                  <a:pt x="30949" y="21493"/>
                  <a:pt x="31361" y="21636"/>
                </a:cubicBezTo>
                <a:cubicBezTo>
                  <a:pt x="31910" y="21828"/>
                  <a:pt x="32468" y="21927"/>
                  <a:pt x="33032" y="21927"/>
                </a:cubicBezTo>
                <a:cubicBezTo>
                  <a:pt x="33335" y="21927"/>
                  <a:pt x="33639" y="21899"/>
                  <a:pt x="33945" y="21840"/>
                </a:cubicBezTo>
                <a:cubicBezTo>
                  <a:pt x="34691" y="21696"/>
                  <a:pt x="35351" y="21352"/>
                  <a:pt x="35844" y="20768"/>
                </a:cubicBezTo>
                <a:cubicBezTo>
                  <a:pt x="36378" y="20136"/>
                  <a:pt x="36553" y="19377"/>
                  <a:pt x="36359" y="18577"/>
                </a:cubicBezTo>
                <a:cubicBezTo>
                  <a:pt x="36198" y="17909"/>
                  <a:pt x="35967" y="17255"/>
                  <a:pt x="35739" y="16607"/>
                </a:cubicBezTo>
                <a:cubicBezTo>
                  <a:pt x="35630" y="16296"/>
                  <a:pt x="35452" y="16009"/>
                  <a:pt x="35305" y="15712"/>
                </a:cubicBezTo>
                <a:cubicBezTo>
                  <a:pt x="34927" y="14945"/>
                  <a:pt x="34497" y="14203"/>
                  <a:pt x="34199" y="13401"/>
                </a:cubicBezTo>
                <a:cubicBezTo>
                  <a:pt x="34048" y="12996"/>
                  <a:pt x="33939" y="12572"/>
                  <a:pt x="33853" y="12149"/>
                </a:cubicBezTo>
                <a:cubicBezTo>
                  <a:pt x="33789" y="11826"/>
                  <a:pt x="33864" y="11500"/>
                  <a:pt x="33979" y="11191"/>
                </a:cubicBezTo>
                <a:cubicBezTo>
                  <a:pt x="34006" y="11116"/>
                  <a:pt x="34055" y="11048"/>
                  <a:pt x="34108" y="10950"/>
                </a:cubicBezTo>
                <a:cubicBezTo>
                  <a:pt x="34200" y="11012"/>
                  <a:pt x="34268" y="11057"/>
                  <a:pt x="34334" y="11105"/>
                </a:cubicBezTo>
                <a:cubicBezTo>
                  <a:pt x="35333" y="11826"/>
                  <a:pt x="36290" y="12605"/>
                  <a:pt x="37199" y="13436"/>
                </a:cubicBezTo>
                <a:cubicBezTo>
                  <a:pt x="37587" y="13792"/>
                  <a:pt x="37931" y="14201"/>
                  <a:pt x="38287" y="14591"/>
                </a:cubicBezTo>
                <a:cubicBezTo>
                  <a:pt x="39000" y="15374"/>
                  <a:pt x="39726" y="16147"/>
                  <a:pt x="40416" y="16949"/>
                </a:cubicBezTo>
                <a:cubicBezTo>
                  <a:pt x="41860" y="18628"/>
                  <a:pt x="43233" y="20363"/>
                  <a:pt x="44456" y="22213"/>
                </a:cubicBezTo>
                <a:cubicBezTo>
                  <a:pt x="45159" y="23278"/>
                  <a:pt x="45783" y="24392"/>
                  <a:pt x="46371" y="25525"/>
                </a:cubicBezTo>
                <a:cubicBezTo>
                  <a:pt x="46844" y="26437"/>
                  <a:pt x="47281" y="27367"/>
                  <a:pt x="47657" y="28323"/>
                </a:cubicBezTo>
                <a:cubicBezTo>
                  <a:pt x="47967" y="29106"/>
                  <a:pt x="48236" y="29905"/>
                  <a:pt x="48515" y="30700"/>
                </a:cubicBezTo>
                <a:cubicBezTo>
                  <a:pt x="48597" y="30937"/>
                  <a:pt x="48684" y="31167"/>
                  <a:pt x="48868" y="31347"/>
                </a:cubicBezTo>
                <a:cubicBezTo>
                  <a:pt x="48884" y="31366"/>
                  <a:pt x="48900" y="31387"/>
                  <a:pt x="48913" y="31409"/>
                </a:cubicBezTo>
                <a:cubicBezTo>
                  <a:pt x="49003" y="31550"/>
                  <a:pt x="49122" y="31623"/>
                  <a:pt x="49254" y="31623"/>
                </a:cubicBezTo>
                <a:cubicBezTo>
                  <a:pt x="49332" y="31623"/>
                  <a:pt x="49416" y="31597"/>
                  <a:pt x="49501" y="31545"/>
                </a:cubicBezTo>
                <a:cubicBezTo>
                  <a:pt x="49731" y="31405"/>
                  <a:pt x="49856" y="31192"/>
                  <a:pt x="49867" y="30930"/>
                </a:cubicBezTo>
                <a:cubicBezTo>
                  <a:pt x="49874" y="30726"/>
                  <a:pt x="49858" y="30523"/>
                  <a:pt x="49818" y="30323"/>
                </a:cubicBezTo>
                <a:cubicBezTo>
                  <a:pt x="49700" y="29727"/>
                  <a:pt x="49529" y="29144"/>
                  <a:pt x="49308" y="28579"/>
                </a:cubicBezTo>
                <a:cubicBezTo>
                  <a:pt x="49114" y="28079"/>
                  <a:pt x="48905" y="27586"/>
                  <a:pt x="48705" y="27088"/>
                </a:cubicBezTo>
                <a:cubicBezTo>
                  <a:pt x="48300" y="26079"/>
                  <a:pt x="47778" y="25129"/>
                  <a:pt x="47228" y="24194"/>
                </a:cubicBezTo>
                <a:cubicBezTo>
                  <a:pt x="45817" y="21800"/>
                  <a:pt x="44132" y="19606"/>
                  <a:pt x="42345" y="17489"/>
                </a:cubicBezTo>
                <a:cubicBezTo>
                  <a:pt x="41372" y="16338"/>
                  <a:pt x="40292" y="15288"/>
                  <a:pt x="39176" y="14276"/>
                </a:cubicBezTo>
                <a:cubicBezTo>
                  <a:pt x="39147" y="14250"/>
                  <a:pt x="39118" y="14225"/>
                  <a:pt x="39089" y="14201"/>
                </a:cubicBezTo>
                <a:cubicBezTo>
                  <a:pt x="38053" y="13339"/>
                  <a:pt x="37021" y="12476"/>
                  <a:pt x="35982" y="11621"/>
                </a:cubicBezTo>
                <a:cubicBezTo>
                  <a:pt x="35582" y="11292"/>
                  <a:pt x="35165" y="10988"/>
                  <a:pt x="34757" y="10672"/>
                </a:cubicBezTo>
                <a:cubicBezTo>
                  <a:pt x="34707" y="10635"/>
                  <a:pt x="34661" y="10593"/>
                  <a:pt x="34580" y="10526"/>
                </a:cubicBezTo>
                <a:cubicBezTo>
                  <a:pt x="34681" y="10502"/>
                  <a:pt x="34744" y="10482"/>
                  <a:pt x="34809" y="10471"/>
                </a:cubicBezTo>
                <a:cubicBezTo>
                  <a:pt x="34995" y="10442"/>
                  <a:pt x="35181" y="10428"/>
                  <a:pt x="35366" y="10428"/>
                </a:cubicBezTo>
                <a:cubicBezTo>
                  <a:pt x="35696" y="10428"/>
                  <a:pt x="36023" y="10472"/>
                  <a:pt x="36346" y="10555"/>
                </a:cubicBezTo>
                <a:cubicBezTo>
                  <a:pt x="37051" y="10735"/>
                  <a:pt x="37752" y="10929"/>
                  <a:pt x="38448" y="11137"/>
                </a:cubicBezTo>
                <a:cubicBezTo>
                  <a:pt x="39091" y="11329"/>
                  <a:pt x="39732" y="11522"/>
                  <a:pt x="40398" y="11617"/>
                </a:cubicBezTo>
                <a:cubicBezTo>
                  <a:pt x="40759" y="11669"/>
                  <a:pt x="41120" y="11719"/>
                  <a:pt x="41485" y="11719"/>
                </a:cubicBezTo>
                <a:cubicBezTo>
                  <a:pt x="41586" y="11719"/>
                  <a:pt x="41686" y="11715"/>
                  <a:pt x="41787" y="11706"/>
                </a:cubicBezTo>
                <a:cubicBezTo>
                  <a:pt x="42335" y="11658"/>
                  <a:pt x="42809" y="11438"/>
                  <a:pt x="43217" y="11080"/>
                </a:cubicBezTo>
                <a:cubicBezTo>
                  <a:pt x="43564" y="10776"/>
                  <a:pt x="43712" y="10377"/>
                  <a:pt x="43721" y="9922"/>
                </a:cubicBezTo>
                <a:cubicBezTo>
                  <a:pt x="43730" y="9439"/>
                  <a:pt x="43591" y="8990"/>
                  <a:pt x="43398" y="8554"/>
                </a:cubicBezTo>
                <a:cubicBezTo>
                  <a:pt x="42856" y="7332"/>
                  <a:pt x="41919" y="6493"/>
                  <a:pt x="40764" y="5878"/>
                </a:cubicBezTo>
                <a:cubicBezTo>
                  <a:pt x="40416" y="5692"/>
                  <a:pt x="40049" y="5539"/>
                  <a:pt x="39680" y="5395"/>
                </a:cubicBezTo>
                <a:cubicBezTo>
                  <a:pt x="38971" y="5121"/>
                  <a:pt x="38293" y="4773"/>
                  <a:pt x="37657" y="4358"/>
                </a:cubicBezTo>
                <a:cubicBezTo>
                  <a:pt x="37272" y="4108"/>
                  <a:pt x="36878" y="3872"/>
                  <a:pt x="36477" y="3646"/>
                </a:cubicBezTo>
                <a:cubicBezTo>
                  <a:pt x="35246" y="2952"/>
                  <a:pt x="33935" y="2491"/>
                  <a:pt x="32533" y="2301"/>
                </a:cubicBezTo>
                <a:cubicBezTo>
                  <a:pt x="31005" y="2094"/>
                  <a:pt x="29512" y="1738"/>
                  <a:pt x="28040" y="1281"/>
                </a:cubicBezTo>
                <a:cubicBezTo>
                  <a:pt x="27419" y="1088"/>
                  <a:pt x="26786" y="934"/>
                  <a:pt x="26155" y="772"/>
                </a:cubicBezTo>
                <a:cubicBezTo>
                  <a:pt x="25045" y="486"/>
                  <a:pt x="23915" y="396"/>
                  <a:pt x="22775" y="396"/>
                </a:cubicBezTo>
                <a:cubicBezTo>
                  <a:pt x="22674" y="396"/>
                  <a:pt x="22574" y="396"/>
                  <a:pt x="22474" y="398"/>
                </a:cubicBezTo>
                <a:cubicBezTo>
                  <a:pt x="22343" y="399"/>
                  <a:pt x="22212" y="400"/>
                  <a:pt x="22082" y="400"/>
                </a:cubicBezTo>
                <a:cubicBezTo>
                  <a:pt x="21019" y="400"/>
                  <a:pt x="19962" y="337"/>
                  <a:pt x="18911" y="150"/>
                </a:cubicBezTo>
                <a:cubicBezTo>
                  <a:pt x="18510" y="80"/>
                  <a:pt x="18102" y="48"/>
                  <a:pt x="17694" y="20"/>
                </a:cubicBezTo>
                <a:cubicBezTo>
                  <a:pt x="17511" y="7"/>
                  <a:pt x="17328" y="0"/>
                  <a:pt x="1714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3" name="Google Shape;293;p28"/>
          <p:cNvSpPr/>
          <p:nvPr/>
        </p:nvSpPr>
        <p:spPr>
          <a:xfrm rot="-1812271">
            <a:off x="8768989" y="3927394"/>
            <a:ext cx="3922728" cy="3377460"/>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94" name="Google Shape;294;p28"/>
          <p:cNvSpPr/>
          <p:nvPr/>
        </p:nvSpPr>
        <p:spPr>
          <a:xfrm rot="7296702">
            <a:off x="8917289" y="4590175"/>
            <a:ext cx="3549315" cy="1726005"/>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295" name="Google Shape;295;p28"/>
          <p:cNvGrpSpPr/>
          <p:nvPr/>
        </p:nvGrpSpPr>
        <p:grpSpPr>
          <a:xfrm rot="8440144">
            <a:off x="7995737" y="3421002"/>
            <a:ext cx="1480960" cy="1092589"/>
            <a:chOff x="657938" y="419166"/>
            <a:chExt cx="1110717" cy="819440"/>
          </a:xfrm>
        </p:grpSpPr>
        <p:grpSp>
          <p:nvGrpSpPr>
            <p:cNvPr id="296" name="Google Shape;296;p28"/>
            <p:cNvGrpSpPr/>
            <p:nvPr/>
          </p:nvGrpSpPr>
          <p:grpSpPr>
            <a:xfrm flipH="1">
              <a:off x="657938" y="419166"/>
              <a:ext cx="1110717" cy="771815"/>
              <a:chOff x="4151825" y="1463175"/>
              <a:chExt cx="696200" cy="483775"/>
            </a:xfrm>
          </p:grpSpPr>
          <p:sp>
            <p:nvSpPr>
              <p:cNvPr id="297" name="Google Shape;297;p28"/>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98" name="Google Shape;298;p28"/>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99" name="Google Shape;299;p28"/>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00" name="Google Shape;300;p28"/>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01" name="Google Shape;301;p28"/>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02" name="Google Shape;302;p28"/>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03" name="Google Shape;303;p28"/>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04" name="Google Shape;304;p28"/>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sp>
          <p:nvSpPr>
            <p:cNvPr id="305" name="Google Shape;305;p28"/>
            <p:cNvSpPr/>
            <p:nvPr/>
          </p:nvSpPr>
          <p:spPr>
            <a:xfrm flipH="1">
              <a:off x="1305602" y="1084530"/>
              <a:ext cx="151922" cy="154076"/>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1916138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06"/>
        <p:cNvGrpSpPr/>
        <p:nvPr/>
      </p:nvGrpSpPr>
      <p:grpSpPr>
        <a:xfrm>
          <a:off x="0" y="0"/>
          <a:ext cx="0" cy="0"/>
          <a:chOff x="0" y="0"/>
          <a:chExt cx="0" cy="0"/>
        </a:xfrm>
      </p:grpSpPr>
      <p:sp>
        <p:nvSpPr>
          <p:cNvPr id="307" name="Google Shape;307;p29"/>
          <p:cNvSpPr/>
          <p:nvPr/>
        </p:nvSpPr>
        <p:spPr>
          <a:xfrm rot="5145025" flipH="1">
            <a:off x="420939" y="-2066030"/>
            <a:ext cx="2338063" cy="55587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8" name="Google Shape;308;p29"/>
          <p:cNvSpPr/>
          <p:nvPr/>
        </p:nvSpPr>
        <p:spPr>
          <a:xfrm flipH="1">
            <a:off x="9685645" y="-76216"/>
            <a:ext cx="4683632" cy="1230339"/>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09" name="Google Shape;309;p29"/>
          <p:cNvSpPr txBox="1">
            <a:spLocks noGrp="1"/>
          </p:cNvSpPr>
          <p:nvPr>
            <p:ph type="title"/>
          </p:nvPr>
        </p:nvSpPr>
        <p:spPr>
          <a:xfrm>
            <a:off x="960000" y="713333"/>
            <a:ext cx="10272000" cy="792000"/>
          </a:xfrm>
          <a:prstGeom prst="rect">
            <a:avLst/>
          </a:prstGeom>
        </p:spPr>
        <p:txBody>
          <a:bodyPr spcFirstLastPara="1" wrap="square" lIns="91425" tIns="91425" rIns="91425" bIns="91425" anchor="t" anchorCtr="0">
            <a:noAutofit/>
          </a:bodyPr>
          <a:lstStyle>
            <a:lvl1pPr lvl="0" algn="ctr" rtl="0">
              <a:lnSpc>
                <a:spcPct val="120000"/>
              </a:lnSpc>
              <a:spcBef>
                <a:spcPts val="0"/>
              </a:spcBef>
              <a:spcAft>
                <a:spcPts val="0"/>
              </a:spcAft>
              <a:buSzPts val="3500"/>
              <a:buNone/>
              <a:defRPr sz="4533">
                <a:latin typeface="Frank Ruhl Libre Medium"/>
                <a:ea typeface="Frank Ruhl Libre Medium"/>
                <a:cs typeface="Frank Ruhl Libre Medium"/>
                <a:sym typeface="Frank Ruhl Libre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0" name="Google Shape;310;p29"/>
          <p:cNvSpPr txBox="1">
            <a:spLocks noGrp="1"/>
          </p:cNvSpPr>
          <p:nvPr>
            <p:ph type="subTitle" idx="1"/>
          </p:nvPr>
        </p:nvSpPr>
        <p:spPr>
          <a:xfrm>
            <a:off x="960000" y="3276933"/>
            <a:ext cx="3066000" cy="7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3067">
                <a:solidFill>
                  <a:schemeClr val="dk1"/>
                </a:solidFill>
                <a:latin typeface="Frank Ruhl Libre Medium"/>
                <a:ea typeface="Frank Ruhl Libre Medium"/>
                <a:cs typeface="Frank Ruhl Libre Medium"/>
                <a:sym typeface="Frank Ruhl Libre Medium"/>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1" name="Google Shape;311;p29"/>
          <p:cNvSpPr txBox="1">
            <a:spLocks noGrp="1"/>
          </p:cNvSpPr>
          <p:nvPr>
            <p:ph type="subTitle" idx="2"/>
          </p:nvPr>
        </p:nvSpPr>
        <p:spPr>
          <a:xfrm>
            <a:off x="4563000" y="3276933"/>
            <a:ext cx="3066000" cy="7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3067">
                <a:solidFill>
                  <a:schemeClr val="dk1"/>
                </a:solidFill>
                <a:latin typeface="Frank Ruhl Libre Medium"/>
                <a:ea typeface="Frank Ruhl Libre Medium"/>
                <a:cs typeface="Frank Ruhl Libre Medium"/>
                <a:sym typeface="Frank Ruhl Libre Medium"/>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2" name="Google Shape;312;p29"/>
          <p:cNvSpPr txBox="1">
            <a:spLocks noGrp="1"/>
          </p:cNvSpPr>
          <p:nvPr>
            <p:ph type="subTitle" idx="3"/>
          </p:nvPr>
        </p:nvSpPr>
        <p:spPr>
          <a:xfrm>
            <a:off x="960000" y="3967900"/>
            <a:ext cx="3066000" cy="113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3" name="Google Shape;313;p29"/>
          <p:cNvSpPr txBox="1">
            <a:spLocks noGrp="1"/>
          </p:cNvSpPr>
          <p:nvPr>
            <p:ph type="subTitle" idx="4"/>
          </p:nvPr>
        </p:nvSpPr>
        <p:spPr>
          <a:xfrm>
            <a:off x="4563007" y="3967900"/>
            <a:ext cx="3066000" cy="113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29"/>
          <p:cNvSpPr txBox="1">
            <a:spLocks noGrp="1"/>
          </p:cNvSpPr>
          <p:nvPr>
            <p:ph type="subTitle" idx="5"/>
          </p:nvPr>
        </p:nvSpPr>
        <p:spPr>
          <a:xfrm>
            <a:off x="8166013" y="3276933"/>
            <a:ext cx="3066000" cy="7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3067">
                <a:solidFill>
                  <a:schemeClr val="dk1"/>
                </a:solidFill>
                <a:latin typeface="Frank Ruhl Libre Medium"/>
                <a:ea typeface="Frank Ruhl Libre Medium"/>
                <a:cs typeface="Frank Ruhl Libre Medium"/>
                <a:sym typeface="Frank Ruhl Libre Medium"/>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5" name="Google Shape;315;p29"/>
          <p:cNvSpPr txBox="1">
            <a:spLocks noGrp="1"/>
          </p:cNvSpPr>
          <p:nvPr>
            <p:ph type="subTitle" idx="6"/>
          </p:nvPr>
        </p:nvSpPr>
        <p:spPr>
          <a:xfrm>
            <a:off x="8166013" y="3967900"/>
            <a:ext cx="3066000" cy="113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29"/>
          <p:cNvSpPr/>
          <p:nvPr/>
        </p:nvSpPr>
        <p:spPr>
          <a:xfrm>
            <a:off x="-487799" y="5905499"/>
            <a:ext cx="7815708" cy="1181383"/>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7" name="Google Shape;317;p29"/>
          <p:cNvSpPr/>
          <p:nvPr/>
        </p:nvSpPr>
        <p:spPr>
          <a:xfrm>
            <a:off x="4886298" y="5905489"/>
            <a:ext cx="7815708" cy="1181383"/>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8" name="Google Shape;318;p29"/>
          <p:cNvSpPr/>
          <p:nvPr/>
        </p:nvSpPr>
        <p:spPr>
          <a:xfrm rot="-9000085">
            <a:off x="3660142" y="5048005"/>
            <a:ext cx="6664871" cy="3929984"/>
          </a:xfrm>
          <a:custGeom>
            <a:avLst/>
            <a:gdLst/>
            <a:ahLst/>
            <a:cxnLst/>
            <a:rect l="l" t="t" r="r" b="b"/>
            <a:pathLst>
              <a:path w="78180" h="44502" extrusionOk="0">
                <a:moveTo>
                  <a:pt x="77871" y="0"/>
                </a:moveTo>
                <a:cubicBezTo>
                  <a:pt x="77774" y="0"/>
                  <a:pt x="77682" y="55"/>
                  <a:pt x="77658" y="181"/>
                </a:cubicBezTo>
                <a:cubicBezTo>
                  <a:pt x="77614" y="402"/>
                  <a:pt x="77300" y="520"/>
                  <a:pt x="77122" y="611"/>
                </a:cubicBezTo>
                <a:cubicBezTo>
                  <a:pt x="76879" y="735"/>
                  <a:pt x="76631" y="848"/>
                  <a:pt x="76400" y="997"/>
                </a:cubicBezTo>
                <a:cubicBezTo>
                  <a:pt x="75719" y="1434"/>
                  <a:pt x="75082" y="1882"/>
                  <a:pt x="74348" y="2232"/>
                </a:cubicBezTo>
                <a:cubicBezTo>
                  <a:pt x="74014" y="2391"/>
                  <a:pt x="73677" y="2546"/>
                  <a:pt x="73348" y="2715"/>
                </a:cubicBezTo>
                <a:cubicBezTo>
                  <a:pt x="72983" y="2904"/>
                  <a:pt x="72643" y="3139"/>
                  <a:pt x="72267" y="3300"/>
                </a:cubicBezTo>
                <a:cubicBezTo>
                  <a:pt x="71573" y="3599"/>
                  <a:pt x="70864" y="3788"/>
                  <a:pt x="70196" y="4156"/>
                </a:cubicBezTo>
                <a:cubicBezTo>
                  <a:pt x="68789" y="4926"/>
                  <a:pt x="67512" y="5937"/>
                  <a:pt x="66066" y="6633"/>
                </a:cubicBezTo>
                <a:cubicBezTo>
                  <a:pt x="65379" y="6965"/>
                  <a:pt x="64772" y="7346"/>
                  <a:pt x="64157" y="7795"/>
                </a:cubicBezTo>
                <a:cubicBezTo>
                  <a:pt x="63517" y="8259"/>
                  <a:pt x="62859" y="8657"/>
                  <a:pt x="62171" y="9044"/>
                </a:cubicBezTo>
                <a:cubicBezTo>
                  <a:pt x="60865" y="9784"/>
                  <a:pt x="59737" y="10797"/>
                  <a:pt x="58421" y="11521"/>
                </a:cubicBezTo>
                <a:cubicBezTo>
                  <a:pt x="57078" y="12260"/>
                  <a:pt x="55719" y="12961"/>
                  <a:pt x="54494" y="13893"/>
                </a:cubicBezTo>
                <a:cubicBezTo>
                  <a:pt x="54014" y="14258"/>
                  <a:pt x="53534" y="14650"/>
                  <a:pt x="53180" y="15143"/>
                </a:cubicBezTo>
                <a:cubicBezTo>
                  <a:pt x="52878" y="15564"/>
                  <a:pt x="52825" y="16110"/>
                  <a:pt x="52489" y="16507"/>
                </a:cubicBezTo>
                <a:cubicBezTo>
                  <a:pt x="51422" y="17766"/>
                  <a:pt x="50016" y="18739"/>
                  <a:pt x="49002" y="20043"/>
                </a:cubicBezTo>
                <a:cubicBezTo>
                  <a:pt x="48784" y="20325"/>
                  <a:pt x="48601" y="20628"/>
                  <a:pt x="48399" y="20920"/>
                </a:cubicBezTo>
                <a:cubicBezTo>
                  <a:pt x="48183" y="21232"/>
                  <a:pt x="47919" y="21494"/>
                  <a:pt x="47660" y="21768"/>
                </a:cubicBezTo>
                <a:cubicBezTo>
                  <a:pt x="47141" y="22319"/>
                  <a:pt x="46693" y="22921"/>
                  <a:pt x="46207" y="23499"/>
                </a:cubicBezTo>
                <a:cubicBezTo>
                  <a:pt x="45169" y="24734"/>
                  <a:pt x="44027" y="25881"/>
                  <a:pt x="43061" y="27176"/>
                </a:cubicBezTo>
                <a:cubicBezTo>
                  <a:pt x="42641" y="27738"/>
                  <a:pt x="42254" y="28462"/>
                  <a:pt x="41669" y="28871"/>
                </a:cubicBezTo>
                <a:cubicBezTo>
                  <a:pt x="41225" y="29183"/>
                  <a:pt x="40633" y="29110"/>
                  <a:pt x="40195" y="29472"/>
                </a:cubicBezTo>
                <a:cubicBezTo>
                  <a:pt x="39946" y="29678"/>
                  <a:pt x="39777" y="29885"/>
                  <a:pt x="39450" y="29975"/>
                </a:cubicBezTo>
                <a:cubicBezTo>
                  <a:pt x="39165" y="30053"/>
                  <a:pt x="38864" y="30086"/>
                  <a:pt x="38576" y="30155"/>
                </a:cubicBezTo>
                <a:cubicBezTo>
                  <a:pt x="37790" y="30342"/>
                  <a:pt x="36996" y="30399"/>
                  <a:pt x="36225" y="30661"/>
                </a:cubicBezTo>
                <a:cubicBezTo>
                  <a:pt x="35508" y="30904"/>
                  <a:pt x="34823" y="31226"/>
                  <a:pt x="34115" y="31495"/>
                </a:cubicBezTo>
                <a:cubicBezTo>
                  <a:pt x="33439" y="31751"/>
                  <a:pt x="32771" y="31899"/>
                  <a:pt x="32055" y="31997"/>
                </a:cubicBezTo>
                <a:cubicBezTo>
                  <a:pt x="31388" y="32089"/>
                  <a:pt x="30867" y="32419"/>
                  <a:pt x="30269" y="32702"/>
                </a:cubicBezTo>
                <a:cubicBezTo>
                  <a:pt x="29554" y="33041"/>
                  <a:pt x="28769" y="33205"/>
                  <a:pt x="28021" y="33455"/>
                </a:cubicBezTo>
                <a:cubicBezTo>
                  <a:pt x="27283" y="33699"/>
                  <a:pt x="26619" y="34017"/>
                  <a:pt x="25926" y="34363"/>
                </a:cubicBezTo>
                <a:cubicBezTo>
                  <a:pt x="25564" y="34543"/>
                  <a:pt x="25190" y="34678"/>
                  <a:pt x="24786" y="34715"/>
                </a:cubicBezTo>
                <a:cubicBezTo>
                  <a:pt x="24390" y="34749"/>
                  <a:pt x="23993" y="34718"/>
                  <a:pt x="23598" y="34760"/>
                </a:cubicBezTo>
                <a:cubicBezTo>
                  <a:pt x="22860" y="34835"/>
                  <a:pt x="22165" y="35076"/>
                  <a:pt x="21416" y="35080"/>
                </a:cubicBezTo>
                <a:cubicBezTo>
                  <a:pt x="20638" y="35084"/>
                  <a:pt x="19869" y="35194"/>
                  <a:pt x="19108" y="35344"/>
                </a:cubicBezTo>
                <a:cubicBezTo>
                  <a:pt x="17517" y="35660"/>
                  <a:pt x="15973" y="36065"/>
                  <a:pt x="14460" y="36647"/>
                </a:cubicBezTo>
                <a:cubicBezTo>
                  <a:pt x="13031" y="37196"/>
                  <a:pt x="11571" y="37669"/>
                  <a:pt x="10153" y="38241"/>
                </a:cubicBezTo>
                <a:cubicBezTo>
                  <a:pt x="7244" y="39413"/>
                  <a:pt x="4578" y="41089"/>
                  <a:pt x="2006" y="42866"/>
                </a:cubicBezTo>
                <a:cubicBezTo>
                  <a:pt x="1382" y="43296"/>
                  <a:pt x="762" y="43733"/>
                  <a:pt x="147" y="44175"/>
                </a:cubicBezTo>
                <a:cubicBezTo>
                  <a:pt x="0" y="44280"/>
                  <a:pt x="90" y="44501"/>
                  <a:pt x="229" y="44501"/>
                </a:cubicBezTo>
                <a:cubicBezTo>
                  <a:pt x="257" y="44501"/>
                  <a:pt x="288" y="44492"/>
                  <a:pt x="318" y="44471"/>
                </a:cubicBezTo>
                <a:cubicBezTo>
                  <a:pt x="2932" y="42680"/>
                  <a:pt x="5583" y="40941"/>
                  <a:pt x="8442" y="39566"/>
                </a:cubicBezTo>
                <a:cubicBezTo>
                  <a:pt x="9897" y="38867"/>
                  <a:pt x="11404" y="38384"/>
                  <a:pt x="12914" y="37833"/>
                </a:cubicBezTo>
                <a:cubicBezTo>
                  <a:pt x="14379" y="37297"/>
                  <a:pt x="15816" y="36674"/>
                  <a:pt x="17344" y="36333"/>
                </a:cubicBezTo>
                <a:cubicBezTo>
                  <a:pt x="18150" y="36153"/>
                  <a:pt x="18957" y="35964"/>
                  <a:pt x="19772" y="35831"/>
                </a:cubicBezTo>
                <a:cubicBezTo>
                  <a:pt x="20577" y="35702"/>
                  <a:pt x="21385" y="35761"/>
                  <a:pt x="22187" y="35649"/>
                </a:cubicBezTo>
                <a:cubicBezTo>
                  <a:pt x="22505" y="35604"/>
                  <a:pt x="22818" y="35528"/>
                  <a:pt x="23135" y="35465"/>
                </a:cubicBezTo>
                <a:cubicBezTo>
                  <a:pt x="23571" y="35378"/>
                  <a:pt x="23997" y="35373"/>
                  <a:pt x="24439" y="35365"/>
                </a:cubicBezTo>
                <a:cubicBezTo>
                  <a:pt x="25189" y="35354"/>
                  <a:pt x="25824" y="35144"/>
                  <a:pt x="26486" y="34802"/>
                </a:cubicBezTo>
                <a:cubicBezTo>
                  <a:pt x="27872" y="34087"/>
                  <a:pt x="29431" y="33872"/>
                  <a:pt x="30821" y="33184"/>
                </a:cubicBezTo>
                <a:cubicBezTo>
                  <a:pt x="31129" y="33032"/>
                  <a:pt x="31428" y="32839"/>
                  <a:pt x="31762" y="32748"/>
                </a:cubicBezTo>
                <a:cubicBezTo>
                  <a:pt x="32089" y="32657"/>
                  <a:pt x="32433" y="32649"/>
                  <a:pt x="32767" y="32596"/>
                </a:cubicBezTo>
                <a:cubicBezTo>
                  <a:pt x="33515" y="32478"/>
                  <a:pt x="34226" y="32210"/>
                  <a:pt x="34924" y="31928"/>
                </a:cubicBezTo>
                <a:cubicBezTo>
                  <a:pt x="35623" y="31644"/>
                  <a:pt x="36313" y="31341"/>
                  <a:pt x="37045" y="31156"/>
                </a:cubicBezTo>
                <a:cubicBezTo>
                  <a:pt x="37418" y="31062"/>
                  <a:pt x="37798" y="31013"/>
                  <a:pt x="38178" y="30953"/>
                </a:cubicBezTo>
                <a:cubicBezTo>
                  <a:pt x="38564" y="30891"/>
                  <a:pt x="38939" y="30781"/>
                  <a:pt x="39325" y="30721"/>
                </a:cubicBezTo>
                <a:cubicBezTo>
                  <a:pt x="39599" y="30678"/>
                  <a:pt x="39865" y="30609"/>
                  <a:pt x="40110" y="30470"/>
                </a:cubicBezTo>
                <a:cubicBezTo>
                  <a:pt x="40399" y="30305"/>
                  <a:pt x="40580" y="30009"/>
                  <a:pt x="40890" y="29880"/>
                </a:cubicBezTo>
                <a:cubicBezTo>
                  <a:pt x="41113" y="29786"/>
                  <a:pt x="41361" y="29765"/>
                  <a:pt x="41591" y="29695"/>
                </a:cubicBezTo>
                <a:cubicBezTo>
                  <a:pt x="41865" y="29609"/>
                  <a:pt x="42098" y="29458"/>
                  <a:pt x="42310" y="29265"/>
                </a:cubicBezTo>
                <a:cubicBezTo>
                  <a:pt x="42834" y="28786"/>
                  <a:pt x="43219" y="28158"/>
                  <a:pt x="43638" y="27591"/>
                </a:cubicBezTo>
                <a:cubicBezTo>
                  <a:pt x="44130" y="26926"/>
                  <a:pt x="44682" y="26306"/>
                  <a:pt x="45234" y="25690"/>
                </a:cubicBezTo>
                <a:cubicBezTo>
                  <a:pt x="45778" y="25079"/>
                  <a:pt x="46331" y="24474"/>
                  <a:pt x="46854" y="23845"/>
                </a:cubicBezTo>
                <a:cubicBezTo>
                  <a:pt x="47347" y="23251"/>
                  <a:pt x="47817" y="22652"/>
                  <a:pt x="48350" y="22093"/>
                </a:cubicBezTo>
                <a:cubicBezTo>
                  <a:pt x="48857" y="21560"/>
                  <a:pt x="49192" y="20922"/>
                  <a:pt x="49667" y="20371"/>
                </a:cubicBezTo>
                <a:cubicBezTo>
                  <a:pt x="50206" y="19747"/>
                  <a:pt x="50834" y="19186"/>
                  <a:pt x="51421" y="18608"/>
                </a:cubicBezTo>
                <a:cubicBezTo>
                  <a:pt x="51990" y="18047"/>
                  <a:pt x="52642" y="17505"/>
                  <a:pt x="53131" y="16868"/>
                </a:cubicBezTo>
                <a:cubicBezTo>
                  <a:pt x="53445" y="16457"/>
                  <a:pt x="53498" y="15924"/>
                  <a:pt x="53806" y="15511"/>
                </a:cubicBezTo>
                <a:cubicBezTo>
                  <a:pt x="54178" y="15014"/>
                  <a:pt x="54707" y="14616"/>
                  <a:pt x="55207" y="14257"/>
                </a:cubicBezTo>
                <a:cubicBezTo>
                  <a:pt x="55868" y="13781"/>
                  <a:pt x="56564" y="13355"/>
                  <a:pt x="57273" y="12954"/>
                </a:cubicBezTo>
                <a:cubicBezTo>
                  <a:pt x="57965" y="12563"/>
                  <a:pt x="58683" y="12216"/>
                  <a:pt x="59356" y="11791"/>
                </a:cubicBezTo>
                <a:cubicBezTo>
                  <a:pt x="60000" y="11385"/>
                  <a:pt x="60607" y="10924"/>
                  <a:pt x="61230" y="10485"/>
                </a:cubicBezTo>
                <a:cubicBezTo>
                  <a:pt x="61863" y="10039"/>
                  <a:pt x="62524" y="9670"/>
                  <a:pt x="63190" y="9279"/>
                </a:cubicBezTo>
                <a:cubicBezTo>
                  <a:pt x="63871" y="8881"/>
                  <a:pt x="64484" y="8386"/>
                  <a:pt x="65130" y="7935"/>
                </a:cubicBezTo>
                <a:cubicBezTo>
                  <a:pt x="65736" y="7511"/>
                  <a:pt x="66428" y="7252"/>
                  <a:pt x="67069" y="6890"/>
                </a:cubicBezTo>
                <a:cubicBezTo>
                  <a:pt x="67771" y="6492"/>
                  <a:pt x="68432" y="6012"/>
                  <a:pt x="69116" y="5583"/>
                </a:cubicBezTo>
                <a:cubicBezTo>
                  <a:pt x="69798" y="5152"/>
                  <a:pt x="70498" y="4681"/>
                  <a:pt x="71244" y="4369"/>
                </a:cubicBezTo>
                <a:cubicBezTo>
                  <a:pt x="71587" y="4225"/>
                  <a:pt x="71943" y="4121"/>
                  <a:pt x="72287" y="3986"/>
                </a:cubicBezTo>
                <a:cubicBezTo>
                  <a:pt x="72668" y="3834"/>
                  <a:pt x="73006" y="3633"/>
                  <a:pt x="73359" y="3428"/>
                </a:cubicBezTo>
                <a:cubicBezTo>
                  <a:pt x="74025" y="3045"/>
                  <a:pt x="74742" y="2760"/>
                  <a:pt x="75408" y="2377"/>
                </a:cubicBezTo>
                <a:cubicBezTo>
                  <a:pt x="76014" y="2028"/>
                  <a:pt x="76539" y="1560"/>
                  <a:pt x="77162" y="1240"/>
                </a:cubicBezTo>
                <a:cubicBezTo>
                  <a:pt x="77549" y="1041"/>
                  <a:pt x="78052" y="785"/>
                  <a:pt x="78142" y="315"/>
                </a:cubicBezTo>
                <a:cubicBezTo>
                  <a:pt x="78179" y="125"/>
                  <a:pt x="78018" y="0"/>
                  <a:pt x="7787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19" name="Google Shape;319;p29"/>
          <p:cNvSpPr/>
          <p:nvPr/>
        </p:nvSpPr>
        <p:spPr>
          <a:xfrm rot="-9000085">
            <a:off x="-1394458" y="5140039"/>
            <a:ext cx="6664871" cy="3929984"/>
          </a:xfrm>
          <a:custGeom>
            <a:avLst/>
            <a:gdLst/>
            <a:ahLst/>
            <a:cxnLst/>
            <a:rect l="l" t="t" r="r" b="b"/>
            <a:pathLst>
              <a:path w="78180" h="44502" extrusionOk="0">
                <a:moveTo>
                  <a:pt x="77871" y="0"/>
                </a:moveTo>
                <a:cubicBezTo>
                  <a:pt x="77774" y="0"/>
                  <a:pt x="77682" y="55"/>
                  <a:pt x="77658" y="181"/>
                </a:cubicBezTo>
                <a:cubicBezTo>
                  <a:pt x="77614" y="402"/>
                  <a:pt x="77300" y="520"/>
                  <a:pt x="77122" y="611"/>
                </a:cubicBezTo>
                <a:cubicBezTo>
                  <a:pt x="76879" y="735"/>
                  <a:pt x="76631" y="848"/>
                  <a:pt x="76400" y="997"/>
                </a:cubicBezTo>
                <a:cubicBezTo>
                  <a:pt x="75719" y="1434"/>
                  <a:pt x="75082" y="1882"/>
                  <a:pt x="74348" y="2232"/>
                </a:cubicBezTo>
                <a:cubicBezTo>
                  <a:pt x="74014" y="2391"/>
                  <a:pt x="73677" y="2546"/>
                  <a:pt x="73348" y="2715"/>
                </a:cubicBezTo>
                <a:cubicBezTo>
                  <a:pt x="72983" y="2904"/>
                  <a:pt x="72643" y="3139"/>
                  <a:pt x="72267" y="3300"/>
                </a:cubicBezTo>
                <a:cubicBezTo>
                  <a:pt x="71573" y="3599"/>
                  <a:pt x="70864" y="3788"/>
                  <a:pt x="70196" y="4156"/>
                </a:cubicBezTo>
                <a:cubicBezTo>
                  <a:pt x="68789" y="4926"/>
                  <a:pt x="67512" y="5937"/>
                  <a:pt x="66066" y="6633"/>
                </a:cubicBezTo>
                <a:cubicBezTo>
                  <a:pt x="65379" y="6965"/>
                  <a:pt x="64772" y="7346"/>
                  <a:pt x="64157" y="7795"/>
                </a:cubicBezTo>
                <a:cubicBezTo>
                  <a:pt x="63517" y="8259"/>
                  <a:pt x="62859" y="8657"/>
                  <a:pt x="62171" y="9044"/>
                </a:cubicBezTo>
                <a:cubicBezTo>
                  <a:pt x="60865" y="9784"/>
                  <a:pt x="59737" y="10797"/>
                  <a:pt x="58421" y="11521"/>
                </a:cubicBezTo>
                <a:cubicBezTo>
                  <a:pt x="57078" y="12260"/>
                  <a:pt x="55719" y="12961"/>
                  <a:pt x="54494" y="13893"/>
                </a:cubicBezTo>
                <a:cubicBezTo>
                  <a:pt x="54014" y="14258"/>
                  <a:pt x="53534" y="14650"/>
                  <a:pt x="53180" y="15143"/>
                </a:cubicBezTo>
                <a:cubicBezTo>
                  <a:pt x="52878" y="15564"/>
                  <a:pt x="52825" y="16110"/>
                  <a:pt x="52489" y="16507"/>
                </a:cubicBezTo>
                <a:cubicBezTo>
                  <a:pt x="51422" y="17766"/>
                  <a:pt x="50016" y="18739"/>
                  <a:pt x="49002" y="20043"/>
                </a:cubicBezTo>
                <a:cubicBezTo>
                  <a:pt x="48784" y="20325"/>
                  <a:pt x="48601" y="20628"/>
                  <a:pt x="48399" y="20920"/>
                </a:cubicBezTo>
                <a:cubicBezTo>
                  <a:pt x="48183" y="21232"/>
                  <a:pt x="47919" y="21494"/>
                  <a:pt x="47660" y="21768"/>
                </a:cubicBezTo>
                <a:cubicBezTo>
                  <a:pt x="47141" y="22319"/>
                  <a:pt x="46693" y="22921"/>
                  <a:pt x="46207" y="23499"/>
                </a:cubicBezTo>
                <a:cubicBezTo>
                  <a:pt x="45169" y="24734"/>
                  <a:pt x="44027" y="25881"/>
                  <a:pt x="43061" y="27176"/>
                </a:cubicBezTo>
                <a:cubicBezTo>
                  <a:pt x="42641" y="27738"/>
                  <a:pt x="42254" y="28462"/>
                  <a:pt x="41669" y="28871"/>
                </a:cubicBezTo>
                <a:cubicBezTo>
                  <a:pt x="41225" y="29183"/>
                  <a:pt x="40633" y="29110"/>
                  <a:pt x="40195" y="29472"/>
                </a:cubicBezTo>
                <a:cubicBezTo>
                  <a:pt x="39946" y="29678"/>
                  <a:pt x="39777" y="29885"/>
                  <a:pt x="39450" y="29975"/>
                </a:cubicBezTo>
                <a:cubicBezTo>
                  <a:pt x="39165" y="30053"/>
                  <a:pt x="38864" y="30086"/>
                  <a:pt x="38576" y="30155"/>
                </a:cubicBezTo>
                <a:cubicBezTo>
                  <a:pt x="37790" y="30342"/>
                  <a:pt x="36996" y="30399"/>
                  <a:pt x="36225" y="30661"/>
                </a:cubicBezTo>
                <a:cubicBezTo>
                  <a:pt x="35508" y="30904"/>
                  <a:pt x="34823" y="31226"/>
                  <a:pt x="34115" y="31495"/>
                </a:cubicBezTo>
                <a:cubicBezTo>
                  <a:pt x="33439" y="31751"/>
                  <a:pt x="32771" y="31899"/>
                  <a:pt x="32055" y="31997"/>
                </a:cubicBezTo>
                <a:cubicBezTo>
                  <a:pt x="31388" y="32089"/>
                  <a:pt x="30867" y="32419"/>
                  <a:pt x="30269" y="32702"/>
                </a:cubicBezTo>
                <a:cubicBezTo>
                  <a:pt x="29554" y="33041"/>
                  <a:pt x="28769" y="33205"/>
                  <a:pt x="28021" y="33455"/>
                </a:cubicBezTo>
                <a:cubicBezTo>
                  <a:pt x="27283" y="33699"/>
                  <a:pt x="26619" y="34017"/>
                  <a:pt x="25926" y="34363"/>
                </a:cubicBezTo>
                <a:cubicBezTo>
                  <a:pt x="25564" y="34543"/>
                  <a:pt x="25190" y="34678"/>
                  <a:pt x="24786" y="34715"/>
                </a:cubicBezTo>
                <a:cubicBezTo>
                  <a:pt x="24390" y="34749"/>
                  <a:pt x="23993" y="34718"/>
                  <a:pt x="23598" y="34760"/>
                </a:cubicBezTo>
                <a:cubicBezTo>
                  <a:pt x="22860" y="34835"/>
                  <a:pt x="22165" y="35076"/>
                  <a:pt x="21416" y="35080"/>
                </a:cubicBezTo>
                <a:cubicBezTo>
                  <a:pt x="20638" y="35084"/>
                  <a:pt x="19869" y="35194"/>
                  <a:pt x="19108" y="35344"/>
                </a:cubicBezTo>
                <a:cubicBezTo>
                  <a:pt x="17517" y="35660"/>
                  <a:pt x="15973" y="36065"/>
                  <a:pt x="14460" y="36647"/>
                </a:cubicBezTo>
                <a:cubicBezTo>
                  <a:pt x="13031" y="37196"/>
                  <a:pt x="11571" y="37669"/>
                  <a:pt x="10153" y="38241"/>
                </a:cubicBezTo>
                <a:cubicBezTo>
                  <a:pt x="7244" y="39413"/>
                  <a:pt x="4578" y="41089"/>
                  <a:pt x="2006" y="42866"/>
                </a:cubicBezTo>
                <a:cubicBezTo>
                  <a:pt x="1382" y="43296"/>
                  <a:pt x="762" y="43733"/>
                  <a:pt x="147" y="44175"/>
                </a:cubicBezTo>
                <a:cubicBezTo>
                  <a:pt x="0" y="44280"/>
                  <a:pt x="90" y="44501"/>
                  <a:pt x="229" y="44501"/>
                </a:cubicBezTo>
                <a:cubicBezTo>
                  <a:pt x="257" y="44501"/>
                  <a:pt x="288" y="44492"/>
                  <a:pt x="318" y="44471"/>
                </a:cubicBezTo>
                <a:cubicBezTo>
                  <a:pt x="2932" y="42680"/>
                  <a:pt x="5583" y="40941"/>
                  <a:pt x="8442" y="39566"/>
                </a:cubicBezTo>
                <a:cubicBezTo>
                  <a:pt x="9897" y="38867"/>
                  <a:pt x="11404" y="38384"/>
                  <a:pt x="12914" y="37833"/>
                </a:cubicBezTo>
                <a:cubicBezTo>
                  <a:pt x="14379" y="37297"/>
                  <a:pt x="15816" y="36674"/>
                  <a:pt x="17344" y="36333"/>
                </a:cubicBezTo>
                <a:cubicBezTo>
                  <a:pt x="18150" y="36153"/>
                  <a:pt x="18957" y="35964"/>
                  <a:pt x="19772" y="35831"/>
                </a:cubicBezTo>
                <a:cubicBezTo>
                  <a:pt x="20577" y="35702"/>
                  <a:pt x="21385" y="35761"/>
                  <a:pt x="22187" y="35649"/>
                </a:cubicBezTo>
                <a:cubicBezTo>
                  <a:pt x="22505" y="35604"/>
                  <a:pt x="22818" y="35528"/>
                  <a:pt x="23135" y="35465"/>
                </a:cubicBezTo>
                <a:cubicBezTo>
                  <a:pt x="23571" y="35378"/>
                  <a:pt x="23997" y="35373"/>
                  <a:pt x="24439" y="35365"/>
                </a:cubicBezTo>
                <a:cubicBezTo>
                  <a:pt x="25189" y="35354"/>
                  <a:pt x="25824" y="35144"/>
                  <a:pt x="26486" y="34802"/>
                </a:cubicBezTo>
                <a:cubicBezTo>
                  <a:pt x="27872" y="34087"/>
                  <a:pt x="29431" y="33872"/>
                  <a:pt x="30821" y="33184"/>
                </a:cubicBezTo>
                <a:cubicBezTo>
                  <a:pt x="31129" y="33032"/>
                  <a:pt x="31428" y="32839"/>
                  <a:pt x="31762" y="32748"/>
                </a:cubicBezTo>
                <a:cubicBezTo>
                  <a:pt x="32089" y="32657"/>
                  <a:pt x="32433" y="32649"/>
                  <a:pt x="32767" y="32596"/>
                </a:cubicBezTo>
                <a:cubicBezTo>
                  <a:pt x="33515" y="32478"/>
                  <a:pt x="34226" y="32210"/>
                  <a:pt x="34924" y="31928"/>
                </a:cubicBezTo>
                <a:cubicBezTo>
                  <a:pt x="35623" y="31644"/>
                  <a:pt x="36313" y="31341"/>
                  <a:pt x="37045" y="31156"/>
                </a:cubicBezTo>
                <a:cubicBezTo>
                  <a:pt x="37418" y="31062"/>
                  <a:pt x="37798" y="31013"/>
                  <a:pt x="38178" y="30953"/>
                </a:cubicBezTo>
                <a:cubicBezTo>
                  <a:pt x="38564" y="30891"/>
                  <a:pt x="38939" y="30781"/>
                  <a:pt x="39325" y="30721"/>
                </a:cubicBezTo>
                <a:cubicBezTo>
                  <a:pt x="39599" y="30678"/>
                  <a:pt x="39865" y="30609"/>
                  <a:pt x="40110" y="30470"/>
                </a:cubicBezTo>
                <a:cubicBezTo>
                  <a:pt x="40399" y="30305"/>
                  <a:pt x="40580" y="30009"/>
                  <a:pt x="40890" y="29880"/>
                </a:cubicBezTo>
                <a:cubicBezTo>
                  <a:pt x="41113" y="29786"/>
                  <a:pt x="41361" y="29765"/>
                  <a:pt x="41591" y="29695"/>
                </a:cubicBezTo>
                <a:cubicBezTo>
                  <a:pt x="41865" y="29609"/>
                  <a:pt x="42098" y="29458"/>
                  <a:pt x="42310" y="29265"/>
                </a:cubicBezTo>
                <a:cubicBezTo>
                  <a:pt x="42834" y="28786"/>
                  <a:pt x="43219" y="28158"/>
                  <a:pt x="43638" y="27591"/>
                </a:cubicBezTo>
                <a:cubicBezTo>
                  <a:pt x="44130" y="26926"/>
                  <a:pt x="44682" y="26306"/>
                  <a:pt x="45234" y="25690"/>
                </a:cubicBezTo>
                <a:cubicBezTo>
                  <a:pt x="45778" y="25079"/>
                  <a:pt x="46331" y="24474"/>
                  <a:pt x="46854" y="23845"/>
                </a:cubicBezTo>
                <a:cubicBezTo>
                  <a:pt x="47347" y="23251"/>
                  <a:pt x="47817" y="22652"/>
                  <a:pt x="48350" y="22093"/>
                </a:cubicBezTo>
                <a:cubicBezTo>
                  <a:pt x="48857" y="21560"/>
                  <a:pt x="49192" y="20922"/>
                  <a:pt x="49667" y="20371"/>
                </a:cubicBezTo>
                <a:cubicBezTo>
                  <a:pt x="50206" y="19747"/>
                  <a:pt x="50834" y="19186"/>
                  <a:pt x="51421" y="18608"/>
                </a:cubicBezTo>
                <a:cubicBezTo>
                  <a:pt x="51990" y="18047"/>
                  <a:pt x="52642" y="17505"/>
                  <a:pt x="53131" y="16868"/>
                </a:cubicBezTo>
                <a:cubicBezTo>
                  <a:pt x="53445" y="16457"/>
                  <a:pt x="53498" y="15924"/>
                  <a:pt x="53806" y="15511"/>
                </a:cubicBezTo>
                <a:cubicBezTo>
                  <a:pt x="54178" y="15014"/>
                  <a:pt x="54707" y="14616"/>
                  <a:pt x="55207" y="14257"/>
                </a:cubicBezTo>
                <a:cubicBezTo>
                  <a:pt x="55868" y="13781"/>
                  <a:pt x="56564" y="13355"/>
                  <a:pt x="57273" y="12954"/>
                </a:cubicBezTo>
                <a:cubicBezTo>
                  <a:pt x="57965" y="12563"/>
                  <a:pt x="58683" y="12216"/>
                  <a:pt x="59356" y="11791"/>
                </a:cubicBezTo>
                <a:cubicBezTo>
                  <a:pt x="60000" y="11385"/>
                  <a:pt x="60607" y="10924"/>
                  <a:pt x="61230" y="10485"/>
                </a:cubicBezTo>
                <a:cubicBezTo>
                  <a:pt x="61863" y="10039"/>
                  <a:pt x="62524" y="9670"/>
                  <a:pt x="63190" y="9279"/>
                </a:cubicBezTo>
                <a:cubicBezTo>
                  <a:pt x="63871" y="8881"/>
                  <a:pt x="64484" y="8386"/>
                  <a:pt x="65130" y="7935"/>
                </a:cubicBezTo>
                <a:cubicBezTo>
                  <a:pt x="65736" y="7511"/>
                  <a:pt x="66428" y="7252"/>
                  <a:pt x="67069" y="6890"/>
                </a:cubicBezTo>
                <a:cubicBezTo>
                  <a:pt x="67771" y="6492"/>
                  <a:pt x="68432" y="6012"/>
                  <a:pt x="69116" y="5583"/>
                </a:cubicBezTo>
                <a:cubicBezTo>
                  <a:pt x="69798" y="5152"/>
                  <a:pt x="70498" y="4681"/>
                  <a:pt x="71244" y="4369"/>
                </a:cubicBezTo>
                <a:cubicBezTo>
                  <a:pt x="71587" y="4225"/>
                  <a:pt x="71943" y="4121"/>
                  <a:pt x="72287" y="3986"/>
                </a:cubicBezTo>
                <a:cubicBezTo>
                  <a:pt x="72668" y="3834"/>
                  <a:pt x="73006" y="3633"/>
                  <a:pt x="73359" y="3428"/>
                </a:cubicBezTo>
                <a:cubicBezTo>
                  <a:pt x="74025" y="3045"/>
                  <a:pt x="74742" y="2760"/>
                  <a:pt x="75408" y="2377"/>
                </a:cubicBezTo>
                <a:cubicBezTo>
                  <a:pt x="76014" y="2028"/>
                  <a:pt x="76539" y="1560"/>
                  <a:pt x="77162" y="1240"/>
                </a:cubicBezTo>
                <a:cubicBezTo>
                  <a:pt x="77549" y="1041"/>
                  <a:pt x="78052" y="785"/>
                  <a:pt x="78142" y="315"/>
                </a:cubicBezTo>
                <a:cubicBezTo>
                  <a:pt x="78179" y="125"/>
                  <a:pt x="78018" y="0"/>
                  <a:pt x="7787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522831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5"/>
        <p:cNvGrpSpPr/>
        <p:nvPr/>
      </p:nvGrpSpPr>
      <p:grpSpPr>
        <a:xfrm>
          <a:off x="0" y="0"/>
          <a:ext cx="0" cy="0"/>
          <a:chOff x="0" y="0"/>
          <a:chExt cx="0" cy="0"/>
        </a:xfrm>
      </p:grpSpPr>
      <p:sp>
        <p:nvSpPr>
          <p:cNvPr id="396" name="Google Shape;396;p36"/>
          <p:cNvSpPr/>
          <p:nvPr/>
        </p:nvSpPr>
        <p:spPr>
          <a:xfrm>
            <a:off x="-1744366" y="5766366"/>
            <a:ext cx="9567479" cy="1409121"/>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97" name="Google Shape;397;p36"/>
          <p:cNvSpPr/>
          <p:nvPr/>
        </p:nvSpPr>
        <p:spPr>
          <a:xfrm flipH="1">
            <a:off x="6988425" y="-377267"/>
            <a:ext cx="8500208" cy="2293061"/>
          </a:xfrm>
          <a:custGeom>
            <a:avLst/>
            <a:gdLst/>
            <a:ahLst/>
            <a:cxnLst/>
            <a:rect l="l" t="t" r="r" b="b"/>
            <a:pathLst>
              <a:path w="141309" h="62521" extrusionOk="0">
                <a:moveTo>
                  <a:pt x="19977" y="0"/>
                </a:moveTo>
                <a:cubicBezTo>
                  <a:pt x="18178" y="0"/>
                  <a:pt x="16368" y="80"/>
                  <a:pt x="14601" y="80"/>
                </a:cubicBezTo>
                <a:cubicBezTo>
                  <a:pt x="14523" y="80"/>
                  <a:pt x="14446" y="80"/>
                  <a:pt x="14369" y="80"/>
                </a:cubicBezTo>
                <a:cubicBezTo>
                  <a:pt x="14329" y="80"/>
                  <a:pt x="14290" y="80"/>
                  <a:pt x="14250" y="80"/>
                </a:cubicBezTo>
                <a:cubicBezTo>
                  <a:pt x="12626" y="80"/>
                  <a:pt x="11025" y="236"/>
                  <a:pt x="9404" y="308"/>
                </a:cubicBezTo>
                <a:cubicBezTo>
                  <a:pt x="7907" y="376"/>
                  <a:pt x="6399" y="340"/>
                  <a:pt x="4912" y="525"/>
                </a:cubicBezTo>
                <a:cubicBezTo>
                  <a:pt x="3306" y="723"/>
                  <a:pt x="1627" y="615"/>
                  <a:pt x="46" y="1008"/>
                </a:cubicBezTo>
                <a:cubicBezTo>
                  <a:pt x="1" y="1291"/>
                  <a:pt x="28" y="1536"/>
                  <a:pt x="27" y="1825"/>
                </a:cubicBezTo>
                <a:lnTo>
                  <a:pt x="2338" y="62520"/>
                </a:lnTo>
                <a:cubicBezTo>
                  <a:pt x="3679" y="62277"/>
                  <a:pt x="4991" y="62223"/>
                  <a:pt x="6321" y="62223"/>
                </a:cubicBezTo>
                <a:cubicBezTo>
                  <a:pt x="7083" y="62223"/>
                  <a:pt x="7851" y="62241"/>
                  <a:pt x="8632" y="62251"/>
                </a:cubicBezTo>
                <a:cubicBezTo>
                  <a:pt x="8810" y="62253"/>
                  <a:pt x="8988" y="62254"/>
                  <a:pt x="9166" y="62254"/>
                </a:cubicBezTo>
                <a:cubicBezTo>
                  <a:pt x="14672" y="62254"/>
                  <a:pt x="20016" y="61228"/>
                  <a:pt x="25499" y="60754"/>
                </a:cubicBezTo>
                <a:cubicBezTo>
                  <a:pt x="29747" y="60387"/>
                  <a:pt x="34085" y="60332"/>
                  <a:pt x="38269" y="59431"/>
                </a:cubicBezTo>
                <a:cubicBezTo>
                  <a:pt x="41304" y="58777"/>
                  <a:pt x="43913" y="57288"/>
                  <a:pt x="46667" y="55923"/>
                </a:cubicBezTo>
                <a:cubicBezTo>
                  <a:pt x="48493" y="55015"/>
                  <a:pt x="50341" y="54053"/>
                  <a:pt x="52207" y="53236"/>
                </a:cubicBezTo>
                <a:cubicBezTo>
                  <a:pt x="54054" y="52426"/>
                  <a:pt x="56033" y="52408"/>
                  <a:pt x="57692" y="51200"/>
                </a:cubicBezTo>
                <a:cubicBezTo>
                  <a:pt x="59227" y="50080"/>
                  <a:pt x="60316" y="48078"/>
                  <a:pt x="62252" y="47574"/>
                </a:cubicBezTo>
                <a:cubicBezTo>
                  <a:pt x="63274" y="47308"/>
                  <a:pt x="64321" y="47528"/>
                  <a:pt x="65339" y="47273"/>
                </a:cubicBezTo>
                <a:cubicBezTo>
                  <a:pt x="66257" y="47043"/>
                  <a:pt x="67198" y="47019"/>
                  <a:pt x="68113" y="46732"/>
                </a:cubicBezTo>
                <a:cubicBezTo>
                  <a:pt x="69681" y="46244"/>
                  <a:pt x="71798" y="45599"/>
                  <a:pt x="73176" y="44711"/>
                </a:cubicBezTo>
                <a:cubicBezTo>
                  <a:pt x="73891" y="44251"/>
                  <a:pt x="73981" y="44047"/>
                  <a:pt x="74019" y="43295"/>
                </a:cubicBezTo>
                <a:cubicBezTo>
                  <a:pt x="74055" y="42575"/>
                  <a:pt x="74010" y="42593"/>
                  <a:pt x="74724" y="42573"/>
                </a:cubicBezTo>
                <a:cubicBezTo>
                  <a:pt x="74755" y="42572"/>
                  <a:pt x="74785" y="42572"/>
                  <a:pt x="74815" y="42572"/>
                </a:cubicBezTo>
                <a:cubicBezTo>
                  <a:pt x="75632" y="42572"/>
                  <a:pt x="76149" y="42877"/>
                  <a:pt x="76937" y="43091"/>
                </a:cubicBezTo>
                <a:cubicBezTo>
                  <a:pt x="78139" y="43419"/>
                  <a:pt x="79446" y="43458"/>
                  <a:pt x="80683" y="43458"/>
                </a:cubicBezTo>
                <a:cubicBezTo>
                  <a:pt x="83490" y="43458"/>
                  <a:pt x="86514" y="42338"/>
                  <a:pt x="89129" y="41407"/>
                </a:cubicBezTo>
                <a:cubicBezTo>
                  <a:pt x="91380" y="40609"/>
                  <a:pt x="93673" y="39938"/>
                  <a:pt x="96000" y="39399"/>
                </a:cubicBezTo>
                <a:cubicBezTo>
                  <a:pt x="97545" y="39039"/>
                  <a:pt x="98952" y="38378"/>
                  <a:pt x="100469" y="37951"/>
                </a:cubicBezTo>
                <a:cubicBezTo>
                  <a:pt x="104763" y="36740"/>
                  <a:pt x="107340" y="33474"/>
                  <a:pt x="110404" y="30441"/>
                </a:cubicBezTo>
                <a:cubicBezTo>
                  <a:pt x="112180" y="28684"/>
                  <a:pt x="114126" y="27052"/>
                  <a:pt x="116380" y="25945"/>
                </a:cubicBezTo>
                <a:cubicBezTo>
                  <a:pt x="118038" y="25133"/>
                  <a:pt x="119962" y="24920"/>
                  <a:pt x="121449" y="23757"/>
                </a:cubicBezTo>
                <a:cubicBezTo>
                  <a:pt x="122932" y="22596"/>
                  <a:pt x="124071" y="20881"/>
                  <a:pt x="125328" y="19496"/>
                </a:cubicBezTo>
                <a:cubicBezTo>
                  <a:pt x="126858" y="17811"/>
                  <a:pt x="128603" y="16338"/>
                  <a:pt x="130311" y="14838"/>
                </a:cubicBezTo>
                <a:cubicBezTo>
                  <a:pt x="132770" y="12679"/>
                  <a:pt x="134441" y="9865"/>
                  <a:pt x="136676" y="7496"/>
                </a:cubicBezTo>
                <a:cubicBezTo>
                  <a:pt x="137858" y="6243"/>
                  <a:pt x="138741" y="4749"/>
                  <a:pt x="139948" y="3517"/>
                </a:cubicBezTo>
                <a:cubicBezTo>
                  <a:pt x="140297" y="3162"/>
                  <a:pt x="141309" y="2427"/>
                  <a:pt x="140516" y="2092"/>
                </a:cubicBezTo>
                <a:cubicBezTo>
                  <a:pt x="140498" y="2084"/>
                  <a:pt x="140466" y="2082"/>
                  <a:pt x="140425" y="2082"/>
                </a:cubicBezTo>
                <a:cubicBezTo>
                  <a:pt x="140260" y="2082"/>
                  <a:pt x="139955" y="2129"/>
                  <a:pt x="139912" y="2129"/>
                </a:cubicBezTo>
                <a:cubicBezTo>
                  <a:pt x="139912" y="2129"/>
                  <a:pt x="139911" y="2129"/>
                  <a:pt x="139910" y="2129"/>
                </a:cubicBezTo>
                <a:cubicBezTo>
                  <a:pt x="139356" y="2112"/>
                  <a:pt x="138804" y="1953"/>
                  <a:pt x="138253" y="1895"/>
                </a:cubicBezTo>
                <a:cubicBezTo>
                  <a:pt x="137372" y="1802"/>
                  <a:pt x="136481" y="1832"/>
                  <a:pt x="135598" y="1774"/>
                </a:cubicBezTo>
                <a:cubicBezTo>
                  <a:pt x="133800" y="1656"/>
                  <a:pt x="132006" y="1291"/>
                  <a:pt x="130211" y="1102"/>
                </a:cubicBezTo>
                <a:cubicBezTo>
                  <a:pt x="125915" y="650"/>
                  <a:pt x="121728" y="366"/>
                  <a:pt x="117407" y="366"/>
                </a:cubicBezTo>
                <a:cubicBezTo>
                  <a:pt x="117299" y="366"/>
                  <a:pt x="117191" y="366"/>
                  <a:pt x="117082" y="366"/>
                </a:cubicBezTo>
                <a:cubicBezTo>
                  <a:pt x="116399" y="369"/>
                  <a:pt x="115716" y="369"/>
                  <a:pt x="115033" y="369"/>
                </a:cubicBezTo>
                <a:cubicBezTo>
                  <a:pt x="112478" y="369"/>
                  <a:pt x="109923" y="356"/>
                  <a:pt x="107367" y="356"/>
                </a:cubicBezTo>
                <a:cubicBezTo>
                  <a:pt x="103727" y="356"/>
                  <a:pt x="100088" y="383"/>
                  <a:pt x="96450" y="511"/>
                </a:cubicBezTo>
                <a:cubicBezTo>
                  <a:pt x="89918" y="742"/>
                  <a:pt x="83385" y="1417"/>
                  <a:pt x="76852" y="1511"/>
                </a:cubicBezTo>
                <a:cubicBezTo>
                  <a:pt x="71338" y="1590"/>
                  <a:pt x="65889" y="2142"/>
                  <a:pt x="60384" y="2419"/>
                </a:cubicBezTo>
                <a:cubicBezTo>
                  <a:pt x="58575" y="2509"/>
                  <a:pt x="56769" y="2682"/>
                  <a:pt x="54957" y="2682"/>
                </a:cubicBezTo>
                <a:cubicBezTo>
                  <a:pt x="54575" y="2682"/>
                  <a:pt x="54192" y="2674"/>
                  <a:pt x="53809" y="2656"/>
                </a:cubicBezTo>
                <a:cubicBezTo>
                  <a:pt x="51056" y="2529"/>
                  <a:pt x="48319" y="2196"/>
                  <a:pt x="45560" y="2127"/>
                </a:cubicBezTo>
                <a:cubicBezTo>
                  <a:pt x="45024" y="2114"/>
                  <a:pt x="44488" y="2108"/>
                  <a:pt x="43950" y="2108"/>
                </a:cubicBezTo>
                <a:cubicBezTo>
                  <a:pt x="41674" y="2108"/>
                  <a:pt x="39384" y="2204"/>
                  <a:pt x="37103" y="2204"/>
                </a:cubicBezTo>
                <a:cubicBezTo>
                  <a:pt x="35864" y="2204"/>
                  <a:pt x="34627" y="2176"/>
                  <a:pt x="33396" y="2088"/>
                </a:cubicBezTo>
                <a:cubicBezTo>
                  <a:pt x="30341" y="1871"/>
                  <a:pt x="27363" y="657"/>
                  <a:pt x="24306" y="244"/>
                </a:cubicBezTo>
                <a:cubicBezTo>
                  <a:pt x="22888" y="53"/>
                  <a:pt x="21436" y="0"/>
                  <a:pt x="1997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98" name="Google Shape;398;p36"/>
          <p:cNvSpPr/>
          <p:nvPr/>
        </p:nvSpPr>
        <p:spPr>
          <a:xfrm>
            <a:off x="8810522" y="-470867"/>
            <a:ext cx="4152945" cy="197619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5163289" flipH="1">
            <a:off x="303518" y="-1802217"/>
            <a:ext cx="2189193" cy="5204783"/>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400" name="Google Shape;400;p36"/>
          <p:cNvGrpSpPr/>
          <p:nvPr/>
        </p:nvGrpSpPr>
        <p:grpSpPr>
          <a:xfrm rot="2890079">
            <a:off x="494359" y="366378"/>
            <a:ext cx="1426467" cy="991223"/>
            <a:chOff x="4151825" y="1463175"/>
            <a:chExt cx="696200" cy="483775"/>
          </a:xfrm>
        </p:grpSpPr>
        <p:sp>
          <p:nvSpPr>
            <p:cNvPr id="401" name="Google Shape;401;p36"/>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2" name="Google Shape;402;p36"/>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3" name="Google Shape;403;p36"/>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4" name="Google Shape;404;p36"/>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5" name="Google Shape;405;p36"/>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6" name="Google Shape;406;p36"/>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7" name="Google Shape;407;p36"/>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08" name="Google Shape;408;p36"/>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grpSp>
        <p:nvGrpSpPr>
          <p:cNvPr id="409" name="Google Shape;409;p36"/>
          <p:cNvGrpSpPr/>
          <p:nvPr/>
        </p:nvGrpSpPr>
        <p:grpSpPr>
          <a:xfrm>
            <a:off x="10421405" y="846227"/>
            <a:ext cx="678184" cy="723739"/>
            <a:chOff x="5902650" y="3332125"/>
            <a:chExt cx="418150" cy="446275"/>
          </a:xfrm>
        </p:grpSpPr>
        <p:sp>
          <p:nvSpPr>
            <p:cNvPr id="410" name="Google Shape;410;p36"/>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11" name="Google Shape;411;p36"/>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12" name="Google Shape;412;p36"/>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13" name="Google Shape;413;p36"/>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14" name="Google Shape;414;p36"/>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408647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BC96-6014-4E0C-AAEB-7A2236E77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BDE55-69B4-4813-9030-F99B2F6E91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E2454A-A325-4277-8730-AC39238131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1F829-D595-42D3-A89F-86A6F9836E6B}"/>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6" name="Footer Placeholder 5">
            <a:extLst>
              <a:ext uri="{FF2B5EF4-FFF2-40B4-BE49-F238E27FC236}">
                <a16:creationId xmlns:a16="http://schemas.microsoft.com/office/drawing/2014/main" id="{0C56BE4B-2E77-45DC-8BCC-A9FB61D7D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D6EE7-1343-41E4-8578-EC4639A4531D}"/>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3659698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15"/>
        <p:cNvGrpSpPr/>
        <p:nvPr/>
      </p:nvGrpSpPr>
      <p:grpSpPr>
        <a:xfrm>
          <a:off x="0" y="0"/>
          <a:ext cx="0" cy="0"/>
          <a:chOff x="0" y="0"/>
          <a:chExt cx="0" cy="0"/>
        </a:xfrm>
      </p:grpSpPr>
      <p:sp>
        <p:nvSpPr>
          <p:cNvPr id="416" name="Google Shape;416;p37"/>
          <p:cNvSpPr/>
          <p:nvPr/>
        </p:nvSpPr>
        <p:spPr>
          <a:xfrm rot="5400000" flipH="1">
            <a:off x="-1317" y="-1866735"/>
            <a:ext cx="2189208" cy="52048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417" name="Google Shape;417;p37"/>
          <p:cNvGrpSpPr/>
          <p:nvPr/>
        </p:nvGrpSpPr>
        <p:grpSpPr>
          <a:xfrm flipH="1">
            <a:off x="9512771" y="-331765"/>
            <a:ext cx="3189224" cy="2134888"/>
            <a:chOff x="1627625" y="4494650"/>
            <a:chExt cx="1302575" cy="872000"/>
          </a:xfrm>
        </p:grpSpPr>
        <p:sp>
          <p:nvSpPr>
            <p:cNvPr id="418" name="Google Shape;418;p37"/>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19" name="Google Shape;419;p37"/>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20" name="Google Shape;420;p37"/>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21" name="Google Shape;421;p37"/>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22" name="Google Shape;422;p37"/>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grpSp>
      <p:sp>
        <p:nvSpPr>
          <p:cNvPr id="423" name="Google Shape;423;p37"/>
          <p:cNvSpPr/>
          <p:nvPr/>
        </p:nvSpPr>
        <p:spPr>
          <a:xfrm rot="10800000">
            <a:off x="10223513" y="5812251"/>
            <a:ext cx="4683632" cy="1230339"/>
          </a:xfrm>
          <a:custGeom>
            <a:avLst/>
            <a:gdLst/>
            <a:ahLst/>
            <a:cxnLst/>
            <a:rect l="l" t="t" r="r" b="b"/>
            <a:pathLst>
              <a:path w="104631" h="29345" extrusionOk="0">
                <a:moveTo>
                  <a:pt x="103710" y="0"/>
                </a:moveTo>
                <a:lnTo>
                  <a:pt x="0" y="748"/>
                </a:lnTo>
                <a:cubicBezTo>
                  <a:pt x="513" y="912"/>
                  <a:pt x="987" y="1372"/>
                  <a:pt x="1518" y="1574"/>
                </a:cubicBezTo>
                <a:cubicBezTo>
                  <a:pt x="2633" y="2001"/>
                  <a:pt x="3631" y="2769"/>
                  <a:pt x="4710" y="3292"/>
                </a:cubicBezTo>
                <a:cubicBezTo>
                  <a:pt x="5385" y="3619"/>
                  <a:pt x="6066" y="3941"/>
                  <a:pt x="6746" y="4261"/>
                </a:cubicBezTo>
                <a:cubicBezTo>
                  <a:pt x="7312" y="4530"/>
                  <a:pt x="8172" y="4665"/>
                  <a:pt x="8379" y="5352"/>
                </a:cubicBezTo>
                <a:cubicBezTo>
                  <a:pt x="8556" y="5936"/>
                  <a:pt x="8276" y="6583"/>
                  <a:pt x="8630" y="7140"/>
                </a:cubicBezTo>
                <a:cubicBezTo>
                  <a:pt x="8886" y="7543"/>
                  <a:pt x="9358" y="7651"/>
                  <a:pt x="9771" y="7828"/>
                </a:cubicBezTo>
                <a:cubicBezTo>
                  <a:pt x="10049" y="7947"/>
                  <a:pt x="10313" y="8084"/>
                  <a:pt x="10558" y="8262"/>
                </a:cubicBezTo>
                <a:cubicBezTo>
                  <a:pt x="11923" y="9254"/>
                  <a:pt x="13035" y="10607"/>
                  <a:pt x="14355" y="11665"/>
                </a:cubicBezTo>
                <a:cubicBezTo>
                  <a:pt x="15023" y="12200"/>
                  <a:pt x="15729" y="12621"/>
                  <a:pt x="16440" y="13090"/>
                </a:cubicBezTo>
                <a:cubicBezTo>
                  <a:pt x="17017" y="13470"/>
                  <a:pt x="17517" y="13946"/>
                  <a:pt x="18101" y="14318"/>
                </a:cubicBezTo>
                <a:cubicBezTo>
                  <a:pt x="18537" y="14596"/>
                  <a:pt x="18990" y="14863"/>
                  <a:pt x="19437" y="15123"/>
                </a:cubicBezTo>
                <a:cubicBezTo>
                  <a:pt x="19999" y="15450"/>
                  <a:pt x="20168" y="15793"/>
                  <a:pt x="20541" y="16332"/>
                </a:cubicBezTo>
                <a:cubicBezTo>
                  <a:pt x="21188" y="17273"/>
                  <a:pt x="21886" y="18063"/>
                  <a:pt x="22852" y="18662"/>
                </a:cubicBezTo>
                <a:cubicBezTo>
                  <a:pt x="23640" y="19152"/>
                  <a:pt x="24588" y="19752"/>
                  <a:pt x="25501" y="19957"/>
                </a:cubicBezTo>
                <a:cubicBezTo>
                  <a:pt x="26225" y="20121"/>
                  <a:pt x="26786" y="20184"/>
                  <a:pt x="27456" y="20541"/>
                </a:cubicBezTo>
                <a:cubicBezTo>
                  <a:pt x="28346" y="21015"/>
                  <a:pt x="29002" y="21453"/>
                  <a:pt x="30035" y="21499"/>
                </a:cubicBezTo>
                <a:cubicBezTo>
                  <a:pt x="30288" y="21510"/>
                  <a:pt x="30546" y="21522"/>
                  <a:pt x="30804" y="21522"/>
                </a:cubicBezTo>
                <a:cubicBezTo>
                  <a:pt x="31312" y="21522"/>
                  <a:pt x="31822" y="21478"/>
                  <a:pt x="32296" y="21308"/>
                </a:cubicBezTo>
                <a:cubicBezTo>
                  <a:pt x="32855" y="21107"/>
                  <a:pt x="33315" y="20944"/>
                  <a:pt x="33837" y="20944"/>
                </a:cubicBezTo>
                <a:cubicBezTo>
                  <a:pt x="34065" y="20944"/>
                  <a:pt x="34304" y="20975"/>
                  <a:pt x="34568" y="21047"/>
                </a:cubicBezTo>
                <a:cubicBezTo>
                  <a:pt x="34920" y="21145"/>
                  <a:pt x="35164" y="21290"/>
                  <a:pt x="35491" y="21482"/>
                </a:cubicBezTo>
                <a:cubicBezTo>
                  <a:pt x="36051" y="21809"/>
                  <a:pt x="36601" y="22014"/>
                  <a:pt x="37188" y="22283"/>
                </a:cubicBezTo>
                <a:cubicBezTo>
                  <a:pt x="38333" y="22807"/>
                  <a:pt x="39507" y="23222"/>
                  <a:pt x="40665" y="23722"/>
                </a:cubicBezTo>
                <a:cubicBezTo>
                  <a:pt x="42198" y="24385"/>
                  <a:pt x="43702" y="25104"/>
                  <a:pt x="45224" y="25787"/>
                </a:cubicBezTo>
                <a:cubicBezTo>
                  <a:pt x="45916" y="26099"/>
                  <a:pt x="46597" y="26379"/>
                  <a:pt x="47275" y="26728"/>
                </a:cubicBezTo>
                <a:cubicBezTo>
                  <a:pt x="47575" y="26883"/>
                  <a:pt x="47878" y="26970"/>
                  <a:pt x="48193" y="27082"/>
                </a:cubicBezTo>
                <a:cubicBezTo>
                  <a:pt x="48990" y="27361"/>
                  <a:pt x="49675" y="27816"/>
                  <a:pt x="50415" y="28211"/>
                </a:cubicBezTo>
                <a:cubicBezTo>
                  <a:pt x="50956" y="28500"/>
                  <a:pt x="51352" y="29125"/>
                  <a:pt x="51948" y="29300"/>
                </a:cubicBezTo>
                <a:cubicBezTo>
                  <a:pt x="52057" y="29331"/>
                  <a:pt x="52145" y="29344"/>
                  <a:pt x="52222" y="29344"/>
                </a:cubicBezTo>
                <a:cubicBezTo>
                  <a:pt x="52421" y="29344"/>
                  <a:pt x="52541" y="29254"/>
                  <a:pt x="52752" y="29168"/>
                </a:cubicBezTo>
                <a:cubicBezTo>
                  <a:pt x="54304" y="28531"/>
                  <a:pt x="55742" y="27614"/>
                  <a:pt x="57368" y="27134"/>
                </a:cubicBezTo>
                <a:cubicBezTo>
                  <a:pt x="59019" y="26647"/>
                  <a:pt x="60663" y="26123"/>
                  <a:pt x="62301" y="25602"/>
                </a:cubicBezTo>
                <a:cubicBezTo>
                  <a:pt x="63589" y="25192"/>
                  <a:pt x="64812" y="24452"/>
                  <a:pt x="66015" y="23874"/>
                </a:cubicBezTo>
                <a:cubicBezTo>
                  <a:pt x="66515" y="23633"/>
                  <a:pt x="66926" y="23490"/>
                  <a:pt x="67469" y="23353"/>
                </a:cubicBezTo>
                <a:cubicBezTo>
                  <a:pt x="67947" y="23232"/>
                  <a:pt x="68228" y="23193"/>
                  <a:pt x="68570" y="22771"/>
                </a:cubicBezTo>
                <a:cubicBezTo>
                  <a:pt x="69624" y="21472"/>
                  <a:pt x="70468" y="19933"/>
                  <a:pt x="71788" y="18870"/>
                </a:cubicBezTo>
                <a:cubicBezTo>
                  <a:pt x="72612" y="18208"/>
                  <a:pt x="73438" y="17542"/>
                  <a:pt x="74272" y="16895"/>
                </a:cubicBezTo>
                <a:cubicBezTo>
                  <a:pt x="74500" y="16719"/>
                  <a:pt x="74668" y="16645"/>
                  <a:pt x="74839" y="16645"/>
                </a:cubicBezTo>
                <a:cubicBezTo>
                  <a:pt x="75019" y="16645"/>
                  <a:pt x="75203" y="16727"/>
                  <a:pt x="75463" y="16855"/>
                </a:cubicBezTo>
                <a:cubicBezTo>
                  <a:pt x="76194" y="17216"/>
                  <a:pt x="76993" y="17345"/>
                  <a:pt x="77768" y="17565"/>
                </a:cubicBezTo>
                <a:cubicBezTo>
                  <a:pt x="78547" y="17787"/>
                  <a:pt x="79445" y="17960"/>
                  <a:pt x="80270" y="17960"/>
                </a:cubicBezTo>
                <a:cubicBezTo>
                  <a:pt x="80324" y="17960"/>
                  <a:pt x="80378" y="17959"/>
                  <a:pt x="80432" y="17957"/>
                </a:cubicBezTo>
                <a:cubicBezTo>
                  <a:pt x="81466" y="17927"/>
                  <a:pt x="82373" y="17479"/>
                  <a:pt x="83361" y="17234"/>
                </a:cubicBezTo>
                <a:cubicBezTo>
                  <a:pt x="84205" y="17025"/>
                  <a:pt x="85168" y="16785"/>
                  <a:pt x="85965" y="16430"/>
                </a:cubicBezTo>
                <a:cubicBezTo>
                  <a:pt x="87325" y="15824"/>
                  <a:pt x="88432" y="14852"/>
                  <a:pt x="89682" y="14066"/>
                </a:cubicBezTo>
                <a:cubicBezTo>
                  <a:pt x="90280" y="13689"/>
                  <a:pt x="90862" y="13352"/>
                  <a:pt x="91439" y="12932"/>
                </a:cubicBezTo>
                <a:cubicBezTo>
                  <a:pt x="92281" y="12319"/>
                  <a:pt x="93192" y="11846"/>
                  <a:pt x="94035" y="11242"/>
                </a:cubicBezTo>
                <a:cubicBezTo>
                  <a:pt x="94391" y="10986"/>
                  <a:pt x="94913" y="10641"/>
                  <a:pt x="95120" y="10287"/>
                </a:cubicBezTo>
                <a:cubicBezTo>
                  <a:pt x="95398" y="9810"/>
                  <a:pt x="95401" y="9281"/>
                  <a:pt x="95795" y="8838"/>
                </a:cubicBezTo>
                <a:cubicBezTo>
                  <a:pt x="96571" y="7967"/>
                  <a:pt x="97459" y="7347"/>
                  <a:pt x="98434" y="6732"/>
                </a:cubicBezTo>
                <a:cubicBezTo>
                  <a:pt x="99534" y="6038"/>
                  <a:pt x="100603" y="5211"/>
                  <a:pt x="101659" y="4449"/>
                </a:cubicBezTo>
                <a:cubicBezTo>
                  <a:pt x="102134" y="4108"/>
                  <a:pt x="102607" y="3647"/>
                  <a:pt x="103044" y="3260"/>
                </a:cubicBezTo>
                <a:cubicBezTo>
                  <a:pt x="103418" y="2928"/>
                  <a:pt x="103478" y="2699"/>
                  <a:pt x="103575" y="2244"/>
                </a:cubicBezTo>
                <a:cubicBezTo>
                  <a:pt x="103690" y="1693"/>
                  <a:pt x="103884" y="711"/>
                  <a:pt x="104606" y="711"/>
                </a:cubicBezTo>
                <a:cubicBezTo>
                  <a:pt x="104614" y="711"/>
                  <a:pt x="104622" y="712"/>
                  <a:pt x="104630" y="712"/>
                </a:cubicBezTo>
                <a:cubicBezTo>
                  <a:pt x="104630" y="348"/>
                  <a:pt x="103968" y="153"/>
                  <a:pt x="10371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424" name="Google Shape;424;p37"/>
          <p:cNvGrpSpPr/>
          <p:nvPr/>
        </p:nvGrpSpPr>
        <p:grpSpPr>
          <a:xfrm rot="5071088">
            <a:off x="11215848" y="5340540"/>
            <a:ext cx="678163" cy="723717"/>
            <a:chOff x="5902650" y="3332125"/>
            <a:chExt cx="418150" cy="446275"/>
          </a:xfrm>
        </p:grpSpPr>
        <p:sp>
          <p:nvSpPr>
            <p:cNvPr id="425" name="Google Shape;425;p37"/>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26" name="Google Shape;426;p37"/>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27" name="Google Shape;427;p37"/>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28" name="Google Shape;428;p37"/>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29" name="Google Shape;429;p37"/>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
        <p:nvSpPr>
          <p:cNvPr id="430" name="Google Shape;430;p37"/>
          <p:cNvSpPr/>
          <p:nvPr/>
        </p:nvSpPr>
        <p:spPr>
          <a:xfrm rot="10415550" flipH="1">
            <a:off x="417028" y="-446079"/>
            <a:ext cx="2227760" cy="2363520"/>
          </a:xfrm>
          <a:custGeom>
            <a:avLst/>
            <a:gdLst/>
            <a:ahLst/>
            <a:cxnLst/>
            <a:rect l="l" t="t" r="r" b="b"/>
            <a:pathLst>
              <a:path w="47719" h="50627" extrusionOk="0">
                <a:moveTo>
                  <a:pt x="32704" y="0"/>
                </a:moveTo>
                <a:cubicBezTo>
                  <a:pt x="32704" y="1"/>
                  <a:pt x="32305" y="372"/>
                  <a:pt x="31687" y="1000"/>
                </a:cubicBezTo>
                <a:cubicBezTo>
                  <a:pt x="31382" y="1317"/>
                  <a:pt x="31042" y="1711"/>
                  <a:pt x="30665" y="2148"/>
                </a:cubicBezTo>
                <a:cubicBezTo>
                  <a:pt x="30479" y="2369"/>
                  <a:pt x="30280" y="2597"/>
                  <a:pt x="30087" y="2843"/>
                </a:cubicBezTo>
                <a:cubicBezTo>
                  <a:pt x="29898" y="3091"/>
                  <a:pt x="29704" y="3350"/>
                  <a:pt x="29509" y="3617"/>
                </a:cubicBezTo>
                <a:cubicBezTo>
                  <a:pt x="29313" y="3884"/>
                  <a:pt x="29116" y="4161"/>
                  <a:pt x="28920" y="4442"/>
                </a:cubicBezTo>
                <a:cubicBezTo>
                  <a:pt x="28729" y="4728"/>
                  <a:pt x="28545" y="5024"/>
                  <a:pt x="28360" y="5323"/>
                </a:cubicBezTo>
                <a:cubicBezTo>
                  <a:pt x="28176" y="5622"/>
                  <a:pt x="27994" y="5925"/>
                  <a:pt x="27818" y="6230"/>
                </a:cubicBezTo>
                <a:cubicBezTo>
                  <a:pt x="27645" y="6540"/>
                  <a:pt x="27484" y="6855"/>
                  <a:pt x="27325" y="7168"/>
                </a:cubicBezTo>
                <a:cubicBezTo>
                  <a:pt x="27166" y="7481"/>
                  <a:pt x="27014" y="7796"/>
                  <a:pt x="26870" y="8107"/>
                </a:cubicBezTo>
                <a:cubicBezTo>
                  <a:pt x="26728" y="8422"/>
                  <a:pt x="26600" y="8740"/>
                  <a:pt x="26477" y="9050"/>
                </a:cubicBezTo>
                <a:cubicBezTo>
                  <a:pt x="26231" y="9672"/>
                  <a:pt x="26018" y="10277"/>
                  <a:pt x="25861" y="10866"/>
                </a:cubicBezTo>
                <a:cubicBezTo>
                  <a:pt x="25394" y="12519"/>
                  <a:pt x="25441" y="14016"/>
                  <a:pt x="25568" y="15072"/>
                </a:cubicBezTo>
                <a:cubicBezTo>
                  <a:pt x="25631" y="15544"/>
                  <a:pt x="25724" y="16012"/>
                  <a:pt x="25846" y="16473"/>
                </a:cubicBezTo>
                <a:cubicBezTo>
                  <a:pt x="25813" y="16692"/>
                  <a:pt x="25780" y="16911"/>
                  <a:pt x="25751" y="17130"/>
                </a:cubicBezTo>
                <a:cubicBezTo>
                  <a:pt x="25162" y="17544"/>
                  <a:pt x="24579" y="17971"/>
                  <a:pt x="24001" y="18413"/>
                </a:cubicBezTo>
                <a:cubicBezTo>
                  <a:pt x="23682" y="18652"/>
                  <a:pt x="23368" y="18899"/>
                  <a:pt x="23055" y="19150"/>
                </a:cubicBezTo>
                <a:cubicBezTo>
                  <a:pt x="23036" y="18964"/>
                  <a:pt x="23015" y="18779"/>
                  <a:pt x="22998" y="18594"/>
                </a:cubicBezTo>
                <a:cubicBezTo>
                  <a:pt x="23013" y="18556"/>
                  <a:pt x="23262" y="17930"/>
                  <a:pt x="23507" y="16899"/>
                </a:cubicBezTo>
                <a:cubicBezTo>
                  <a:pt x="23628" y="16360"/>
                  <a:pt x="23772" y="15744"/>
                  <a:pt x="23875" y="15039"/>
                </a:cubicBezTo>
                <a:cubicBezTo>
                  <a:pt x="23992" y="14269"/>
                  <a:pt x="24054" y="13493"/>
                  <a:pt x="24062" y="12715"/>
                </a:cubicBezTo>
                <a:cubicBezTo>
                  <a:pt x="24114" y="10381"/>
                  <a:pt x="24029" y="7509"/>
                  <a:pt x="24068" y="5208"/>
                </a:cubicBezTo>
                <a:cubicBezTo>
                  <a:pt x="24079" y="4056"/>
                  <a:pt x="24091" y="3041"/>
                  <a:pt x="24119" y="2323"/>
                </a:cubicBezTo>
                <a:cubicBezTo>
                  <a:pt x="24140" y="1603"/>
                  <a:pt x="24153" y="1170"/>
                  <a:pt x="24153" y="1170"/>
                </a:cubicBezTo>
                <a:lnTo>
                  <a:pt x="24153" y="1170"/>
                </a:lnTo>
                <a:cubicBezTo>
                  <a:pt x="24153" y="1170"/>
                  <a:pt x="23934" y="1614"/>
                  <a:pt x="23612" y="2351"/>
                </a:cubicBezTo>
                <a:cubicBezTo>
                  <a:pt x="23312" y="3101"/>
                  <a:pt x="22889" y="4129"/>
                  <a:pt x="22536" y="5321"/>
                </a:cubicBezTo>
                <a:cubicBezTo>
                  <a:pt x="22359" y="5917"/>
                  <a:pt x="22176" y="6541"/>
                  <a:pt x="22026" y="7190"/>
                </a:cubicBezTo>
                <a:cubicBezTo>
                  <a:pt x="21875" y="7840"/>
                  <a:pt x="21742" y="8507"/>
                  <a:pt x="21629" y="9168"/>
                </a:cubicBezTo>
                <a:cubicBezTo>
                  <a:pt x="21441" y="10495"/>
                  <a:pt x="21343" y="11809"/>
                  <a:pt x="21355" y="12975"/>
                </a:cubicBezTo>
                <a:cubicBezTo>
                  <a:pt x="21387" y="14651"/>
                  <a:pt x="21815" y="16059"/>
                  <a:pt x="22214" y="17043"/>
                </a:cubicBezTo>
                <a:cubicBezTo>
                  <a:pt x="22392" y="17484"/>
                  <a:pt x="22599" y="17913"/>
                  <a:pt x="22832" y="18327"/>
                </a:cubicBezTo>
                <a:cubicBezTo>
                  <a:pt x="22860" y="18638"/>
                  <a:pt x="22889" y="18947"/>
                  <a:pt x="22924" y="19256"/>
                </a:cubicBezTo>
                <a:cubicBezTo>
                  <a:pt x="21636" y="20294"/>
                  <a:pt x="20403" y="21416"/>
                  <a:pt x="19219" y="22566"/>
                </a:cubicBezTo>
                <a:lnTo>
                  <a:pt x="19189" y="22596"/>
                </a:lnTo>
                <a:cubicBezTo>
                  <a:pt x="19153" y="22410"/>
                  <a:pt x="19114" y="22224"/>
                  <a:pt x="19079" y="22038"/>
                </a:cubicBezTo>
                <a:cubicBezTo>
                  <a:pt x="19088" y="21998"/>
                  <a:pt x="19126" y="21849"/>
                  <a:pt x="19190" y="21586"/>
                </a:cubicBezTo>
                <a:cubicBezTo>
                  <a:pt x="19261" y="21289"/>
                  <a:pt x="19352" y="20857"/>
                  <a:pt x="19432" y="20319"/>
                </a:cubicBezTo>
                <a:cubicBezTo>
                  <a:pt x="19514" y="19785"/>
                  <a:pt x="19573" y="19130"/>
                  <a:pt x="19619" y="18426"/>
                </a:cubicBezTo>
                <a:cubicBezTo>
                  <a:pt x="19667" y="17654"/>
                  <a:pt x="19660" y="16879"/>
                  <a:pt x="19596" y="16108"/>
                </a:cubicBezTo>
                <a:cubicBezTo>
                  <a:pt x="19490" y="14933"/>
                  <a:pt x="19352" y="13673"/>
                  <a:pt x="19188" y="12396"/>
                </a:cubicBezTo>
                <a:cubicBezTo>
                  <a:pt x="19022" y="11132"/>
                  <a:pt x="18855" y="9862"/>
                  <a:pt x="18707" y="8730"/>
                </a:cubicBezTo>
                <a:cubicBezTo>
                  <a:pt x="18413" y="6489"/>
                  <a:pt x="18190" y="4796"/>
                  <a:pt x="18190" y="4796"/>
                </a:cubicBezTo>
                <a:cubicBezTo>
                  <a:pt x="18190" y="4796"/>
                  <a:pt x="18062" y="5247"/>
                  <a:pt x="17879" y="5991"/>
                </a:cubicBezTo>
                <a:cubicBezTo>
                  <a:pt x="17786" y="6363"/>
                  <a:pt x="17681" y="6809"/>
                  <a:pt x="17573" y="7308"/>
                </a:cubicBezTo>
                <a:cubicBezTo>
                  <a:pt x="17522" y="7556"/>
                  <a:pt x="17467" y="7818"/>
                  <a:pt x="17410" y="8094"/>
                </a:cubicBezTo>
                <a:cubicBezTo>
                  <a:pt x="17363" y="8371"/>
                  <a:pt x="17314" y="8661"/>
                  <a:pt x="17263" y="8961"/>
                </a:cubicBezTo>
                <a:cubicBezTo>
                  <a:pt x="16860" y="11336"/>
                  <a:pt x="16660" y="14281"/>
                  <a:pt x="16927" y="16611"/>
                </a:cubicBezTo>
                <a:cubicBezTo>
                  <a:pt x="17119" y="18278"/>
                  <a:pt x="17663" y="19630"/>
                  <a:pt x="18150" y="20572"/>
                </a:cubicBezTo>
                <a:cubicBezTo>
                  <a:pt x="18346" y="20950"/>
                  <a:pt x="18561" y="21315"/>
                  <a:pt x="18797" y="21667"/>
                </a:cubicBezTo>
                <a:cubicBezTo>
                  <a:pt x="18832" y="21719"/>
                  <a:pt x="18862" y="21762"/>
                  <a:pt x="18892" y="21804"/>
                </a:cubicBezTo>
                <a:cubicBezTo>
                  <a:pt x="18948" y="22110"/>
                  <a:pt x="19007" y="22415"/>
                  <a:pt x="19069" y="22718"/>
                </a:cubicBezTo>
                <a:lnTo>
                  <a:pt x="18107" y="23686"/>
                </a:lnTo>
                <a:cubicBezTo>
                  <a:pt x="17740" y="24061"/>
                  <a:pt x="17397" y="24456"/>
                  <a:pt x="17046" y="24836"/>
                </a:cubicBezTo>
                <a:cubicBezTo>
                  <a:pt x="16558" y="25354"/>
                  <a:pt x="16108" y="25894"/>
                  <a:pt x="15662" y="26431"/>
                </a:cubicBezTo>
                <a:cubicBezTo>
                  <a:pt x="15604" y="26237"/>
                  <a:pt x="15547" y="26045"/>
                  <a:pt x="15491" y="25851"/>
                </a:cubicBezTo>
                <a:cubicBezTo>
                  <a:pt x="15495" y="25831"/>
                  <a:pt x="15525" y="25669"/>
                  <a:pt x="15561" y="25379"/>
                </a:cubicBezTo>
                <a:cubicBezTo>
                  <a:pt x="15580" y="25225"/>
                  <a:pt x="15600" y="25037"/>
                  <a:pt x="15618" y="24818"/>
                </a:cubicBezTo>
                <a:cubicBezTo>
                  <a:pt x="15642" y="24604"/>
                  <a:pt x="15663" y="24361"/>
                  <a:pt x="15681" y="24091"/>
                </a:cubicBezTo>
                <a:cubicBezTo>
                  <a:pt x="15747" y="23012"/>
                  <a:pt x="15735" y="21509"/>
                  <a:pt x="15463" y="19889"/>
                </a:cubicBezTo>
                <a:cubicBezTo>
                  <a:pt x="15042" y="17584"/>
                  <a:pt x="14403" y="14854"/>
                  <a:pt x="13887" y="12625"/>
                </a:cubicBezTo>
                <a:cubicBezTo>
                  <a:pt x="13387" y="10428"/>
                  <a:pt x="13009" y="8769"/>
                  <a:pt x="13009" y="8769"/>
                </a:cubicBezTo>
                <a:cubicBezTo>
                  <a:pt x="13009" y="8769"/>
                  <a:pt x="12922" y="9226"/>
                  <a:pt x="12807" y="9979"/>
                </a:cubicBezTo>
                <a:cubicBezTo>
                  <a:pt x="12684" y="10725"/>
                  <a:pt x="12561" y="11790"/>
                  <a:pt x="12479" y="12989"/>
                </a:cubicBezTo>
                <a:cubicBezTo>
                  <a:pt x="12438" y="13589"/>
                  <a:pt x="12403" y="14218"/>
                  <a:pt x="12389" y="14865"/>
                </a:cubicBezTo>
                <a:cubicBezTo>
                  <a:pt x="12382" y="15520"/>
                  <a:pt x="12391" y="16187"/>
                  <a:pt x="12418" y="16850"/>
                </a:cubicBezTo>
                <a:cubicBezTo>
                  <a:pt x="12445" y="17511"/>
                  <a:pt x="12489" y="18164"/>
                  <a:pt x="12561" y="18799"/>
                </a:cubicBezTo>
                <a:cubicBezTo>
                  <a:pt x="12638" y="19440"/>
                  <a:pt x="12736" y="20056"/>
                  <a:pt x="12854" y="20631"/>
                </a:cubicBezTo>
                <a:cubicBezTo>
                  <a:pt x="13008" y="21383"/>
                  <a:pt x="13241" y="22116"/>
                  <a:pt x="13549" y="22819"/>
                </a:cubicBezTo>
                <a:cubicBezTo>
                  <a:pt x="13800" y="23390"/>
                  <a:pt x="14096" y="23939"/>
                  <a:pt x="14434" y="24464"/>
                </a:cubicBezTo>
                <a:cubicBezTo>
                  <a:pt x="14690" y="24865"/>
                  <a:pt x="14973" y="25251"/>
                  <a:pt x="15277" y="25617"/>
                </a:cubicBezTo>
                <a:cubicBezTo>
                  <a:pt x="15367" y="25935"/>
                  <a:pt x="15458" y="26249"/>
                  <a:pt x="15553" y="26563"/>
                </a:cubicBezTo>
                <a:cubicBezTo>
                  <a:pt x="15383" y="26767"/>
                  <a:pt x="15214" y="26969"/>
                  <a:pt x="15044" y="27170"/>
                </a:cubicBezTo>
                <a:cubicBezTo>
                  <a:pt x="14129" y="28313"/>
                  <a:pt x="13285" y="29463"/>
                  <a:pt x="12511" y="30599"/>
                </a:cubicBezTo>
                <a:cubicBezTo>
                  <a:pt x="12427" y="30387"/>
                  <a:pt x="12342" y="30176"/>
                  <a:pt x="12259" y="29963"/>
                </a:cubicBezTo>
                <a:cubicBezTo>
                  <a:pt x="12259" y="29962"/>
                  <a:pt x="12332" y="29275"/>
                  <a:pt x="12285" y="28182"/>
                </a:cubicBezTo>
                <a:cubicBezTo>
                  <a:pt x="12269" y="27551"/>
                  <a:pt x="12222" y="26922"/>
                  <a:pt x="12141" y="26297"/>
                </a:cubicBezTo>
                <a:cubicBezTo>
                  <a:pt x="12051" y="25591"/>
                  <a:pt x="11896" y="24809"/>
                  <a:pt x="11691" y="24018"/>
                </a:cubicBezTo>
                <a:cubicBezTo>
                  <a:pt x="11392" y="22899"/>
                  <a:pt x="11006" y="21669"/>
                  <a:pt x="10606" y="20442"/>
                </a:cubicBezTo>
                <a:cubicBezTo>
                  <a:pt x="10213" y="19233"/>
                  <a:pt x="9819" y="18020"/>
                  <a:pt x="9469" y="16939"/>
                </a:cubicBezTo>
                <a:lnTo>
                  <a:pt x="8233" y="13179"/>
                </a:lnTo>
                <a:cubicBezTo>
                  <a:pt x="8233" y="13179"/>
                  <a:pt x="8187" y="13639"/>
                  <a:pt x="8138" y="14394"/>
                </a:cubicBezTo>
                <a:cubicBezTo>
                  <a:pt x="8103" y="15161"/>
                  <a:pt x="8073" y="16228"/>
                  <a:pt x="8095" y="17421"/>
                </a:cubicBezTo>
                <a:cubicBezTo>
                  <a:pt x="8099" y="18013"/>
                  <a:pt x="8135" y="18652"/>
                  <a:pt x="8185" y="19303"/>
                </a:cubicBezTo>
                <a:cubicBezTo>
                  <a:pt x="8236" y="19953"/>
                  <a:pt x="8302" y="20613"/>
                  <a:pt x="8385" y="21266"/>
                </a:cubicBezTo>
                <a:cubicBezTo>
                  <a:pt x="8547" y="22526"/>
                  <a:pt x="8808" y="23772"/>
                  <a:pt x="9163" y="24994"/>
                </a:cubicBezTo>
                <a:cubicBezTo>
                  <a:pt x="9395" y="25785"/>
                  <a:pt x="9716" y="26497"/>
                  <a:pt x="10059" y="27115"/>
                </a:cubicBezTo>
                <a:cubicBezTo>
                  <a:pt x="10361" y="27660"/>
                  <a:pt x="10704" y="28180"/>
                  <a:pt x="11086" y="28671"/>
                </a:cubicBezTo>
                <a:cubicBezTo>
                  <a:pt x="11375" y="29046"/>
                  <a:pt x="11686" y="29401"/>
                  <a:pt x="12021" y="29735"/>
                </a:cubicBezTo>
                <a:cubicBezTo>
                  <a:pt x="12048" y="29806"/>
                  <a:pt x="12074" y="29877"/>
                  <a:pt x="12101" y="29949"/>
                </a:cubicBezTo>
                <a:cubicBezTo>
                  <a:pt x="12204" y="30214"/>
                  <a:pt x="12309" y="30479"/>
                  <a:pt x="12415" y="30741"/>
                </a:cubicBezTo>
                <a:cubicBezTo>
                  <a:pt x="11411" y="32223"/>
                  <a:pt x="10531" y="33675"/>
                  <a:pt x="9772" y="35046"/>
                </a:cubicBezTo>
                <a:cubicBezTo>
                  <a:pt x="9649" y="34803"/>
                  <a:pt x="9528" y="34559"/>
                  <a:pt x="9408" y="34314"/>
                </a:cubicBezTo>
                <a:cubicBezTo>
                  <a:pt x="9409" y="34196"/>
                  <a:pt x="9411" y="33546"/>
                  <a:pt x="9285" y="32569"/>
                </a:cubicBezTo>
                <a:cubicBezTo>
                  <a:pt x="9250" y="32300"/>
                  <a:pt x="9206" y="32004"/>
                  <a:pt x="9150" y="31689"/>
                </a:cubicBezTo>
                <a:cubicBezTo>
                  <a:pt x="9098" y="31376"/>
                  <a:pt x="9039" y="31047"/>
                  <a:pt x="8963" y="30700"/>
                </a:cubicBezTo>
                <a:cubicBezTo>
                  <a:pt x="8799" y="29942"/>
                  <a:pt x="8582" y="29196"/>
                  <a:pt x="8310" y="28470"/>
                </a:cubicBezTo>
                <a:cubicBezTo>
                  <a:pt x="7904" y="27376"/>
                  <a:pt x="7424" y="26197"/>
                  <a:pt x="6917" y="25012"/>
                </a:cubicBezTo>
                <a:lnTo>
                  <a:pt x="5461" y="21623"/>
                </a:lnTo>
                <a:lnTo>
                  <a:pt x="3885" y="17986"/>
                </a:lnTo>
                <a:lnTo>
                  <a:pt x="3885" y="17986"/>
                </a:lnTo>
                <a:cubicBezTo>
                  <a:pt x="3885" y="17986"/>
                  <a:pt x="3881" y="18099"/>
                  <a:pt x="3886" y="18311"/>
                </a:cubicBezTo>
                <a:cubicBezTo>
                  <a:pt x="3892" y="18521"/>
                  <a:pt x="3901" y="18828"/>
                  <a:pt x="3913" y="19213"/>
                </a:cubicBezTo>
                <a:cubicBezTo>
                  <a:pt x="3946" y="19979"/>
                  <a:pt x="4000" y="21033"/>
                  <a:pt x="4133" y="22223"/>
                </a:cubicBezTo>
                <a:cubicBezTo>
                  <a:pt x="4280" y="23424"/>
                  <a:pt x="4478" y="24737"/>
                  <a:pt x="4770" y="26027"/>
                </a:cubicBezTo>
                <a:cubicBezTo>
                  <a:pt x="5074" y="27325"/>
                  <a:pt x="5444" y="28582"/>
                  <a:pt x="5876" y="29667"/>
                </a:cubicBezTo>
                <a:cubicBezTo>
                  <a:pt x="6511" y="31223"/>
                  <a:pt x="7402" y="32381"/>
                  <a:pt x="8126" y="33160"/>
                </a:cubicBezTo>
                <a:cubicBezTo>
                  <a:pt x="8451" y="33510"/>
                  <a:pt x="8798" y="33840"/>
                  <a:pt x="9165" y="34147"/>
                </a:cubicBezTo>
                <a:cubicBezTo>
                  <a:pt x="9337" y="34499"/>
                  <a:pt x="9512" y="34849"/>
                  <a:pt x="9690" y="35198"/>
                </a:cubicBezTo>
                <a:cubicBezTo>
                  <a:pt x="9480" y="35576"/>
                  <a:pt x="9282" y="35949"/>
                  <a:pt x="9092" y="36315"/>
                </a:cubicBezTo>
                <a:cubicBezTo>
                  <a:pt x="8445" y="37561"/>
                  <a:pt x="7907" y="38714"/>
                  <a:pt x="7463" y="39732"/>
                </a:cubicBezTo>
                <a:cubicBezTo>
                  <a:pt x="7296" y="39470"/>
                  <a:pt x="7132" y="39205"/>
                  <a:pt x="6970" y="38938"/>
                </a:cubicBezTo>
                <a:cubicBezTo>
                  <a:pt x="6965" y="38890"/>
                  <a:pt x="6949" y="38733"/>
                  <a:pt x="6910" y="38478"/>
                </a:cubicBezTo>
                <a:cubicBezTo>
                  <a:pt x="6866" y="38172"/>
                  <a:pt x="6803" y="37739"/>
                  <a:pt x="6687" y="37208"/>
                </a:cubicBezTo>
                <a:cubicBezTo>
                  <a:pt x="6553" y="36587"/>
                  <a:pt x="6386" y="35973"/>
                  <a:pt x="6189" y="35369"/>
                </a:cubicBezTo>
                <a:cubicBezTo>
                  <a:pt x="5963" y="34632"/>
                  <a:pt x="5681" y="33912"/>
                  <a:pt x="5351" y="33214"/>
                </a:cubicBezTo>
                <a:cubicBezTo>
                  <a:pt x="5100" y="32688"/>
                  <a:pt x="4818" y="32136"/>
                  <a:pt x="4530" y="31577"/>
                </a:cubicBezTo>
                <a:cubicBezTo>
                  <a:pt x="4247" y="31023"/>
                  <a:pt x="3950" y="30457"/>
                  <a:pt x="3647" y="29893"/>
                </a:cubicBezTo>
                <a:lnTo>
                  <a:pt x="1888" y="26643"/>
                </a:lnTo>
                <a:lnTo>
                  <a:pt x="0" y="23168"/>
                </a:lnTo>
                <a:lnTo>
                  <a:pt x="0" y="23168"/>
                </a:lnTo>
                <a:cubicBezTo>
                  <a:pt x="0" y="23168"/>
                  <a:pt x="41" y="23630"/>
                  <a:pt x="135" y="24386"/>
                </a:cubicBezTo>
                <a:cubicBezTo>
                  <a:pt x="231" y="25143"/>
                  <a:pt x="375" y="26185"/>
                  <a:pt x="628" y="27368"/>
                </a:cubicBezTo>
                <a:cubicBezTo>
                  <a:pt x="873" y="28545"/>
                  <a:pt x="1181" y="29831"/>
                  <a:pt x="1604" y="31100"/>
                </a:cubicBezTo>
                <a:cubicBezTo>
                  <a:pt x="2015" y="32363"/>
                  <a:pt x="2486" y="33575"/>
                  <a:pt x="3034" y="34628"/>
                </a:cubicBezTo>
                <a:cubicBezTo>
                  <a:pt x="3800" y="36119"/>
                  <a:pt x="4781" y="37186"/>
                  <a:pt x="5578" y="37898"/>
                </a:cubicBezTo>
                <a:cubicBezTo>
                  <a:pt x="5936" y="38219"/>
                  <a:pt x="6313" y="38515"/>
                  <a:pt x="6709" y="38788"/>
                </a:cubicBezTo>
                <a:cubicBezTo>
                  <a:pt x="6933" y="39159"/>
                  <a:pt x="7162" y="39527"/>
                  <a:pt x="7392" y="39892"/>
                </a:cubicBezTo>
                <a:cubicBezTo>
                  <a:pt x="6883" y="41069"/>
                  <a:pt x="6498" y="42057"/>
                  <a:pt x="6216" y="42779"/>
                </a:cubicBezTo>
                <a:cubicBezTo>
                  <a:pt x="5950" y="43466"/>
                  <a:pt x="5739" y="44112"/>
                  <a:pt x="5529" y="44698"/>
                </a:cubicBezTo>
                <a:cubicBezTo>
                  <a:pt x="5317" y="45284"/>
                  <a:pt x="5150" y="45830"/>
                  <a:pt x="5012" y="46332"/>
                </a:cubicBezTo>
                <a:cubicBezTo>
                  <a:pt x="4738" y="47341"/>
                  <a:pt x="4626" y="48172"/>
                  <a:pt x="4623" y="48817"/>
                </a:cubicBezTo>
                <a:cubicBezTo>
                  <a:pt x="4614" y="49463"/>
                  <a:pt x="4699" y="49921"/>
                  <a:pt x="4770" y="50209"/>
                </a:cubicBezTo>
                <a:cubicBezTo>
                  <a:pt x="4800" y="50355"/>
                  <a:pt x="4839" y="50456"/>
                  <a:pt x="4858" y="50525"/>
                </a:cubicBezTo>
                <a:lnTo>
                  <a:pt x="4887" y="50627"/>
                </a:lnTo>
                <a:lnTo>
                  <a:pt x="5350" y="50620"/>
                </a:lnTo>
                <a:lnTo>
                  <a:pt x="5317" y="50500"/>
                </a:lnTo>
                <a:cubicBezTo>
                  <a:pt x="5296" y="50421"/>
                  <a:pt x="5258" y="50304"/>
                  <a:pt x="5229" y="50148"/>
                </a:cubicBezTo>
                <a:cubicBezTo>
                  <a:pt x="5160" y="49838"/>
                  <a:pt x="5096" y="49371"/>
                  <a:pt x="5119" y="48774"/>
                </a:cubicBezTo>
                <a:cubicBezTo>
                  <a:pt x="5136" y="48177"/>
                  <a:pt x="5254" y="47455"/>
                  <a:pt x="5470" y="46649"/>
                </a:cubicBezTo>
                <a:cubicBezTo>
                  <a:pt x="5579" y="46245"/>
                  <a:pt x="5712" y="45817"/>
                  <a:pt x="5864" y="45366"/>
                </a:cubicBezTo>
                <a:cubicBezTo>
                  <a:pt x="6025" y="44918"/>
                  <a:pt x="6196" y="44446"/>
                  <a:pt x="6373" y="43952"/>
                </a:cubicBezTo>
                <a:cubicBezTo>
                  <a:pt x="6978" y="42326"/>
                  <a:pt x="7731" y="40481"/>
                  <a:pt x="8679" y="38555"/>
                </a:cubicBezTo>
                <a:lnTo>
                  <a:pt x="8690" y="38653"/>
                </a:lnTo>
                <a:cubicBezTo>
                  <a:pt x="9149" y="38602"/>
                  <a:pt x="9605" y="38559"/>
                  <a:pt x="10062" y="38519"/>
                </a:cubicBezTo>
                <a:cubicBezTo>
                  <a:pt x="10348" y="38613"/>
                  <a:pt x="10812" y="38753"/>
                  <a:pt x="11417" y="38888"/>
                </a:cubicBezTo>
                <a:cubicBezTo>
                  <a:pt x="12012" y="39020"/>
                  <a:pt x="12615" y="39121"/>
                  <a:pt x="13221" y="39192"/>
                </a:cubicBezTo>
                <a:cubicBezTo>
                  <a:pt x="13918" y="39276"/>
                  <a:pt x="14620" y="39318"/>
                  <a:pt x="15323" y="39318"/>
                </a:cubicBezTo>
                <a:cubicBezTo>
                  <a:pt x="15360" y="39318"/>
                  <a:pt x="15397" y="39318"/>
                  <a:pt x="15434" y="39318"/>
                </a:cubicBezTo>
                <a:cubicBezTo>
                  <a:pt x="16530" y="39306"/>
                  <a:pt x="17708" y="39248"/>
                  <a:pt x="18886" y="39214"/>
                </a:cubicBezTo>
                <a:lnTo>
                  <a:pt x="20593" y="39154"/>
                </a:lnTo>
                <a:cubicBezTo>
                  <a:pt x="21141" y="39135"/>
                  <a:pt x="21689" y="39132"/>
                  <a:pt x="22185" y="39124"/>
                </a:cubicBezTo>
                <a:cubicBezTo>
                  <a:pt x="22849" y="39115"/>
                  <a:pt x="23440" y="39107"/>
                  <a:pt x="23943" y="39107"/>
                </a:cubicBezTo>
                <a:cubicBezTo>
                  <a:pt x="24199" y="39107"/>
                  <a:pt x="24432" y="39109"/>
                  <a:pt x="24641" y="39114"/>
                </a:cubicBezTo>
                <a:lnTo>
                  <a:pt x="24846" y="39117"/>
                </a:lnTo>
                <a:cubicBezTo>
                  <a:pt x="24864" y="39120"/>
                  <a:pt x="24881" y="39123"/>
                  <a:pt x="24899" y="39126"/>
                </a:cubicBezTo>
                <a:lnTo>
                  <a:pt x="24900" y="39118"/>
                </a:lnTo>
                <a:lnTo>
                  <a:pt x="25608" y="39128"/>
                </a:lnTo>
                <a:cubicBezTo>
                  <a:pt x="25608" y="39128"/>
                  <a:pt x="25239" y="38994"/>
                  <a:pt x="24614" y="38788"/>
                </a:cubicBezTo>
                <a:cubicBezTo>
                  <a:pt x="23993" y="38586"/>
                  <a:pt x="23098" y="38302"/>
                  <a:pt x="22083" y="38041"/>
                </a:cubicBezTo>
                <a:cubicBezTo>
                  <a:pt x="21067" y="37778"/>
                  <a:pt x="19903" y="37518"/>
                  <a:pt x="18708" y="37321"/>
                </a:cubicBezTo>
                <a:cubicBezTo>
                  <a:pt x="17550" y="37124"/>
                  <a:pt x="16380" y="37013"/>
                  <a:pt x="15205" y="36987"/>
                </a:cubicBezTo>
                <a:cubicBezTo>
                  <a:pt x="15133" y="36986"/>
                  <a:pt x="15062" y="36985"/>
                  <a:pt x="14991" y="36985"/>
                </a:cubicBezTo>
                <a:cubicBezTo>
                  <a:pt x="13497" y="36985"/>
                  <a:pt x="12228" y="37330"/>
                  <a:pt x="11286" y="37672"/>
                </a:cubicBezTo>
                <a:cubicBezTo>
                  <a:pt x="10896" y="37812"/>
                  <a:pt x="10516" y="37981"/>
                  <a:pt x="10151" y="38178"/>
                </a:cubicBezTo>
                <a:cubicBezTo>
                  <a:pt x="9917" y="38301"/>
                  <a:pt x="9785" y="38384"/>
                  <a:pt x="9757" y="38401"/>
                </a:cubicBezTo>
                <a:cubicBezTo>
                  <a:pt x="9406" y="38434"/>
                  <a:pt x="9055" y="38470"/>
                  <a:pt x="8703" y="38508"/>
                </a:cubicBezTo>
                <a:cubicBezTo>
                  <a:pt x="8895" y="38120"/>
                  <a:pt x="9091" y="37731"/>
                  <a:pt x="9298" y="37338"/>
                </a:cubicBezTo>
                <a:cubicBezTo>
                  <a:pt x="9862" y="36264"/>
                  <a:pt x="10483" y="35169"/>
                  <a:pt x="11151" y="34073"/>
                </a:cubicBezTo>
                <a:lnTo>
                  <a:pt x="11154" y="34193"/>
                </a:lnTo>
                <a:cubicBezTo>
                  <a:pt x="11375" y="34188"/>
                  <a:pt x="11595" y="34187"/>
                  <a:pt x="11815" y="34187"/>
                </a:cubicBezTo>
                <a:cubicBezTo>
                  <a:pt x="12060" y="34187"/>
                  <a:pt x="12304" y="34189"/>
                  <a:pt x="12549" y="34189"/>
                </a:cubicBezTo>
                <a:cubicBezTo>
                  <a:pt x="12827" y="34309"/>
                  <a:pt x="13267" y="34486"/>
                  <a:pt x="13840" y="34668"/>
                </a:cubicBezTo>
                <a:cubicBezTo>
                  <a:pt x="14850" y="34994"/>
                  <a:pt x="16258" y="35341"/>
                  <a:pt x="17807" y="35461"/>
                </a:cubicBezTo>
                <a:cubicBezTo>
                  <a:pt x="18884" y="35538"/>
                  <a:pt x="20100" y="35611"/>
                  <a:pt x="21256" y="35668"/>
                </a:cubicBezTo>
                <a:cubicBezTo>
                  <a:pt x="22406" y="35719"/>
                  <a:pt x="23565" y="35805"/>
                  <a:pt x="24552" y="35873"/>
                </a:cubicBezTo>
                <a:cubicBezTo>
                  <a:pt x="25533" y="35936"/>
                  <a:pt x="26400" y="36028"/>
                  <a:pt x="27001" y="36087"/>
                </a:cubicBezTo>
                <a:lnTo>
                  <a:pt x="27204" y="36108"/>
                </a:lnTo>
                <a:cubicBezTo>
                  <a:pt x="27220" y="36113"/>
                  <a:pt x="27238" y="36116"/>
                  <a:pt x="27254" y="36120"/>
                </a:cubicBezTo>
                <a:lnTo>
                  <a:pt x="27257" y="36113"/>
                </a:lnTo>
                <a:lnTo>
                  <a:pt x="27957" y="36184"/>
                </a:lnTo>
                <a:cubicBezTo>
                  <a:pt x="27957" y="36184"/>
                  <a:pt x="27603" y="36018"/>
                  <a:pt x="27000" y="35759"/>
                </a:cubicBezTo>
                <a:cubicBezTo>
                  <a:pt x="26399" y="35499"/>
                  <a:pt x="25547" y="35149"/>
                  <a:pt x="24548" y="34788"/>
                </a:cubicBezTo>
                <a:cubicBezTo>
                  <a:pt x="23542" y="34420"/>
                  <a:pt x="22426" y="34073"/>
                  <a:pt x="21253" y="33769"/>
                </a:cubicBezTo>
                <a:cubicBezTo>
                  <a:pt x="20085" y="33468"/>
                  <a:pt x="18879" y="33227"/>
                  <a:pt x="17790" y="33120"/>
                </a:cubicBezTo>
                <a:cubicBezTo>
                  <a:pt x="17416" y="33082"/>
                  <a:pt x="17041" y="33063"/>
                  <a:pt x="16665" y="33063"/>
                </a:cubicBezTo>
                <a:cubicBezTo>
                  <a:pt x="16308" y="33063"/>
                  <a:pt x="15950" y="33080"/>
                  <a:pt x="15594" y="33115"/>
                </a:cubicBezTo>
                <a:cubicBezTo>
                  <a:pt x="14923" y="33183"/>
                  <a:pt x="14332" y="33315"/>
                  <a:pt x="13829" y="33452"/>
                </a:cubicBezTo>
                <a:cubicBezTo>
                  <a:pt x="13425" y="33561"/>
                  <a:pt x="13029" y="33693"/>
                  <a:pt x="12641" y="33846"/>
                </a:cubicBezTo>
                <a:cubicBezTo>
                  <a:pt x="12368" y="33961"/>
                  <a:pt x="12219" y="34041"/>
                  <a:pt x="12219" y="34041"/>
                </a:cubicBezTo>
                <a:lnTo>
                  <a:pt x="12232" y="34048"/>
                </a:lnTo>
                <a:cubicBezTo>
                  <a:pt x="12029" y="34048"/>
                  <a:pt x="11826" y="34047"/>
                  <a:pt x="11623" y="34047"/>
                </a:cubicBezTo>
                <a:cubicBezTo>
                  <a:pt x="11470" y="34047"/>
                  <a:pt x="11318" y="34047"/>
                  <a:pt x="11165" y="34050"/>
                </a:cubicBezTo>
                <a:cubicBezTo>
                  <a:pt x="11964" y="32740"/>
                  <a:pt x="12834" y="31427"/>
                  <a:pt x="13770" y="30143"/>
                </a:cubicBezTo>
                <a:cubicBezTo>
                  <a:pt x="14783" y="28748"/>
                  <a:pt x="15871" y="27389"/>
                  <a:pt x="17007" y="26090"/>
                </a:cubicBezTo>
                <a:cubicBezTo>
                  <a:pt x="17386" y="26150"/>
                  <a:pt x="17764" y="26212"/>
                  <a:pt x="18140" y="26279"/>
                </a:cubicBezTo>
                <a:cubicBezTo>
                  <a:pt x="18392" y="26445"/>
                  <a:pt x="18808" y="26705"/>
                  <a:pt x="19363" y="26997"/>
                </a:cubicBezTo>
                <a:cubicBezTo>
                  <a:pt x="20559" y="27624"/>
                  <a:pt x="21821" y="28113"/>
                  <a:pt x="23128" y="28453"/>
                </a:cubicBezTo>
                <a:cubicBezTo>
                  <a:pt x="24200" y="28735"/>
                  <a:pt x="25358" y="28988"/>
                  <a:pt x="26493" y="29249"/>
                </a:cubicBezTo>
                <a:cubicBezTo>
                  <a:pt x="27641" y="29523"/>
                  <a:pt x="28740" y="29775"/>
                  <a:pt x="29706" y="30022"/>
                </a:cubicBezTo>
                <a:lnTo>
                  <a:pt x="32079" y="30660"/>
                </a:lnTo>
                <a:cubicBezTo>
                  <a:pt x="32148" y="30679"/>
                  <a:pt x="32212" y="30696"/>
                  <a:pt x="32273" y="30714"/>
                </a:cubicBezTo>
                <a:cubicBezTo>
                  <a:pt x="32290" y="30721"/>
                  <a:pt x="32305" y="30728"/>
                  <a:pt x="32320" y="30735"/>
                </a:cubicBezTo>
                <a:lnTo>
                  <a:pt x="32324" y="30728"/>
                </a:lnTo>
                <a:cubicBezTo>
                  <a:pt x="32500" y="30779"/>
                  <a:pt x="32651" y="30826"/>
                  <a:pt x="32762" y="30857"/>
                </a:cubicBezTo>
                <a:lnTo>
                  <a:pt x="33006" y="30931"/>
                </a:lnTo>
                <a:cubicBezTo>
                  <a:pt x="33006" y="30931"/>
                  <a:pt x="32686" y="30702"/>
                  <a:pt x="32136" y="30336"/>
                </a:cubicBezTo>
                <a:cubicBezTo>
                  <a:pt x="31586" y="29970"/>
                  <a:pt x="30818" y="29487"/>
                  <a:pt x="29900" y="28960"/>
                </a:cubicBezTo>
                <a:cubicBezTo>
                  <a:pt x="28989" y="28437"/>
                  <a:pt x="27918" y="27864"/>
                  <a:pt x="26825" y="27372"/>
                </a:cubicBezTo>
                <a:cubicBezTo>
                  <a:pt x="25732" y="26881"/>
                  <a:pt x="24594" y="26444"/>
                  <a:pt x="23524" y="26134"/>
                </a:cubicBezTo>
                <a:cubicBezTo>
                  <a:pt x="22765" y="25915"/>
                  <a:pt x="22043" y="25811"/>
                  <a:pt x="21367" y="25762"/>
                </a:cubicBezTo>
                <a:cubicBezTo>
                  <a:pt x="21072" y="25743"/>
                  <a:pt x="20785" y="25733"/>
                  <a:pt x="20513" y="25733"/>
                </a:cubicBezTo>
                <a:cubicBezTo>
                  <a:pt x="20165" y="25733"/>
                  <a:pt x="19842" y="25749"/>
                  <a:pt x="19556" y="25782"/>
                </a:cubicBezTo>
                <a:cubicBezTo>
                  <a:pt x="18622" y="25879"/>
                  <a:pt x="17996" y="26057"/>
                  <a:pt x="17888" y="26089"/>
                </a:cubicBezTo>
                <a:cubicBezTo>
                  <a:pt x="17631" y="26044"/>
                  <a:pt x="17374" y="26003"/>
                  <a:pt x="17116" y="25962"/>
                </a:cubicBezTo>
                <a:cubicBezTo>
                  <a:pt x="17874" y="25099"/>
                  <a:pt x="18652" y="24263"/>
                  <a:pt x="19443" y="23464"/>
                </a:cubicBezTo>
                <a:cubicBezTo>
                  <a:pt x="19815" y="23086"/>
                  <a:pt x="20190" y="22720"/>
                  <a:pt x="20568" y="22359"/>
                </a:cubicBezTo>
                <a:cubicBezTo>
                  <a:pt x="20962" y="22459"/>
                  <a:pt x="21355" y="22563"/>
                  <a:pt x="21746" y="22670"/>
                </a:cubicBezTo>
                <a:cubicBezTo>
                  <a:pt x="21981" y="22858"/>
                  <a:pt x="22368" y="23152"/>
                  <a:pt x="22888" y="23490"/>
                </a:cubicBezTo>
                <a:cubicBezTo>
                  <a:pt x="23401" y="23822"/>
                  <a:pt x="23929" y="24126"/>
                  <a:pt x="24473" y="24403"/>
                </a:cubicBezTo>
                <a:cubicBezTo>
                  <a:pt x="25131" y="24743"/>
                  <a:pt x="25810" y="25041"/>
                  <a:pt x="26506" y="25294"/>
                </a:cubicBezTo>
                <a:cubicBezTo>
                  <a:pt x="27023" y="25481"/>
                  <a:pt x="27564" y="25664"/>
                  <a:pt x="28111" y="25844"/>
                </a:cubicBezTo>
                <a:lnTo>
                  <a:pt x="29779" y="26405"/>
                </a:lnTo>
                <a:lnTo>
                  <a:pt x="31398" y="26948"/>
                </a:lnTo>
                <a:cubicBezTo>
                  <a:pt x="31919" y="27123"/>
                  <a:pt x="32431" y="27314"/>
                  <a:pt x="32898" y="27482"/>
                </a:cubicBezTo>
                <a:cubicBezTo>
                  <a:pt x="33833" y="27825"/>
                  <a:pt x="34634" y="28103"/>
                  <a:pt x="35165" y="28360"/>
                </a:cubicBezTo>
                <a:lnTo>
                  <a:pt x="35317" y="28427"/>
                </a:lnTo>
                <a:cubicBezTo>
                  <a:pt x="35338" y="28442"/>
                  <a:pt x="35361" y="28454"/>
                  <a:pt x="35382" y="28468"/>
                </a:cubicBezTo>
                <a:lnTo>
                  <a:pt x="35389" y="28458"/>
                </a:lnTo>
                <a:lnTo>
                  <a:pt x="36017" y="28741"/>
                </a:lnTo>
                <a:cubicBezTo>
                  <a:pt x="36017" y="28741"/>
                  <a:pt x="35731" y="28478"/>
                  <a:pt x="35237" y="28055"/>
                </a:cubicBezTo>
                <a:cubicBezTo>
                  <a:pt x="34739" y="27640"/>
                  <a:pt x="34041" y="27036"/>
                  <a:pt x="33182" y="26435"/>
                </a:cubicBezTo>
                <a:cubicBezTo>
                  <a:pt x="32324" y="25829"/>
                  <a:pt x="31329" y="25175"/>
                  <a:pt x="30279" y="24569"/>
                </a:cubicBezTo>
                <a:cubicBezTo>
                  <a:pt x="29264" y="23976"/>
                  <a:pt x="28206" y="23461"/>
                  <a:pt x="27115" y="23028"/>
                </a:cubicBezTo>
                <a:cubicBezTo>
                  <a:pt x="25640" y="22438"/>
                  <a:pt x="24248" y="22309"/>
                  <a:pt x="23196" y="22300"/>
                </a:cubicBezTo>
                <a:cubicBezTo>
                  <a:pt x="23166" y="22300"/>
                  <a:pt x="23135" y="22300"/>
                  <a:pt x="23104" y="22300"/>
                </a:cubicBezTo>
                <a:cubicBezTo>
                  <a:pt x="22718" y="22300"/>
                  <a:pt x="22333" y="22327"/>
                  <a:pt x="21952" y="22380"/>
                </a:cubicBezTo>
                <a:cubicBezTo>
                  <a:pt x="21701" y="22415"/>
                  <a:pt x="21545" y="22445"/>
                  <a:pt x="21502" y="22453"/>
                </a:cubicBezTo>
                <a:cubicBezTo>
                  <a:pt x="21233" y="22382"/>
                  <a:pt x="20961" y="22311"/>
                  <a:pt x="20689" y="22243"/>
                </a:cubicBezTo>
                <a:cubicBezTo>
                  <a:pt x="21896" y="21092"/>
                  <a:pt x="23116" y="20029"/>
                  <a:pt x="24308" y="19063"/>
                </a:cubicBezTo>
                <a:cubicBezTo>
                  <a:pt x="24720" y="19207"/>
                  <a:pt x="25127" y="19354"/>
                  <a:pt x="25531" y="19504"/>
                </a:cubicBezTo>
                <a:cubicBezTo>
                  <a:pt x="25747" y="19712"/>
                  <a:pt x="26105" y="20039"/>
                  <a:pt x="26591" y="20420"/>
                </a:cubicBezTo>
                <a:cubicBezTo>
                  <a:pt x="27420" y="21076"/>
                  <a:pt x="28623" y="21898"/>
                  <a:pt x="30030" y="22553"/>
                </a:cubicBezTo>
                <a:cubicBezTo>
                  <a:pt x="32023" y="23459"/>
                  <a:pt x="34322" y="24510"/>
                  <a:pt x="35994" y="25469"/>
                </a:cubicBezTo>
                <a:cubicBezTo>
                  <a:pt x="36412" y="25696"/>
                  <a:pt x="36795" y="25929"/>
                  <a:pt x="37130" y="26139"/>
                </a:cubicBezTo>
                <a:lnTo>
                  <a:pt x="37995" y="26688"/>
                </a:lnTo>
                <a:lnTo>
                  <a:pt x="38061" y="26735"/>
                </a:lnTo>
                <a:cubicBezTo>
                  <a:pt x="38098" y="26769"/>
                  <a:pt x="38138" y="26802"/>
                  <a:pt x="38176" y="26836"/>
                </a:cubicBezTo>
                <a:lnTo>
                  <a:pt x="38187" y="26824"/>
                </a:lnTo>
                <a:lnTo>
                  <a:pt x="38736" y="27214"/>
                </a:lnTo>
                <a:cubicBezTo>
                  <a:pt x="38736" y="27214"/>
                  <a:pt x="38498" y="26908"/>
                  <a:pt x="38081" y="26412"/>
                </a:cubicBezTo>
                <a:cubicBezTo>
                  <a:pt x="37663" y="25910"/>
                  <a:pt x="37057" y="25248"/>
                  <a:pt x="36315" y="24516"/>
                </a:cubicBezTo>
                <a:cubicBezTo>
                  <a:pt x="34837" y="23035"/>
                  <a:pt x="32769" y="21393"/>
                  <a:pt x="30813" y="20367"/>
                </a:cubicBezTo>
                <a:cubicBezTo>
                  <a:pt x="30124" y="20009"/>
                  <a:pt x="29434" y="19757"/>
                  <a:pt x="28784" y="19577"/>
                </a:cubicBezTo>
                <a:cubicBezTo>
                  <a:pt x="28201" y="19429"/>
                  <a:pt x="27610" y="19329"/>
                  <a:pt x="27012" y="19276"/>
                </a:cubicBezTo>
                <a:cubicBezTo>
                  <a:pt x="26674" y="19244"/>
                  <a:pt x="26336" y="19228"/>
                  <a:pt x="25998" y="19228"/>
                </a:cubicBezTo>
                <a:cubicBezTo>
                  <a:pt x="25918" y="19228"/>
                  <a:pt x="25838" y="19229"/>
                  <a:pt x="25758" y="19231"/>
                </a:cubicBezTo>
                <a:cubicBezTo>
                  <a:pt x="25485" y="19245"/>
                  <a:pt x="25328" y="19264"/>
                  <a:pt x="25302" y="19267"/>
                </a:cubicBezTo>
                <a:cubicBezTo>
                  <a:pt x="25018" y="19163"/>
                  <a:pt x="24729" y="19060"/>
                  <a:pt x="24440" y="18958"/>
                </a:cubicBezTo>
                <a:cubicBezTo>
                  <a:pt x="24804" y="18665"/>
                  <a:pt x="25166" y="18378"/>
                  <a:pt x="25524" y="18104"/>
                </a:cubicBezTo>
                <a:cubicBezTo>
                  <a:pt x="26072" y="17677"/>
                  <a:pt x="26612" y="17278"/>
                  <a:pt x="27141" y="16903"/>
                </a:cubicBezTo>
                <a:cubicBezTo>
                  <a:pt x="27572" y="16998"/>
                  <a:pt x="27998" y="17100"/>
                  <a:pt x="28421" y="17208"/>
                </a:cubicBezTo>
                <a:cubicBezTo>
                  <a:pt x="28456" y="17234"/>
                  <a:pt x="28488" y="17260"/>
                  <a:pt x="28528" y="17291"/>
                </a:cubicBezTo>
                <a:cubicBezTo>
                  <a:pt x="28770" y="17471"/>
                  <a:pt x="29123" y="17723"/>
                  <a:pt x="29566" y="18011"/>
                </a:cubicBezTo>
                <a:cubicBezTo>
                  <a:pt x="30011" y="18300"/>
                  <a:pt x="30540" y="18616"/>
                  <a:pt x="31133" y="18927"/>
                </a:cubicBezTo>
                <a:cubicBezTo>
                  <a:pt x="31726" y="19238"/>
                  <a:pt x="32391" y="19566"/>
                  <a:pt x="33085" y="19839"/>
                </a:cubicBezTo>
                <a:cubicBezTo>
                  <a:pt x="34069" y="20242"/>
                  <a:pt x="35124" y="20652"/>
                  <a:pt x="36112" y="21096"/>
                </a:cubicBezTo>
                <a:cubicBezTo>
                  <a:pt x="37101" y="21539"/>
                  <a:pt x="38018" y="22005"/>
                  <a:pt x="38765" y="22456"/>
                </a:cubicBezTo>
                <a:cubicBezTo>
                  <a:pt x="39143" y="22663"/>
                  <a:pt x="39469" y="22910"/>
                  <a:pt x="39757" y="23103"/>
                </a:cubicBezTo>
                <a:cubicBezTo>
                  <a:pt x="39898" y="23202"/>
                  <a:pt x="40031" y="23295"/>
                  <a:pt x="40155" y="23382"/>
                </a:cubicBezTo>
                <a:lnTo>
                  <a:pt x="40476" y="23646"/>
                </a:lnTo>
                <a:lnTo>
                  <a:pt x="40521" y="23684"/>
                </a:lnTo>
                <a:cubicBezTo>
                  <a:pt x="40548" y="23716"/>
                  <a:pt x="40580" y="23746"/>
                  <a:pt x="40607" y="23778"/>
                </a:cubicBezTo>
                <a:lnTo>
                  <a:pt x="40619" y="23768"/>
                </a:lnTo>
                <a:lnTo>
                  <a:pt x="41064" y="24149"/>
                </a:lnTo>
                <a:cubicBezTo>
                  <a:pt x="41064" y="24149"/>
                  <a:pt x="40887" y="23844"/>
                  <a:pt x="40551" y="23345"/>
                </a:cubicBezTo>
                <a:cubicBezTo>
                  <a:pt x="40384" y="23097"/>
                  <a:pt x="40175" y="22800"/>
                  <a:pt x="39926" y="22470"/>
                </a:cubicBezTo>
                <a:cubicBezTo>
                  <a:pt x="39674" y="22149"/>
                  <a:pt x="39378" y="21807"/>
                  <a:pt x="39045" y="21443"/>
                </a:cubicBezTo>
                <a:cubicBezTo>
                  <a:pt x="38714" y="21079"/>
                  <a:pt x="38341" y="20698"/>
                  <a:pt x="37934" y="20343"/>
                </a:cubicBezTo>
                <a:cubicBezTo>
                  <a:pt x="37527" y="19984"/>
                  <a:pt x="37088" y="19609"/>
                  <a:pt x="36625" y="19272"/>
                </a:cubicBezTo>
                <a:cubicBezTo>
                  <a:pt x="36163" y="18939"/>
                  <a:pt x="35679" y="18618"/>
                  <a:pt x="35184" y="18321"/>
                </a:cubicBezTo>
                <a:cubicBezTo>
                  <a:pt x="34702" y="18044"/>
                  <a:pt x="34205" y="17790"/>
                  <a:pt x="33697" y="17563"/>
                </a:cubicBezTo>
                <a:cubicBezTo>
                  <a:pt x="32995" y="17248"/>
                  <a:pt x="32298" y="17071"/>
                  <a:pt x="31637" y="16945"/>
                </a:cubicBezTo>
                <a:cubicBezTo>
                  <a:pt x="31045" y="16853"/>
                  <a:pt x="30483" y="16809"/>
                  <a:pt x="29998" y="16809"/>
                </a:cubicBezTo>
                <a:cubicBezTo>
                  <a:pt x="29950" y="16809"/>
                  <a:pt x="29902" y="16810"/>
                  <a:pt x="29856" y="16811"/>
                </a:cubicBezTo>
                <a:cubicBezTo>
                  <a:pt x="29441" y="16820"/>
                  <a:pt x="29027" y="16853"/>
                  <a:pt x="28616" y="16908"/>
                </a:cubicBezTo>
                <a:cubicBezTo>
                  <a:pt x="28345" y="16950"/>
                  <a:pt x="28192" y="16987"/>
                  <a:pt x="28167" y="16994"/>
                </a:cubicBezTo>
                <a:cubicBezTo>
                  <a:pt x="27879" y="16923"/>
                  <a:pt x="27588" y="16857"/>
                  <a:pt x="27297" y="16791"/>
                </a:cubicBezTo>
                <a:cubicBezTo>
                  <a:pt x="28525" y="15927"/>
                  <a:pt x="29681" y="15199"/>
                  <a:pt x="30707" y="14598"/>
                </a:cubicBezTo>
                <a:cubicBezTo>
                  <a:pt x="31050" y="14629"/>
                  <a:pt x="31389" y="14667"/>
                  <a:pt x="31725" y="14708"/>
                </a:cubicBezTo>
                <a:cubicBezTo>
                  <a:pt x="31751" y="14724"/>
                  <a:pt x="31773" y="14738"/>
                  <a:pt x="31803" y="14754"/>
                </a:cubicBezTo>
                <a:cubicBezTo>
                  <a:pt x="32023" y="14878"/>
                  <a:pt x="32350" y="15060"/>
                  <a:pt x="32751" y="15259"/>
                </a:cubicBezTo>
                <a:cubicBezTo>
                  <a:pt x="33153" y="15460"/>
                  <a:pt x="33629" y="15668"/>
                  <a:pt x="34159" y="15879"/>
                </a:cubicBezTo>
                <a:cubicBezTo>
                  <a:pt x="34692" y="16102"/>
                  <a:pt x="35270" y="16291"/>
                  <a:pt x="35883" y="16471"/>
                </a:cubicBezTo>
                <a:lnTo>
                  <a:pt x="37204" y="16846"/>
                </a:lnTo>
                <a:cubicBezTo>
                  <a:pt x="37650" y="16988"/>
                  <a:pt x="38095" y="17106"/>
                  <a:pt x="38524" y="17253"/>
                </a:cubicBezTo>
                <a:cubicBezTo>
                  <a:pt x="38953" y="17410"/>
                  <a:pt x="39369" y="17534"/>
                  <a:pt x="39755" y="17694"/>
                </a:cubicBezTo>
                <a:cubicBezTo>
                  <a:pt x="40140" y="17861"/>
                  <a:pt x="40506" y="17992"/>
                  <a:pt x="40828" y="18154"/>
                </a:cubicBezTo>
                <a:cubicBezTo>
                  <a:pt x="41150" y="18316"/>
                  <a:pt x="41441" y="18458"/>
                  <a:pt x="41693" y="18591"/>
                </a:cubicBezTo>
                <a:lnTo>
                  <a:pt x="42321" y="18973"/>
                </a:lnTo>
                <a:lnTo>
                  <a:pt x="42406" y="19025"/>
                </a:lnTo>
                <a:cubicBezTo>
                  <a:pt x="42417" y="19038"/>
                  <a:pt x="42432" y="19049"/>
                  <a:pt x="42443" y="19061"/>
                </a:cubicBezTo>
                <a:lnTo>
                  <a:pt x="42452" y="19053"/>
                </a:lnTo>
                <a:lnTo>
                  <a:pt x="42548" y="19112"/>
                </a:lnTo>
                <a:lnTo>
                  <a:pt x="42708" y="19231"/>
                </a:lnTo>
                <a:lnTo>
                  <a:pt x="42840" y="19329"/>
                </a:lnTo>
                <a:cubicBezTo>
                  <a:pt x="42840" y="19329"/>
                  <a:pt x="42803" y="19267"/>
                  <a:pt x="42736" y="19156"/>
                </a:cubicBezTo>
                <a:cubicBezTo>
                  <a:pt x="42666" y="19049"/>
                  <a:pt x="42569" y="18871"/>
                  <a:pt x="42426" y="18687"/>
                </a:cubicBezTo>
                <a:cubicBezTo>
                  <a:pt x="42284" y="18499"/>
                  <a:pt x="42107" y="18273"/>
                  <a:pt x="41893" y="18019"/>
                </a:cubicBezTo>
                <a:cubicBezTo>
                  <a:pt x="41786" y="17893"/>
                  <a:pt x="41670" y="17758"/>
                  <a:pt x="41543" y="17620"/>
                </a:cubicBezTo>
                <a:cubicBezTo>
                  <a:pt x="41416" y="17492"/>
                  <a:pt x="41279" y="17359"/>
                  <a:pt x="41131" y="17223"/>
                </a:cubicBezTo>
                <a:cubicBezTo>
                  <a:pt x="40550" y="16658"/>
                  <a:pt x="39808" y="16101"/>
                  <a:pt x="38974" y="15598"/>
                </a:cubicBezTo>
                <a:cubicBezTo>
                  <a:pt x="38557" y="15362"/>
                  <a:pt x="38118" y="15133"/>
                  <a:pt x="37671" y="14926"/>
                </a:cubicBezTo>
                <a:cubicBezTo>
                  <a:pt x="37227" y="14740"/>
                  <a:pt x="36772" y="14572"/>
                  <a:pt x="36325" y="14431"/>
                </a:cubicBezTo>
                <a:cubicBezTo>
                  <a:pt x="35725" y="14258"/>
                  <a:pt x="35106" y="14156"/>
                  <a:pt x="34483" y="14127"/>
                </a:cubicBezTo>
                <a:cubicBezTo>
                  <a:pt x="34368" y="14125"/>
                  <a:pt x="34254" y="14123"/>
                  <a:pt x="34141" y="14123"/>
                </a:cubicBezTo>
                <a:cubicBezTo>
                  <a:pt x="33693" y="14123"/>
                  <a:pt x="33274" y="14144"/>
                  <a:pt x="32918" y="14205"/>
                </a:cubicBezTo>
                <a:cubicBezTo>
                  <a:pt x="32470" y="14272"/>
                  <a:pt x="32102" y="14354"/>
                  <a:pt x="31847" y="14419"/>
                </a:cubicBezTo>
                <a:cubicBezTo>
                  <a:pt x="31664" y="14473"/>
                  <a:pt x="31543" y="14515"/>
                  <a:pt x="31489" y="14534"/>
                </a:cubicBezTo>
                <a:cubicBezTo>
                  <a:pt x="31299" y="14512"/>
                  <a:pt x="31106" y="14494"/>
                  <a:pt x="30916" y="14475"/>
                </a:cubicBezTo>
                <a:cubicBezTo>
                  <a:pt x="31862" y="13927"/>
                  <a:pt x="32685" y="13491"/>
                  <a:pt x="33342" y="13153"/>
                </a:cubicBezTo>
                <a:cubicBezTo>
                  <a:pt x="33409" y="13122"/>
                  <a:pt x="33475" y="13093"/>
                  <a:pt x="33542" y="13062"/>
                </a:cubicBezTo>
                <a:cubicBezTo>
                  <a:pt x="33563" y="13063"/>
                  <a:pt x="33596" y="13063"/>
                  <a:pt x="33637" y="13063"/>
                </a:cubicBezTo>
                <a:cubicBezTo>
                  <a:pt x="33706" y="13063"/>
                  <a:pt x="33802" y="13062"/>
                  <a:pt x="33922" y="13058"/>
                </a:cubicBezTo>
                <a:cubicBezTo>
                  <a:pt x="34183" y="13043"/>
                  <a:pt x="34565" y="13035"/>
                  <a:pt x="35021" y="12998"/>
                </a:cubicBezTo>
                <a:cubicBezTo>
                  <a:pt x="35250" y="12979"/>
                  <a:pt x="35495" y="12947"/>
                  <a:pt x="35757" y="12916"/>
                </a:cubicBezTo>
                <a:cubicBezTo>
                  <a:pt x="36022" y="12891"/>
                  <a:pt x="36302" y="12856"/>
                  <a:pt x="36590" y="12808"/>
                </a:cubicBezTo>
                <a:cubicBezTo>
                  <a:pt x="36735" y="12785"/>
                  <a:pt x="36882" y="12758"/>
                  <a:pt x="37031" y="12727"/>
                </a:cubicBezTo>
                <a:cubicBezTo>
                  <a:pt x="37183" y="12703"/>
                  <a:pt x="37337" y="12678"/>
                  <a:pt x="37494" y="12648"/>
                </a:cubicBezTo>
                <a:cubicBezTo>
                  <a:pt x="37805" y="12591"/>
                  <a:pt x="38123" y="12506"/>
                  <a:pt x="38450" y="12423"/>
                </a:cubicBezTo>
                <a:cubicBezTo>
                  <a:pt x="39371" y="12201"/>
                  <a:pt x="40380" y="11916"/>
                  <a:pt x="41404" y="11715"/>
                </a:cubicBezTo>
                <a:lnTo>
                  <a:pt x="42170" y="11555"/>
                </a:lnTo>
                <a:lnTo>
                  <a:pt x="42932" y="11438"/>
                </a:lnTo>
                <a:cubicBezTo>
                  <a:pt x="43183" y="11402"/>
                  <a:pt x="43433" y="11348"/>
                  <a:pt x="43677" y="11327"/>
                </a:cubicBezTo>
                <a:lnTo>
                  <a:pt x="44395" y="11256"/>
                </a:lnTo>
                <a:cubicBezTo>
                  <a:pt x="44863" y="11195"/>
                  <a:pt x="45302" y="11193"/>
                  <a:pt x="45702" y="11176"/>
                </a:cubicBezTo>
                <a:lnTo>
                  <a:pt x="46271" y="11154"/>
                </a:lnTo>
                <a:lnTo>
                  <a:pt x="46758" y="11169"/>
                </a:lnTo>
                <a:lnTo>
                  <a:pt x="47719" y="11194"/>
                </a:lnTo>
                <a:lnTo>
                  <a:pt x="47074" y="10940"/>
                </a:lnTo>
                <a:lnTo>
                  <a:pt x="47076" y="10930"/>
                </a:lnTo>
                <a:cubicBezTo>
                  <a:pt x="47061" y="10927"/>
                  <a:pt x="47045" y="10926"/>
                  <a:pt x="47029" y="10922"/>
                </a:cubicBezTo>
                <a:lnTo>
                  <a:pt x="46813" y="10836"/>
                </a:lnTo>
                <a:cubicBezTo>
                  <a:pt x="46668" y="10783"/>
                  <a:pt x="46511" y="10717"/>
                  <a:pt x="46336" y="10660"/>
                </a:cubicBezTo>
                <a:lnTo>
                  <a:pt x="45771" y="10499"/>
                </a:lnTo>
                <a:lnTo>
                  <a:pt x="45131" y="10322"/>
                </a:lnTo>
                <a:cubicBezTo>
                  <a:pt x="44906" y="10260"/>
                  <a:pt x="44667" y="10229"/>
                  <a:pt x="44421" y="10180"/>
                </a:cubicBezTo>
                <a:lnTo>
                  <a:pt x="43656" y="10047"/>
                </a:lnTo>
                <a:cubicBezTo>
                  <a:pt x="43394" y="10010"/>
                  <a:pt x="43125" y="9993"/>
                  <a:pt x="42848" y="9967"/>
                </a:cubicBezTo>
                <a:cubicBezTo>
                  <a:pt x="42574" y="9948"/>
                  <a:pt x="42292" y="9913"/>
                  <a:pt x="42009" y="9912"/>
                </a:cubicBezTo>
                <a:lnTo>
                  <a:pt x="41154" y="9915"/>
                </a:lnTo>
                <a:lnTo>
                  <a:pt x="40723" y="9922"/>
                </a:lnTo>
                <a:lnTo>
                  <a:pt x="40297" y="9959"/>
                </a:lnTo>
                <a:lnTo>
                  <a:pt x="39451" y="10044"/>
                </a:lnTo>
                <a:cubicBezTo>
                  <a:pt x="38896" y="10120"/>
                  <a:pt x="38362" y="10240"/>
                  <a:pt x="37855" y="10353"/>
                </a:cubicBezTo>
                <a:cubicBezTo>
                  <a:pt x="37149" y="10561"/>
                  <a:pt x="36499" y="10797"/>
                  <a:pt x="35959" y="11108"/>
                </a:cubicBezTo>
                <a:cubicBezTo>
                  <a:pt x="35687" y="11256"/>
                  <a:pt x="35434" y="11406"/>
                  <a:pt x="35204" y="11553"/>
                </a:cubicBezTo>
                <a:cubicBezTo>
                  <a:pt x="34978" y="11712"/>
                  <a:pt x="34775" y="11866"/>
                  <a:pt x="34594" y="12012"/>
                </a:cubicBezTo>
                <a:cubicBezTo>
                  <a:pt x="34229" y="12301"/>
                  <a:pt x="33956" y="12558"/>
                  <a:pt x="33778" y="12755"/>
                </a:cubicBezTo>
                <a:cubicBezTo>
                  <a:pt x="33752" y="12783"/>
                  <a:pt x="33732" y="12806"/>
                  <a:pt x="33710" y="12831"/>
                </a:cubicBezTo>
                <a:cubicBezTo>
                  <a:pt x="33558" y="12899"/>
                  <a:pt x="33406" y="12967"/>
                  <a:pt x="33256" y="13036"/>
                </a:cubicBezTo>
                <a:cubicBezTo>
                  <a:pt x="31955" y="13540"/>
                  <a:pt x="30631" y="14162"/>
                  <a:pt x="29318" y="14887"/>
                </a:cubicBezTo>
                <a:cubicBezTo>
                  <a:pt x="29361" y="14797"/>
                  <a:pt x="29406" y="14706"/>
                  <a:pt x="29451" y="14617"/>
                </a:cubicBezTo>
                <a:cubicBezTo>
                  <a:pt x="29493" y="14584"/>
                  <a:pt x="29600" y="14500"/>
                  <a:pt x="29756" y="14366"/>
                </a:cubicBezTo>
                <a:cubicBezTo>
                  <a:pt x="29958" y="14186"/>
                  <a:pt x="30249" y="13934"/>
                  <a:pt x="30590" y="13608"/>
                </a:cubicBezTo>
                <a:cubicBezTo>
                  <a:pt x="30759" y="13443"/>
                  <a:pt x="30942" y="13260"/>
                  <a:pt x="31131" y="13056"/>
                </a:cubicBezTo>
                <a:cubicBezTo>
                  <a:pt x="31324" y="12860"/>
                  <a:pt x="31527" y="12647"/>
                  <a:pt x="31733" y="12413"/>
                </a:cubicBezTo>
                <a:cubicBezTo>
                  <a:pt x="32142" y="11938"/>
                  <a:pt x="32586" y="11421"/>
                  <a:pt x="33013" y="10821"/>
                </a:cubicBezTo>
                <a:cubicBezTo>
                  <a:pt x="33309" y="10390"/>
                  <a:pt x="33639" y="9968"/>
                  <a:pt x="33968" y="9503"/>
                </a:cubicBezTo>
                <a:cubicBezTo>
                  <a:pt x="34295" y="9040"/>
                  <a:pt x="34648" y="8583"/>
                  <a:pt x="35004" y="8115"/>
                </a:cubicBezTo>
                <a:lnTo>
                  <a:pt x="35543" y="7414"/>
                </a:lnTo>
                <a:lnTo>
                  <a:pt x="36102" y="6741"/>
                </a:lnTo>
                <a:cubicBezTo>
                  <a:pt x="36475" y="6296"/>
                  <a:pt x="36841" y="5853"/>
                  <a:pt x="37215" y="5464"/>
                </a:cubicBezTo>
                <a:cubicBezTo>
                  <a:pt x="37584" y="5068"/>
                  <a:pt x="37940" y="4695"/>
                  <a:pt x="38265" y="4357"/>
                </a:cubicBezTo>
                <a:cubicBezTo>
                  <a:pt x="38600" y="4035"/>
                  <a:pt x="38907" y="3749"/>
                  <a:pt x="39166" y="3509"/>
                </a:cubicBezTo>
                <a:cubicBezTo>
                  <a:pt x="39426" y="3270"/>
                  <a:pt x="39636" y="3078"/>
                  <a:pt x="39780" y="2945"/>
                </a:cubicBezTo>
                <a:cubicBezTo>
                  <a:pt x="39923" y="2814"/>
                  <a:pt x="40007" y="2745"/>
                  <a:pt x="40007" y="2745"/>
                </a:cubicBezTo>
                <a:lnTo>
                  <a:pt x="40007" y="2745"/>
                </a:lnTo>
                <a:cubicBezTo>
                  <a:pt x="40007" y="2745"/>
                  <a:pt x="39894" y="2788"/>
                  <a:pt x="39697" y="2881"/>
                </a:cubicBezTo>
                <a:lnTo>
                  <a:pt x="39204" y="3114"/>
                </a:lnTo>
                <a:lnTo>
                  <a:pt x="39200" y="3108"/>
                </a:lnTo>
                <a:cubicBezTo>
                  <a:pt x="39188" y="3115"/>
                  <a:pt x="39177" y="3124"/>
                  <a:pt x="39164" y="3131"/>
                </a:cubicBezTo>
                <a:lnTo>
                  <a:pt x="38862" y="3275"/>
                </a:lnTo>
                <a:cubicBezTo>
                  <a:pt x="38510" y="3444"/>
                  <a:pt x="38093" y="3647"/>
                  <a:pt x="37655" y="3911"/>
                </a:cubicBezTo>
                <a:cubicBezTo>
                  <a:pt x="37216" y="4174"/>
                  <a:pt x="36721" y="4447"/>
                  <a:pt x="36239" y="4784"/>
                </a:cubicBezTo>
                <a:cubicBezTo>
                  <a:pt x="35758" y="5121"/>
                  <a:pt x="35249" y="5470"/>
                  <a:pt x="34766" y="5864"/>
                </a:cubicBezTo>
                <a:cubicBezTo>
                  <a:pt x="34288" y="6265"/>
                  <a:pt x="33798" y="6663"/>
                  <a:pt x="33355" y="7100"/>
                </a:cubicBezTo>
                <a:cubicBezTo>
                  <a:pt x="32913" y="7540"/>
                  <a:pt x="32475" y="7968"/>
                  <a:pt x="32095" y="8422"/>
                </a:cubicBezTo>
                <a:cubicBezTo>
                  <a:pt x="31713" y="8876"/>
                  <a:pt x="31356" y="9314"/>
                  <a:pt x="31053" y="9753"/>
                </a:cubicBezTo>
                <a:cubicBezTo>
                  <a:pt x="30630" y="10386"/>
                  <a:pt x="30300" y="10988"/>
                  <a:pt x="30077" y="11573"/>
                </a:cubicBezTo>
                <a:cubicBezTo>
                  <a:pt x="29877" y="12080"/>
                  <a:pt x="29719" y="12602"/>
                  <a:pt x="29604" y="13134"/>
                </a:cubicBezTo>
                <a:cubicBezTo>
                  <a:pt x="29523" y="13527"/>
                  <a:pt x="29469" y="13925"/>
                  <a:pt x="29443" y="14325"/>
                </a:cubicBezTo>
                <a:cubicBezTo>
                  <a:pt x="29326" y="14552"/>
                  <a:pt x="29212" y="14780"/>
                  <a:pt x="29101" y="15007"/>
                </a:cubicBezTo>
                <a:cubicBezTo>
                  <a:pt x="28020" y="15608"/>
                  <a:pt x="26955" y="16287"/>
                  <a:pt x="25908" y="17017"/>
                </a:cubicBezTo>
                <a:cubicBezTo>
                  <a:pt x="25919" y="16941"/>
                  <a:pt x="25928" y="16865"/>
                  <a:pt x="25940" y="16790"/>
                </a:cubicBezTo>
                <a:lnTo>
                  <a:pt x="25940" y="16792"/>
                </a:lnTo>
                <a:cubicBezTo>
                  <a:pt x="25940" y="16792"/>
                  <a:pt x="26041" y="16650"/>
                  <a:pt x="26201" y="16384"/>
                </a:cubicBezTo>
                <a:cubicBezTo>
                  <a:pt x="26358" y="16114"/>
                  <a:pt x="26593" y="15744"/>
                  <a:pt x="26848" y="15259"/>
                </a:cubicBezTo>
                <a:cubicBezTo>
                  <a:pt x="27357" y="14291"/>
                  <a:pt x="28008" y="12951"/>
                  <a:pt x="28508" y="11326"/>
                </a:cubicBezTo>
                <a:cubicBezTo>
                  <a:pt x="28872" y="10197"/>
                  <a:pt x="29239" y="8914"/>
                  <a:pt x="29656" y="7644"/>
                </a:cubicBezTo>
                <a:cubicBezTo>
                  <a:pt x="29856" y="7001"/>
                  <a:pt x="30074" y="6368"/>
                  <a:pt x="30296" y="5750"/>
                </a:cubicBezTo>
                <a:cubicBezTo>
                  <a:pt x="30518" y="5132"/>
                  <a:pt x="30726" y="4516"/>
                  <a:pt x="30959" y="3958"/>
                </a:cubicBezTo>
                <a:cubicBezTo>
                  <a:pt x="31413" y="2834"/>
                  <a:pt x="31825" y="1824"/>
                  <a:pt x="32168" y="1129"/>
                </a:cubicBezTo>
                <a:lnTo>
                  <a:pt x="3270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954031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31"/>
        <p:cNvGrpSpPr/>
        <p:nvPr/>
      </p:nvGrpSpPr>
      <p:grpSpPr>
        <a:xfrm>
          <a:off x="0" y="0"/>
          <a:ext cx="0" cy="0"/>
          <a:chOff x="0" y="0"/>
          <a:chExt cx="0" cy="0"/>
        </a:xfrm>
      </p:grpSpPr>
      <p:sp>
        <p:nvSpPr>
          <p:cNvPr id="432" name="Google Shape;432;p38"/>
          <p:cNvSpPr/>
          <p:nvPr/>
        </p:nvSpPr>
        <p:spPr>
          <a:xfrm rot="132" flipH="1">
            <a:off x="147901" y="6144935"/>
            <a:ext cx="13110673" cy="894615"/>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 name="Google Shape;433;p38"/>
          <p:cNvSpPr/>
          <p:nvPr/>
        </p:nvSpPr>
        <p:spPr>
          <a:xfrm rot="-132">
            <a:off x="-842699" y="6235685"/>
            <a:ext cx="13110673" cy="894615"/>
          </a:xfrm>
          <a:custGeom>
            <a:avLst/>
            <a:gdLst/>
            <a:ahLst/>
            <a:cxnLst/>
            <a:rect l="l" t="t" r="r" b="b"/>
            <a:pathLst>
              <a:path w="150582" h="32674" extrusionOk="0">
                <a:moveTo>
                  <a:pt x="44880" y="0"/>
                </a:moveTo>
                <a:cubicBezTo>
                  <a:pt x="43531" y="0"/>
                  <a:pt x="42230" y="879"/>
                  <a:pt x="40914" y="1289"/>
                </a:cubicBezTo>
                <a:cubicBezTo>
                  <a:pt x="40348" y="1464"/>
                  <a:pt x="39862" y="1798"/>
                  <a:pt x="39324" y="2047"/>
                </a:cubicBezTo>
                <a:cubicBezTo>
                  <a:pt x="38650" y="2358"/>
                  <a:pt x="37936" y="2531"/>
                  <a:pt x="37199" y="2531"/>
                </a:cubicBezTo>
                <a:cubicBezTo>
                  <a:pt x="37112" y="2531"/>
                  <a:pt x="37024" y="2528"/>
                  <a:pt x="36935" y="2523"/>
                </a:cubicBezTo>
                <a:cubicBezTo>
                  <a:pt x="36144" y="2479"/>
                  <a:pt x="35365" y="2237"/>
                  <a:pt x="34569" y="2237"/>
                </a:cubicBezTo>
                <a:cubicBezTo>
                  <a:pt x="34530" y="2237"/>
                  <a:pt x="34491" y="2238"/>
                  <a:pt x="34452" y="2239"/>
                </a:cubicBezTo>
                <a:cubicBezTo>
                  <a:pt x="33939" y="2255"/>
                  <a:pt x="33489" y="2423"/>
                  <a:pt x="33011" y="2592"/>
                </a:cubicBezTo>
                <a:cubicBezTo>
                  <a:pt x="32711" y="2699"/>
                  <a:pt x="32410" y="2795"/>
                  <a:pt x="32099" y="2865"/>
                </a:cubicBezTo>
                <a:cubicBezTo>
                  <a:pt x="31074" y="3099"/>
                  <a:pt x="30251" y="3423"/>
                  <a:pt x="29353" y="4004"/>
                </a:cubicBezTo>
                <a:cubicBezTo>
                  <a:pt x="26697" y="5722"/>
                  <a:pt x="24245" y="7803"/>
                  <a:pt x="21156" y="8688"/>
                </a:cubicBezTo>
                <a:cubicBezTo>
                  <a:pt x="20068" y="8999"/>
                  <a:pt x="18794" y="9246"/>
                  <a:pt x="17989" y="10110"/>
                </a:cubicBezTo>
                <a:cubicBezTo>
                  <a:pt x="17400" y="10745"/>
                  <a:pt x="17042" y="11306"/>
                  <a:pt x="16876" y="12141"/>
                </a:cubicBezTo>
                <a:cubicBezTo>
                  <a:pt x="16649" y="13283"/>
                  <a:pt x="15954" y="13847"/>
                  <a:pt x="15390" y="14784"/>
                </a:cubicBezTo>
                <a:cubicBezTo>
                  <a:pt x="14872" y="15644"/>
                  <a:pt x="13829" y="16675"/>
                  <a:pt x="13266" y="17426"/>
                </a:cubicBezTo>
                <a:cubicBezTo>
                  <a:pt x="12569" y="18358"/>
                  <a:pt x="11882" y="19306"/>
                  <a:pt x="11209" y="20255"/>
                </a:cubicBezTo>
                <a:cubicBezTo>
                  <a:pt x="10422" y="21365"/>
                  <a:pt x="9954" y="22637"/>
                  <a:pt x="9071" y="23659"/>
                </a:cubicBezTo>
                <a:cubicBezTo>
                  <a:pt x="8271" y="24586"/>
                  <a:pt x="7443" y="25520"/>
                  <a:pt x="6438" y="26232"/>
                </a:cubicBezTo>
                <a:cubicBezTo>
                  <a:pt x="5727" y="26735"/>
                  <a:pt x="4933" y="27012"/>
                  <a:pt x="4150" y="27375"/>
                </a:cubicBezTo>
                <a:cubicBezTo>
                  <a:pt x="3193" y="27818"/>
                  <a:pt x="2261" y="28324"/>
                  <a:pt x="1384" y="28911"/>
                </a:cubicBezTo>
                <a:cubicBezTo>
                  <a:pt x="1063" y="29126"/>
                  <a:pt x="490" y="29714"/>
                  <a:pt x="0" y="29735"/>
                </a:cubicBezTo>
                <a:cubicBezTo>
                  <a:pt x="1351" y="29794"/>
                  <a:pt x="2666" y="30325"/>
                  <a:pt x="3976" y="30647"/>
                </a:cubicBezTo>
                <a:cubicBezTo>
                  <a:pt x="5236" y="30958"/>
                  <a:pt x="6538" y="31120"/>
                  <a:pt x="7753" y="31593"/>
                </a:cubicBezTo>
                <a:cubicBezTo>
                  <a:pt x="8573" y="31911"/>
                  <a:pt x="9322" y="32159"/>
                  <a:pt x="10189" y="32159"/>
                </a:cubicBezTo>
                <a:cubicBezTo>
                  <a:pt x="10255" y="32159"/>
                  <a:pt x="10322" y="32157"/>
                  <a:pt x="10390" y="32154"/>
                </a:cubicBezTo>
                <a:cubicBezTo>
                  <a:pt x="10893" y="32132"/>
                  <a:pt x="11397" y="32123"/>
                  <a:pt x="11901" y="32123"/>
                </a:cubicBezTo>
                <a:cubicBezTo>
                  <a:pt x="13924" y="32123"/>
                  <a:pt x="15952" y="32268"/>
                  <a:pt x="17977" y="32280"/>
                </a:cubicBezTo>
                <a:cubicBezTo>
                  <a:pt x="19199" y="32287"/>
                  <a:pt x="20363" y="32505"/>
                  <a:pt x="21570" y="32629"/>
                </a:cubicBezTo>
                <a:cubicBezTo>
                  <a:pt x="21880" y="32661"/>
                  <a:pt x="22190" y="32674"/>
                  <a:pt x="22499" y="32674"/>
                </a:cubicBezTo>
                <a:cubicBezTo>
                  <a:pt x="23432" y="32674"/>
                  <a:pt x="24365" y="32560"/>
                  <a:pt x="25294" y="32512"/>
                </a:cubicBezTo>
                <a:cubicBezTo>
                  <a:pt x="25880" y="32482"/>
                  <a:pt x="26466" y="32473"/>
                  <a:pt x="27052" y="32473"/>
                </a:cubicBezTo>
                <a:cubicBezTo>
                  <a:pt x="27746" y="32473"/>
                  <a:pt x="28441" y="32485"/>
                  <a:pt x="29136" y="32485"/>
                </a:cubicBezTo>
                <a:cubicBezTo>
                  <a:pt x="29702" y="32485"/>
                  <a:pt x="30268" y="32477"/>
                  <a:pt x="30834" y="32450"/>
                </a:cubicBezTo>
                <a:cubicBezTo>
                  <a:pt x="32136" y="32386"/>
                  <a:pt x="33343" y="32032"/>
                  <a:pt x="34609" y="31781"/>
                </a:cubicBezTo>
                <a:cubicBezTo>
                  <a:pt x="36132" y="31479"/>
                  <a:pt x="37705" y="31398"/>
                  <a:pt x="39248" y="31229"/>
                </a:cubicBezTo>
                <a:cubicBezTo>
                  <a:pt x="40354" y="31108"/>
                  <a:pt x="41436" y="31003"/>
                  <a:pt x="42544" y="31003"/>
                </a:cubicBezTo>
                <a:cubicBezTo>
                  <a:pt x="42662" y="31003"/>
                  <a:pt x="42781" y="31004"/>
                  <a:pt x="42901" y="31007"/>
                </a:cubicBezTo>
                <a:cubicBezTo>
                  <a:pt x="45296" y="31058"/>
                  <a:pt x="47694" y="31627"/>
                  <a:pt x="50066" y="31943"/>
                </a:cubicBezTo>
                <a:cubicBezTo>
                  <a:pt x="51576" y="32143"/>
                  <a:pt x="53089" y="32345"/>
                  <a:pt x="54608" y="32445"/>
                </a:cubicBezTo>
                <a:cubicBezTo>
                  <a:pt x="55140" y="32480"/>
                  <a:pt x="55666" y="32495"/>
                  <a:pt x="56190" y="32495"/>
                </a:cubicBezTo>
                <a:cubicBezTo>
                  <a:pt x="58965" y="32495"/>
                  <a:pt x="61654" y="32061"/>
                  <a:pt x="64434" y="31725"/>
                </a:cubicBezTo>
                <a:cubicBezTo>
                  <a:pt x="67002" y="31416"/>
                  <a:pt x="69615" y="31447"/>
                  <a:pt x="72194" y="31342"/>
                </a:cubicBezTo>
                <a:cubicBezTo>
                  <a:pt x="74848" y="31233"/>
                  <a:pt x="77407" y="30860"/>
                  <a:pt x="80041" y="30534"/>
                </a:cubicBezTo>
                <a:cubicBezTo>
                  <a:pt x="82420" y="30241"/>
                  <a:pt x="84729" y="30159"/>
                  <a:pt x="87119" y="30056"/>
                </a:cubicBezTo>
                <a:cubicBezTo>
                  <a:pt x="89769" y="29941"/>
                  <a:pt x="92386" y="29613"/>
                  <a:pt x="95027" y="29382"/>
                </a:cubicBezTo>
                <a:cubicBezTo>
                  <a:pt x="96245" y="29275"/>
                  <a:pt x="97396" y="29223"/>
                  <a:pt x="98547" y="29223"/>
                </a:cubicBezTo>
                <a:cubicBezTo>
                  <a:pt x="99623" y="29223"/>
                  <a:pt x="100700" y="29269"/>
                  <a:pt x="101833" y="29356"/>
                </a:cubicBezTo>
                <a:cubicBezTo>
                  <a:pt x="103867" y="29512"/>
                  <a:pt x="105872" y="29546"/>
                  <a:pt x="107905" y="29546"/>
                </a:cubicBezTo>
                <a:cubicBezTo>
                  <a:pt x="108083" y="29546"/>
                  <a:pt x="108262" y="29545"/>
                  <a:pt x="108440" y="29545"/>
                </a:cubicBezTo>
                <a:cubicBezTo>
                  <a:pt x="108538" y="29545"/>
                  <a:pt x="108636" y="29545"/>
                  <a:pt x="108734" y="29545"/>
                </a:cubicBezTo>
                <a:cubicBezTo>
                  <a:pt x="109795" y="29545"/>
                  <a:pt x="110858" y="29559"/>
                  <a:pt x="111921" y="29559"/>
                </a:cubicBezTo>
                <a:cubicBezTo>
                  <a:pt x="112783" y="29559"/>
                  <a:pt x="113645" y="29550"/>
                  <a:pt x="114505" y="29514"/>
                </a:cubicBezTo>
                <a:cubicBezTo>
                  <a:pt x="116581" y="29428"/>
                  <a:pt x="118633" y="29151"/>
                  <a:pt x="120702" y="28978"/>
                </a:cubicBezTo>
                <a:cubicBezTo>
                  <a:pt x="122275" y="28847"/>
                  <a:pt x="123848" y="28825"/>
                  <a:pt x="125421" y="28825"/>
                </a:cubicBezTo>
                <a:cubicBezTo>
                  <a:pt x="126194" y="28825"/>
                  <a:pt x="126968" y="28831"/>
                  <a:pt x="127741" y="28831"/>
                </a:cubicBezTo>
                <a:cubicBezTo>
                  <a:pt x="128818" y="28831"/>
                  <a:pt x="129895" y="28821"/>
                  <a:pt x="130973" y="28772"/>
                </a:cubicBezTo>
                <a:cubicBezTo>
                  <a:pt x="134015" y="28636"/>
                  <a:pt x="137190" y="28547"/>
                  <a:pt x="140167" y="27905"/>
                </a:cubicBezTo>
                <a:cubicBezTo>
                  <a:pt x="141718" y="27572"/>
                  <a:pt x="143248" y="27167"/>
                  <a:pt x="144817" y="26913"/>
                </a:cubicBezTo>
                <a:cubicBezTo>
                  <a:pt x="145836" y="26749"/>
                  <a:pt x="146899" y="26700"/>
                  <a:pt x="147886" y="26397"/>
                </a:cubicBezTo>
                <a:cubicBezTo>
                  <a:pt x="148664" y="26157"/>
                  <a:pt x="149498" y="25937"/>
                  <a:pt x="150247" y="25631"/>
                </a:cubicBezTo>
                <a:cubicBezTo>
                  <a:pt x="150409" y="25565"/>
                  <a:pt x="150527" y="25546"/>
                  <a:pt x="150581" y="25378"/>
                </a:cubicBezTo>
                <a:cubicBezTo>
                  <a:pt x="150047" y="25020"/>
                  <a:pt x="149386" y="24897"/>
                  <a:pt x="148827" y="24581"/>
                </a:cubicBezTo>
                <a:cubicBezTo>
                  <a:pt x="147904" y="24061"/>
                  <a:pt x="147077" y="23412"/>
                  <a:pt x="146227" y="22783"/>
                </a:cubicBezTo>
                <a:cubicBezTo>
                  <a:pt x="144933" y="21823"/>
                  <a:pt x="143506" y="21073"/>
                  <a:pt x="142179" y="20165"/>
                </a:cubicBezTo>
                <a:cubicBezTo>
                  <a:pt x="141423" y="19648"/>
                  <a:pt x="140697" y="19085"/>
                  <a:pt x="139883" y="18659"/>
                </a:cubicBezTo>
                <a:cubicBezTo>
                  <a:pt x="139110" y="18254"/>
                  <a:pt x="138278" y="17973"/>
                  <a:pt x="137462" y="17672"/>
                </a:cubicBezTo>
                <a:cubicBezTo>
                  <a:pt x="136321" y="17252"/>
                  <a:pt x="135265" y="16804"/>
                  <a:pt x="134294" y="16058"/>
                </a:cubicBezTo>
                <a:cubicBezTo>
                  <a:pt x="133313" y="15304"/>
                  <a:pt x="132362" y="14527"/>
                  <a:pt x="131185" y="14098"/>
                </a:cubicBezTo>
                <a:cubicBezTo>
                  <a:pt x="129931" y="13638"/>
                  <a:pt x="128587" y="13489"/>
                  <a:pt x="127260" y="13439"/>
                </a:cubicBezTo>
                <a:cubicBezTo>
                  <a:pt x="127171" y="13436"/>
                  <a:pt x="127084" y="13434"/>
                  <a:pt x="126999" y="13434"/>
                </a:cubicBezTo>
                <a:cubicBezTo>
                  <a:pt x="126527" y="13434"/>
                  <a:pt x="126090" y="13481"/>
                  <a:pt x="125618" y="13539"/>
                </a:cubicBezTo>
                <a:cubicBezTo>
                  <a:pt x="125566" y="13545"/>
                  <a:pt x="125515" y="13548"/>
                  <a:pt x="125463" y="13548"/>
                </a:cubicBezTo>
                <a:cubicBezTo>
                  <a:pt x="124966" y="13548"/>
                  <a:pt x="124452" y="13280"/>
                  <a:pt x="124008" y="13102"/>
                </a:cubicBezTo>
                <a:cubicBezTo>
                  <a:pt x="123679" y="12971"/>
                  <a:pt x="123305" y="12971"/>
                  <a:pt x="122988" y="12791"/>
                </a:cubicBezTo>
                <a:cubicBezTo>
                  <a:pt x="122679" y="12616"/>
                  <a:pt x="122498" y="12397"/>
                  <a:pt x="122122" y="12320"/>
                </a:cubicBezTo>
                <a:cubicBezTo>
                  <a:pt x="121180" y="12125"/>
                  <a:pt x="120167" y="11918"/>
                  <a:pt x="119192" y="11918"/>
                </a:cubicBezTo>
                <a:cubicBezTo>
                  <a:pt x="119127" y="11918"/>
                  <a:pt x="119062" y="11919"/>
                  <a:pt x="118997" y="11920"/>
                </a:cubicBezTo>
                <a:cubicBezTo>
                  <a:pt x="118917" y="11923"/>
                  <a:pt x="118837" y="11924"/>
                  <a:pt x="118757" y="11924"/>
                </a:cubicBezTo>
                <a:cubicBezTo>
                  <a:pt x="117588" y="11924"/>
                  <a:pt x="116445" y="11670"/>
                  <a:pt x="115379" y="11184"/>
                </a:cubicBezTo>
                <a:cubicBezTo>
                  <a:pt x="114900" y="10965"/>
                  <a:pt x="114090" y="10724"/>
                  <a:pt x="113780" y="10292"/>
                </a:cubicBezTo>
                <a:cubicBezTo>
                  <a:pt x="113530" y="10393"/>
                  <a:pt x="113294" y="10651"/>
                  <a:pt x="113062" y="10817"/>
                </a:cubicBezTo>
                <a:cubicBezTo>
                  <a:pt x="112635" y="11125"/>
                  <a:pt x="112158" y="11358"/>
                  <a:pt x="111653" y="11505"/>
                </a:cubicBezTo>
                <a:cubicBezTo>
                  <a:pt x="111044" y="11681"/>
                  <a:pt x="110395" y="11824"/>
                  <a:pt x="109841" y="12141"/>
                </a:cubicBezTo>
                <a:cubicBezTo>
                  <a:pt x="109474" y="12350"/>
                  <a:pt x="109506" y="12614"/>
                  <a:pt x="109266" y="12909"/>
                </a:cubicBezTo>
                <a:cubicBezTo>
                  <a:pt x="108867" y="13400"/>
                  <a:pt x="107929" y="13597"/>
                  <a:pt x="107366" y="13867"/>
                </a:cubicBezTo>
                <a:cubicBezTo>
                  <a:pt x="105674" y="14676"/>
                  <a:pt x="104160" y="15639"/>
                  <a:pt x="102591" y="16657"/>
                </a:cubicBezTo>
                <a:cubicBezTo>
                  <a:pt x="101824" y="17155"/>
                  <a:pt x="100819" y="17902"/>
                  <a:pt x="99860" y="17979"/>
                </a:cubicBezTo>
                <a:cubicBezTo>
                  <a:pt x="99813" y="17982"/>
                  <a:pt x="99768" y="17984"/>
                  <a:pt x="99725" y="17984"/>
                </a:cubicBezTo>
                <a:cubicBezTo>
                  <a:pt x="99168" y="17984"/>
                  <a:pt x="98874" y="17682"/>
                  <a:pt x="98363" y="17431"/>
                </a:cubicBezTo>
                <a:cubicBezTo>
                  <a:pt x="97703" y="17106"/>
                  <a:pt x="96947" y="16856"/>
                  <a:pt x="96257" y="16590"/>
                </a:cubicBezTo>
                <a:cubicBezTo>
                  <a:pt x="95450" y="16280"/>
                  <a:pt x="94670" y="15900"/>
                  <a:pt x="93861" y="15606"/>
                </a:cubicBezTo>
                <a:cubicBezTo>
                  <a:pt x="92831" y="15231"/>
                  <a:pt x="91831" y="14886"/>
                  <a:pt x="90850" y="14391"/>
                </a:cubicBezTo>
                <a:cubicBezTo>
                  <a:pt x="90028" y="13976"/>
                  <a:pt x="89361" y="13387"/>
                  <a:pt x="88494" y="13044"/>
                </a:cubicBezTo>
                <a:cubicBezTo>
                  <a:pt x="87845" y="12789"/>
                  <a:pt x="87350" y="12488"/>
                  <a:pt x="86867" y="11987"/>
                </a:cubicBezTo>
                <a:cubicBezTo>
                  <a:pt x="85705" y="10783"/>
                  <a:pt x="84222" y="10999"/>
                  <a:pt x="82714" y="10545"/>
                </a:cubicBezTo>
                <a:cubicBezTo>
                  <a:pt x="82036" y="10341"/>
                  <a:pt x="81383" y="9957"/>
                  <a:pt x="80677" y="9898"/>
                </a:cubicBezTo>
                <a:cubicBezTo>
                  <a:pt x="80644" y="9896"/>
                  <a:pt x="80612" y="9894"/>
                  <a:pt x="80582" y="9894"/>
                </a:cubicBezTo>
                <a:cubicBezTo>
                  <a:pt x="80386" y="9894"/>
                  <a:pt x="80241" y="9947"/>
                  <a:pt x="80046" y="9993"/>
                </a:cubicBezTo>
                <a:cubicBezTo>
                  <a:pt x="79567" y="10109"/>
                  <a:pt x="79092" y="10039"/>
                  <a:pt x="78594" y="10093"/>
                </a:cubicBezTo>
                <a:cubicBezTo>
                  <a:pt x="77654" y="10195"/>
                  <a:pt x="76911" y="10906"/>
                  <a:pt x="75999" y="11010"/>
                </a:cubicBezTo>
                <a:cubicBezTo>
                  <a:pt x="75910" y="11020"/>
                  <a:pt x="75822" y="11024"/>
                  <a:pt x="75734" y="11024"/>
                </a:cubicBezTo>
                <a:cubicBezTo>
                  <a:pt x="75058" y="11024"/>
                  <a:pt x="74399" y="10746"/>
                  <a:pt x="73768" y="10537"/>
                </a:cubicBezTo>
                <a:cubicBezTo>
                  <a:pt x="72773" y="10205"/>
                  <a:pt x="71827" y="9734"/>
                  <a:pt x="70823" y="9436"/>
                </a:cubicBezTo>
                <a:cubicBezTo>
                  <a:pt x="70233" y="9260"/>
                  <a:pt x="69662" y="9123"/>
                  <a:pt x="69092" y="8888"/>
                </a:cubicBezTo>
                <a:cubicBezTo>
                  <a:pt x="68216" y="8527"/>
                  <a:pt x="67459" y="8467"/>
                  <a:pt x="66533" y="8455"/>
                </a:cubicBezTo>
                <a:cubicBezTo>
                  <a:pt x="65824" y="8446"/>
                  <a:pt x="65230" y="8004"/>
                  <a:pt x="64608" y="7707"/>
                </a:cubicBezTo>
                <a:cubicBezTo>
                  <a:pt x="64001" y="7417"/>
                  <a:pt x="63388" y="7113"/>
                  <a:pt x="62797" y="6791"/>
                </a:cubicBezTo>
                <a:cubicBezTo>
                  <a:pt x="61640" y="6161"/>
                  <a:pt x="60670" y="5192"/>
                  <a:pt x="59497" y="4570"/>
                </a:cubicBezTo>
                <a:cubicBezTo>
                  <a:pt x="59274" y="4452"/>
                  <a:pt x="59062" y="4402"/>
                  <a:pt x="58850" y="4402"/>
                </a:cubicBezTo>
                <a:cubicBezTo>
                  <a:pt x="58616" y="4402"/>
                  <a:pt x="58381" y="4463"/>
                  <a:pt x="58127" y="4563"/>
                </a:cubicBezTo>
                <a:cubicBezTo>
                  <a:pt x="57425" y="4842"/>
                  <a:pt x="56774" y="5250"/>
                  <a:pt x="56226" y="5773"/>
                </a:cubicBezTo>
                <a:cubicBezTo>
                  <a:pt x="56065" y="5926"/>
                  <a:pt x="55837" y="6330"/>
                  <a:pt x="55650" y="6418"/>
                </a:cubicBezTo>
                <a:cubicBezTo>
                  <a:pt x="55591" y="6446"/>
                  <a:pt x="55530" y="6458"/>
                  <a:pt x="55466" y="6458"/>
                </a:cubicBezTo>
                <a:cubicBezTo>
                  <a:pt x="54946" y="6458"/>
                  <a:pt x="54300" y="5622"/>
                  <a:pt x="53949" y="5407"/>
                </a:cubicBezTo>
                <a:cubicBezTo>
                  <a:pt x="53471" y="5114"/>
                  <a:pt x="53146" y="4654"/>
                  <a:pt x="52700" y="4355"/>
                </a:cubicBezTo>
                <a:cubicBezTo>
                  <a:pt x="52465" y="4199"/>
                  <a:pt x="52205" y="4224"/>
                  <a:pt x="51924" y="4129"/>
                </a:cubicBezTo>
                <a:cubicBezTo>
                  <a:pt x="51376" y="3943"/>
                  <a:pt x="50954" y="3460"/>
                  <a:pt x="50478" y="3139"/>
                </a:cubicBezTo>
                <a:cubicBezTo>
                  <a:pt x="49076" y="2191"/>
                  <a:pt x="47678" y="1039"/>
                  <a:pt x="46155" y="295"/>
                </a:cubicBezTo>
                <a:cubicBezTo>
                  <a:pt x="45724" y="85"/>
                  <a:pt x="45300" y="0"/>
                  <a:pt x="4488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4" name="Google Shape;434;p38"/>
          <p:cNvSpPr/>
          <p:nvPr/>
        </p:nvSpPr>
        <p:spPr>
          <a:xfrm flipH="1">
            <a:off x="-1187766" y="-917866"/>
            <a:ext cx="3544143" cy="2149324"/>
          </a:xfrm>
          <a:custGeom>
            <a:avLst/>
            <a:gdLst/>
            <a:ahLst/>
            <a:cxnLst/>
            <a:rect l="l" t="t" r="r" b="b"/>
            <a:pathLst>
              <a:path w="61282" h="36520" extrusionOk="0">
                <a:moveTo>
                  <a:pt x="12256" y="11565"/>
                </a:moveTo>
                <a:cubicBezTo>
                  <a:pt x="13340" y="11577"/>
                  <a:pt x="14424" y="11592"/>
                  <a:pt x="15508" y="11602"/>
                </a:cubicBezTo>
                <a:cubicBezTo>
                  <a:pt x="17429" y="11619"/>
                  <a:pt x="19351" y="11637"/>
                  <a:pt x="21272" y="11653"/>
                </a:cubicBezTo>
                <a:cubicBezTo>
                  <a:pt x="21262" y="12689"/>
                  <a:pt x="21255" y="13724"/>
                  <a:pt x="21254" y="14759"/>
                </a:cubicBezTo>
                <a:cubicBezTo>
                  <a:pt x="21252" y="16658"/>
                  <a:pt x="21266" y="18557"/>
                  <a:pt x="21295" y="20455"/>
                </a:cubicBezTo>
                <a:cubicBezTo>
                  <a:pt x="20019" y="20440"/>
                  <a:pt x="18741" y="20430"/>
                  <a:pt x="17465" y="20427"/>
                </a:cubicBezTo>
                <a:cubicBezTo>
                  <a:pt x="17207" y="20426"/>
                  <a:pt x="16949" y="20426"/>
                  <a:pt x="16692" y="20426"/>
                </a:cubicBezTo>
                <a:cubicBezTo>
                  <a:pt x="15110" y="20426"/>
                  <a:pt x="13527" y="20433"/>
                  <a:pt x="11943" y="20447"/>
                </a:cubicBezTo>
                <a:cubicBezTo>
                  <a:pt x="12060" y="17487"/>
                  <a:pt x="12194" y="14526"/>
                  <a:pt x="12256" y="11565"/>
                </a:cubicBezTo>
                <a:close/>
                <a:moveTo>
                  <a:pt x="21759" y="11658"/>
                </a:moveTo>
                <a:cubicBezTo>
                  <a:pt x="24252" y="11680"/>
                  <a:pt x="26745" y="11703"/>
                  <a:pt x="29238" y="11724"/>
                </a:cubicBezTo>
                <a:lnTo>
                  <a:pt x="31254" y="11742"/>
                </a:lnTo>
                <a:cubicBezTo>
                  <a:pt x="31252" y="12583"/>
                  <a:pt x="31251" y="13425"/>
                  <a:pt x="31249" y="14266"/>
                </a:cubicBezTo>
                <a:cubicBezTo>
                  <a:pt x="31243" y="16411"/>
                  <a:pt x="31238" y="18555"/>
                  <a:pt x="31236" y="20700"/>
                </a:cubicBezTo>
                <a:cubicBezTo>
                  <a:pt x="29997" y="20659"/>
                  <a:pt x="28758" y="20620"/>
                  <a:pt x="27519" y="20582"/>
                </a:cubicBezTo>
                <a:cubicBezTo>
                  <a:pt x="25596" y="20527"/>
                  <a:pt x="23671" y="20487"/>
                  <a:pt x="21746" y="20461"/>
                </a:cubicBezTo>
                <a:cubicBezTo>
                  <a:pt x="21720" y="17527"/>
                  <a:pt x="21725" y="14592"/>
                  <a:pt x="21759" y="11658"/>
                </a:cubicBezTo>
                <a:close/>
                <a:moveTo>
                  <a:pt x="31754" y="11746"/>
                </a:moveTo>
                <a:cubicBezTo>
                  <a:pt x="34386" y="11769"/>
                  <a:pt x="37019" y="11789"/>
                  <a:pt x="39652" y="11789"/>
                </a:cubicBezTo>
                <a:cubicBezTo>
                  <a:pt x="40449" y="11789"/>
                  <a:pt x="41246" y="11787"/>
                  <a:pt x="42042" y="11783"/>
                </a:cubicBezTo>
                <a:cubicBezTo>
                  <a:pt x="42144" y="11783"/>
                  <a:pt x="42246" y="11782"/>
                  <a:pt x="42347" y="11780"/>
                </a:cubicBezTo>
                <a:lnTo>
                  <a:pt x="42347" y="11780"/>
                </a:lnTo>
                <a:cubicBezTo>
                  <a:pt x="42326" y="12691"/>
                  <a:pt x="42299" y="13602"/>
                  <a:pt x="42267" y="14512"/>
                </a:cubicBezTo>
                <a:cubicBezTo>
                  <a:pt x="42188" y="16659"/>
                  <a:pt x="42091" y="18804"/>
                  <a:pt x="42006" y="20951"/>
                </a:cubicBezTo>
                <a:cubicBezTo>
                  <a:pt x="39980" y="20934"/>
                  <a:pt x="37954" y="20899"/>
                  <a:pt x="35928" y="20846"/>
                </a:cubicBezTo>
                <a:cubicBezTo>
                  <a:pt x="34544" y="20808"/>
                  <a:pt x="33160" y="20766"/>
                  <a:pt x="31776" y="20717"/>
                </a:cubicBezTo>
                <a:cubicBezTo>
                  <a:pt x="31772" y="17727"/>
                  <a:pt x="31765" y="14737"/>
                  <a:pt x="31754" y="11746"/>
                </a:cubicBezTo>
                <a:close/>
                <a:moveTo>
                  <a:pt x="51819" y="11666"/>
                </a:moveTo>
                <a:lnTo>
                  <a:pt x="51819" y="11666"/>
                </a:lnTo>
                <a:cubicBezTo>
                  <a:pt x="51809" y="12697"/>
                  <a:pt x="51803" y="13729"/>
                  <a:pt x="51800" y="14759"/>
                </a:cubicBezTo>
                <a:cubicBezTo>
                  <a:pt x="51799" y="16811"/>
                  <a:pt x="51816" y="18861"/>
                  <a:pt x="51849" y="20913"/>
                </a:cubicBezTo>
                <a:lnTo>
                  <a:pt x="51849" y="20913"/>
                </a:lnTo>
                <a:cubicBezTo>
                  <a:pt x="49890" y="20936"/>
                  <a:pt x="47931" y="20953"/>
                  <a:pt x="45972" y="20963"/>
                </a:cubicBezTo>
                <a:cubicBezTo>
                  <a:pt x="45641" y="20964"/>
                  <a:pt x="45309" y="20965"/>
                  <a:pt x="44978" y="20965"/>
                </a:cubicBezTo>
                <a:cubicBezTo>
                  <a:pt x="44142" y="20965"/>
                  <a:pt x="43307" y="20961"/>
                  <a:pt x="42472" y="20954"/>
                </a:cubicBezTo>
                <a:cubicBezTo>
                  <a:pt x="42589" y="17895"/>
                  <a:pt x="42732" y="14837"/>
                  <a:pt x="42799" y="11777"/>
                </a:cubicBezTo>
                <a:cubicBezTo>
                  <a:pt x="45806" y="11760"/>
                  <a:pt x="48813" y="11730"/>
                  <a:pt x="51819" y="11666"/>
                </a:cubicBezTo>
                <a:close/>
                <a:moveTo>
                  <a:pt x="31777" y="21181"/>
                </a:moveTo>
                <a:lnTo>
                  <a:pt x="31777" y="21181"/>
                </a:lnTo>
                <a:cubicBezTo>
                  <a:pt x="32823" y="21214"/>
                  <a:pt x="33870" y="21248"/>
                  <a:pt x="34916" y="21276"/>
                </a:cubicBezTo>
                <a:cubicBezTo>
                  <a:pt x="37273" y="21342"/>
                  <a:pt x="39630" y="21383"/>
                  <a:pt x="41988" y="21401"/>
                </a:cubicBezTo>
                <a:cubicBezTo>
                  <a:pt x="41899" y="23729"/>
                  <a:pt x="41829" y="26058"/>
                  <a:pt x="41822" y="28388"/>
                </a:cubicBezTo>
                <a:cubicBezTo>
                  <a:pt x="41820" y="29063"/>
                  <a:pt x="41825" y="29737"/>
                  <a:pt x="41835" y="30411"/>
                </a:cubicBezTo>
                <a:cubicBezTo>
                  <a:pt x="39596" y="30394"/>
                  <a:pt x="37359" y="30385"/>
                  <a:pt x="35120" y="30384"/>
                </a:cubicBezTo>
                <a:lnTo>
                  <a:pt x="35121" y="30383"/>
                </a:lnTo>
                <a:cubicBezTo>
                  <a:pt x="34008" y="30383"/>
                  <a:pt x="32895" y="30390"/>
                  <a:pt x="31782" y="30397"/>
                </a:cubicBezTo>
                <a:lnTo>
                  <a:pt x="31782" y="29332"/>
                </a:lnTo>
                <a:cubicBezTo>
                  <a:pt x="31781" y="26960"/>
                  <a:pt x="31779" y="24587"/>
                  <a:pt x="31779" y="22214"/>
                </a:cubicBezTo>
                <a:cubicBezTo>
                  <a:pt x="31779" y="21869"/>
                  <a:pt x="31777" y="21524"/>
                  <a:pt x="31777" y="21181"/>
                </a:cubicBezTo>
                <a:close/>
                <a:moveTo>
                  <a:pt x="51855" y="21330"/>
                </a:moveTo>
                <a:cubicBezTo>
                  <a:pt x="51896" y="23748"/>
                  <a:pt x="51965" y="26165"/>
                  <a:pt x="52063" y="28580"/>
                </a:cubicBezTo>
                <a:cubicBezTo>
                  <a:pt x="52090" y="29227"/>
                  <a:pt x="52123" y="29875"/>
                  <a:pt x="52153" y="30523"/>
                </a:cubicBezTo>
                <a:cubicBezTo>
                  <a:pt x="49893" y="30491"/>
                  <a:pt x="47632" y="30463"/>
                  <a:pt x="45372" y="30439"/>
                </a:cubicBezTo>
                <a:cubicBezTo>
                  <a:pt x="44350" y="30430"/>
                  <a:pt x="43327" y="30421"/>
                  <a:pt x="42305" y="30414"/>
                </a:cubicBezTo>
                <a:cubicBezTo>
                  <a:pt x="42301" y="30001"/>
                  <a:pt x="42296" y="29588"/>
                  <a:pt x="42295" y="29175"/>
                </a:cubicBezTo>
                <a:cubicBezTo>
                  <a:pt x="42287" y="26844"/>
                  <a:pt x="42344" y="24512"/>
                  <a:pt x="42426" y="22181"/>
                </a:cubicBezTo>
                <a:cubicBezTo>
                  <a:pt x="42435" y="21922"/>
                  <a:pt x="42445" y="21663"/>
                  <a:pt x="42455" y="21404"/>
                </a:cubicBezTo>
                <a:cubicBezTo>
                  <a:pt x="43159" y="21408"/>
                  <a:pt x="43862" y="21410"/>
                  <a:pt x="44565" y="21410"/>
                </a:cubicBezTo>
                <a:cubicBezTo>
                  <a:pt x="46994" y="21407"/>
                  <a:pt x="49425" y="21381"/>
                  <a:pt x="51855" y="21330"/>
                </a:cubicBezTo>
                <a:close/>
                <a:moveTo>
                  <a:pt x="21751" y="20931"/>
                </a:moveTo>
                <a:lnTo>
                  <a:pt x="21751" y="20931"/>
                </a:lnTo>
                <a:cubicBezTo>
                  <a:pt x="23327" y="20951"/>
                  <a:pt x="24904" y="20982"/>
                  <a:pt x="26482" y="21022"/>
                </a:cubicBezTo>
                <a:cubicBezTo>
                  <a:pt x="28066" y="21063"/>
                  <a:pt x="29651" y="21113"/>
                  <a:pt x="31235" y="21164"/>
                </a:cubicBezTo>
                <a:cubicBezTo>
                  <a:pt x="31232" y="23574"/>
                  <a:pt x="31230" y="25985"/>
                  <a:pt x="31230" y="28394"/>
                </a:cubicBezTo>
                <a:cubicBezTo>
                  <a:pt x="31230" y="29063"/>
                  <a:pt x="31226" y="29731"/>
                  <a:pt x="31226" y="30399"/>
                </a:cubicBezTo>
                <a:cubicBezTo>
                  <a:pt x="29657" y="30411"/>
                  <a:pt x="28088" y="30427"/>
                  <a:pt x="26518" y="30450"/>
                </a:cubicBezTo>
                <a:lnTo>
                  <a:pt x="26518" y="30448"/>
                </a:lnTo>
                <a:cubicBezTo>
                  <a:pt x="24987" y="30471"/>
                  <a:pt x="23457" y="30498"/>
                  <a:pt x="21926" y="30530"/>
                </a:cubicBezTo>
                <a:cubicBezTo>
                  <a:pt x="21915" y="30173"/>
                  <a:pt x="21902" y="29818"/>
                  <a:pt x="21894" y="29461"/>
                </a:cubicBezTo>
                <a:cubicBezTo>
                  <a:pt x="21835" y="27167"/>
                  <a:pt x="21793" y="24873"/>
                  <a:pt x="21766" y="22579"/>
                </a:cubicBezTo>
                <a:cubicBezTo>
                  <a:pt x="21759" y="22029"/>
                  <a:pt x="21755" y="21480"/>
                  <a:pt x="21751" y="20931"/>
                </a:cubicBezTo>
                <a:close/>
                <a:moveTo>
                  <a:pt x="16947" y="20898"/>
                </a:moveTo>
                <a:cubicBezTo>
                  <a:pt x="18399" y="20898"/>
                  <a:pt x="19850" y="20907"/>
                  <a:pt x="21301" y="20924"/>
                </a:cubicBezTo>
                <a:cubicBezTo>
                  <a:pt x="21341" y="23476"/>
                  <a:pt x="21408" y="26029"/>
                  <a:pt x="21514" y="28580"/>
                </a:cubicBezTo>
                <a:cubicBezTo>
                  <a:pt x="21542" y="29232"/>
                  <a:pt x="21575" y="29884"/>
                  <a:pt x="21606" y="30536"/>
                </a:cubicBezTo>
                <a:cubicBezTo>
                  <a:pt x="19934" y="30571"/>
                  <a:pt x="18263" y="30610"/>
                  <a:pt x="16592" y="30652"/>
                </a:cubicBezTo>
                <a:cubicBezTo>
                  <a:pt x="14981" y="30693"/>
                  <a:pt x="13370" y="30736"/>
                  <a:pt x="11760" y="30778"/>
                </a:cubicBezTo>
                <a:cubicBezTo>
                  <a:pt x="11754" y="30244"/>
                  <a:pt x="11749" y="29710"/>
                  <a:pt x="11747" y="29175"/>
                </a:cubicBezTo>
                <a:cubicBezTo>
                  <a:pt x="11738" y="26844"/>
                  <a:pt x="11796" y="24512"/>
                  <a:pt x="11878" y="22181"/>
                </a:cubicBezTo>
                <a:cubicBezTo>
                  <a:pt x="11893" y="21764"/>
                  <a:pt x="11909" y="21348"/>
                  <a:pt x="11926" y="20931"/>
                </a:cubicBezTo>
                <a:cubicBezTo>
                  <a:pt x="13276" y="20917"/>
                  <a:pt x="14628" y="20903"/>
                  <a:pt x="15980" y="20900"/>
                </a:cubicBezTo>
                <a:cubicBezTo>
                  <a:pt x="16302" y="20899"/>
                  <a:pt x="16625" y="20898"/>
                  <a:pt x="16947" y="20898"/>
                </a:cubicBezTo>
                <a:close/>
                <a:moveTo>
                  <a:pt x="31506" y="1"/>
                </a:moveTo>
                <a:cubicBezTo>
                  <a:pt x="31464" y="1"/>
                  <a:pt x="31422" y="29"/>
                  <a:pt x="31419" y="84"/>
                </a:cubicBezTo>
                <a:cubicBezTo>
                  <a:pt x="31269" y="3811"/>
                  <a:pt x="31259" y="7540"/>
                  <a:pt x="31255" y="11269"/>
                </a:cubicBezTo>
                <a:lnTo>
                  <a:pt x="30918" y="11270"/>
                </a:lnTo>
                <a:cubicBezTo>
                  <a:pt x="30417" y="11270"/>
                  <a:pt x="29915" y="11270"/>
                  <a:pt x="29413" y="11270"/>
                </a:cubicBezTo>
                <a:cubicBezTo>
                  <a:pt x="26864" y="11270"/>
                  <a:pt x="24315" y="11265"/>
                  <a:pt x="21766" y="11254"/>
                </a:cubicBezTo>
                <a:cubicBezTo>
                  <a:pt x="21777" y="10422"/>
                  <a:pt x="21787" y="9590"/>
                  <a:pt x="21805" y="8758"/>
                </a:cubicBezTo>
                <a:cubicBezTo>
                  <a:pt x="21858" y="6151"/>
                  <a:pt x="21921" y="3545"/>
                  <a:pt x="22018" y="939"/>
                </a:cubicBezTo>
                <a:cubicBezTo>
                  <a:pt x="22024" y="783"/>
                  <a:pt x="21906" y="705"/>
                  <a:pt x="21785" y="705"/>
                </a:cubicBezTo>
                <a:cubicBezTo>
                  <a:pt x="21664" y="705"/>
                  <a:pt x="21540" y="783"/>
                  <a:pt x="21534" y="939"/>
                </a:cubicBezTo>
                <a:cubicBezTo>
                  <a:pt x="21399" y="4375"/>
                  <a:pt x="21313" y="7813"/>
                  <a:pt x="21275" y="11252"/>
                </a:cubicBezTo>
                <a:cubicBezTo>
                  <a:pt x="19914" y="11247"/>
                  <a:pt x="18554" y="11242"/>
                  <a:pt x="17194" y="11236"/>
                </a:cubicBezTo>
                <a:cubicBezTo>
                  <a:pt x="15549" y="11227"/>
                  <a:pt x="13906" y="11220"/>
                  <a:pt x="12262" y="11217"/>
                </a:cubicBezTo>
                <a:cubicBezTo>
                  <a:pt x="12278" y="10311"/>
                  <a:pt x="12291" y="9405"/>
                  <a:pt x="12290" y="8500"/>
                </a:cubicBezTo>
                <a:cubicBezTo>
                  <a:pt x="12290" y="5906"/>
                  <a:pt x="12171" y="3331"/>
                  <a:pt x="11862" y="754"/>
                </a:cubicBezTo>
                <a:cubicBezTo>
                  <a:pt x="11855" y="700"/>
                  <a:pt x="11810" y="671"/>
                  <a:pt x="11767" y="671"/>
                </a:cubicBezTo>
                <a:cubicBezTo>
                  <a:pt x="11726" y="671"/>
                  <a:pt x="11687" y="698"/>
                  <a:pt x="11689" y="754"/>
                </a:cubicBezTo>
                <a:cubicBezTo>
                  <a:pt x="11854" y="4238"/>
                  <a:pt x="11881" y="7727"/>
                  <a:pt x="11811" y="11214"/>
                </a:cubicBezTo>
                <a:cubicBezTo>
                  <a:pt x="10094" y="11209"/>
                  <a:pt x="8376" y="11207"/>
                  <a:pt x="6659" y="11207"/>
                </a:cubicBezTo>
                <a:cubicBezTo>
                  <a:pt x="5618" y="11207"/>
                  <a:pt x="4577" y="11208"/>
                  <a:pt x="3536" y="11210"/>
                </a:cubicBezTo>
                <a:lnTo>
                  <a:pt x="1938" y="11214"/>
                </a:lnTo>
                <a:cubicBezTo>
                  <a:pt x="1804" y="11214"/>
                  <a:pt x="1804" y="11420"/>
                  <a:pt x="1938" y="11423"/>
                </a:cubicBezTo>
                <a:cubicBezTo>
                  <a:pt x="5226" y="11475"/>
                  <a:pt x="8516" y="11520"/>
                  <a:pt x="11804" y="11560"/>
                </a:cubicBezTo>
                <a:cubicBezTo>
                  <a:pt x="11783" y="12544"/>
                  <a:pt x="11755" y="13528"/>
                  <a:pt x="11720" y="14512"/>
                </a:cubicBezTo>
                <a:cubicBezTo>
                  <a:pt x="11646" y="16492"/>
                  <a:pt x="11557" y="18473"/>
                  <a:pt x="11478" y="20453"/>
                </a:cubicBezTo>
                <a:cubicBezTo>
                  <a:pt x="8491" y="20484"/>
                  <a:pt x="5504" y="20551"/>
                  <a:pt x="2522" y="20681"/>
                </a:cubicBezTo>
                <a:cubicBezTo>
                  <a:pt x="1734" y="20715"/>
                  <a:pt x="949" y="20744"/>
                  <a:pt x="164" y="20810"/>
                </a:cubicBezTo>
                <a:cubicBezTo>
                  <a:pt x="5" y="20824"/>
                  <a:pt x="0" y="21056"/>
                  <a:pt x="164" y="21061"/>
                </a:cubicBezTo>
                <a:cubicBezTo>
                  <a:pt x="804" y="21079"/>
                  <a:pt x="1445" y="21087"/>
                  <a:pt x="2086" y="21087"/>
                </a:cubicBezTo>
                <a:cubicBezTo>
                  <a:pt x="4378" y="21087"/>
                  <a:pt x="6675" y="20993"/>
                  <a:pt x="8964" y="20967"/>
                </a:cubicBezTo>
                <a:cubicBezTo>
                  <a:pt x="9796" y="20957"/>
                  <a:pt x="10627" y="20947"/>
                  <a:pt x="11458" y="20937"/>
                </a:cubicBezTo>
                <a:lnTo>
                  <a:pt x="11458" y="20937"/>
                </a:lnTo>
                <a:cubicBezTo>
                  <a:pt x="11361" y="23420"/>
                  <a:pt x="11282" y="25904"/>
                  <a:pt x="11273" y="28388"/>
                </a:cubicBezTo>
                <a:cubicBezTo>
                  <a:pt x="11270" y="29190"/>
                  <a:pt x="11277" y="29990"/>
                  <a:pt x="11295" y="30790"/>
                </a:cubicBezTo>
                <a:cubicBezTo>
                  <a:pt x="8325" y="30867"/>
                  <a:pt x="5356" y="30944"/>
                  <a:pt x="2386" y="31020"/>
                </a:cubicBezTo>
                <a:cubicBezTo>
                  <a:pt x="1643" y="31039"/>
                  <a:pt x="901" y="31072"/>
                  <a:pt x="159" y="31113"/>
                </a:cubicBezTo>
                <a:cubicBezTo>
                  <a:pt x="71" y="31119"/>
                  <a:pt x="70" y="31251"/>
                  <a:pt x="159" y="31252"/>
                </a:cubicBezTo>
                <a:cubicBezTo>
                  <a:pt x="683" y="31260"/>
                  <a:pt x="1207" y="31264"/>
                  <a:pt x="1732" y="31264"/>
                </a:cubicBezTo>
                <a:cubicBezTo>
                  <a:pt x="3973" y="31264"/>
                  <a:pt x="6216" y="31200"/>
                  <a:pt x="8456" y="31166"/>
                </a:cubicBezTo>
                <a:lnTo>
                  <a:pt x="11302" y="31124"/>
                </a:lnTo>
                <a:cubicBezTo>
                  <a:pt x="11313" y="31533"/>
                  <a:pt x="11324" y="31941"/>
                  <a:pt x="11341" y="32351"/>
                </a:cubicBezTo>
                <a:cubicBezTo>
                  <a:pt x="11395" y="33706"/>
                  <a:pt x="11424" y="35091"/>
                  <a:pt x="11656" y="36429"/>
                </a:cubicBezTo>
                <a:cubicBezTo>
                  <a:pt x="11667" y="36491"/>
                  <a:pt x="11714" y="36519"/>
                  <a:pt x="11765" y="36519"/>
                </a:cubicBezTo>
                <a:cubicBezTo>
                  <a:pt x="11830" y="36519"/>
                  <a:pt x="11900" y="36473"/>
                  <a:pt x="11902" y="36396"/>
                </a:cubicBezTo>
                <a:cubicBezTo>
                  <a:pt x="11929" y="35175"/>
                  <a:pt x="11828" y="33946"/>
                  <a:pt x="11796" y="32725"/>
                </a:cubicBezTo>
                <a:cubicBezTo>
                  <a:pt x="11781" y="32189"/>
                  <a:pt x="11773" y="31653"/>
                  <a:pt x="11764" y="31117"/>
                </a:cubicBezTo>
                <a:cubicBezTo>
                  <a:pt x="12907" y="31099"/>
                  <a:pt x="14049" y="31083"/>
                  <a:pt x="15193" y="31065"/>
                </a:cubicBezTo>
                <a:cubicBezTo>
                  <a:pt x="17336" y="31033"/>
                  <a:pt x="19481" y="31000"/>
                  <a:pt x="21626" y="30966"/>
                </a:cubicBezTo>
                <a:cubicBezTo>
                  <a:pt x="21650" y="31473"/>
                  <a:pt x="21670" y="31981"/>
                  <a:pt x="21697" y="32489"/>
                </a:cubicBezTo>
                <a:cubicBezTo>
                  <a:pt x="21765" y="33792"/>
                  <a:pt x="21808" y="35100"/>
                  <a:pt x="21955" y="36398"/>
                </a:cubicBezTo>
                <a:cubicBezTo>
                  <a:pt x="21960" y="36442"/>
                  <a:pt x="21995" y="36464"/>
                  <a:pt x="22029" y="36464"/>
                </a:cubicBezTo>
                <a:cubicBezTo>
                  <a:pt x="22061" y="36464"/>
                  <a:pt x="22093" y="36443"/>
                  <a:pt x="22093" y="36398"/>
                </a:cubicBezTo>
                <a:cubicBezTo>
                  <a:pt x="22104" y="35242"/>
                  <a:pt x="22035" y="34085"/>
                  <a:pt x="21997" y="32930"/>
                </a:cubicBezTo>
                <a:cubicBezTo>
                  <a:pt x="21974" y="32273"/>
                  <a:pt x="21957" y="31618"/>
                  <a:pt x="21938" y="30961"/>
                </a:cubicBezTo>
                <a:cubicBezTo>
                  <a:pt x="23106" y="30944"/>
                  <a:pt x="24274" y="30926"/>
                  <a:pt x="25443" y="30910"/>
                </a:cubicBezTo>
                <a:cubicBezTo>
                  <a:pt x="27371" y="30884"/>
                  <a:pt x="29298" y="30867"/>
                  <a:pt x="31226" y="30860"/>
                </a:cubicBezTo>
                <a:cubicBezTo>
                  <a:pt x="31229" y="32707"/>
                  <a:pt x="31252" y="34555"/>
                  <a:pt x="31383" y="36396"/>
                </a:cubicBezTo>
                <a:cubicBezTo>
                  <a:pt x="31389" y="36473"/>
                  <a:pt x="31447" y="36512"/>
                  <a:pt x="31504" y="36512"/>
                </a:cubicBezTo>
                <a:cubicBezTo>
                  <a:pt x="31562" y="36512"/>
                  <a:pt x="31619" y="36473"/>
                  <a:pt x="31625" y="36396"/>
                </a:cubicBezTo>
                <a:cubicBezTo>
                  <a:pt x="31757" y="34553"/>
                  <a:pt x="31778" y="32705"/>
                  <a:pt x="31781" y="30858"/>
                </a:cubicBezTo>
                <a:cubicBezTo>
                  <a:pt x="32536" y="30856"/>
                  <a:pt x="33290" y="30851"/>
                  <a:pt x="34045" y="30851"/>
                </a:cubicBezTo>
                <a:cubicBezTo>
                  <a:pt x="36644" y="30851"/>
                  <a:pt x="39245" y="30871"/>
                  <a:pt x="41843" y="30897"/>
                </a:cubicBezTo>
                <a:cubicBezTo>
                  <a:pt x="41854" y="31381"/>
                  <a:pt x="41868" y="31866"/>
                  <a:pt x="41888" y="32351"/>
                </a:cubicBezTo>
                <a:cubicBezTo>
                  <a:pt x="41942" y="33706"/>
                  <a:pt x="41972" y="35091"/>
                  <a:pt x="42202" y="36429"/>
                </a:cubicBezTo>
                <a:cubicBezTo>
                  <a:pt x="42213" y="36491"/>
                  <a:pt x="42261" y="36519"/>
                  <a:pt x="42311" y="36519"/>
                </a:cubicBezTo>
                <a:cubicBezTo>
                  <a:pt x="42377" y="36519"/>
                  <a:pt x="42447" y="36473"/>
                  <a:pt x="42449" y="36396"/>
                </a:cubicBezTo>
                <a:cubicBezTo>
                  <a:pt x="42476" y="35175"/>
                  <a:pt x="42375" y="33946"/>
                  <a:pt x="42342" y="32725"/>
                </a:cubicBezTo>
                <a:cubicBezTo>
                  <a:pt x="42327" y="32117"/>
                  <a:pt x="42315" y="31510"/>
                  <a:pt x="42308" y="30901"/>
                </a:cubicBezTo>
                <a:lnTo>
                  <a:pt x="42308" y="30901"/>
                </a:lnTo>
                <a:cubicBezTo>
                  <a:pt x="42862" y="30907"/>
                  <a:pt x="43418" y="30911"/>
                  <a:pt x="43972" y="30917"/>
                </a:cubicBezTo>
                <a:cubicBezTo>
                  <a:pt x="46706" y="30948"/>
                  <a:pt x="49442" y="30983"/>
                  <a:pt x="52176" y="31021"/>
                </a:cubicBezTo>
                <a:cubicBezTo>
                  <a:pt x="52199" y="31510"/>
                  <a:pt x="52219" y="31999"/>
                  <a:pt x="52244" y="32489"/>
                </a:cubicBezTo>
                <a:cubicBezTo>
                  <a:pt x="52311" y="33792"/>
                  <a:pt x="52356" y="35100"/>
                  <a:pt x="52502" y="36397"/>
                </a:cubicBezTo>
                <a:cubicBezTo>
                  <a:pt x="52507" y="36441"/>
                  <a:pt x="52542" y="36464"/>
                  <a:pt x="52576" y="36464"/>
                </a:cubicBezTo>
                <a:cubicBezTo>
                  <a:pt x="52609" y="36464"/>
                  <a:pt x="52640" y="36442"/>
                  <a:pt x="52641" y="36397"/>
                </a:cubicBezTo>
                <a:cubicBezTo>
                  <a:pt x="52651" y="35240"/>
                  <a:pt x="52583" y="34085"/>
                  <a:pt x="52544" y="32929"/>
                </a:cubicBezTo>
                <a:cubicBezTo>
                  <a:pt x="52522" y="32294"/>
                  <a:pt x="52505" y="31659"/>
                  <a:pt x="52488" y="31025"/>
                </a:cubicBezTo>
                <a:lnTo>
                  <a:pt x="52488" y="31025"/>
                </a:lnTo>
                <a:cubicBezTo>
                  <a:pt x="54384" y="31050"/>
                  <a:pt x="56282" y="31073"/>
                  <a:pt x="58178" y="31097"/>
                </a:cubicBezTo>
                <a:lnTo>
                  <a:pt x="60406" y="31127"/>
                </a:lnTo>
                <a:cubicBezTo>
                  <a:pt x="60407" y="31127"/>
                  <a:pt x="60409" y="31127"/>
                  <a:pt x="60410" y="31127"/>
                </a:cubicBezTo>
                <a:cubicBezTo>
                  <a:pt x="60717" y="31127"/>
                  <a:pt x="60716" y="30648"/>
                  <a:pt x="60406" y="30644"/>
                </a:cubicBezTo>
                <a:cubicBezTo>
                  <a:pt x="57761" y="30604"/>
                  <a:pt x="55117" y="30565"/>
                  <a:pt x="52472" y="30526"/>
                </a:cubicBezTo>
                <a:cubicBezTo>
                  <a:pt x="52462" y="30171"/>
                  <a:pt x="52450" y="29815"/>
                  <a:pt x="52440" y="29460"/>
                </a:cubicBezTo>
                <a:cubicBezTo>
                  <a:pt x="52383" y="27166"/>
                  <a:pt x="52340" y="24872"/>
                  <a:pt x="52312" y="22577"/>
                </a:cubicBezTo>
                <a:cubicBezTo>
                  <a:pt x="52306" y="22157"/>
                  <a:pt x="52305" y="21739"/>
                  <a:pt x="52300" y="21319"/>
                </a:cubicBezTo>
                <a:cubicBezTo>
                  <a:pt x="54425" y="21268"/>
                  <a:pt x="56548" y="21191"/>
                  <a:pt x="58670" y="21088"/>
                </a:cubicBezTo>
                <a:cubicBezTo>
                  <a:pt x="59413" y="21050"/>
                  <a:pt x="60154" y="21013"/>
                  <a:pt x="60895" y="20973"/>
                </a:cubicBezTo>
                <a:cubicBezTo>
                  <a:pt x="61005" y="20967"/>
                  <a:pt x="61007" y="20800"/>
                  <a:pt x="60896" y="20800"/>
                </a:cubicBezTo>
                <a:cubicBezTo>
                  <a:pt x="60896" y="20800"/>
                  <a:pt x="60895" y="20800"/>
                  <a:pt x="60895" y="20800"/>
                </a:cubicBezTo>
                <a:cubicBezTo>
                  <a:pt x="58029" y="20829"/>
                  <a:pt x="55163" y="20873"/>
                  <a:pt x="52297" y="20907"/>
                </a:cubicBezTo>
                <a:cubicBezTo>
                  <a:pt x="52268" y="17823"/>
                  <a:pt x="52270" y="14739"/>
                  <a:pt x="52305" y="11656"/>
                </a:cubicBezTo>
                <a:cubicBezTo>
                  <a:pt x="52478" y="11652"/>
                  <a:pt x="52651" y="11650"/>
                  <a:pt x="52824" y="11645"/>
                </a:cubicBezTo>
                <a:cubicBezTo>
                  <a:pt x="55343" y="11586"/>
                  <a:pt x="57890" y="11572"/>
                  <a:pt x="60396" y="11294"/>
                </a:cubicBezTo>
                <a:cubicBezTo>
                  <a:pt x="60613" y="11271"/>
                  <a:pt x="60827" y="11217"/>
                  <a:pt x="61042" y="11197"/>
                </a:cubicBezTo>
                <a:cubicBezTo>
                  <a:pt x="61273" y="11177"/>
                  <a:pt x="61282" y="10825"/>
                  <a:pt x="61063" y="10825"/>
                </a:cubicBezTo>
                <a:cubicBezTo>
                  <a:pt x="61056" y="10825"/>
                  <a:pt x="61050" y="10826"/>
                  <a:pt x="61043" y="10826"/>
                </a:cubicBezTo>
                <a:cubicBezTo>
                  <a:pt x="60583" y="10869"/>
                  <a:pt x="60107" y="10854"/>
                  <a:pt x="59643" y="10874"/>
                </a:cubicBezTo>
                <a:cubicBezTo>
                  <a:pt x="59089" y="10898"/>
                  <a:pt x="58536" y="10931"/>
                  <a:pt x="57982" y="10957"/>
                </a:cubicBezTo>
                <a:cubicBezTo>
                  <a:pt x="56635" y="11020"/>
                  <a:pt x="55288" y="11063"/>
                  <a:pt x="53939" y="11096"/>
                </a:cubicBezTo>
                <a:cubicBezTo>
                  <a:pt x="53398" y="11110"/>
                  <a:pt x="52857" y="11119"/>
                  <a:pt x="52315" y="11130"/>
                </a:cubicBezTo>
                <a:cubicBezTo>
                  <a:pt x="52326" y="10339"/>
                  <a:pt x="52336" y="9549"/>
                  <a:pt x="52352" y="8758"/>
                </a:cubicBezTo>
                <a:cubicBezTo>
                  <a:pt x="52405" y="6151"/>
                  <a:pt x="52470" y="3545"/>
                  <a:pt x="52565" y="939"/>
                </a:cubicBezTo>
                <a:cubicBezTo>
                  <a:pt x="52571" y="783"/>
                  <a:pt x="52454" y="705"/>
                  <a:pt x="52333" y="705"/>
                </a:cubicBezTo>
                <a:cubicBezTo>
                  <a:pt x="52212" y="705"/>
                  <a:pt x="52088" y="783"/>
                  <a:pt x="52082" y="939"/>
                </a:cubicBezTo>
                <a:cubicBezTo>
                  <a:pt x="51949" y="4339"/>
                  <a:pt x="51863" y="7739"/>
                  <a:pt x="51824" y="11140"/>
                </a:cubicBezTo>
                <a:cubicBezTo>
                  <a:pt x="49059" y="11192"/>
                  <a:pt x="46293" y="11216"/>
                  <a:pt x="43527" y="11227"/>
                </a:cubicBezTo>
                <a:lnTo>
                  <a:pt x="42811" y="11230"/>
                </a:lnTo>
                <a:cubicBezTo>
                  <a:pt x="42827" y="10320"/>
                  <a:pt x="42840" y="9411"/>
                  <a:pt x="42840" y="8500"/>
                </a:cubicBezTo>
                <a:cubicBezTo>
                  <a:pt x="42840" y="5906"/>
                  <a:pt x="42721" y="3331"/>
                  <a:pt x="42412" y="755"/>
                </a:cubicBezTo>
                <a:cubicBezTo>
                  <a:pt x="42405" y="700"/>
                  <a:pt x="42360" y="672"/>
                  <a:pt x="42317" y="672"/>
                </a:cubicBezTo>
                <a:cubicBezTo>
                  <a:pt x="42275" y="672"/>
                  <a:pt x="42236" y="699"/>
                  <a:pt x="42239" y="755"/>
                </a:cubicBezTo>
                <a:cubicBezTo>
                  <a:pt x="42404" y="4244"/>
                  <a:pt x="42431" y="7739"/>
                  <a:pt x="42361" y="11232"/>
                </a:cubicBezTo>
                <a:cubicBezTo>
                  <a:pt x="38825" y="11247"/>
                  <a:pt x="35289" y="11259"/>
                  <a:pt x="31754" y="11267"/>
                </a:cubicBezTo>
                <a:cubicBezTo>
                  <a:pt x="31750" y="10207"/>
                  <a:pt x="31747" y="9147"/>
                  <a:pt x="31743" y="8086"/>
                </a:cubicBezTo>
                <a:cubicBezTo>
                  <a:pt x="31735" y="5418"/>
                  <a:pt x="31701" y="2751"/>
                  <a:pt x="31592" y="84"/>
                </a:cubicBezTo>
                <a:cubicBezTo>
                  <a:pt x="31590" y="29"/>
                  <a:pt x="31548" y="1"/>
                  <a:pt x="3150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5" name="Google Shape;435;p38"/>
          <p:cNvSpPr/>
          <p:nvPr/>
        </p:nvSpPr>
        <p:spPr>
          <a:xfrm rot="-5400000">
            <a:off x="9561567" y="-1741435"/>
            <a:ext cx="2189208" cy="5204819"/>
          </a:xfrm>
          <a:custGeom>
            <a:avLst/>
            <a:gdLst/>
            <a:ahLst/>
            <a:cxnLst/>
            <a:rect l="l" t="t" r="r" b="b"/>
            <a:pathLst>
              <a:path w="39021" h="92772" extrusionOk="0">
                <a:moveTo>
                  <a:pt x="37350" y="0"/>
                </a:moveTo>
                <a:cubicBezTo>
                  <a:pt x="37136" y="750"/>
                  <a:pt x="36756" y="1471"/>
                  <a:pt x="36436" y="2157"/>
                </a:cubicBezTo>
                <a:cubicBezTo>
                  <a:pt x="35802" y="3521"/>
                  <a:pt x="35210" y="4905"/>
                  <a:pt x="34561" y="6262"/>
                </a:cubicBezTo>
                <a:cubicBezTo>
                  <a:pt x="34334" y="6734"/>
                  <a:pt x="34092" y="7100"/>
                  <a:pt x="33808" y="7527"/>
                </a:cubicBezTo>
                <a:cubicBezTo>
                  <a:pt x="33125" y="8554"/>
                  <a:pt x="32969" y="9710"/>
                  <a:pt x="32839" y="10918"/>
                </a:cubicBezTo>
                <a:cubicBezTo>
                  <a:pt x="32705" y="12159"/>
                  <a:pt x="32842" y="13592"/>
                  <a:pt x="32233" y="14724"/>
                </a:cubicBezTo>
                <a:cubicBezTo>
                  <a:pt x="31941" y="15268"/>
                  <a:pt x="31535" y="15718"/>
                  <a:pt x="31149" y="16185"/>
                </a:cubicBezTo>
                <a:cubicBezTo>
                  <a:pt x="30763" y="16653"/>
                  <a:pt x="30465" y="17182"/>
                  <a:pt x="30173" y="17713"/>
                </a:cubicBezTo>
                <a:cubicBezTo>
                  <a:pt x="29948" y="18122"/>
                  <a:pt x="29798" y="18582"/>
                  <a:pt x="29553" y="18976"/>
                </a:cubicBezTo>
                <a:cubicBezTo>
                  <a:pt x="29171" y="19585"/>
                  <a:pt x="28604" y="19980"/>
                  <a:pt x="28322" y="20673"/>
                </a:cubicBezTo>
                <a:cubicBezTo>
                  <a:pt x="27927" y="21641"/>
                  <a:pt x="27816" y="22670"/>
                  <a:pt x="27158" y="23521"/>
                </a:cubicBezTo>
                <a:cubicBezTo>
                  <a:pt x="26374" y="24535"/>
                  <a:pt x="25376" y="25366"/>
                  <a:pt x="24602" y="26381"/>
                </a:cubicBezTo>
                <a:cubicBezTo>
                  <a:pt x="23798" y="27438"/>
                  <a:pt x="23509" y="28623"/>
                  <a:pt x="23152" y="29875"/>
                </a:cubicBezTo>
                <a:cubicBezTo>
                  <a:pt x="22992" y="30438"/>
                  <a:pt x="22841" y="30897"/>
                  <a:pt x="22550" y="31394"/>
                </a:cubicBezTo>
                <a:cubicBezTo>
                  <a:pt x="22413" y="31627"/>
                  <a:pt x="22239" y="31830"/>
                  <a:pt x="22125" y="32080"/>
                </a:cubicBezTo>
                <a:cubicBezTo>
                  <a:pt x="22012" y="32330"/>
                  <a:pt x="21906" y="32705"/>
                  <a:pt x="21849" y="32964"/>
                </a:cubicBezTo>
                <a:cubicBezTo>
                  <a:pt x="21780" y="33275"/>
                  <a:pt x="21784" y="33579"/>
                  <a:pt x="21785" y="33896"/>
                </a:cubicBezTo>
                <a:cubicBezTo>
                  <a:pt x="21793" y="35723"/>
                  <a:pt x="22106" y="37540"/>
                  <a:pt x="22327" y="39350"/>
                </a:cubicBezTo>
                <a:cubicBezTo>
                  <a:pt x="22583" y="41457"/>
                  <a:pt x="22917" y="43636"/>
                  <a:pt x="22922" y="45760"/>
                </a:cubicBezTo>
                <a:cubicBezTo>
                  <a:pt x="22924" y="46444"/>
                  <a:pt x="22538" y="46898"/>
                  <a:pt x="22551" y="47603"/>
                </a:cubicBezTo>
                <a:cubicBezTo>
                  <a:pt x="22579" y="49212"/>
                  <a:pt x="22561" y="50828"/>
                  <a:pt x="22321" y="52421"/>
                </a:cubicBezTo>
                <a:cubicBezTo>
                  <a:pt x="22273" y="52739"/>
                  <a:pt x="22211" y="53025"/>
                  <a:pt x="22184" y="53344"/>
                </a:cubicBezTo>
                <a:cubicBezTo>
                  <a:pt x="22141" y="53838"/>
                  <a:pt x="22021" y="53955"/>
                  <a:pt x="21801" y="54367"/>
                </a:cubicBezTo>
                <a:cubicBezTo>
                  <a:pt x="21487" y="54952"/>
                  <a:pt x="21383" y="55571"/>
                  <a:pt x="21122" y="56164"/>
                </a:cubicBezTo>
                <a:cubicBezTo>
                  <a:pt x="20812" y="56869"/>
                  <a:pt x="20154" y="57495"/>
                  <a:pt x="19686" y="58109"/>
                </a:cubicBezTo>
                <a:cubicBezTo>
                  <a:pt x="19108" y="58866"/>
                  <a:pt x="18554" y="59638"/>
                  <a:pt x="17873" y="60306"/>
                </a:cubicBezTo>
                <a:cubicBezTo>
                  <a:pt x="17495" y="60678"/>
                  <a:pt x="17117" y="61003"/>
                  <a:pt x="16796" y="61435"/>
                </a:cubicBezTo>
                <a:cubicBezTo>
                  <a:pt x="16283" y="62121"/>
                  <a:pt x="15954" y="62910"/>
                  <a:pt x="15632" y="63695"/>
                </a:cubicBezTo>
                <a:cubicBezTo>
                  <a:pt x="15494" y="64031"/>
                  <a:pt x="15396" y="64355"/>
                  <a:pt x="15084" y="64587"/>
                </a:cubicBezTo>
                <a:cubicBezTo>
                  <a:pt x="14795" y="64802"/>
                  <a:pt x="14622" y="64737"/>
                  <a:pt x="14309" y="64794"/>
                </a:cubicBezTo>
                <a:cubicBezTo>
                  <a:pt x="13866" y="64872"/>
                  <a:pt x="13629" y="65128"/>
                  <a:pt x="13253" y="65347"/>
                </a:cubicBezTo>
                <a:cubicBezTo>
                  <a:pt x="12304" y="65901"/>
                  <a:pt x="11090" y="65714"/>
                  <a:pt x="10226" y="66378"/>
                </a:cubicBezTo>
                <a:cubicBezTo>
                  <a:pt x="9739" y="66754"/>
                  <a:pt x="9703" y="67182"/>
                  <a:pt x="9520" y="67726"/>
                </a:cubicBezTo>
                <a:cubicBezTo>
                  <a:pt x="9406" y="68068"/>
                  <a:pt x="9293" y="68261"/>
                  <a:pt x="9277" y="68646"/>
                </a:cubicBezTo>
                <a:cubicBezTo>
                  <a:pt x="9259" y="69035"/>
                  <a:pt x="9366" y="69448"/>
                  <a:pt x="9259" y="69832"/>
                </a:cubicBezTo>
                <a:cubicBezTo>
                  <a:pt x="9181" y="70109"/>
                  <a:pt x="9015" y="70193"/>
                  <a:pt x="8907" y="70426"/>
                </a:cubicBezTo>
                <a:cubicBezTo>
                  <a:pt x="8740" y="70789"/>
                  <a:pt x="8662" y="71136"/>
                  <a:pt x="8590" y="71531"/>
                </a:cubicBezTo>
                <a:cubicBezTo>
                  <a:pt x="8486" y="72106"/>
                  <a:pt x="8409" y="72805"/>
                  <a:pt x="8124" y="73329"/>
                </a:cubicBezTo>
                <a:cubicBezTo>
                  <a:pt x="7953" y="73642"/>
                  <a:pt x="7807" y="73744"/>
                  <a:pt x="7786" y="74146"/>
                </a:cubicBezTo>
                <a:cubicBezTo>
                  <a:pt x="7766" y="74508"/>
                  <a:pt x="7838" y="74859"/>
                  <a:pt x="7750" y="75219"/>
                </a:cubicBezTo>
                <a:cubicBezTo>
                  <a:pt x="7675" y="75523"/>
                  <a:pt x="7573" y="75595"/>
                  <a:pt x="7591" y="75934"/>
                </a:cubicBezTo>
                <a:cubicBezTo>
                  <a:pt x="7628" y="76643"/>
                  <a:pt x="7976" y="77276"/>
                  <a:pt x="7983" y="78007"/>
                </a:cubicBezTo>
                <a:cubicBezTo>
                  <a:pt x="7987" y="78517"/>
                  <a:pt x="7976" y="79029"/>
                  <a:pt x="7978" y="79539"/>
                </a:cubicBezTo>
                <a:cubicBezTo>
                  <a:pt x="7978" y="79712"/>
                  <a:pt x="8079" y="80180"/>
                  <a:pt x="7992" y="80314"/>
                </a:cubicBezTo>
                <a:cubicBezTo>
                  <a:pt x="7905" y="80447"/>
                  <a:pt x="7891" y="80464"/>
                  <a:pt x="7842" y="80464"/>
                </a:cubicBezTo>
                <a:cubicBezTo>
                  <a:pt x="7824" y="80464"/>
                  <a:pt x="7803" y="80462"/>
                  <a:pt x="7771" y="80462"/>
                </a:cubicBezTo>
                <a:cubicBezTo>
                  <a:pt x="7735" y="80462"/>
                  <a:pt x="7686" y="80465"/>
                  <a:pt x="7617" y="80478"/>
                </a:cubicBezTo>
                <a:cubicBezTo>
                  <a:pt x="7557" y="80489"/>
                  <a:pt x="7496" y="80493"/>
                  <a:pt x="7436" y="80493"/>
                </a:cubicBezTo>
                <a:cubicBezTo>
                  <a:pt x="7312" y="80493"/>
                  <a:pt x="7188" y="80477"/>
                  <a:pt x="7062" y="80477"/>
                </a:cubicBezTo>
                <a:cubicBezTo>
                  <a:pt x="6986" y="80477"/>
                  <a:pt x="6910" y="80483"/>
                  <a:pt x="6833" y="80502"/>
                </a:cubicBezTo>
                <a:cubicBezTo>
                  <a:pt x="6352" y="80618"/>
                  <a:pt x="5867" y="80860"/>
                  <a:pt x="5404" y="81030"/>
                </a:cubicBezTo>
                <a:cubicBezTo>
                  <a:pt x="5096" y="81143"/>
                  <a:pt x="4741" y="81268"/>
                  <a:pt x="4457" y="81445"/>
                </a:cubicBezTo>
                <a:cubicBezTo>
                  <a:pt x="4044" y="81703"/>
                  <a:pt x="3816" y="82167"/>
                  <a:pt x="3412" y="82413"/>
                </a:cubicBezTo>
                <a:cubicBezTo>
                  <a:pt x="3116" y="82593"/>
                  <a:pt x="2946" y="82597"/>
                  <a:pt x="2718" y="82873"/>
                </a:cubicBezTo>
                <a:cubicBezTo>
                  <a:pt x="1754" y="84035"/>
                  <a:pt x="1504" y="85519"/>
                  <a:pt x="1256" y="86969"/>
                </a:cubicBezTo>
                <a:cubicBezTo>
                  <a:pt x="1101" y="87886"/>
                  <a:pt x="928" y="88799"/>
                  <a:pt x="732" y="89708"/>
                </a:cubicBezTo>
                <a:cubicBezTo>
                  <a:pt x="646" y="90105"/>
                  <a:pt x="594" y="91192"/>
                  <a:pt x="1" y="91327"/>
                </a:cubicBezTo>
                <a:cubicBezTo>
                  <a:pt x="220" y="91308"/>
                  <a:pt x="440" y="91299"/>
                  <a:pt x="659" y="91299"/>
                </a:cubicBezTo>
                <a:cubicBezTo>
                  <a:pt x="933" y="91299"/>
                  <a:pt x="1207" y="91313"/>
                  <a:pt x="1480" y="91342"/>
                </a:cubicBezTo>
                <a:cubicBezTo>
                  <a:pt x="3795" y="91582"/>
                  <a:pt x="6057" y="91851"/>
                  <a:pt x="8396" y="91879"/>
                </a:cubicBezTo>
                <a:cubicBezTo>
                  <a:pt x="9400" y="91891"/>
                  <a:pt x="10413" y="91914"/>
                  <a:pt x="11422" y="91914"/>
                </a:cubicBezTo>
                <a:cubicBezTo>
                  <a:pt x="11903" y="91914"/>
                  <a:pt x="12383" y="91908"/>
                  <a:pt x="12862" y="91895"/>
                </a:cubicBezTo>
                <a:cubicBezTo>
                  <a:pt x="14210" y="91857"/>
                  <a:pt x="15507" y="91638"/>
                  <a:pt x="16837" y="91422"/>
                </a:cubicBezTo>
                <a:cubicBezTo>
                  <a:pt x="18103" y="91215"/>
                  <a:pt x="19357" y="91144"/>
                  <a:pt x="20613" y="91144"/>
                </a:cubicBezTo>
                <a:cubicBezTo>
                  <a:pt x="21758" y="91144"/>
                  <a:pt x="22905" y="91203"/>
                  <a:pt x="24066" y="91270"/>
                </a:cubicBezTo>
                <a:cubicBezTo>
                  <a:pt x="24695" y="91306"/>
                  <a:pt x="25326" y="91324"/>
                  <a:pt x="25955" y="91324"/>
                </a:cubicBezTo>
                <a:cubicBezTo>
                  <a:pt x="27168" y="91324"/>
                  <a:pt x="28380" y="91258"/>
                  <a:pt x="29585" y="91124"/>
                </a:cubicBezTo>
                <a:cubicBezTo>
                  <a:pt x="30464" y="91029"/>
                  <a:pt x="31414" y="90888"/>
                  <a:pt x="32345" y="90888"/>
                </a:cubicBezTo>
                <a:cubicBezTo>
                  <a:pt x="32859" y="90888"/>
                  <a:pt x="33367" y="90931"/>
                  <a:pt x="33852" y="91049"/>
                </a:cubicBezTo>
                <a:cubicBezTo>
                  <a:pt x="35089" y="91346"/>
                  <a:pt x="36242" y="91897"/>
                  <a:pt x="37462" y="92249"/>
                </a:cubicBezTo>
                <a:cubicBezTo>
                  <a:pt x="37947" y="92389"/>
                  <a:pt x="38491" y="92669"/>
                  <a:pt x="39020" y="92772"/>
                </a:cubicBezTo>
                <a:cubicBezTo>
                  <a:pt x="38970" y="92601"/>
                  <a:pt x="38962" y="92420"/>
                  <a:pt x="38997" y="92245"/>
                </a:cubicBezTo>
                <a:lnTo>
                  <a:pt x="3735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436" name="Google Shape;436;p38"/>
          <p:cNvGrpSpPr/>
          <p:nvPr/>
        </p:nvGrpSpPr>
        <p:grpSpPr>
          <a:xfrm rot="2890079">
            <a:off x="595959" y="569578"/>
            <a:ext cx="1426467" cy="991223"/>
            <a:chOff x="4151825" y="1463175"/>
            <a:chExt cx="696200" cy="483775"/>
          </a:xfrm>
        </p:grpSpPr>
        <p:sp>
          <p:nvSpPr>
            <p:cNvPr id="437" name="Google Shape;437;p38"/>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38" name="Google Shape;438;p38"/>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39" name="Google Shape;439;p38"/>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0" name="Google Shape;440;p38"/>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1" name="Google Shape;441;p38"/>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2" name="Google Shape;442;p38"/>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3" name="Google Shape;443;p38"/>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4" name="Google Shape;444;p38"/>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grpSp>
        <p:nvGrpSpPr>
          <p:cNvPr id="445" name="Google Shape;445;p38"/>
          <p:cNvGrpSpPr/>
          <p:nvPr/>
        </p:nvGrpSpPr>
        <p:grpSpPr>
          <a:xfrm>
            <a:off x="10421405" y="846227"/>
            <a:ext cx="678184" cy="723739"/>
            <a:chOff x="5902650" y="3332125"/>
            <a:chExt cx="418150" cy="446275"/>
          </a:xfrm>
        </p:grpSpPr>
        <p:sp>
          <p:nvSpPr>
            <p:cNvPr id="446" name="Google Shape;446;p38"/>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7" name="Google Shape;447;p38"/>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8" name="Google Shape;448;p38"/>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49" name="Google Shape;449;p38"/>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50" name="Google Shape;450;p38"/>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2224913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51"/>
        <p:cNvGrpSpPr/>
        <p:nvPr/>
      </p:nvGrpSpPr>
      <p:grpSpPr>
        <a:xfrm>
          <a:off x="0" y="0"/>
          <a:ext cx="0" cy="0"/>
          <a:chOff x="0" y="0"/>
          <a:chExt cx="0" cy="0"/>
        </a:xfrm>
      </p:grpSpPr>
      <p:grpSp>
        <p:nvGrpSpPr>
          <p:cNvPr id="452" name="Google Shape;452;p39"/>
          <p:cNvGrpSpPr/>
          <p:nvPr/>
        </p:nvGrpSpPr>
        <p:grpSpPr>
          <a:xfrm flipH="1">
            <a:off x="9051819" y="-304501"/>
            <a:ext cx="3432199" cy="2216392"/>
            <a:chOff x="1627625" y="4494650"/>
            <a:chExt cx="1302575" cy="872000"/>
          </a:xfrm>
        </p:grpSpPr>
        <p:sp>
          <p:nvSpPr>
            <p:cNvPr id="453" name="Google Shape;453;p39"/>
            <p:cNvSpPr/>
            <p:nvPr/>
          </p:nvSpPr>
          <p:spPr>
            <a:xfrm>
              <a:off x="1631500" y="4590000"/>
              <a:ext cx="1298700" cy="776650"/>
            </a:xfrm>
            <a:custGeom>
              <a:avLst/>
              <a:gdLst/>
              <a:ahLst/>
              <a:cxnLst/>
              <a:rect l="l" t="t" r="r" b="b"/>
              <a:pathLst>
                <a:path w="51948" h="31066" extrusionOk="0">
                  <a:moveTo>
                    <a:pt x="51573" y="0"/>
                  </a:moveTo>
                  <a:cubicBezTo>
                    <a:pt x="51434" y="0"/>
                    <a:pt x="51284" y="84"/>
                    <a:pt x="51237" y="224"/>
                  </a:cubicBezTo>
                  <a:cubicBezTo>
                    <a:pt x="50887" y="1245"/>
                    <a:pt x="50755" y="2318"/>
                    <a:pt x="50331" y="3324"/>
                  </a:cubicBezTo>
                  <a:cubicBezTo>
                    <a:pt x="49916" y="4306"/>
                    <a:pt x="49347" y="5215"/>
                    <a:pt x="48642" y="6013"/>
                  </a:cubicBezTo>
                  <a:cubicBezTo>
                    <a:pt x="47306" y="7522"/>
                    <a:pt x="45532" y="8521"/>
                    <a:pt x="43668" y="9236"/>
                  </a:cubicBezTo>
                  <a:cubicBezTo>
                    <a:pt x="39968" y="10656"/>
                    <a:pt x="35791" y="11149"/>
                    <a:pt x="32492" y="13484"/>
                  </a:cubicBezTo>
                  <a:cubicBezTo>
                    <a:pt x="28937" y="16001"/>
                    <a:pt x="27245" y="20239"/>
                    <a:pt x="24183" y="23240"/>
                  </a:cubicBezTo>
                  <a:cubicBezTo>
                    <a:pt x="21337" y="26027"/>
                    <a:pt x="17704" y="27870"/>
                    <a:pt x="13885" y="28921"/>
                  </a:cubicBezTo>
                  <a:cubicBezTo>
                    <a:pt x="11939" y="29457"/>
                    <a:pt x="9939" y="29798"/>
                    <a:pt x="7930" y="29978"/>
                  </a:cubicBezTo>
                  <a:cubicBezTo>
                    <a:pt x="6733" y="30085"/>
                    <a:pt x="5537" y="30117"/>
                    <a:pt x="4340" y="30117"/>
                  </a:cubicBezTo>
                  <a:cubicBezTo>
                    <a:pt x="3508" y="30117"/>
                    <a:pt x="2676" y="30102"/>
                    <a:pt x="1843" y="30085"/>
                  </a:cubicBezTo>
                  <a:cubicBezTo>
                    <a:pt x="1732" y="30083"/>
                    <a:pt x="1621" y="30082"/>
                    <a:pt x="1510" y="30082"/>
                  </a:cubicBezTo>
                  <a:cubicBezTo>
                    <a:pt x="1170" y="30082"/>
                    <a:pt x="829" y="30090"/>
                    <a:pt x="488" y="30090"/>
                  </a:cubicBezTo>
                  <a:cubicBezTo>
                    <a:pt x="445" y="30090"/>
                    <a:pt x="401" y="30090"/>
                    <a:pt x="358" y="30090"/>
                  </a:cubicBezTo>
                  <a:cubicBezTo>
                    <a:pt x="357" y="30090"/>
                    <a:pt x="357" y="30090"/>
                    <a:pt x="356" y="30090"/>
                  </a:cubicBezTo>
                  <a:cubicBezTo>
                    <a:pt x="74" y="30090"/>
                    <a:pt x="0" y="30532"/>
                    <a:pt x="289" y="30595"/>
                  </a:cubicBezTo>
                  <a:cubicBezTo>
                    <a:pt x="1889" y="30941"/>
                    <a:pt x="3494" y="31065"/>
                    <a:pt x="5116" y="31065"/>
                  </a:cubicBezTo>
                  <a:cubicBezTo>
                    <a:pt x="5569" y="31065"/>
                    <a:pt x="6025" y="31056"/>
                    <a:pt x="6481" y="31038"/>
                  </a:cubicBezTo>
                  <a:cubicBezTo>
                    <a:pt x="8553" y="30961"/>
                    <a:pt x="10619" y="30712"/>
                    <a:pt x="12645" y="30264"/>
                  </a:cubicBezTo>
                  <a:cubicBezTo>
                    <a:pt x="16616" y="29386"/>
                    <a:pt x="20441" y="27729"/>
                    <a:pt x="23594" y="25132"/>
                  </a:cubicBezTo>
                  <a:cubicBezTo>
                    <a:pt x="25249" y="23769"/>
                    <a:pt x="26609" y="22146"/>
                    <a:pt x="27849" y="20405"/>
                  </a:cubicBezTo>
                  <a:cubicBezTo>
                    <a:pt x="29150" y="18581"/>
                    <a:pt x="30368" y="16666"/>
                    <a:pt x="32043" y="15153"/>
                  </a:cubicBezTo>
                  <a:cubicBezTo>
                    <a:pt x="35163" y="12334"/>
                    <a:pt x="39481" y="11728"/>
                    <a:pt x="43308" y="10368"/>
                  </a:cubicBezTo>
                  <a:cubicBezTo>
                    <a:pt x="45223" y="9687"/>
                    <a:pt x="47086" y="8792"/>
                    <a:pt x="48595" y="7404"/>
                  </a:cubicBezTo>
                  <a:cubicBezTo>
                    <a:pt x="50194" y="5933"/>
                    <a:pt x="51328" y="3937"/>
                    <a:pt x="51791" y="1814"/>
                  </a:cubicBezTo>
                  <a:cubicBezTo>
                    <a:pt x="51847" y="1552"/>
                    <a:pt x="51918" y="1271"/>
                    <a:pt x="51933" y="1001"/>
                  </a:cubicBezTo>
                  <a:cubicBezTo>
                    <a:pt x="51947" y="747"/>
                    <a:pt x="51884" y="474"/>
                    <a:pt x="51841" y="224"/>
                  </a:cubicBezTo>
                  <a:cubicBezTo>
                    <a:pt x="51815" y="68"/>
                    <a:pt x="51698" y="0"/>
                    <a:pt x="51573"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54" name="Google Shape;454;p39"/>
            <p:cNvSpPr/>
            <p:nvPr/>
          </p:nvSpPr>
          <p:spPr>
            <a:xfrm>
              <a:off x="1627625" y="4549025"/>
              <a:ext cx="1152950" cy="719725"/>
            </a:xfrm>
            <a:custGeom>
              <a:avLst/>
              <a:gdLst/>
              <a:ahLst/>
              <a:cxnLst/>
              <a:rect l="l" t="t" r="r" b="b"/>
              <a:pathLst>
                <a:path w="46118" h="28789" extrusionOk="0">
                  <a:moveTo>
                    <a:pt x="45434" y="1"/>
                  </a:moveTo>
                  <a:cubicBezTo>
                    <a:pt x="45327" y="1"/>
                    <a:pt x="45219" y="62"/>
                    <a:pt x="45187" y="179"/>
                  </a:cubicBezTo>
                  <a:cubicBezTo>
                    <a:pt x="44964" y="997"/>
                    <a:pt x="44777" y="1844"/>
                    <a:pt x="44432" y="2620"/>
                  </a:cubicBezTo>
                  <a:cubicBezTo>
                    <a:pt x="44097" y="3376"/>
                    <a:pt x="43625" y="4068"/>
                    <a:pt x="43076" y="4683"/>
                  </a:cubicBezTo>
                  <a:cubicBezTo>
                    <a:pt x="41886" y="6016"/>
                    <a:pt x="40376" y="7029"/>
                    <a:pt x="38783" y="7818"/>
                  </a:cubicBezTo>
                  <a:cubicBezTo>
                    <a:pt x="35420" y="9485"/>
                    <a:pt x="31609" y="10177"/>
                    <a:pt x="28497" y="12362"/>
                  </a:cubicBezTo>
                  <a:cubicBezTo>
                    <a:pt x="26850" y="13519"/>
                    <a:pt x="25627" y="15046"/>
                    <a:pt x="24523" y="16711"/>
                  </a:cubicBezTo>
                  <a:cubicBezTo>
                    <a:pt x="23457" y="18321"/>
                    <a:pt x="22442" y="19941"/>
                    <a:pt x="21068" y="21314"/>
                  </a:cubicBezTo>
                  <a:cubicBezTo>
                    <a:pt x="18619" y="23760"/>
                    <a:pt x="15509" y="25351"/>
                    <a:pt x="12233" y="26384"/>
                  </a:cubicBezTo>
                  <a:cubicBezTo>
                    <a:pt x="10322" y="26988"/>
                    <a:pt x="8365" y="27361"/>
                    <a:pt x="6385" y="27652"/>
                  </a:cubicBezTo>
                  <a:cubicBezTo>
                    <a:pt x="4366" y="27948"/>
                    <a:pt x="2333" y="28134"/>
                    <a:pt x="294" y="28209"/>
                  </a:cubicBezTo>
                  <a:cubicBezTo>
                    <a:pt x="1" y="28219"/>
                    <a:pt x="5" y="28639"/>
                    <a:pt x="294" y="28661"/>
                  </a:cubicBezTo>
                  <a:cubicBezTo>
                    <a:pt x="1365" y="28740"/>
                    <a:pt x="2436" y="28789"/>
                    <a:pt x="3508" y="28789"/>
                  </a:cubicBezTo>
                  <a:cubicBezTo>
                    <a:pt x="4272" y="28789"/>
                    <a:pt x="5036" y="28764"/>
                    <a:pt x="5801" y="28707"/>
                  </a:cubicBezTo>
                  <a:cubicBezTo>
                    <a:pt x="7646" y="28566"/>
                    <a:pt x="9476" y="28270"/>
                    <a:pt x="11273" y="27819"/>
                  </a:cubicBezTo>
                  <a:cubicBezTo>
                    <a:pt x="14757" y="26949"/>
                    <a:pt x="18112" y="25415"/>
                    <a:pt x="20837" y="23045"/>
                  </a:cubicBezTo>
                  <a:cubicBezTo>
                    <a:pt x="22274" y="21797"/>
                    <a:pt x="23437" y="20315"/>
                    <a:pt x="24469" y="18722"/>
                  </a:cubicBezTo>
                  <a:cubicBezTo>
                    <a:pt x="25587" y="16996"/>
                    <a:pt x="26626" y="15193"/>
                    <a:pt x="28208" y="13840"/>
                  </a:cubicBezTo>
                  <a:cubicBezTo>
                    <a:pt x="31202" y="11277"/>
                    <a:pt x="35240" y="10524"/>
                    <a:pt x="38739" y="8915"/>
                  </a:cubicBezTo>
                  <a:cubicBezTo>
                    <a:pt x="40564" y="8076"/>
                    <a:pt x="42319" y="6943"/>
                    <a:pt x="43678" y="5449"/>
                  </a:cubicBezTo>
                  <a:cubicBezTo>
                    <a:pt x="44931" y="4070"/>
                    <a:pt x="46117" y="2110"/>
                    <a:pt x="45670" y="179"/>
                  </a:cubicBezTo>
                  <a:cubicBezTo>
                    <a:pt x="45642" y="59"/>
                    <a:pt x="45539" y="1"/>
                    <a:pt x="45434"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55" name="Google Shape;455;p39"/>
            <p:cNvSpPr/>
            <p:nvPr/>
          </p:nvSpPr>
          <p:spPr>
            <a:xfrm>
              <a:off x="1650275" y="4494650"/>
              <a:ext cx="956450" cy="654325"/>
            </a:xfrm>
            <a:custGeom>
              <a:avLst/>
              <a:gdLst/>
              <a:ahLst/>
              <a:cxnLst/>
              <a:rect l="l" t="t" r="r" b="b"/>
              <a:pathLst>
                <a:path w="38258" h="26173" extrusionOk="0">
                  <a:moveTo>
                    <a:pt x="37736" y="1"/>
                  </a:moveTo>
                  <a:cubicBezTo>
                    <a:pt x="37596" y="1"/>
                    <a:pt x="37449" y="80"/>
                    <a:pt x="37413" y="225"/>
                  </a:cubicBezTo>
                  <a:cubicBezTo>
                    <a:pt x="37238" y="925"/>
                    <a:pt x="37078" y="1643"/>
                    <a:pt x="36779" y="2304"/>
                  </a:cubicBezTo>
                  <a:cubicBezTo>
                    <a:pt x="36484" y="2954"/>
                    <a:pt x="36081" y="3554"/>
                    <a:pt x="35611" y="4091"/>
                  </a:cubicBezTo>
                  <a:cubicBezTo>
                    <a:pt x="34609" y="5233"/>
                    <a:pt x="33352" y="6123"/>
                    <a:pt x="32020" y="6838"/>
                  </a:cubicBezTo>
                  <a:cubicBezTo>
                    <a:pt x="29208" y="8347"/>
                    <a:pt x="26033" y="9143"/>
                    <a:pt x="23471" y="11111"/>
                  </a:cubicBezTo>
                  <a:cubicBezTo>
                    <a:pt x="21098" y="12933"/>
                    <a:pt x="19871" y="15611"/>
                    <a:pt x="18496" y="18183"/>
                  </a:cubicBezTo>
                  <a:cubicBezTo>
                    <a:pt x="17831" y="19427"/>
                    <a:pt x="17109" y="20662"/>
                    <a:pt x="16129" y="21688"/>
                  </a:cubicBezTo>
                  <a:cubicBezTo>
                    <a:pt x="15026" y="22841"/>
                    <a:pt x="13635" y="23582"/>
                    <a:pt x="12118" y="24046"/>
                  </a:cubicBezTo>
                  <a:cubicBezTo>
                    <a:pt x="10291" y="24605"/>
                    <a:pt x="8373" y="24844"/>
                    <a:pt x="6490" y="25129"/>
                  </a:cubicBezTo>
                  <a:cubicBezTo>
                    <a:pt x="5431" y="25290"/>
                    <a:pt x="4381" y="25385"/>
                    <a:pt x="3333" y="25385"/>
                  </a:cubicBezTo>
                  <a:cubicBezTo>
                    <a:pt x="2329" y="25385"/>
                    <a:pt x="1325" y="25298"/>
                    <a:pt x="315" y="25101"/>
                  </a:cubicBezTo>
                  <a:cubicBezTo>
                    <a:pt x="303" y="25099"/>
                    <a:pt x="292" y="25098"/>
                    <a:pt x="281" y="25098"/>
                  </a:cubicBezTo>
                  <a:cubicBezTo>
                    <a:pt x="116" y="25098"/>
                    <a:pt x="1" y="25335"/>
                    <a:pt x="179" y="25421"/>
                  </a:cubicBezTo>
                  <a:cubicBezTo>
                    <a:pt x="1368" y="25995"/>
                    <a:pt x="2705" y="26172"/>
                    <a:pt x="4029" y="26172"/>
                  </a:cubicBezTo>
                  <a:cubicBezTo>
                    <a:pt x="4553" y="26172"/>
                    <a:pt x="5075" y="26144"/>
                    <a:pt x="5584" y="26102"/>
                  </a:cubicBezTo>
                  <a:cubicBezTo>
                    <a:pt x="7379" y="25955"/>
                    <a:pt x="9191" y="25678"/>
                    <a:pt x="10949" y="25298"/>
                  </a:cubicBezTo>
                  <a:cubicBezTo>
                    <a:pt x="12607" y="24938"/>
                    <a:pt x="14271" y="24385"/>
                    <a:pt x="15646" y="23362"/>
                  </a:cubicBezTo>
                  <a:cubicBezTo>
                    <a:pt x="16819" y="22489"/>
                    <a:pt x="17733" y="21346"/>
                    <a:pt x="18499" y="20110"/>
                  </a:cubicBezTo>
                  <a:cubicBezTo>
                    <a:pt x="20056" y="17600"/>
                    <a:pt x="21046" y="14651"/>
                    <a:pt x="23218" y="12570"/>
                  </a:cubicBezTo>
                  <a:cubicBezTo>
                    <a:pt x="25658" y="10231"/>
                    <a:pt x="29057" y="9366"/>
                    <a:pt x="32009" y="7891"/>
                  </a:cubicBezTo>
                  <a:cubicBezTo>
                    <a:pt x="33566" y="7111"/>
                    <a:pt x="35064" y="6097"/>
                    <a:pt x="36222" y="4786"/>
                  </a:cubicBezTo>
                  <a:cubicBezTo>
                    <a:pt x="37311" y="3555"/>
                    <a:pt x="38258" y="1920"/>
                    <a:pt x="38017" y="225"/>
                  </a:cubicBezTo>
                  <a:cubicBezTo>
                    <a:pt x="37995" y="71"/>
                    <a:pt x="37868" y="1"/>
                    <a:pt x="3773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56" name="Google Shape;456;p39"/>
            <p:cNvSpPr/>
            <p:nvPr/>
          </p:nvSpPr>
          <p:spPr>
            <a:xfrm>
              <a:off x="1644225" y="4536675"/>
              <a:ext cx="726500" cy="474075"/>
            </a:xfrm>
            <a:custGeom>
              <a:avLst/>
              <a:gdLst/>
              <a:ahLst/>
              <a:cxnLst/>
              <a:rect l="l" t="t" r="r" b="b"/>
              <a:pathLst>
                <a:path w="29060" h="18963" extrusionOk="0">
                  <a:moveTo>
                    <a:pt x="28786" y="1"/>
                  </a:moveTo>
                  <a:cubicBezTo>
                    <a:pt x="28661" y="1"/>
                    <a:pt x="28528" y="71"/>
                    <a:pt x="28473" y="205"/>
                  </a:cubicBezTo>
                  <a:cubicBezTo>
                    <a:pt x="28072" y="1197"/>
                    <a:pt x="27572" y="2110"/>
                    <a:pt x="26806" y="2870"/>
                  </a:cubicBezTo>
                  <a:cubicBezTo>
                    <a:pt x="26029" y="3640"/>
                    <a:pt x="25105" y="4245"/>
                    <a:pt x="24151" y="4773"/>
                  </a:cubicBezTo>
                  <a:cubicBezTo>
                    <a:pt x="22237" y="5831"/>
                    <a:pt x="20150" y="6622"/>
                    <a:pt x="18513" y="8118"/>
                  </a:cubicBezTo>
                  <a:cubicBezTo>
                    <a:pt x="17632" y="8924"/>
                    <a:pt x="17027" y="9902"/>
                    <a:pt x="16549" y="10989"/>
                  </a:cubicBezTo>
                  <a:cubicBezTo>
                    <a:pt x="16070" y="12078"/>
                    <a:pt x="15625" y="13171"/>
                    <a:pt x="14852" y="14094"/>
                  </a:cubicBezTo>
                  <a:cubicBezTo>
                    <a:pt x="13464" y="15748"/>
                    <a:pt x="11496" y="16855"/>
                    <a:pt x="9441" y="17453"/>
                  </a:cubicBezTo>
                  <a:cubicBezTo>
                    <a:pt x="7313" y="18071"/>
                    <a:pt x="5068" y="18219"/>
                    <a:pt x="2841" y="18219"/>
                  </a:cubicBezTo>
                  <a:cubicBezTo>
                    <a:pt x="1996" y="18219"/>
                    <a:pt x="1153" y="18198"/>
                    <a:pt x="320" y="18173"/>
                  </a:cubicBezTo>
                  <a:cubicBezTo>
                    <a:pt x="317" y="18173"/>
                    <a:pt x="314" y="18173"/>
                    <a:pt x="311" y="18173"/>
                  </a:cubicBezTo>
                  <a:cubicBezTo>
                    <a:pt x="1" y="18173"/>
                    <a:pt x="17" y="18630"/>
                    <a:pt x="320" y="18661"/>
                  </a:cubicBezTo>
                  <a:cubicBezTo>
                    <a:pt x="1847" y="18824"/>
                    <a:pt x="3380" y="18962"/>
                    <a:pt x="4909" y="18962"/>
                  </a:cubicBezTo>
                  <a:cubicBezTo>
                    <a:pt x="6204" y="18962"/>
                    <a:pt x="7497" y="18863"/>
                    <a:pt x="8781" y="18593"/>
                  </a:cubicBezTo>
                  <a:cubicBezTo>
                    <a:pt x="11016" y="18122"/>
                    <a:pt x="13201" y="17135"/>
                    <a:pt x="14859" y="15536"/>
                  </a:cubicBezTo>
                  <a:cubicBezTo>
                    <a:pt x="15693" y="14730"/>
                    <a:pt x="16368" y="13774"/>
                    <a:pt x="16849" y="12717"/>
                  </a:cubicBezTo>
                  <a:cubicBezTo>
                    <a:pt x="17381" y="11557"/>
                    <a:pt x="17781" y="10324"/>
                    <a:pt x="18634" y="9348"/>
                  </a:cubicBezTo>
                  <a:cubicBezTo>
                    <a:pt x="20162" y="7598"/>
                    <a:pt x="22398" y="6746"/>
                    <a:pt x="24385" y="5653"/>
                  </a:cubicBezTo>
                  <a:cubicBezTo>
                    <a:pt x="25472" y="5056"/>
                    <a:pt x="26532" y="4357"/>
                    <a:pt x="27409" y="3472"/>
                  </a:cubicBezTo>
                  <a:cubicBezTo>
                    <a:pt x="28268" y="2604"/>
                    <a:pt x="29003" y="1533"/>
                    <a:pt x="29052" y="282"/>
                  </a:cubicBezTo>
                  <a:cubicBezTo>
                    <a:pt x="29060" y="92"/>
                    <a:pt x="28928" y="1"/>
                    <a:pt x="2878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57" name="Google Shape;457;p39"/>
            <p:cNvSpPr/>
            <p:nvPr/>
          </p:nvSpPr>
          <p:spPr>
            <a:xfrm>
              <a:off x="1675300" y="4617075"/>
              <a:ext cx="483850" cy="290350"/>
            </a:xfrm>
            <a:custGeom>
              <a:avLst/>
              <a:gdLst/>
              <a:ahLst/>
              <a:cxnLst/>
              <a:rect l="l" t="t" r="r" b="b"/>
              <a:pathLst>
                <a:path w="19354" h="11614" extrusionOk="0">
                  <a:moveTo>
                    <a:pt x="19089" y="0"/>
                  </a:moveTo>
                  <a:cubicBezTo>
                    <a:pt x="19069" y="0"/>
                    <a:pt x="19047" y="4"/>
                    <a:pt x="19025" y="11"/>
                  </a:cubicBezTo>
                  <a:cubicBezTo>
                    <a:pt x="18324" y="250"/>
                    <a:pt x="17637" y="498"/>
                    <a:pt x="16910" y="655"/>
                  </a:cubicBezTo>
                  <a:cubicBezTo>
                    <a:pt x="16139" y="820"/>
                    <a:pt x="15385" y="987"/>
                    <a:pt x="14656" y="1289"/>
                  </a:cubicBezTo>
                  <a:cubicBezTo>
                    <a:pt x="13236" y="1877"/>
                    <a:pt x="12018" y="2822"/>
                    <a:pt x="11038" y="3999"/>
                  </a:cubicBezTo>
                  <a:cubicBezTo>
                    <a:pt x="9295" y="6087"/>
                    <a:pt x="8138" y="8914"/>
                    <a:pt x="5629" y="10234"/>
                  </a:cubicBezTo>
                  <a:cubicBezTo>
                    <a:pt x="4762" y="10691"/>
                    <a:pt x="3773" y="10923"/>
                    <a:pt x="2787" y="10923"/>
                  </a:cubicBezTo>
                  <a:cubicBezTo>
                    <a:pt x="1983" y="10923"/>
                    <a:pt x="1181" y="10769"/>
                    <a:pt x="447" y="10458"/>
                  </a:cubicBezTo>
                  <a:cubicBezTo>
                    <a:pt x="414" y="10444"/>
                    <a:pt x="382" y="10438"/>
                    <a:pt x="351" y="10438"/>
                  </a:cubicBezTo>
                  <a:cubicBezTo>
                    <a:pt x="144" y="10438"/>
                    <a:pt x="1" y="10718"/>
                    <a:pt x="224" y="10838"/>
                  </a:cubicBezTo>
                  <a:cubicBezTo>
                    <a:pt x="1166" y="11340"/>
                    <a:pt x="2237" y="11614"/>
                    <a:pt x="3307" y="11614"/>
                  </a:cubicBezTo>
                  <a:cubicBezTo>
                    <a:pt x="3814" y="11614"/>
                    <a:pt x="4321" y="11552"/>
                    <a:pt x="4814" y="11424"/>
                  </a:cubicBezTo>
                  <a:cubicBezTo>
                    <a:pt x="6255" y="11047"/>
                    <a:pt x="7448" y="10162"/>
                    <a:pt x="8414" y="9052"/>
                  </a:cubicBezTo>
                  <a:cubicBezTo>
                    <a:pt x="9386" y="7934"/>
                    <a:pt x="10152" y="6660"/>
                    <a:pt x="11023" y="5466"/>
                  </a:cubicBezTo>
                  <a:cubicBezTo>
                    <a:pt x="11953" y="4193"/>
                    <a:pt x="13045" y="3096"/>
                    <a:pt x="14464" y="2375"/>
                  </a:cubicBezTo>
                  <a:cubicBezTo>
                    <a:pt x="15299" y="1951"/>
                    <a:pt x="16172" y="1724"/>
                    <a:pt x="17082" y="1521"/>
                  </a:cubicBezTo>
                  <a:cubicBezTo>
                    <a:pt x="17904" y="1336"/>
                    <a:pt x="18824" y="1116"/>
                    <a:pt x="19274" y="334"/>
                  </a:cubicBezTo>
                  <a:cubicBezTo>
                    <a:pt x="19354" y="195"/>
                    <a:pt x="19245" y="0"/>
                    <a:pt x="19089"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grpSp>
      <p:sp>
        <p:nvSpPr>
          <p:cNvPr id="458" name="Google Shape;458;p39"/>
          <p:cNvSpPr/>
          <p:nvPr/>
        </p:nvSpPr>
        <p:spPr>
          <a:xfrm rot="-1239298" flipH="1">
            <a:off x="-935632" y="-1172717"/>
            <a:ext cx="3335928" cy="2872319"/>
          </a:xfrm>
          <a:custGeom>
            <a:avLst/>
            <a:gdLst/>
            <a:ahLst/>
            <a:cxnLst/>
            <a:rect l="l" t="t" r="r" b="b"/>
            <a:pathLst>
              <a:path w="52167" h="51285" extrusionOk="0">
                <a:moveTo>
                  <a:pt x="23297" y="1"/>
                </a:moveTo>
                <a:cubicBezTo>
                  <a:pt x="22701" y="1"/>
                  <a:pt x="22103" y="82"/>
                  <a:pt x="21537" y="220"/>
                </a:cubicBezTo>
                <a:cubicBezTo>
                  <a:pt x="20164" y="556"/>
                  <a:pt x="18946" y="1351"/>
                  <a:pt x="17632" y="1843"/>
                </a:cubicBezTo>
                <a:cubicBezTo>
                  <a:pt x="16978" y="2088"/>
                  <a:pt x="16439" y="2128"/>
                  <a:pt x="15764" y="2211"/>
                </a:cubicBezTo>
                <a:cubicBezTo>
                  <a:pt x="14816" y="2329"/>
                  <a:pt x="14241" y="2915"/>
                  <a:pt x="13563" y="3543"/>
                </a:cubicBezTo>
                <a:cubicBezTo>
                  <a:pt x="11965" y="5026"/>
                  <a:pt x="9902" y="6189"/>
                  <a:pt x="8522" y="7885"/>
                </a:cubicBezTo>
                <a:cubicBezTo>
                  <a:pt x="7564" y="9061"/>
                  <a:pt x="6801" y="10450"/>
                  <a:pt x="5964" y="11712"/>
                </a:cubicBezTo>
                <a:cubicBezTo>
                  <a:pt x="5330" y="12668"/>
                  <a:pt x="4614" y="13565"/>
                  <a:pt x="4056" y="14573"/>
                </a:cubicBezTo>
                <a:cubicBezTo>
                  <a:pt x="3364" y="15823"/>
                  <a:pt x="3226" y="17184"/>
                  <a:pt x="2978" y="18572"/>
                </a:cubicBezTo>
                <a:cubicBezTo>
                  <a:pt x="2458" y="21478"/>
                  <a:pt x="698" y="24006"/>
                  <a:pt x="246" y="26910"/>
                </a:cubicBezTo>
                <a:cubicBezTo>
                  <a:pt x="0" y="28494"/>
                  <a:pt x="113" y="30103"/>
                  <a:pt x="79" y="31701"/>
                </a:cubicBezTo>
                <a:cubicBezTo>
                  <a:pt x="49" y="33118"/>
                  <a:pt x="393" y="33952"/>
                  <a:pt x="1335" y="35013"/>
                </a:cubicBezTo>
                <a:cubicBezTo>
                  <a:pt x="1944" y="35700"/>
                  <a:pt x="2603" y="36401"/>
                  <a:pt x="3319" y="36980"/>
                </a:cubicBezTo>
                <a:cubicBezTo>
                  <a:pt x="4131" y="37636"/>
                  <a:pt x="5055" y="38127"/>
                  <a:pt x="5730" y="38947"/>
                </a:cubicBezTo>
                <a:cubicBezTo>
                  <a:pt x="7178" y="40705"/>
                  <a:pt x="8143" y="42952"/>
                  <a:pt x="10083" y="44272"/>
                </a:cubicBezTo>
                <a:cubicBezTo>
                  <a:pt x="11073" y="44947"/>
                  <a:pt x="12281" y="45423"/>
                  <a:pt x="13340" y="46002"/>
                </a:cubicBezTo>
                <a:cubicBezTo>
                  <a:pt x="14367" y="46564"/>
                  <a:pt x="15421" y="46954"/>
                  <a:pt x="16551" y="47254"/>
                </a:cubicBezTo>
                <a:cubicBezTo>
                  <a:pt x="18761" y="47840"/>
                  <a:pt x="20769" y="48870"/>
                  <a:pt x="22872" y="49748"/>
                </a:cubicBezTo>
                <a:cubicBezTo>
                  <a:pt x="23892" y="50173"/>
                  <a:pt x="24911" y="50405"/>
                  <a:pt x="25997" y="50605"/>
                </a:cubicBezTo>
                <a:cubicBezTo>
                  <a:pt x="27161" y="50819"/>
                  <a:pt x="28323" y="51153"/>
                  <a:pt x="29507" y="51212"/>
                </a:cubicBezTo>
                <a:cubicBezTo>
                  <a:pt x="30218" y="51247"/>
                  <a:pt x="30959" y="51284"/>
                  <a:pt x="31693" y="51284"/>
                </a:cubicBezTo>
                <a:cubicBezTo>
                  <a:pt x="32189" y="51284"/>
                  <a:pt x="32682" y="51267"/>
                  <a:pt x="33161" y="51221"/>
                </a:cubicBezTo>
                <a:cubicBezTo>
                  <a:pt x="34312" y="51110"/>
                  <a:pt x="35402" y="50633"/>
                  <a:pt x="36489" y="50243"/>
                </a:cubicBezTo>
                <a:cubicBezTo>
                  <a:pt x="38653" y="49468"/>
                  <a:pt x="40658" y="48063"/>
                  <a:pt x="42711" y="47024"/>
                </a:cubicBezTo>
                <a:cubicBezTo>
                  <a:pt x="44003" y="46369"/>
                  <a:pt x="44436" y="45474"/>
                  <a:pt x="45310" y="44370"/>
                </a:cubicBezTo>
                <a:cubicBezTo>
                  <a:pt x="47405" y="41721"/>
                  <a:pt x="49166" y="38822"/>
                  <a:pt x="50116" y="35553"/>
                </a:cubicBezTo>
                <a:cubicBezTo>
                  <a:pt x="50663" y="33673"/>
                  <a:pt x="50738" y="31720"/>
                  <a:pt x="51089" y="29802"/>
                </a:cubicBezTo>
                <a:cubicBezTo>
                  <a:pt x="51412" y="28030"/>
                  <a:pt x="52045" y="26366"/>
                  <a:pt x="52098" y="24551"/>
                </a:cubicBezTo>
                <a:cubicBezTo>
                  <a:pt x="52143" y="23024"/>
                  <a:pt x="52167" y="21496"/>
                  <a:pt x="52158" y="19969"/>
                </a:cubicBezTo>
                <a:cubicBezTo>
                  <a:pt x="52152" y="18893"/>
                  <a:pt x="52067" y="18006"/>
                  <a:pt x="51572" y="17048"/>
                </a:cubicBezTo>
                <a:cubicBezTo>
                  <a:pt x="50567" y="15094"/>
                  <a:pt x="50207" y="12910"/>
                  <a:pt x="48677" y="11244"/>
                </a:cubicBezTo>
                <a:cubicBezTo>
                  <a:pt x="47948" y="10450"/>
                  <a:pt x="47335" y="9506"/>
                  <a:pt x="46645" y="8673"/>
                </a:cubicBezTo>
                <a:cubicBezTo>
                  <a:pt x="46031" y="7932"/>
                  <a:pt x="45585" y="7133"/>
                  <a:pt x="44897" y="6450"/>
                </a:cubicBezTo>
                <a:cubicBezTo>
                  <a:pt x="43991" y="5553"/>
                  <a:pt x="42964" y="4430"/>
                  <a:pt x="41896" y="3748"/>
                </a:cubicBezTo>
                <a:cubicBezTo>
                  <a:pt x="41081" y="3228"/>
                  <a:pt x="40001" y="3084"/>
                  <a:pt x="39086" y="2836"/>
                </a:cubicBezTo>
                <a:cubicBezTo>
                  <a:pt x="37798" y="2487"/>
                  <a:pt x="36501" y="2210"/>
                  <a:pt x="35196" y="1930"/>
                </a:cubicBezTo>
                <a:cubicBezTo>
                  <a:pt x="33087" y="1478"/>
                  <a:pt x="30983" y="616"/>
                  <a:pt x="28854" y="281"/>
                </a:cubicBezTo>
                <a:cubicBezTo>
                  <a:pt x="28566" y="235"/>
                  <a:pt x="28284" y="218"/>
                  <a:pt x="28005" y="218"/>
                </a:cubicBezTo>
                <a:cubicBezTo>
                  <a:pt x="27234" y="218"/>
                  <a:pt x="26487" y="348"/>
                  <a:pt x="25698" y="363"/>
                </a:cubicBezTo>
                <a:cubicBezTo>
                  <a:pt x="25686" y="363"/>
                  <a:pt x="25674" y="363"/>
                  <a:pt x="25662" y="363"/>
                </a:cubicBezTo>
                <a:cubicBezTo>
                  <a:pt x="25332" y="363"/>
                  <a:pt x="25090" y="272"/>
                  <a:pt x="24776" y="187"/>
                </a:cubicBezTo>
                <a:cubicBezTo>
                  <a:pt x="24299" y="58"/>
                  <a:pt x="23799" y="1"/>
                  <a:pt x="2329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459" name="Google Shape;459;p39"/>
          <p:cNvGrpSpPr/>
          <p:nvPr/>
        </p:nvGrpSpPr>
        <p:grpSpPr>
          <a:xfrm rot="2890079">
            <a:off x="666125" y="975978"/>
            <a:ext cx="1426467" cy="991223"/>
            <a:chOff x="4151825" y="1463175"/>
            <a:chExt cx="696200" cy="483775"/>
          </a:xfrm>
        </p:grpSpPr>
        <p:sp>
          <p:nvSpPr>
            <p:cNvPr id="460" name="Google Shape;460;p39"/>
            <p:cNvSpPr/>
            <p:nvPr/>
          </p:nvSpPr>
          <p:spPr>
            <a:xfrm>
              <a:off x="4576225" y="1620275"/>
              <a:ext cx="65600" cy="80850"/>
            </a:xfrm>
            <a:custGeom>
              <a:avLst/>
              <a:gdLst/>
              <a:ahLst/>
              <a:cxnLst/>
              <a:rect l="l" t="t" r="r" b="b"/>
              <a:pathLst>
                <a:path w="2624" h="3234" extrusionOk="0">
                  <a:moveTo>
                    <a:pt x="1486" y="1"/>
                  </a:moveTo>
                  <a:cubicBezTo>
                    <a:pt x="1410" y="1"/>
                    <a:pt x="1329" y="7"/>
                    <a:pt x="1243" y="20"/>
                  </a:cubicBezTo>
                  <a:cubicBezTo>
                    <a:pt x="942" y="66"/>
                    <a:pt x="821" y="217"/>
                    <a:pt x="657" y="456"/>
                  </a:cubicBezTo>
                  <a:cubicBezTo>
                    <a:pt x="210" y="1105"/>
                    <a:pt x="0" y="1768"/>
                    <a:pt x="344" y="2541"/>
                  </a:cubicBezTo>
                  <a:cubicBezTo>
                    <a:pt x="551" y="3009"/>
                    <a:pt x="1006" y="3233"/>
                    <a:pt x="1482" y="3233"/>
                  </a:cubicBezTo>
                  <a:cubicBezTo>
                    <a:pt x="1639" y="3233"/>
                    <a:pt x="1798" y="3209"/>
                    <a:pt x="1951" y="3161"/>
                  </a:cubicBezTo>
                  <a:cubicBezTo>
                    <a:pt x="2432" y="3010"/>
                    <a:pt x="2452" y="2419"/>
                    <a:pt x="2512" y="1957"/>
                  </a:cubicBezTo>
                  <a:cubicBezTo>
                    <a:pt x="2624" y="1091"/>
                    <a:pt x="2483" y="1"/>
                    <a:pt x="148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1" name="Google Shape;461;p39"/>
            <p:cNvSpPr/>
            <p:nvPr/>
          </p:nvSpPr>
          <p:spPr>
            <a:xfrm>
              <a:off x="4350675" y="1591000"/>
              <a:ext cx="113125" cy="96050"/>
            </a:xfrm>
            <a:custGeom>
              <a:avLst/>
              <a:gdLst/>
              <a:ahLst/>
              <a:cxnLst/>
              <a:rect l="l" t="t" r="r" b="b"/>
              <a:pathLst>
                <a:path w="4525" h="3842" extrusionOk="0">
                  <a:moveTo>
                    <a:pt x="3153" y="0"/>
                  </a:moveTo>
                  <a:cubicBezTo>
                    <a:pt x="2913" y="0"/>
                    <a:pt x="2645" y="55"/>
                    <a:pt x="2423" y="158"/>
                  </a:cubicBezTo>
                  <a:cubicBezTo>
                    <a:pt x="2118" y="301"/>
                    <a:pt x="1928" y="574"/>
                    <a:pt x="1724" y="860"/>
                  </a:cubicBezTo>
                  <a:cubicBezTo>
                    <a:pt x="1308" y="1444"/>
                    <a:pt x="1" y="2752"/>
                    <a:pt x="921" y="3507"/>
                  </a:cubicBezTo>
                  <a:cubicBezTo>
                    <a:pt x="1216" y="3749"/>
                    <a:pt x="1533" y="3842"/>
                    <a:pt x="1856" y="3842"/>
                  </a:cubicBezTo>
                  <a:cubicBezTo>
                    <a:pt x="2188" y="3842"/>
                    <a:pt x="2526" y="3743"/>
                    <a:pt x="2850" y="3608"/>
                  </a:cubicBezTo>
                  <a:cubicBezTo>
                    <a:pt x="3357" y="3396"/>
                    <a:pt x="3764" y="3334"/>
                    <a:pt x="4051" y="2746"/>
                  </a:cubicBezTo>
                  <a:cubicBezTo>
                    <a:pt x="4524" y="1777"/>
                    <a:pt x="4416" y="37"/>
                    <a:pt x="3203" y="1"/>
                  </a:cubicBezTo>
                  <a:cubicBezTo>
                    <a:pt x="3187" y="0"/>
                    <a:pt x="3170" y="0"/>
                    <a:pt x="3153"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2" name="Google Shape;462;p39"/>
            <p:cNvSpPr/>
            <p:nvPr/>
          </p:nvSpPr>
          <p:spPr>
            <a:xfrm>
              <a:off x="4590100" y="1828200"/>
              <a:ext cx="91250" cy="116425"/>
            </a:xfrm>
            <a:custGeom>
              <a:avLst/>
              <a:gdLst/>
              <a:ahLst/>
              <a:cxnLst/>
              <a:rect l="l" t="t" r="r" b="b"/>
              <a:pathLst>
                <a:path w="3650" h="4657" extrusionOk="0">
                  <a:moveTo>
                    <a:pt x="2805" y="1"/>
                  </a:moveTo>
                  <a:cubicBezTo>
                    <a:pt x="2688" y="1"/>
                    <a:pt x="2554" y="31"/>
                    <a:pt x="2403" y="98"/>
                  </a:cubicBezTo>
                  <a:cubicBezTo>
                    <a:pt x="2184" y="195"/>
                    <a:pt x="1967" y="379"/>
                    <a:pt x="1809" y="559"/>
                  </a:cubicBezTo>
                  <a:cubicBezTo>
                    <a:pt x="1550" y="855"/>
                    <a:pt x="1379" y="1197"/>
                    <a:pt x="1099" y="1479"/>
                  </a:cubicBezTo>
                  <a:cubicBezTo>
                    <a:pt x="434" y="2150"/>
                    <a:pt x="1" y="3459"/>
                    <a:pt x="787" y="4231"/>
                  </a:cubicBezTo>
                  <a:cubicBezTo>
                    <a:pt x="1092" y="4531"/>
                    <a:pt x="1388" y="4657"/>
                    <a:pt x="1667" y="4657"/>
                  </a:cubicBezTo>
                  <a:cubicBezTo>
                    <a:pt x="2736" y="4657"/>
                    <a:pt x="3541" y="2804"/>
                    <a:pt x="3605" y="1882"/>
                  </a:cubicBezTo>
                  <a:cubicBezTo>
                    <a:pt x="3649" y="1247"/>
                    <a:pt x="3560" y="1"/>
                    <a:pt x="2805"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3" name="Google Shape;463;p39"/>
            <p:cNvSpPr/>
            <p:nvPr/>
          </p:nvSpPr>
          <p:spPr>
            <a:xfrm>
              <a:off x="4444850" y="1737775"/>
              <a:ext cx="88725" cy="92650"/>
            </a:xfrm>
            <a:custGeom>
              <a:avLst/>
              <a:gdLst/>
              <a:ahLst/>
              <a:cxnLst/>
              <a:rect l="l" t="t" r="r" b="b"/>
              <a:pathLst>
                <a:path w="3549" h="3706" extrusionOk="0">
                  <a:moveTo>
                    <a:pt x="1850" y="1"/>
                  </a:moveTo>
                  <a:cubicBezTo>
                    <a:pt x="1714" y="1"/>
                    <a:pt x="1579" y="19"/>
                    <a:pt x="1447" y="62"/>
                  </a:cubicBezTo>
                  <a:cubicBezTo>
                    <a:pt x="830" y="261"/>
                    <a:pt x="486" y="887"/>
                    <a:pt x="286" y="1462"/>
                  </a:cubicBezTo>
                  <a:cubicBezTo>
                    <a:pt x="27" y="2207"/>
                    <a:pt x="1" y="2979"/>
                    <a:pt x="752" y="3420"/>
                  </a:cubicBezTo>
                  <a:cubicBezTo>
                    <a:pt x="1012" y="3573"/>
                    <a:pt x="1407" y="3706"/>
                    <a:pt x="1771" y="3706"/>
                  </a:cubicBezTo>
                  <a:cubicBezTo>
                    <a:pt x="1981" y="3706"/>
                    <a:pt x="2182" y="3661"/>
                    <a:pt x="2340" y="3552"/>
                  </a:cubicBezTo>
                  <a:cubicBezTo>
                    <a:pt x="2666" y="3324"/>
                    <a:pt x="2914" y="2720"/>
                    <a:pt x="3088" y="2375"/>
                  </a:cubicBezTo>
                  <a:cubicBezTo>
                    <a:pt x="3548" y="1471"/>
                    <a:pt x="3423" y="375"/>
                    <a:pt x="2326" y="70"/>
                  </a:cubicBezTo>
                  <a:cubicBezTo>
                    <a:pt x="2170" y="27"/>
                    <a:pt x="2010" y="1"/>
                    <a:pt x="1850"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4" name="Google Shape;464;p39"/>
            <p:cNvSpPr/>
            <p:nvPr/>
          </p:nvSpPr>
          <p:spPr>
            <a:xfrm>
              <a:off x="4179675" y="1850375"/>
              <a:ext cx="95225" cy="96575"/>
            </a:xfrm>
            <a:custGeom>
              <a:avLst/>
              <a:gdLst/>
              <a:ahLst/>
              <a:cxnLst/>
              <a:rect l="l" t="t" r="r" b="b"/>
              <a:pathLst>
                <a:path w="3809" h="3863" extrusionOk="0">
                  <a:moveTo>
                    <a:pt x="2212" y="0"/>
                  </a:moveTo>
                  <a:cubicBezTo>
                    <a:pt x="1831" y="0"/>
                    <a:pt x="1509" y="199"/>
                    <a:pt x="1218" y="538"/>
                  </a:cubicBezTo>
                  <a:cubicBezTo>
                    <a:pt x="803" y="1024"/>
                    <a:pt x="319" y="1401"/>
                    <a:pt x="164" y="2054"/>
                  </a:cubicBezTo>
                  <a:cubicBezTo>
                    <a:pt x="87" y="2375"/>
                    <a:pt x="0" y="2928"/>
                    <a:pt x="173" y="3216"/>
                  </a:cubicBezTo>
                  <a:cubicBezTo>
                    <a:pt x="362" y="3528"/>
                    <a:pt x="1124" y="3723"/>
                    <a:pt x="1438" y="3801"/>
                  </a:cubicBezTo>
                  <a:cubicBezTo>
                    <a:pt x="1607" y="3843"/>
                    <a:pt x="1767" y="3863"/>
                    <a:pt x="1919" y="3863"/>
                  </a:cubicBezTo>
                  <a:cubicBezTo>
                    <a:pt x="2807" y="3863"/>
                    <a:pt x="3403" y="3181"/>
                    <a:pt x="3629" y="2255"/>
                  </a:cubicBezTo>
                  <a:cubicBezTo>
                    <a:pt x="3809" y="1515"/>
                    <a:pt x="3664" y="615"/>
                    <a:pt x="2942" y="215"/>
                  </a:cubicBezTo>
                  <a:cubicBezTo>
                    <a:pt x="2675" y="68"/>
                    <a:pt x="2434" y="0"/>
                    <a:pt x="2212"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5" name="Google Shape;465;p39"/>
            <p:cNvSpPr/>
            <p:nvPr/>
          </p:nvSpPr>
          <p:spPr>
            <a:xfrm>
              <a:off x="4775675" y="1567900"/>
              <a:ext cx="72350" cy="78050"/>
            </a:xfrm>
            <a:custGeom>
              <a:avLst/>
              <a:gdLst/>
              <a:ahLst/>
              <a:cxnLst/>
              <a:rect l="l" t="t" r="r" b="b"/>
              <a:pathLst>
                <a:path w="2894" h="3122" extrusionOk="0">
                  <a:moveTo>
                    <a:pt x="2039" y="0"/>
                  </a:moveTo>
                  <a:cubicBezTo>
                    <a:pt x="1766" y="0"/>
                    <a:pt x="1459" y="136"/>
                    <a:pt x="1207" y="293"/>
                  </a:cubicBezTo>
                  <a:cubicBezTo>
                    <a:pt x="958" y="447"/>
                    <a:pt x="723" y="610"/>
                    <a:pt x="569" y="866"/>
                  </a:cubicBezTo>
                  <a:cubicBezTo>
                    <a:pt x="263" y="1375"/>
                    <a:pt x="0" y="2508"/>
                    <a:pt x="302" y="3048"/>
                  </a:cubicBezTo>
                  <a:cubicBezTo>
                    <a:pt x="558" y="3082"/>
                    <a:pt x="835" y="3122"/>
                    <a:pt x="1101" y="3122"/>
                  </a:cubicBezTo>
                  <a:cubicBezTo>
                    <a:pt x="1533" y="3122"/>
                    <a:pt x="1933" y="3018"/>
                    <a:pt x="2165" y="2617"/>
                  </a:cubicBezTo>
                  <a:cubicBezTo>
                    <a:pt x="2515" y="2013"/>
                    <a:pt x="2893" y="1184"/>
                    <a:pt x="2652" y="477"/>
                  </a:cubicBezTo>
                  <a:cubicBezTo>
                    <a:pt x="2532" y="125"/>
                    <a:pt x="2301" y="0"/>
                    <a:pt x="2039"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6" name="Google Shape;466;p39"/>
            <p:cNvSpPr/>
            <p:nvPr/>
          </p:nvSpPr>
          <p:spPr>
            <a:xfrm>
              <a:off x="4376650" y="1463175"/>
              <a:ext cx="71675" cy="67200"/>
            </a:xfrm>
            <a:custGeom>
              <a:avLst/>
              <a:gdLst/>
              <a:ahLst/>
              <a:cxnLst/>
              <a:rect l="l" t="t" r="r" b="b"/>
              <a:pathLst>
                <a:path w="2867" h="2688" extrusionOk="0">
                  <a:moveTo>
                    <a:pt x="1735" y="0"/>
                  </a:moveTo>
                  <a:cubicBezTo>
                    <a:pt x="1588" y="0"/>
                    <a:pt x="1434" y="26"/>
                    <a:pt x="1278" y="77"/>
                  </a:cubicBezTo>
                  <a:cubicBezTo>
                    <a:pt x="1031" y="157"/>
                    <a:pt x="766" y="256"/>
                    <a:pt x="563" y="422"/>
                  </a:cubicBezTo>
                  <a:cubicBezTo>
                    <a:pt x="161" y="754"/>
                    <a:pt x="76" y="1305"/>
                    <a:pt x="39" y="1798"/>
                  </a:cubicBezTo>
                  <a:cubicBezTo>
                    <a:pt x="0" y="2327"/>
                    <a:pt x="189" y="2688"/>
                    <a:pt x="693" y="2688"/>
                  </a:cubicBezTo>
                  <a:cubicBezTo>
                    <a:pt x="733" y="2688"/>
                    <a:pt x="775" y="2685"/>
                    <a:pt x="819" y="2681"/>
                  </a:cubicBezTo>
                  <a:cubicBezTo>
                    <a:pt x="1282" y="2631"/>
                    <a:pt x="2036" y="2448"/>
                    <a:pt x="2418" y="2171"/>
                  </a:cubicBezTo>
                  <a:cubicBezTo>
                    <a:pt x="2863" y="1849"/>
                    <a:pt x="2867" y="1154"/>
                    <a:pt x="2692" y="677"/>
                  </a:cubicBezTo>
                  <a:cubicBezTo>
                    <a:pt x="2523" y="215"/>
                    <a:pt x="2158" y="0"/>
                    <a:pt x="1735"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467" name="Google Shape;467;p39"/>
            <p:cNvSpPr/>
            <p:nvPr/>
          </p:nvSpPr>
          <p:spPr>
            <a:xfrm>
              <a:off x="4151825" y="1560325"/>
              <a:ext cx="75200" cy="93175"/>
            </a:xfrm>
            <a:custGeom>
              <a:avLst/>
              <a:gdLst/>
              <a:ahLst/>
              <a:cxnLst/>
              <a:rect l="l" t="t" r="r" b="b"/>
              <a:pathLst>
                <a:path w="3008" h="3727" extrusionOk="0">
                  <a:moveTo>
                    <a:pt x="1723" y="1"/>
                  </a:moveTo>
                  <a:cubicBezTo>
                    <a:pt x="1708" y="1"/>
                    <a:pt x="1692" y="1"/>
                    <a:pt x="1676" y="2"/>
                  </a:cubicBezTo>
                  <a:cubicBezTo>
                    <a:pt x="1180" y="21"/>
                    <a:pt x="804" y="417"/>
                    <a:pt x="575" y="822"/>
                  </a:cubicBezTo>
                  <a:cubicBezTo>
                    <a:pt x="0" y="1843"/>
                    <a:pt x="57" y="3427"/>
                    <a:pt x="1434" y="3707"/>
                  </a:cubicBezTo>
                  <a:cubicBezTo>
                    <a:pt x="1499" y="3720"/>
                    <a:pt x="1561" y="3726"/>
                    <a:pt x="1623" y="3726"/>
                  </a:cubicBezTo>
                  <a:cubicBezTo>
                    <a:pt x="2433" y="3726"/>
                    <a:pt x="2993" y="2643"/>
                    <a:pt x="2999" y="1937"/>
                  </a:cubicBezTo>
                  <a:cubicBezTo>
                    <a:pt x="3007" y="1136"/>
                    <a:pt x="2697" y="1"/>
                    <a:pt x="1723"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grpSp>
      <p:grpSp>
        <p:nvGrpSpPr>
          <p:cNvPr id="468" name="Google Shape;468;p39"/>
          <p:cNvGrpSpPr/>
          <p:nvPr/>
        </p:nvGrpSpPr>
        <p:grpSpPr>
          <a:xfrm>
            <a:off x="9684805" y="846227"/>
            <a:ext cx="678184" cy="723739"/>
            <a:chOff x="5902650" y="3332125"/>
            <a:chExt cx="418150" cy="446275"/>
          </a:xfrm>
        </p:grpSpPr>
        <p:sp>
          <p:nvSpPr>
            <p:cNvPr id="469" name="Google Shape;469;p39"/>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70" name="Google Shape;470;p39"/>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71" name="Google Shape;471;p39"/>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72" name="Google Shape;472;p39"/>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73" name="Google Shape;473;p39"/>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
        <p:nvSpPr>
          <p:cNvPr id="474" name="Google Shape;474;p39"/>
          <p:cNvSpPr/>
          <p:nvPr/>
        </p:nvSpPr>
        <p:spPr>
          <a:xfrm flipH="1">
            <a:off x="-554672" y="-177966"/>
            <a:ext cx="2922101" cy="1423423"/>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 name="Google Shape;475;p39"/>
          <p:cNvSpPr/>
          <p:nvPr/>
        </p:nvSpPr>
        <p:spPr>
          <a:xfrm>
            <a:off x="1497633" y="6144664"/>
            <a:ext cx="8790312" cy="911891"/>
          </a:xfrm>
          <a:custGeom>
            <a:avLst/>
            <a:gdLst/>
            <a:ahLst/>
            <a:cxnLst/>
            <a:rect l="l" t="t" r="r" b="b"/>
            <a:pathLst>
              <a:path w="139396" h="36167" extrusionOk="0">
                <a:moveTo>
                  <a:pt x="80471" y="1"/>
                </a:moveTo>
                <a:cubicBezTo>
                  <a:pt x="80133" y="1"/>
                  <a:pt x="79797" y="14"/>
                  <a:pt x="79465" y="42"/>
                </a:cubicBezTo>
                <a:cubicBezTo>
                  <a:pt x="76934" y="259"/>
                  <a:pt x="74389" y="768"/>
                  <a:pt x="71894" y="1219"/>
                </a:cubicBezTo>
                <a:cubicBezTo>
                  <a:pt x="69151" y="1714"/>
                  <a:pt x="66424" y="2289"/>
                  <a:pt x="63622" y="2302"/>
                </a:cubicBezTo>
                <a:cubicBezTo>
                  <a:pt x="63372" y="2303"/>
                  <a:pt x="63121" y="2303"/>
                  <a:pt x="62871" y="2303"/>
                </a:cubicBezTo>
                <a:cubicBezTo>
                  <a:pt x="61643" y="2303"/>
                  <a:pt x="60414" y="2287"/>
                  <a:pt x="59190" y="2235"/>
                </a:cubicBezTo>
                <a:cubicBezTo>
                  <a:pt x="57896" y="2180"/>
                  <a:pt x="56629" y="2026"/>
                  <a:pt x="55349" y="2026"/>
                </a:cubicBezTo>
                <a:cubicBezTo>
                  <a:pt x="54885" y="2026"/>
                  <a:pt x="54419" y="2047"/>
                  <a:pt x="53949" y="2099"/>
                </a:cubicBezTo>
                <a:cubicBezTo>
                  <a:pt x="51530" y="2368"/>
                  <a:pt x="49165" y="2924"/>
                  <a:pt x="46887" y="3776"/>
                </a:cubicBezTo>
                <a:cubicBezTo>
                  <a:pt x="42738" y="5326"/>
                  <a:pt x="39078" y="7684"/>
                  <a:pt x="35164" y="9695"/>
                </a:cubicBezTo>
                <a:cubicBezTo>
                  <a:pt x="34287" y="10146"/>
                  <a:pt x="33356" y="10628"/>
                  <a:pt x="32374" y="10815"/>
                </a:cubicBezTo>
                <a:cubicBezTo>
                  <a:pt x="31368" y="11006"/>
                  <a:pt x="30431" y="11095"/>
                  <a:pt x="29461" y="11446"/>
                </a:cubicBezTo>
                <a:cubicBezTo>
                  <a:pt x="26920" y="12369"/>
                  <a:pt x="24154" y="14146"/>
                  <a:pt x="21943" y="15612"/>
                </a:cubicBezTo>
                <a:cubicBezTo>
                  <a:pt x="18263" y="18049"/>
                  <a:pt x="14770" y="21053"/>
                  <a:pt x="11452" y="23941"/>
                </a:cubicBezTo>
                <a:cubicBezTo>
                  <a:pt x="8541" y="26474"/>
                  <a:pt x="5690" y="29139"/>
                  <a:pt x="3094" y="32000"/>
                </a:cubicBezTo>
                <a:cubicBezTo>
                  <a:pt x="2075" y="33122"/>
                  <a:pt x="1082" y="34249"/>
                  <a:pt x="0" y="35312"/>
                </a:cubicBezTo>
                <a:lnTo>
                  <a:pt x="138869" y="36145"/>
                </a:lnTo>
                <a:cubicBezTo>
                  <a:pt x="138931" y="36160"/>
                  <a:pt x="138995" y="36167"/>
                  <a:pt x="139058" y="36167"/>
                </a:cubicBezTo>
                <a:cubicBezTo>
                  <a:pt x="139174" y="36167"/>
                  <a:pt x="139289" y="36143"/>
                  <a:pt x="139396" y="36095"/>
                </a:cubicBezTo>
                <a:cubicBezTo>
                  <a:pt x="139140" y="35395"/>
                  <a:pt x="138856" y="34906"/>
                  <a:pt x="138209" y="34493"/>
                </a:cubicBezTo>
                <a:cubicBezTo>
                  <a:pt x="136878" y="33647"/>
                  <a:pt x="136000" y="33056"/>
                  <a:pt x="135093" y="31728"/>
                </a:cubicBezTo>
                <a:cubicBezTo>
                  <a:pt x="134740" y="31211"/>
                  <a:pt x="134535" y="30920"/>
                  <a:pt x="134082" y="30458"/>
                </a:cubicBezTo>
                <a:cubicBezTo>
                  <a:pt x="133188" y="29547"/>
                  <a:pt x="132194" y="28710"/>
                  <a:pt x="131312" y="27791"/>
                </a:cubicBezTo>
                <a:cubicBezTo>
                  <a:pt x="130143" y="26573"/>
                  <a:pt x="129187" y="25167"/>
                  <a:pt x="128090" y="23886"/>
                </a:cubicBezTo>
                <a:cubicBezTo>
                  <a:pt x="126116" y="21585"/>
                  <a:pt x="123849" y="19583"/>
                  <a:pt x="121918" y="17244"/>
                </a:cubicBezTo>
                <a:cubicBezTo>
                  <a:pt x="120127" y="15074"/>
                  <a:pt x="118031" y="13091"/>
                  <a:pt x="115680" y="11545"/>
                </a:cubicBezTo>
                <a:cubicBezTo>
                  <a:pt x="110142" y="7901"/>
                  <a:pt x="103827" y="4826"/>
                  <a:pt x="97393" y="3137"/>
                </a:cubicBezTo>
                <a:cubicBezTo>
                  <a:pt x="93689" y="2163"/>
                  <a:pt x="89880" y="1597"/>
                  <a:pt x="86138" y="792"/>
                </a:cubicBezTo>
                <a:cubicBezTo>
                  <a:pt x="84340" y="405"/>
                  <a:pt x="82363" y="1"/>
                  <a:pt x="8047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476" name="Google Shape;476;p39"/>
          <p:cNvGrpSpPr/>
          <p:nvPr/>
        </p:nvGrpSpPr>
        <p:grpSpPr>
          <a:xfrm>
            <a:off x="2224346" y="6453661"/>
            <a:ext cx="7337071" cy="911777"/>
            <a:chOff x="2052750" y="2813850"/>
            <a:chExt cx="1957875" cy="500500"/>
          </a:xfrm>
        </p:grpSpPr>
        <p:sp>
          <p:nvSpPr>
            <p:cNvPr id="477" name="Google Shape;477;p39"/>
            <p:cNvSpPr/>
            <p:nvPr/>
          </p:nvSpPr>
          <p:spPr>
            <a:xfrm>
              <a:off x="2052750" y="2813850"/>
              <a:ext cx="1957875" cy="500500"/>
            </a:xfrm>
            <a:custGeom>
              <a:avLst/>
              <a:gdLst/>
              <a:ahLst/>
              <a:cxnLst/>
              <a:rect l="l" t="t" r="r" b="b"/>
              <a:pathLst>
                <a:path w="78315" h="20020" extrusionOk="0">
                  <a:moveTo>
                    <a:pt x="50096" y="0"/>
                  </a:moveTo>
                  <a:cubicBezTo>
                    <a:pt x="49026" y="0"/>
                    <a:pt x="47957" y="102"/>
                    <a:pt x="46907" y="311"/>
                  </a:cubicBezTo>
                  <a:cubicBezTo>
                    <a:pt x="45468" y="599"/>
                    <a:pt x="44087" y="1112"/>
                    <a:pt x="42726" y="1647"/>
                  </a:cubicBezTo>
                  <a:cubicBezTo>
                    <a:pt x="41366" y="2182"/>
                    <a:pt x="40014" y="2750"/>
                    <a:pt x="38606" y="3150"/>
                  </a:cubicBezTo>
                  <a:cubicBezTo>
                    <a:pt x="37454" y="3477"/>
                    <a:pt x="36290" y="3658"/>
                    <a:pt x="35105" y="3658"/>
                  </a:cubicBezTo>
                  <a:cubicBezTo>
                    <a:pt x="34783" y="3658"/>
                    <a:pt x="34459" y="3644"/>
                    <a:pt x="34134" y="3617"/>
                  </a:cubicBezTo>
                  <a:cubicBezTo>
                    <a:pt x="31269" y="3376"/>
                    <a:pt x="28530" y="2405"/>
                    <a:pt x="25650" y="2405"/>
                  </a:cubicBezTo>
                  <a:cubicBezTo>
                    <a:pt x="25387" y="2405"/>
                    <a:pt x="25123" y="2413"/>
                    <a:pt x="24857" y="2431"/>
                  </a:cubicBezTo>
                  <a:cubicBezTo>
                    <a:pt x="21926" y="2625"/>
                    <a:pt x="19123" y="3657"/>
                    <a:pt x="16540" y="5011"/>
                  </a:cubicBezTo>
                  <a:cubicBezTo>
                    <a:pt x="13850" y="6423"/>
                    <a:pt x="11338" y="8182"/>
                    <a:pt x="8922" y="10016"/>
                  </a:cubicBezTo>
                  <a:cubicBezTo>
                    <a:pt x="6444" y="11896"/>
                    <a:pt x="4070" y="13915"/>
                    <a:pt x="1828" y="16075"/>
                  </a:cubicBezTo>
                  <a:cubicBezTo>
                    <a:pt x="1268" y="16615"/>
                    <a:pt x="717" y="17163"/>
                    <a:pt x="174" y="17722"/>
                  </a:cubicBezTo>
                  <a:cubicBezTo>
                    <a:pt x="1" y="17900"/>
                    <a:pt x="170" y="18150"/>
                    <a:pt x="362" y="18150"/>
                  </a:cubicBezTo>
                  <a:cubicBezTo>
                    <a:pt x="418" y="18150"/>
                    <a:pt x="477" y="18128"/>
                    <a:pt x="530" y="18076"/>
                  </a:cubicBezTo>
                  <a:cubicBezTo>
                    <a:pt x="4839" y="13773"/>
                    <a:pt x="9584" y="9788"/>
                    <a:pt x="14803" y="6624"/>
                  </a:cubicBezTo>
                  <a:cubicBezTo>
                    <a:pt x="17309" y="5105"/>
                    <a:pt x="20005" y="3808"/>
                    <a:pt x="22897" y="3240"/>
                  </a:cubicBezTo>
                  <a:cubicBezTo>
                    <a:pt x="23864" y="3050"/>
                    <a:pt x="24845" y="2951"/>
                    <a:pt x="25828" y="2951"/>
                  </a:cubicBezTo>
                  <a:cubicBezTo>
                    <a:pt x="26318" y="2951"/>
                    <a:pt x="26808" y="2976"/>
                    <a:pt x="27297" y="3026"/>
                  </a:cubicBezTo>
                  <a:cubicBezTo>
                    <a:pt x="28865" y="3188"/>
                    <a:pt x="30398" y="3578"/>
                    <a:pt x="31946" y="3865"/>
                  </a:cubicBezTo>
                  <a:cubicBezTo>
                    <a:pt x="33038" y="4068"/>
                    <a:pt x="34145" y="4223"/>
                    <a:pt x="35253" y="4223"/>
                  </a:cubicBezTo>
                  <a:cubicBezTo>
                    <a:pt x="35646" y="4223"/>
                    <a:pt x="36038" y="4204"/>
                    <a:pt x="36430" y="4160"/>
                  </a:cubicBezTo>
                  <a:cubicBezTo>
                    <a:pt x="37835" y="4006"/>
                    <a:pt x="39190" y="3600"/>
                    <a:pt x="40513" y="3112"/>
                  </a:cubicBezTo>
                  <a:cubicBezTo>
                    <a:pt x="43243" y="2106"/>
                    <a:pt x="45877" y="840"/>
                    <a:pt x="48820" y="612"/>
                  </a:cubicBezTo>
                  <a:cubicBezTo>
                    <a:pt x="49252" y="578"/>
                    <a:pt x="49682" y="562"/>
                    <a:pt x="50111" y="562"/>
                  </a:cubicBezTo>
                  <a:cubicBezTo>
                    <a:pt x="55503" y="562"/>
                    <a:pt x="60665" y="3117"/>
                    <a:pt x="64994" y="6159"/>
                  </a:cubicBezTo>
                  <a:cubicBezTo>
                    <a:pt x="69572" y="9377"/>
                    <a:pt x="73539" y="13471"/>
                    <a:pt x="76613" y="18146"/>
                  </a:cubicBezTo>
                  <a:cubicBezTo>
                    <a:pt x="76990" y="18718"/>
                    <a:pt x="77353" y="19298"/>
                    <a:pt x="77702" y="19886"/>
                  </a:cubicBezTo>
                  <a:cubicBezTo>
                    <a:pt x="77758" y="19980"/>
                    <a:pt x="77842" y="20019"/>
                    <a:pt x="77927" y="20019"/>
                  </a:cubicBezTo>
                  <a:cubicBezTo>
                    <a:pt x="78120" y="20019"/>
                    <a:pt x="78315" y="19818"/>
                    <a:pt x="78186" y="19601"/>
                  </a:cubicBezTo>
                  <a:cubicBezTo>
                    <a:pt x="75277" y="14717"/>
                    <a:pt x="71478" y="10421"/>
                    <a:pt x="66986" y="6936"/>
                  </a:cubicBezTo>
                  <a:cubicBezTo>
                    <a:pt x="62464" y="3432"/>
                    <a:pt x="57074" y="435"/>
                    <a:pt x="51258" y="40"/>
                  </a:cubicBezTo>
                  <a:cubicBezTo>
                    <a:pt x="50871" y="14"/>
                    <a:pt x="50483" y="0"/>
                    <a:pt x="5009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478" name="Google Shape;478;p39"/>
            <p:cNvSpPr/>
            <p:nvPr/>
          </p:nvSpPr>
          <p:spPr>
            <a:xfrm>
              <a:off x="2246225" y="2920150"/>
              <a:ext cx="1533775" cy="317375"/>
            </a:xfrm>
            <a:custGeom>
              <a:avLst/>
              <a:gdLst/>
              <a:ahLst/>
              <a:cxnLst/>
              <a:rect l="l" t="t" r="r" b="b"/>
              <a:pathLst>
                <a:path w="61351" h="12695" extrusionOk="0">
                  <a:moveTo>
                    <a:pt x="43969" y="1"/>
                  </a:moveTo>
                  <a:cubicBezTo>
                    <a:pt x="42158" y="1"/>
                    <a:pt x="40417" y="436"/>
                    <a:pt x="38726" y="1149"/>
                  </a:cubicBezTo>
                  <a:cubicBezTo>
                    <a:pt x="36699" y="2005"/>
                    <a:pt x="34768" y="3134"/>
                    <a:pt x="32620" y="3670"/>
                  </a:cubicBezTo>
                  <a:cubicBezTo>
                    <a:pt x="31732" y="3890"/>
                    <a:pt x="30836" y="3978"/>
                    <a:pt x="29937" y="3978"/>
                  </a:cubicBezTo>
                  <a:cubicBezTo>
                    <a:pt x="28447" y="3978"/>
                    <a:pt x="26952" y="3737"/>
                    <a:pt x="25484" y="3467"/>
                  </a:cubicBezTo>
                  <a:cubicBezTo>
                    <a:pt x="23464" y="3095"/>
                    <a:pt x="21442" y="2687"/>
                    <a:pt x="19387" y="2687"/>
                  </a:cubicBezTo>
                  <a:cubicBezTo>
                    <a:pt x="19108" y="2687"/>
                    <a:pt x="18829" y="2695"/>
                    <a:pt x="18548" y="2711"/>
                  </a:cubicBezTo>
                  <a:cubicBezTo>
                    <a:pt x="16427" y="2833"/>
                    <a:pt x="14350" y="3367"/>
                    <a:pt x="12389" y="4172"/>
                  </a:cubicBezTo>
                  <a:cubicBezTo>
                    <a:pt x="8343" y="5832"/>
                    <a:pt x="4798" y="8503"/>
                    <a:pt x="1437" y="11256"/>
                  </a:cubicBezTo>
                  <a:cubicBezTo>
                    <a:pt x="1020" y="11597"/>
                    <a:pt x="605" y="11942"/>
                    <a:pt x="192" y="12289"/>
                  </a:cubicBezTo>
                  <a:cubicBezTo>
                    <a:pt x="0" y="12449"/>
                    <a:pt x="176" y="12694"/>
                    <a:pt x="377" y="12694"/>
                  </a:cubicBezTo>
                  <a:cubicBezTo>
                    <a:pt x="432" y="12694"/>
                    <a:pt x="488" y="12677"/>
                    <a:pt x="539" y="12635"/>
                  </a:cubicBezTo>
                  <a:cubicBezTo>
                    <a:pt x="3896" y="9903"/>
                    <a:pt x="7308" y="7149"/>
                    <a:pt x="11233" y="5263"/>
                  </a:cubicBezTo>
                  <a:cubicBezTo>
                    <a:pt x="13117" y="4357"/>
                    <a:pt x="15123" y="3674"/>
                    <a:pt x="17199" y="3378"/>
                  </a:cubicBezTo>
                  <a:cubicBezTo>
                    <a:pt x="17912" y="3276"/>
                    <a:pt x="18623" y="3231"/>
                    <a:pt x="19331" y="3231"/>
                  </a:cubicBezTo>
                  <a:cubicBezTo>
                    <a:pt x="20881" y="3231"/>
                    <a:pt x="22422" y="3444"/>
                    <a:pt x="23963" y="3727"/>
                  </a:cubicBezTo>
                  <a:cubicBezTo>
                    <a:pt x="25927" y="4088"/>
                    <a:pt x="27918" y="4523"/>
                    <a:pt x="29924" y="4523"/>
                  </a:cubicBezTo>
                  <a:cubicBezTo>
                    <a:pt x="30250" y="4523"/>
                    <a:pt x="30576" y="4511"/>
                    <a:pt x="30903" y="4486"/>
                  </a:cubicBezTo>
                  <a:cubicBezTo>
                    <a:pt x="33108" y="4316"/>
                    <a:pt x="35099" y="3417"/>
                    <a:pt x="37074" y="2488"/>
                  </a:cubicBezTo>
                  <a:cubicBezTo>
                    <a:pt x="39045" y="1562"/>
                    <a:pt x="41042" y="671"/>
                    <a:pt x="43248" y="554"/>
                  </a:cubicBezTo>
                  <a:cubicBezTo>
                    <a:pt x="43451" y="543"/>
                    <a:pt x="43654" y="538"/>
                    <a:pt x="43857" y="538"/>
                  </a:cubicBezTo>
                  <a:cubicBezTo>
                    <a:pt x="45832" y="538"/>
                    <a:pt x="47792" y="1037"/>
                    <a:pt x="49588" y="1846"/>
                  </a:cubicBezTo>
                  <a:cubicBezTo>
                    <a:pt x="53724" y="3712"/>
                    <a:pt x="56842" y="7132"/>
                    <a:pt x="59697" y="10556"/>
                  </a:cubicBezTo>
                  <a:cubicBezTo>
                    <a:pt x="60062" y="10994"/>
                    <a:pt x="60427" y="11432"/>
                    <a:pt x="60790" y="11872"/>
                  </a:cubicBezTo>
                  <a:cubicBezTo>
                    <a:pt x="60845" y="11938"/>
                    <a:pt x="60909" y="11966"/>
                    <a:pt x="60971" y="11966"/>
                  </a:cubicBezTo>
                  <a:cubicBezTo>
                    <a:pt x="61169" y="11966"/>
                    <a:pt x="61351" y="11689"/>
                    <a:pt x="61181" y="11482"/>
                  </a:cubicBezTo>
                  <a:cubicBezTo>
                    <a:pt x="58301" y="7962"/>
                    <a:pt x="55271" y="4320"/>
                    <a:pt x="51243" y="2070"/>
                  </a:cubicBezTo>
                  <a:cubicBezTo>
                    <a:pt x="49340" y="1007"/>
                    <a:pt x="47242" y="266"/>
                    <a:pt x="45065" y="54"/>
                  </a:cubicBezTo>
                  <a:cubicBezTo>
                    <a:pt x="44697" y="18"/>
                    <a:pt x="44332" y="1"/>
                    <a:pt x="43969"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630326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30400" y="1709332"/>
            <a:ext cx="8331200" cy="244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952600" y="4389893"/>
            <a:ext cx="6286800" cy="49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11" name="Google Shape;11;p2"/>
          <p:cNvGrpSpPr/>
          <p:nvPr/>
        </p:nvGrpSpPr>
        <p:grpSpPr>
          <a:xfrm>
            <a:off x="-523319" y="-551280"/>
            <a:ext cx="2999860" cy="2859949"/>
            <a:chOff x="-392490" y="-413460"/>
            <a:chExt cx="2249895" cy="2144962"/>
          </a:xfrm>
        </p:grpSpPr>
        <p:sp>
          <p:nvSpPr>
            <p:cNvPr id="12" name="Google Shape;12;p2"/>
            <p:cNvSpPr/>
            <p:nvPr/>
          </p:nvSpPr>
          <p:spPr>
            <a:xfrm>
              <a:off x="997174" y="-129819"/>
              <a:ext cx="75314" cy="61159"/>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1611" y="680177"/>
              <a:ext cx="29849" cy="34542"/>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1016" y="484313"/>
              <a:ext cx="26695" cy="29849"/>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98418" y="1217533"/>
              <a:ext cx="22002" cy="14386"/>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79995" y="648789"/>
              <a:ext cx="25156" cy="17309"/>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2017" y="4404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67108" y="1248843"/>
              <a:ext cx="14155" cy="18925"/>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785244" y="786648"/>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929860" y="-42119"/>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747626" y="702102"/>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573764" y="672330"/>
              <a:ext cx="15694" cy="9462"/>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2860" y="463927"/>
              <a:ext cx="9462" cy="15078"/>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355975" y="1516791"/>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78032" y="1270769"/>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93594" y="44043"/>
              <a:ext cx="95624" cy="158322"/>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96934" y="-172515"/>
              <a:ext cx="76853" cy="204095"/>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677158" y="424077"/>
              <a:ext cx="120703" cy="107317"/>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319972" y="504700"/>
              <a:ext cx="105009" cy="144782"/>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19918" y="-394612"/>
              <a:ext cx="73699" cy="180247"/>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65872" y="631788"/>
              <a:ext cx="142628" cy="11578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315202" y="-206595"/>
              <a:ext cx="70622" cy="152014"/>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304278" y="1034209"/>
              <a:ext cx="114472" cy="117626"/>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03174" y="954279"/>
              <a:ext cx="131627" cy="71083"/>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9312" y="462542"/>
              <a:ext cx="123857" cy="98624"/>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38449" y="1450939"/>
              <a:ext cx="75238" cy="141090"/>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34499" y="308143"/>
              <a:ext cx="109702" cy="137397"/>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628615" y="-128280"/>
              <a:ext cx="97163" cy="105009"/>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71624" y="1312465"/>
              <a:ext cx="127011" cy="101009"/>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69945" y="56582"/>
              <a:ext cx="62775" cy="144628"/>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92187" y="772570"/>
              <a:ext cx="112856"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9145" y="747491"/>
              <a:ext cx="98778" cy="98932"/>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12551" y="-408767"/>
              <a:ext cx="51851" cy="15524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7229" y="855577"/>
              <a:ext cx="127011"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489141" y="255523"/>
              <a:ext cx="73699" cy="133320"/>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424904" y="764184"/>
              <a:ext cx="125396" cy="85238"/>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625461" y="5892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94336" y="6424"/>
              <a:ext cx="54928" cy="156783"/>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635295" y="1162682"/>
              <a:ext cx="83084" cy="95624"/>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11198" y="-328837"/>
              <a:ext cx="51851" cy="141090"/>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91631" y="382458"/>
              <a:ext cx="92470" cy="122319"/>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920397" y="708333"/>
              <a:ext cx="62775" cy="120703"/>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418673" y="895504"/>
              <a:ext cx="125396" cy="96470"/>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43884" y="4885"/>
              <a:ext cx="87777" cy="130089"/>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97862" y="1333466"/>
              <a:ext cx="98778" cy="79007"/>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736702" y="39119"/>
              <a:ext cx="70545" cy="117780"/>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947092" y="229290"/>
              <a:ext cx="54851" cy="13916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4303" y="1076520"/>
              <a:ext cx="128550"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88345" y="164669"/>
              <a:ext cx="51774" cy="123857"/>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98735" y="1048749"/>
              <a:ext cx="100317" cy="93624"/>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652527" y="242291"/>
              <a:ext cx="70545" cy="123242"/>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252581" y="1326927"/>
              <a:ext cx="94085" cy="92316"/>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428058" y="-400920"/>
              <a:ext cx="45466" cy="14178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66854" y="155284"/>
              <a:ext cx="89316" cy="94085"/>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39431" y="1311541"/>
              <a:ext cx="58082" cy="111702"/>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973710" y="1352237"/>
              <a:ext cx="86239" cy="101932"/>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03482" y="1211225"/>
              <a:ext cx="92470" cy="10354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22439" y="877579"/>
              <a:ext cx="69083" cy="78776"/>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674452" y="567321"/>
              <a:ext cx="76853" cy="80238"/>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51228" y="1018515"/>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3907" y="-120434"/>
              <a:ext cx="50235" cy="120703"/>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200884" y="692640"/>
              <a:ext cx="45466" cy="105086"/>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045793" y="720873"/>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875009" y="896350"/>
              <a:ext cx="58005"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74638" y="946509"/>
              <a:ext cx="61236"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851468" y="1233227"/>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028561" y="960587"/>
              <a:ext cx="42311"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25647" y="150975"/>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455125" y="-198825"/>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54382" y="-236752"/>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52821" y="-67198"/>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984634" y="8038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400274" y="48735"/>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420212" y="584553"/>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94785" y="1125063"/>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07858" y="-114202"/>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498526" y="775724"/>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063026" y="1247305"/>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437892" y="-187824"/>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307867" y="974665"/>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550223" y="830575"/>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69257" y="1255152"/>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995635" y="81642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08121" y="59736"/>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53563" y="1441092"/>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84897" y="1375778"/>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133494" y="142744"/>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83847" y="242907"/>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542825" y="877118"/>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90888" y="37811"/>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227502" y="155284"/>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476601" y="120819"/>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396671" y="1154835"/>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689697" y="-46812"/>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677606" y="1463478"/>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69017" y="-81276"/>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02618" y="185979"/>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86938" y="399382"/>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402979" y="540703"/>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716315" y="-56197"/>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235349" y="181901"/>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14723" y="161592"/>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3088" y="869040"/>
              <a:ext cx="4770" cy="2769"/>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785693" y="-32099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765307" y="-216058"/>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94848" y="250215"/>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643142" y="-919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788847" y="-283371"/>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13903" y="206980"/>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958478" y="-283371"/>
              <a:ext cx="2769"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655681" y="245522"/>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337204" y="625326"/>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688530" y="1177145"/>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18565" y="191825"/>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707378" y="572937"/>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987788" y="82111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781000" y="-252061"/>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304278" y="1040517"/>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73402" y="66540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790386" y="-316297"/>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384208" y="114860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90092" y="380227"/>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65677" y="-303758"/>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655681" y="1456554"/>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1228" y="849346"/>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484897" y="1366393"/>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737150" y="843115"/>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939245" y="31503"/>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54676" y="-263062"/>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5905" y="20228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384208" y="528163"/>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994019" y="310374"/>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998789" y="334761"/>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994019" y="358994"/>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995635" y="37145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62655" y="8040"/>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71909" y="-342069"/>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659926" y="-114202"/>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332435" y="604247"/>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722623" y="-56197"/>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409659" y="56582"/>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681851" y="-79891"/>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706930" y="-46812"/>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422199" y="93509"/>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681851" y="-41734"/>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678696" y="-41273"/>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377900" y="-182285"/>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755473" y="152129"/>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431213" y="894812"/>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34182" y="18821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967402" y="-297526"/>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348577" y="307682"/>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967402" y="-295911"/>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106106" y="794495"/>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095875" y="802342"/>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961170" y="-270832"/>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485987" y="6281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981557" y="784417"/>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451522" y="56582"/>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432751" y="48735"/>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984634"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998789" y="822728"/>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485987" y="83200"/>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995635" y="827421"/>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972094" y="828960"/>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481294" y="131820"/>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482910" y="136513"/>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737612" y="76941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785693" y="-252753"/>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43327" y="423231"/>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46482" y="427923"/>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959555" y="-14235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958016" y="-142359"/>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773153" y="843115"/>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748074" y="846192"/>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929860" y="960587"/>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915705" y="977819"/>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771615" y="-223828"/>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571058" y="8925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771615" y="-216058"/>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62655" y="78357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290200" y="1342852"/>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327742" y="1372624"/>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965863" y="-78122"/>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586675" y="943354"/>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434290" y="204750"/>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413903" y="205442"/>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969017" y="-4835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766474" y="433001"/>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783706" y="449849"/>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738240" y="42792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241580" y="170977"/>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240042" y="175670"/>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473896" y="1098445"/>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788399" y="520316"/>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279711" y="656636"/>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39802" y="139590"/>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32706" y="698948"/>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761781" y="532856"/>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915705" y="28349"/>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746087" y="531317"/>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459818" y="-183132"/>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54871" y="673176"/>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243630" y="747491"/>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697544" y="608094"/>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451971" y="131777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694390" y="608940"/>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104170" y="1121986"/>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19547" y="1082752"/>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632141" y="193"/>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706930" y="651251"/>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702237" y="670715"/>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4701" y="1010745"/>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271864" y="955202"/>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00621" y="671638"/>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697544" y="68171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710455" y="1564641"/>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8856" y="1024823"/>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685005" y="682562"/>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667772" y="675407"/>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986250" y="276833"/>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1374746" y="517162"/>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336037" y="603016"/>
              <a:ext cx="192787" cy="146398"/>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804464" y="-186286"/>
              <a:ext cx="86239" cy="249176"/>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327742" y="-63352"/>
              <a:ext cx="125473" cy="171708"/>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226335" y="803727"/>
              <a:ext cx="213173" cy="114626"/>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610216" y="560397"/>
              <a:ext cx="131704" cy="177785"/>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6393" y="1289616"/>
              <a:ext cx="153629" cy="15401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014406" y="-377380"/>
              <a:ext cx="92547" cy="188094"/>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954862" y="1376855"/>
              <a:ext cx="122319" cy="183863"/>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1608229" y="-85200"/>
              <a:ext cx="134781" cy="174785"/>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1388901" y="492160"/>
              <a:ext cx="97163" cy="169246"/>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393965" y="250831"/>
              <a:ext cx="114472" cy="184940"/>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392490" y="536010"/>
              <a:ext cx="197479" cy="128550"/>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07324" y="329222"/>
              <a:ext cx="131627" cy="145782"/>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017560" y="405537"/>
              <a:ext cx="69006" cy="226097"/>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1626999" y="664483"/>
              <a:ext cx="170862" cy="101932"/>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378412" y="869732"/>
              <a:ext cx="183401"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375195" y="-81276"/>
              <a:ext cx="90931" cy="199018"/>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621140" y="1537869"/>
              <a:ext cx="98855" cy="19363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439431" y="-413460"/>
              <a:ext cx="73699" cy="200633"/>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011329" y="-43657"/>
              <a:ext cx="73699" cy="205326"/>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99083" y="487467"/>
              <a:ext cx="141090" cy="128550"/>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83847" y="612786"/>
              <a:ext cx="177093" cy="106625"/>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890626" y="230213"/>
              <a:ext cx="67468" cy="20401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46545" y="368380"/>
              <a:ext cx="170862" cy="139474"/>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83847" y="771031"/>
              <a:ext cx="172400" cy="98778"/>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769999" y="1088906"/>
              <a:ext cx="95701" cy="134397"/>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1760165" y="84816"/>
              <a:ext cx="97240" cy="161399"/>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453509" y="948047"/>
              <a:ext cx="156783"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1459369" y="962125"/>
              <a:ext cx="150475"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580444" y="267447"/>
              <a:ext cx="105009" cy="157399"/>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472357" y="1375009"/>
              <a:ext cx="81546" cy="135551"/>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163777" y="80738"/>
              <a:ext cx="141090" cy="143551"/>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1218117" y="1312388"/>
              <a:ext cx="111318" cy="138243"/>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267108" y="1287385"/>
              <a:ext cx="94085" cy="104086"/>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1534607" y="289988"/>
              <a:ext cx="62698" cy="167784"/>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1437444" y="105125"/>
              <a:ext cx="94085" cy="144244"/>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1475063" y="-341377"/>
              <a:ext cx="73699" cy="167707"/>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1225963" y="694794"/>
              <a:ext cx="70545" cy="142321"/>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1434290" y="817574"/>
              <a:ext cx="147398" cy="86700"/>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218565" y="-15501"/>
              <a:ext cx="51774" cy="177170"/>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1218117" y="-281833"/>
              <a:ext cx="78392" cy="180709"/>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1236887" y="1047287"/>
              <a:ext cx="119165" cy="121780"/>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566366" y="-96970"/>
              <a:ext cx="70545" cy="158322"/>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1078642" y="1184607"/>
              <a:ext cx="109779" cy="103471"/>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524054" y="1145450"/>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669759" y="-391535"/>
              <a:ext cx="54928" cy="158322"/>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7615" y="1110985"/>
              <a:ext cx="150475"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823312" y="1289616"/>
              <a:ext cx="65852" cy="144167"/>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840544" y="922968"/>
              <a:ext cx="81546" cy="98778"/>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1019099" y="771031"/>
              <a:ext cx="83161" cy="116164"/>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853084" y="545396"/>
              <a:ext cx="61159" cy="141090"/>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646219" y="818035"/>
              <a:ext cx="106625"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342268" y="1094983"/>
              <a:ext cx="98778" cy="75622"/>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1225963" y="198826"/>
              <a:ext cx="73699" cy="124165"/>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256170" y="1331928"/>
              <a:ext cx="111318"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1565917" y="845038"/>
              <a:ext cx="159861" cy="74699"/>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1686543" y="311990"/>
              <a:ext cx="48620" cy="123780"/>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101016" y="995051"/>
              <a:ext cx="95624" cy="53312"/>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1128801" y="1048287"/>
              <a:ext cx="72160" cy="98778"/>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1055179" y="933969"/>
              <a:ext cx="65852"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1083335" y="-360840"/>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422199" y="883811"/>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1070796" y="1523022"/>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459818" y="1731"/>
              <a:ext cx="9462" cy="20463"/>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552210" y="1488557"/>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1182036" y="1267691"/>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906319" y="42792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550672" y="147286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41472" y="637865"/>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1719469" y="300374"/>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1581611" y="44669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500513" y="366764"/>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083335" y="1526176"/>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086489" y="561089"/>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749613" y="883580"/>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420660" y="850885"/>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1305817" y="1400857"/>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67162" y="1188684"/>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1791553" y="55170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475434" y="56967"/>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707378" y="830575"/>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1293277" y="778878"/>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740227" y="680177"/>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663451" y="427923"/>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543992" y="849346"/>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523606" y="99817"/>
              <a:ext cx="4770" cy="3846"/>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470742" y="69122"/>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701070" y="1645264"/>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1647386" y="81662"/>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468754" y="637173"/>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15465" y="42504"/>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408121" y="852500"/>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1335589" y="1436860"/>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318868" y="561089"/>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052025" y="1465632"/>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964324" y="1456554"/>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350115" y="1369470"/>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473447" y="626864"/>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581611" y="456080"/>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699531" y="593938"/>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1045793" y="-186286"/>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1761781" y="596477"/>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871855" y="15886"/>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1063026" y="623710"/>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1804092" y="236752"/>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1313664" y="1388318"/>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74398" y="665868"/>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1041024" y="615940"/>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1080258" y="595554"/>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605523" y="65352"/>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1844788" y="8712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608677" y="64429"/>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436277" y="115483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1066103" y="1535562"/>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1097490" y="87911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74461" y="1112524"/>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1082643" y="-362148"/>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263954" y="130204"/>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456663" y="416922"/>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494282" y="346455"/>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621140" y="53428"/>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1357514" y="102048"/>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525593" y="722411"/>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257722" y="33119"/>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840544" y="944893"/>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383041" y="825882"/>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873393" y="927661"/>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531901" y="722411"/>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1059872" y="630019"/>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1329357" y="1427475"/>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1547146" y="-278679"/>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1078642" y="111433"/>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1094336" y="-333530"/>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1808785" y="114588"/>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486435" y="655482"/>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701070" y="825882"/>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500513" y="-292834"/>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868700" y="119560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453509" y="974665"/>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704224" y="739028"/>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1475063" y="595554"/>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367411" y="544242"/>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351794" y="553242"/>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1721008" y="739644"/>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823312" y="44966"/>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1467216" y="246138"/>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1084951" y="1521483"/>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500513" y="-344531"/>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661913" y="68487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1685005" y="7694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440970" y="1143911"/>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1807170" y="235752"/>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1055179" y="634711"/>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143327" y="999052"/>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697916" y="-23482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285879" y="1285847"/>
              <a:ext cx="2769"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638449" y="318221"/>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555365" y="1469786"/>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1064564" y="-189363"/>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561673" y="1483865"/>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1081797" y="890042"/>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633679" y="12732"/>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1426443" y="42504"/>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639988" y="1574719"/>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1396671" y="76969"/>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1128801" y="1047672"/>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1083335" y="4749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721456" y="-302219"/>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39934" y="1331928"/>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627448" y="59275"/>
              <a:ext cx="3231" cy="2769"/>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144929" y="1332851"/>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226398" y="605863"/>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1434290" y="655098"/>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954862" y="401229"/>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950169" y="401229"/>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428507" y="119280"/>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1091182" y="526625"/>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1091182" y="528163"/>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931398" y="437309"/>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226335" y="39350"/>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1084951" y="5594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647834" y="316683"/>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271801" y="112280"/>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273339" y="117665"/>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273339" y="120819"/>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1059872" y="623710"/>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1296431" y="772570"/>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1296431" y="774108"/>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450432" y="272756"/>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1031638" y="622172"/>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1288584" y="782878"/>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238875" y="161592"/>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674452" y="429462"/>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641526" y="42323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644680" y="426308"/>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1276045" y="824267"/>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503668" y="363687"/>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498975" y="363687"/>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1543992" y="-320990"/>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1545531" y="-282525"/>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1548685" y="-269293"/>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1069257" y="800803"/>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1540838" y="-233290"/>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102618" y="109126"/>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1537684" y="-216058"/>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54075" y="153053"/>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49382" y="155284"/>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713610" y="617864"/>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650912" y="582322"/>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713610" y="620633"/>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22764" y="208519"/>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196563" y="343300"/>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27457" y="210135"/>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25919" y="214827"/>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1479755" y="-183132"/>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1073950" y="-360147"/>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1847942" y="117665"/>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1688082" y="3465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1683389" y="36196"/>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1685005" y="39350"/>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1683389" y="46505"/>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238875" y="431001"/>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1680312" y="4719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702609" y="727104"/>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1677158" y="50351"/>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1674004" y="58121"/>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1664772" y="60583"/>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207564" y="468619"/>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201256" y="474928"/>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202871" y="478005"/>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434738" y="619018"/>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1102183" y="-273986"/>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481743" y="651944"/>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1131955" y="1046748"/>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1641155" y="87893"/>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1810324" y="23206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361116" y="604939"/>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694839" y="814881"/>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724611" y="835268"/>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1432751" y="20579"/>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1052025" y="-197210"/>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1426443" y="29965"/>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524054" y="7318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911012" y="965280"/>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1044178" y="-1940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1191499" y="1145450"/>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1048871" y="-192517"/>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1418673" y="53428"/>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1409211" y="64429"/>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1393594" y="72276"/>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1395132" y="7889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843621" y="948047"/>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722995" y="-322529"/>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878086" y="1015438"/>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1352821" y="86354"/>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406505" y="83057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1302740" y="1375778"/>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1355975" y="94201"/>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1717854" y="311990"/>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428507" y="852500"/>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1301124" y="1380471"/>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1335589" y="91047"/>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401812" y="850885"/>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
            <p:cNvSpPr/>
            <p:nvPr/>
          </p:nvSpPr>
          <p:spPr>
            <a:xfrm>
              <a:off x="494282" y="-370225"/>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
            <p:cNvSpPr/>
            <p:nvPr/>
          </p:nvSpPr>
          <p:spPr>
            <a:xfrm>
              <a:off x="704224" y="-234828"/>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
            <p:cNvSpPr/>
            <p:nvPr/>
          </p:nvSpPr>
          <p:spPr>
            <a:xfrm>
              <a:off x="440970" y="880657"/>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
            <p:cNvSpPr/>
            <p:nvPr/>
          </p:nvSpPr>
          <p:spPr>
            <a:xfrm>
              <a:off x="35241" y="637865"/>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
            <p:cNvSpPr/>
            <p:nvPr/>
          </p:nvSpPr>
          <p:spPr>
            <a:xfrm>
              <a:off x="574212" y="964587"/>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
            <p:cNvSpPr/>
            <p:nvPr/>
          </p:nvSpPr>
          <p:spPr>
            <a:xfrm>
              <a:off x="1730393" y="40122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
            <p:cNvSpPr/>
            <p:nvPr/>
          </p:nvSpPr>
          <p:spPr>
            <a:xfrm>
              <a:off x="1728855" y="409076"/>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
            <p:cNvSpPr/>
            <p:nvPr/>
          </p:nvSpPr>
          <p:spPr>
            <a:xfrm>
              <a:off x="1459369" y="249292"/>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
            <p:cNvSpPr/>
            <p:nvPr/>
          </p:nvSpPr>
          <p:spPr>
            <a:xfrm>
              <a:off x="513053" y="-295911"/>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
            <p:cNvSpPr/>
            <p:nvPr/>
          </p:nvSpPr>
          <p:spPr>
            <a:xfrm>
              <a:off x="506822" y="-294372"/>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
            <p:cNvSpPr/>
            <p:nvPr/>
          </p:nvSpPr>
          <p:spPr>
            <a:xfrm>
              <a:off x="1332435" y="1435322"/>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
            <p:cNvSpPr/>
            <p:nvPr/>
          </p:nvSpPr>
          <p:spPr>
            <a:xfrm>
              <a:off x="1703776" y="434155"/>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
            <p:cNvSpPr/>
            <p:nvPr/>
          </p:nvSpPr>
          <p:spPr>
            <a:xfrm>
              <a:off x="1805631" y="499930"/>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
            <p:cNvSpPr/>
            <p:nvPr/>
          </p:nvSpPr>
          <p:spPr>
            <a:xfrm>
              <a:off x="511514" y="-278294"/>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
            <p:cNvSpPr/>
            <p:nvPr/>
          </p:nvSpPr>
          <p:spPr>
            <a:xfrm>
              <a:off x="613370" y="1016976"/>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
            <p:cNvSpPr/>
            <p:nvPr/>
          </p:nvSpPr>
          <p:spPr>
            <a:xfrm>
              <a:off x="520900" y="963741"/>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
            <p:cNvSpPr/>
            <p:nvPr/>
          </p:nvSpPr>
          <p:spPr>
            <a:xfrm>
              <a:off x="1595689" y="38245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
            <p:cNvSpPr/>
            <p:nvPr/>
          </p:nvSpPr>
          <p:spPr>
            <a:xfrm>
              <a:off x="1326203" y="1449400"/>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
            <p:cNvSpPr/>
            <p:nvPr/>
          </p:nvSpPr>
          <p:spPr>
            <a:xfrm>
              <a:off x="607062" y="102328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
            <p:cNvSpPr/>
            <p:nvPr/>
          </p:nvSpPr>
          <p:spPr>
            <a:xfrm>
              <a:off x="500513" y="965280"/>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
            <p:cNvSpPr/>
            <p:nvPr/>
          </p:nvSpPr>
          <p:spPr>
            <a:xfrm>
              <a:off x="864008" y="1187761"/>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
            <p:cNvSpPr/>
            <p:nvPr/>
          </p:nvSpPr>
          <p:spPr>
            <a:xfrm>
              <a:off x="1807170" y="542241"/>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
            <p:cNvSpPr/>
            <p:nvPr/>
          </p:nvSpPr>
          <p:spPr>
            <a:xfrm>
              <a:off x="72860" y="719334"/>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
            <p:cNvSpPr/>
            <p:nvPr/>
          </p:nvSpPr>
          <p:spPr>
            <a:xfrm>
              <a:off x="842083" y="1204993"/>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
            <p:cNvSpPr/>
            <p:nvPr/>
          </p:nvSpPr>
          <p:spPr>
            <a:xfrm>
              <a:off x="456663" y="-222289"/>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
            <p:cNvSpPr/>
            <p:nvPr/>
          </p:nvSpPr>
          <p:spPr>
            <a:xfrm>
              <a:off x="1565917" y="448233"/>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
            <p:cNvSpPr/>
            <p:nvPr/>
          </p:nvSpPr>
          <p:spPr>
            <a:xfrm>
              <a:off x="1564378" y="457695"/>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
            <p:cNvSpPr/>
            <p:nvPr/>
          </p:nvSpPr>
          <p:spPr>
            <a:xfrm>
              <a:off x="1257274" y="31199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
            <p:cNvSpPr/>
            <p:nvPr/>
          </p:nvSpPr>
          <p:spPr>
            <a:xfrm>
              <a:off x="-345486" y="557935"/>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
            <p:cNvSpPr/>
            <p:nvPr/>
          </p:nvSpPr>
          <p:spPr>
            <a:xfrm>
              <a:off x="-193549" y="650405"/>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
            <p:cNvSpPr/>
            <p:nvPr/>
          </p:nvSpPr>
          <p:spPr>
            <a:xfrm>
              <a:off x="-196626" y="653482"/>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
            <p:cNvSpPr/>
            <p:nvPr/>
          </p:nvSpPr>
          <p:spPr>
            <a:xfrm>
              <a:off x="32087" y="791341"/>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
            <p:cNvSpPr/>
            <p:nvPr/>
          </p:nvSpPr>
          <p:spPr>
            <a:xfrm>
              <a:off x="68090"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
            <p:cNvSpPr/>
            <p:nvPr/>
          </p:nvSpPr>
          <p:spPr>
            <a:xfrm>
              <a:off x="1257274" y="31506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
            <p:cNvSpPr/>
            <p:nvPr/>
          </p:nvSpPr>
          <p:spPr>
            <a:xfrm>
              <a:off x="-213858" y="667637"/>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
            <p:cNvSpPr/>
            <p:nvPr/>
          </p:nvSpPr>
          <p:spPr>
            <a:xfrm>
              <a:off x="1232195" y="321375"/>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
            <p:cNvSpPr/>
            <p:nvPr/>
          </p:nvSpPr>
          <p:spPr>
            <a:xfrm>
              <a:off x="639988" y="1201839"/>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
            <p:cNvSpPr/>
            <p:nvPr/>
          </p:nvSpPr>
          <p:spPr>
            <a:xfrm>
              <a:off x="641526" y="1204993"/>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
            <p:cNvSpPr/>
            <p:nvPr/>
          </p:nvSpPr>
          <p:spPr>
            <a:xfrm>
              <a:off x="1052025" y="1461940"/>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
            <p:cNvSpPr/>
            <p:nvPr/>
          </p:nvSpPr>
          <p:spPr>
            <a:xfrm>
              <a:off x="1438983" y="487467"/>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
            <p:cNvSpPr/>
            <p:nvPr/>
          </p:nvSpPr>
          <p:spPr>
            <a:xfrm>
              <a:off x="1437444" y="488314"/>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
            <p:cNvSpPr/>
            <p:nvPr/>
          </p:nvSpPr>
          <p:spPr>
            <a:xfrm>
              <a:off x="627448" y="1212840"/>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
            <p:cNvSpPr/>
            <p:nvPr/>
          </p:nvSpPr>
          <p:spPr>
            <a:xfrm>
              <a:off x="1457830" y="514085"/>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
            <p:cNvSpPr/>
            <p:nvPr/>
          </p:nvSpPr>
          <p:spPr>
            <a:xfrm>
              <a:off x="1070796" y="1482326"/>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
            <p:cNvSpPr/>
            <p:nvPr/>
          </p:nvSpPr>
          <p:spPr>
            <a:xfrm>
              <a:off x="1070796" y="1487019"/>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
            <p:cNvSpPr/>
            <p:nvPr/>
          </p:nvSpPr>
          <p:spPr>
            <a:xfrm>
              <a:off x="961170" y="1424321"/>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
            <p:cNvSpPr/>
            <p:nvPr/>
          </p:nvSpPr>
          <p:spPr>
            <a:xfrm>
              <a:off x="608677" y="1219072"/>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
            <p:cNvSpPr/>
            <p:nvPr/>
          </p:nvSpPr>
          <p:spPr>
            <a:xfrm>
              <a:off x="1409211" y="504700"/>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
            <p:cNvSpPr/>
            <p:nvPr/>
          </p:nvSpPr>
          <p:spPr>
            <a:xfrm>
              <a:off x="1479755" y="54693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
            <p:cNvSpPr/>
            <p:nvPr/>
          </p:nvSpPr>
          <p:spPr>
            <a:xfrm>
              <a:off x="1482910" y="550088"/>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
            <p:cNvSpPr/>
            <p:nvPr/>
          </p:nvSpPr>
          <p:spPr>
            <a:xfrm>
              <a:off x="1478140" y="552550"/>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
            <p:cNvSpPr/>
            <p:nvPr/>
          </p:nvSpPr>
          <p:spPr>
            <a:xfrm>
              <a:off x="1478140" y="554781"/>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
            <p:cNvSpPr/>
            <p:nvPr/>
          </p:nvSpPr>
          <p:spPr>
            <a:xfrm>
              <a:off x="1066103" y="1529330"/>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
            <p:cNvSpPr/>
            <p:nvPr/>
          </p:nvSpPr>
          <p:spPr>
            <a:xfrm>
              <a:off x="1088028" y="1542716"/>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
            <p:cNvSpPr/>
            <p:nvPr/>
          </p:nvSpPr>
          <p:spPr>
            <a:xfrm>
              <a:off x="1663080" y="667637"/>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
            <p:cNvSpPr/>
            <p:nvPr/>
          </p:nvSpPr>
          <p:spPr>
            <a:xfrm>
              <a:off x="619601" y="50351"/>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
            <p:cNvSpPr/>
            <p:nvPr/>
          </p:nvSpPr>
          <p:spPr>
            <a:xfrm>
              <a:off x="622755" y="56582"/>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
            <p:cNvSpPr/>
            <p:nvPr/>
          </p:nvSpPr>
          <p:spPr>
            <a:xfrm>
              <a:off x="1069257" y="1540254"/>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
            <p:cNvSpPr/>
            <p:nvPr/>
          </p:nvSpPr>
          <p:spPr>
            <a:xfrm>
              <a:off x="403428" y="-69429"/>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
            <p:cNvSpPr/>
            <p:nvPr/>
          </p:nvSpPr>
          <p:spPr>
            <a:xfrm>
              <a:off x="1396671" y="531317"/>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
            <p:cNvSpPr/>
            <p:nvPr/>
          </p:nvSpPr>
          <p:spPr>
            <a:xfrm>
              <a:off x="878086" y="1436860"/>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
            <p:cNvSpPr/>
            <p:nvPr/>
          </p:nvSpPr>
          <p:spPr>
            <a:xfrm>
              <a:off x="878086" y="1438399"/>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
            <p:cNvSpPr/>
            <p:nvPr/>
          </p:nvSpPr>
          <p:spPr>
            <a:xfrm>
              <a:off x="1636385" y="678561"/>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
            <p:cNvSpPr/>
            <p:nvPr/>
          </p:nvSpPr>
          <p:spPr>
            <a:xfrm>
              <a:off x="346961" y="1137603"/>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
            <p:cNvSpPr/>
            <p:nvPr/>
          </p:nvSpPr>
          <p:spPr>
            <a:xfrm>
              <a:off x="1744549" y="742798"/>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
            <p:cNvSpPr/>
            <p:nvPr/>
          </p:nvSpPr>
          <p:spPr>
            <a:xfrm>
              <a:off x="1479755" y="592400"/>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
            <p:cNvSpPr/>
            <p:nvPr/>
          </p:nvSpPr>
          <p:spPr>
            <a:xfrm>
              <a:off x="359501" y="1335005"/>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
            <p:cNvSpPr/>
            <p:nvPr/>
          </p:nvSpPr>
          <p:spPr>
            <a:xfrm>
              <a:off x="470742" y="1407088"/>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
            <p:cNvSpPr/>
            <p:nvPr/>
          </p:nvSpPr>
          <p:spPr>
            <a:xfrm>
              <a:off x="470742" y="1411781"/>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
            <p:cNvSpPr/>
            <p:nvPr/>
          </p:nvSpPr>
          <p:spPr>
            <a:xfrm>
              <a:off x="547518" y="1458785"/>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
            <p:cNvSpPr/>
            <p:nvPr/>
          </p:nvSpPr>
          <p:spPr>
            <a:xfrm>
              <a:off x="1476601" y="600247"/>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
            <p:cNvSpPr/>
            <p:nvPr/>
          </p:nvSpPr>
          <p:spPr>
            <a:xfrm>
              <a:off x="1705314" y="74433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
            <p:cNvSpPr/>
            <p:nvPr/>
          </p:nvSpPr>
          <p:spPr>
            <a:xfrm>
              <a:off x="451971" y="-5192"/>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
            <p:cNvSpPr/>
            <p:nvPr/>
          </p:nvSpPr>
          <p:spPr>
            <a:xfrm>
              <a:off x="564750" y="149325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
            <p:cNvSpPr/>
            <p:nvPr/>
          </p:nvSpPr>
          <p:spPr>
            <a:xfrm>
              <a:off x="1706930" y="750645"/>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
            <p:cNvSpPr/>
            <p:nvPr/>
          </p:nvSpPr>
          <p:spPr>
            <a:xfrm>
              <a:off x="-63460" y="1118832"/>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
            <p:cNvSpPr/>
            <p:nvPr/>
          </p:nvSpPr>
          <p:spPr>
            <a:xfrm>
              <a:off x="-69769" y="1117216"/>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
            <p:cNvSpPr/>
            <p:nvPr/>
          </p:nvSpPr>
          <p:spPr>
            <a:xfrm>
              <a:off x="-79154" y="1115678"/>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
            <p:cNvSpPr/>
            <p:nvPr/>
          </p:nvSpPr>
          <p:spPr>
            <a:xfrm>
              <a:off x="346961" y="1385163"/>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
            <p:cNvSpPr/>
            <p:nvPr/>
          </p:nvSpPr>
          <p:spPr>
            <a:xfrm>
              <a:off x="1706930" y="752183"/>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
            <p:cNvSpPr/>
            <p:nvPr/>
          </p:nvSpPr>
          <p:spPr>
            <a:xfrm>
              <a:off x="943938" y="298219"/>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
            <p:cNvSpPr/>
            <p:nvPr/>
          </p:nvSpPr>
          <p:spPr>
            <a:xfrm>
              <a:off x="334499" y="1394549"/>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
            <p:cNvSpPr/>
            <p:nvPr/>
          </p:nvSpPr>
          <p:spPr>
            <a:xfrm>
              <a:off x="636833" y="1584104"/>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
            <p:cNvSpPr/>
            <p:nvPr/>
          </p:nvSpPr>
          <p:spPr>
            <a:xfrm>
              <a:off x="459818" y="31503"/>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
            <p:cNvSpPr/>
            <p:nvPr/>
          </p:nvSpPr>
          <p:spPr>
            <a:xfrm>
              <a:off x="135481" y="1350699"/>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
            <p:cNvSpPr/>
            <p:nvPr/>
          </p:nvSpPr>
          <p:spPr>
            <a:xfrm>
              <a:off x="459818" y="33119"/>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
            <p:cNvSpPr/>
            <p:nvPr/>
          </p:nvSpPr>
          <p:spPr>
            <a:xfrm>
              <a:off x="1686543" y="772570"/>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
            <p:cNvSpPr/>
            <p:nvPr/>
          </p:nvSpPr>
          <p:spPr>
            <a:xfrm>
              <a:off x="477050" y="51890"/>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
            <p:cNvSpPr/>
            <p:nvPr/>
          </p:nvSpPr>
          <p:spPr>
            <a:xfrm>
              <a:off x="953323" y="338608"/>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
            <p:cNvSpPr/>
            <p:nvPr/>
          </p:nvSpPr>
          <p:spPr>
            <a:xfrm>
              <a:off x="94785" y="1427475"/>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
            <p:cNvSpPr/>
            <p:nvPr/>
          </p:nvSpPr>
          <p:spPr>
            <a:xfrm>
              <a:off x="74398" y="1436860"/>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
            <p:cNvSpPr/>
            <p:nvPr/>
          </p:nvSpPr>
          <p:spPr>
            <a:xfrm>
              <a:off x="-152776" y="1339698"/>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
            <p:cNvSpPr/>
            <p:nvPr/>
          </p:nvSpPr>
          <p:spPr>
            <a:xfrm>
              <a:off x="-185702" y="1338159"/>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
            <p:cNvSpPr/>
            <p:nvPr/>
          </p:nvSpPr>
          <p:spPr>
            <a:xfrm>
              <a:off x="848314" y="1188607"/>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0" name="Google Shape;590;p2"/>
          <p:cNvSpPr/>
          <p:nvPr/>
        </p:nvSpPr>
        <p:spPr>
          <a:xfrm rot="-3010782">
            <a:off x="4293082" y="-1377205"/>
            <a:ext cx="3405861" cy="2567433"/>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1" name="Google Shape;591;p2"/>
          <p:cNvGrpSpPr/>
          <p:nvPr/>
        </p:nvGrpSpPr>
        <p:grpSpPr>
          <a:xfrm rot="4684965">
            <a:off x="10147403" y="-1298295"/>
            <a:ext cx="2187284" cy="4035253"/>
            <a:chOff x="-4167875" y="1335650"/>
            <a:chExt cx="563650" cy="1123700"/>
          </a:xfrm>
        </p:grpSpPr>
        <p:sp>
          <p:nvSpPr>
            <p:cNvPr id="592" name="Google Shape;592;p2"/>
            <p:cNvSpPr/>
            <p:nvPr/>
          </p:nvSpPr>
          <p:spPr>
            <a:xfrm>
              <a:off x="-4167875" y="1344825"/>
              <a:ext cx="563650" cy="1114525"/>
            </a:xfrm>
            <a:custGeom>
              <a:avLst/>
              <a:gdLst/>
              <a:ahLst/>
              <a:cxnLst/>
              <a:rect l="l" t="t" r="r" b="b"/>
              <a:pathLst>
                <a:path w="22546" h="44581" extrusionOk="0">
                  <a:moveTo>
                    <a:pt x="13629" y="810"/>
                  </a:moveTo>
                  <a:cubicBezTo>
                    <a:pt x="13694" y="810"/>
                    <a:pt x="13714" y="852"/>
                    <a:pt x="13748" y="937"/>
                  </a:cubicBezTo>
                  <a:lnTo>
                    <a:pt x="13626" y="937"/>
                  </a:lnTo>
                  <a:cubicBezTo>
                    <a:pt x="13605" y="897"/>
                    <a:pt x="13605" y="876"/>
                    <a:pt x="13585" y="815"/>
                  </a:cubicBezTo>
                  <a:cubicBezTo>
                    <a:pt x="13602" y="812"/>
                    <a:pt x="13617" y="810"/>
                    <a:pt x="13629" y="810"/>
                  </a:cubicBezTo>
                  <a:close/>
                  <a:moveTo>
                    <a:pt x="16904" y="1324"/>
                  </a:moveTo>
                  <a:cubicBezTo>
                    <a:pt x="16925" y="1345"/>
                    <a:pt x="16966" y="1365"/>
                    <a:pt x="17006" y="1365"/>
                  </a:cubicBezTo>
                  <a:cubicBezTo>
                    <a:pt x="16994" y="1429"/>
                    <a:pt x="16965" y="1460"/>
                    <a:pt x="16925" y="1460"/>
                  </a:cubicBezTo>
                  <a:cubicBezTo>
                    <a:pt x="16902" y="1460"/>
                    <a:pt x="16874" y="1449"/>
                    <a:pt x="16843" y="1426"/>
                  </a:cubicBezTo>
                  <a:cubicBezTo>
                    <a:pt x="16864" y="1385"/>
                    <a:pt x="16884" y="1365"/>
                    <a:pt x="16904" y="1324"/>
                  </a:cubicBezTo>
                  <a:close/>
                  <a:moveTo>
                    <a:pt x="13611" y="1050"/>
                  </a:moveTo>
                  <a:cubicBezTo>
                    <a:pt x="13632" y="1050"/>
                    <a:pt x="13660" y="1059"/>
                    <a:pt x="13687" y="1059"/>
                  </a:cubicBezTo>
                  <a:cubicBezTo>
                    <a:pt x="13707" y="1141"/>
                    <a:pt x="13626" y="1121"/>
                    <a:pt x="13585" y="1161"/>
                  </a:cubicBezTo>
                  <a:cubicBezTo>
                    <a:pt x="13564" y="1182"/>
                    <a:pt x="13524" y="1202"/>
                    <a:pt x="13483" y="1243"/>
                  </a:cubicBezTo>
                  <a:lnTo>
                    <a:pt x="13809" y="1243"/>
                  </a:lnTo>
                  <a:cubicBezTo>
                    <a:pt x="13931" y="1406"/>
                    <a:pt x="14114" y="1467"/>
                    <a:pt x="14155" y="1670"/>
                  </a:cubicBezTo>
                  <a:cubicBezTo>
                    <a:pt x="14155" y="1670"/>
                    <a:pt x="14135" y="1711"/>
                    <a:pt x="14135" y="1732"/>
                  </a:cubicBezTo>
                  <a:cubicBezTo>
                    <a:pt x="14114" y="1732"/>
                    <a:pt x="14094" y="1752"/>
                    <a:pt x="14094" y="1752"/>
                  </a:cubicBezTo>
                  <a:cubicBezTo>
                    <a:pt x="13972" y="1711"/>
                    <a:pt x="13850" y="1691"/>
                    <a:pt x="13748" y="1589"/>
                  </a:cubicBezTo>
                  <a:cubicBezTo>
                    <a:pt x="13707" y="1569"/>
                    <a:pt x="13646" y="1569"/>
                    <a:pt x="13564" y="1548"/>
                  </a:cubicBezTo>
                  <a:cubicBezTo>
                    <a:pt x="13564" y="1528"/>
                    <a:pt x="13564" y="1508"/>
                    <a:pt x="13544" y="1426"/>
                  </a:cubicBezTo>
                  <a:cubicBezTo>
                    <a:pt x="13483" y="1446"/>
                    <a:pt x="13422" y="1467"/>
                    <a:pt x="13361" y="1487"/>
                  </a:cubicBezTo>
                  <a:cubicBezTo>
                    <a:pt x="13361" y="1467"/>
                    <a:pt x="13361" y="1446"/>
                    <a:pt x="13361" y="1426"/>
                  </a:cubicBezTo>
                  <a:cubicBezTo>
                    <a:pt x="13340" y="1446"/>
                    <a:pt x="13300" y="1487"/>
                    <a:pt x="13259" y="1528"/>
                  </a:cubicBezTo>
                  <a:cubicBezTo>
                    <a:pt x="13198" y="1406"/>
                    <a:pt x="13300" y="1365"/>
                    <a:pt x="13300" y="1283"/>
                  </a:cubicBezTo>
                  <a:cubicBezTo>
                    <a:pt x="13361" y="1263"/>
                    <a:pt x="13422" y="1243"/>
                    <a:pt x="13483" y="1243"/>
                  </a:cubicBezTo>
                  <a:cubicBezTo>
                    <a:pt x="13463" y="1161"/>
                    <a:pt x="13503" y="1100"/>
                    <a:pt x="13585" y="1059"/>
                  </a:cubicBezTo>
                  <a:cubicBezTo>
                    <a:pt x="13592" y="1053"/>
                    <a:pt x="13601" y="1050"/>
                    <a:pt x="13611" y="1050"/>
                  </a:cubicBezTo>
                  <a:close/>
                  <a:moveTo>
                    <a:pt x="16619" y="1569"/>
                  </a:moveTo>
                  <a:lnTo>
                    <a:pt x="16619" y="1569"/>
                  </a:lnTo>
                  <a:cubicBezTo>
                    <a:pt x="16782" y="1650"/>
                    <a:pt x="16904" y="1732"/>
                    <a:pt x="17047" y="1813"/>
                  </a:cubicBezTo>
                  <a:cubicBezTo>
                    <a:pt x="17006" y="1833"/>
                    <a:pt x="16966" y="1854"/>
                    <a:pt x="16925" y="1894"/>
                  </a:cubicBezTo>
                  <a:cubicBezTo>
                    <a:pt x="16843" y="1752"/>
                    <a:pt x="16619" y="1793"/>
                    <a:pt x="16619" y="1569"/>
                  </a:cubicBezTo>
                  <a:close/>
                  <a:moveTo>
                    <a:pt x="9603" y="2505"/>
                  </a:moveTo>
                  <a:cubicBezTo>
                    <a:pt x="9644" y="2505"/>
                    <a:pt x="9685" y="2526"/>
                    <a:pt x="9736" y="2567"/>
                  </a:cubicBezTo>
                  <a:cubicBezTo>
                    <a:pt x="9685" y="2587"/>
                    <a:pt x="9649" y="2597"/>
                    <a:pt x="9611" y="2597"/>
                  </a:cubicBezTo>
                  <a:cubicBezTo>
                    <a:pt x="9573" y="2597"/>
                    <a:pt x="9532" y="2587"/>
                    <a:pt x="9471" y="2567"/>
                  </a:cubicBezTo>
                  <a:cubicBezTo>
                    <a:pt x="9522" y="2526"/>
                    <a:pt x="9563" y="2505"/>
                    <a:pt x="9603" y="2505"/>
                  </a:cubicBezTo>
                  <a:close/>
                  <a:moveTo>
                    <a:pt x="9919" y="2770"/>
                  </a:moveTo>
                  <a:lnTo>
                    <a:pt x="9919" y="2770"/>
                  </a:lnTo>
                  <a:cubicBezTo>
                    <a:pt x="9980" y="2791"/>
                    <a:pt x="10041" y="2811"/>
                    <a:pt x="10062" y="2913"/>
                  </a:cubicBezTo>
                  <a:cubicBezTo>
                    <a:pt x="10041" y="2913"/>
                    <a:pt x="10001" y="2933"/>
                    <a:pt x="9980" y="2953"/>
                  </a:cubicBezTo>
                  <a:cubicBezTo>
                    <a:pt x="10001" y="2994"/>
                    <a:pt x="10062" y="3035"/>
                    <a:pt x="10001" y="3116"/>
                  </a:cubicBezTo>
                  <a:lnTo>
                    <a:pt x="9899" y="3116"/>
                  </a:lnTo>
                  <a:cubicBezTo>
                    <a:pt x="9858" y="3035"/>
                    <a:pt x="9939" y="2994"/>
                    <a:pt x="9980" y="2953"/>
                  </a:cubicBezTo>
                  <a:cubicBezTo>
                    <a:pt x="9939" y="2913"/>
                    <a:pt x="9899" y="2852"/>
                    <a:pt x="9919" y="2770"/>
                  </a:cubicBezTo>
                  <a:close/>
                  <a:moveTo>
                    <a:pt x="16945" y="3076"/>
                  </a:moveTo>
                  <a:cubicBezTo>
                    <a:pt x="16986" y="3076"/>
                    <a:pt x="17027" y="3096"/>
                    <a:pt x="17067" y="3096"/>
                  </a:cubicBezTo>
                  <a:cubicBezTo>
                    <a:pt x="17067" y="3116"/>
                    <a:pt x="17067" y="3137"/>
                    <a:pt x="17047" y="3157"/>
                  </a:cubicBezTo>
                  <a:cubicBezTo>
                    <a:pt x="17006" y="3157"/>
                    <a:pt x="16966" y="3137"/>
                    <a:pt x="16925" y="3116"/>
                  </a:cubicBezTo>
                  <a:cubicBezTo>
                    <a:pt x="16925" y="3096"/>
                    <a:pt x="16925" y="3096"/>
                    <a:pt x="16945" y="3076"/>
                  </a:cubicBezTo>
                  <a:close/>
                  <a:moveTo>
                    <a:pt x="7984" y="3035"/>
                  </a:moveTo>
                  <a:cubicBezTo>
                    <a:pt x="8025" y="3116"/>
                    <a:pt x="8045" y="3157"/>
                    <a:pt x="8086" y="3177"/>
                  </a:cubicBezTo>
                  <a:cubicBezTo>
                    <a:pt x="8066" y="3259"/>
                    <a:pt x="8005" y="3239"/>
                    <a:pt x="7964" y="3259"/>
                  </a:cubicBezTo>
                  <a:cubicBezTo>
                    <a:pt x="7882" y="3137"/>
                    <a:pt x="7882" y="3137"/>
                    <a:pt x="7984" y="3035"/>
                  </a:cubicBezTo>
                  <a:close/>
                  <a:moveTo>
                    <a:pt x="17210" y="3340"/>
                  </a:moveTo>
                  <a:cubicBezTo>
                    <a:pt x="17210" y="3340"/>
                    <a:pt x="17210" y="3340"/>
                    <a:pt x="17220" y="3351"/>
                  </a:cubicBezTo>
                  <a:lnTo>
                    <a:pt x="17220" y="3351"/>
                  </a:lnTo>
                  <a:cubicBezTo>
                    <a:pt x="17183" y="3391"/>
                    <a:pt x="17144" y="3446"/>
                    <a:pt x="17088" y="3483"/>
                  </a:cubicBezTo>
                  <a:cubicBezTo>
                    <a:pt x="17063" y="3495"/>
                    <a:pt x="17023" y="3515"/>
                    <a:pt x="16987" y="3515"/>
                  </a:cubicBezTo>
                  <a:cubicBezTo>
                    <a:pt x="16963" y="3515"/>
                    <a:pt x="16941" y="3507"/>
                    <a:pt x="16925" y="3483"/>
                  </a:cubicBezTo>
                  <a:cubicBezTo>
                    <a:pt x="16925" y="3463"/>
                    <a:pt x="16925" y="3442"/>
                    <a:pt x="16925" y="3422"/>
                  </a:cubicBezTo>
                  <a:cubicBezTo>
                    <a:pt x="17027" y="3402"/>
                    <a:pt x="17108" y="3361"/>
                    <a:pt x="17210" y="3340"/>
                  </a:cubicBezTo>
                  <a:close/>
                  <a:moveTo>
                    <a:pt x="12730" y="3463"/>
                  </a:moveTo>
                  <a:lnTo>
                    <a:pt x="12730" y="3544"/>
                  </a:lnTo>
                  <a:cubicBezTo>
                    <a:pt x="12704" y="3557"/>
                    <a:pt x="12682" y="3564"/>
                    <a:pt x="12664" y="3564"/>
                  </a:cubicBezTo>
                  <a:cubicBezTo>
                    <a:pt x="12624" y="3564"/>
                    <a:pt x="12601" y="3532"/>
                    <a:pt x="12587" y="3463"/>
                  </a:cubicBezTo>
                  <a:close/>
                  <a:moveTo>
                    <a:pt x="7720" y="3890"/>
                  </a:moveTo>
                  <a:cubicBezTo>
                    <a:pt x="7760" y="3911"/>
                    <a:pt x="7781" y="3931"/>
                    <a:pt x="7801" y="3931"/>
                  </a:cubicBezTo>
                  <a:cubicBezTo>
                    <a:pt x="7801" y="4012"/>
                    <a:pt x="7760" y="4033"/>
                    <a:pt x="7679" y="4053"/>
                  </a:cubicBezTo>
                  <a:cubicBezTo>
                    <a:pt x="7699" y="3992"/>
                    <a:pt x="7720" y="3951"/>
                    <a:pt x="7720" y="3890"/>
                  </a:cubicBezTo>
                  <a:close/>
                  <a:moveTo>
                    <a:pt x="12872" y="3605"/>
                  </a:moveTo>
                  <a:cubicBezTo>
                    <a:pt x="12954" y="3626"/>
                    <a:pt x="13015" y="3666"/>
                    <a:pt x="13076" y="3687"/>
                  </a:cubicBezTo>
                  <a:cubicBezTo>
                    <a:pt x="13076" y="3748"/>
                    <a:pt x="13055" y="3768"/>
                    <a:pt x="13055" y="3809"/>
                  </a:cubicBezTo>
                  <a:cubicBezTo>
                    <a:pt x="13015" y="3829"/>
                    <a:pt x="12974" y="3829"/>
                    <a:pt x="12913" y="3829"/>
                  </a:cubicBezTo>
                  <a:cubicBezTo>
                    <a:pt x="12913" y="3870"/>
                    <a:pt x="12913" y="3911"/>
                    <a:pt x="12892" y="3931"/>
                  </a:cubicBezTo>
                  <a:cubicBezTo>
                    <a:pt x="12872" y="3992"/>
                    <a:pt x="12811" y="4053"/>
                    <a:pt x="12770" y="4135"/>
                  </a:cubicBezTo>
                  <a:cubicBezTo>
                    <a:pt x="12689" y="4074"/>
                    <a:pt x="12791" y="4033"/>
                    <a:pt x="12709" y="3951"/>
                  </a:cubicBezTo>
                  <a:lnTo>
                    <a:pt x="12709" y="3951"/>
                  </a:lnTo>
                  <a:cubicBezTo>
                    <a:pt x="12704" y="3946"/>
                    <a:pt x="12696" y="3938"/>
                    <a:pt x="12689" y="3931"/>
                  </a:cubicBezTo>
                  <a:cubicBezTo>
                    <a:pt x="12750" y="3829"/>
                    <a:pt x="12892" y="3768"/>
                    <a:pt x="12872" y="3605"/>
                  </a:cubicBezTo>
                  <a:close/>
                  <a:moveTo>
                    <a:pt x="13096" y="3992"/>
                  </a:moveTo>
                  <a:cubicBezTo>
                    <a:pt x="13137" y="4033"/>
                    <a:pt x="13178" y="4053"/>
                    <a:pt x="13239" y="4094"/>
                  </a:cubicBezTo>
                  <a:cubicBezTo>
                    <a:pt x="13178" y="4135"/>
                    <a:pt x="13116" y="4155"/>
                    <a:pt x="13076" y="4175"/>
                  </a:cubicBezTo>
                  <a:cubicBezTo>
                    <a:pt x="13055" y="4155"/>
                    <a:pt x="13055" y="4155"/>
                    <a:pt x="13035" y="4135"/>
                  </a:cubicBezTo>
                  <a:cubicBezTo>
                    <a:pt x="13055" y="4094"/>
                    <a:pt x="13076" y="4053"/>
                    <a:pt x="13096" y="3992"/>
                  </a:cubicBezTo>
                  <a:close/>
                  <a:moveTo>
                    <a:pt x="7027" y="4257"/>
                  </a:moveTo>
                  <a:lnTo>
                    <a:pt x="7027" y="4257"/>
                  </a:lnTo>
                  <a:cubicBezTo>
                    <a:pt x="7088" y="4277"/>
                    <a:pt x="7149" y="4298"/>
                    <a:pt x="7251" y="4359"/>
                  </a:cubicBezTo>
                  <a:cubicBezTo>
                    <a:pt x="7209" y="4369"/>
                    <a:pt x="7175" y="4374"/>
                    <a:pt x="7148" y="4374"/>
                  </a:cubicBezTo>
                  <a:cubicBezTo>
                    <a:pt x="7069" y="4374"/>
                    <a:pt x="7042" y="4332"/>
                    <a:pt x="7027" y="4257"/>
                  </a:cubicBezTo>
                  <a:close/>
                  <a:moveTo>
                    <a:pt x="15418" y="4481"/>
                  </a:moveTo>
                  <a:lnTo>
                    <a:pt x="15418" y="4481"/>
                  </a:lnTo>
                  <a:cubicBezTo>
                    <a:pt x="15439" y="4484"/>
                    <a:pt x="15459" y="4486"/>
                    <a:pt x="15478" y="4486"/>
                  </a:cubicBezTo>
                  <a:cubicBezTo>
                    <a:pt x="15507" y="4486"/>
                    <a:pt x="15534" y="4483"/>
                    <a:pt x="15559" y="4483"/>
                  </a:cubicBezTo>
                  <a:cubicBezTo>
                    <a:pt x="15612" y="4483"/>
                    <a:pt x="15657" y="4494"/>
                    <a:pt x="15703" y="4562"/>
                  </a:cubicBezTo>
                  <a:cubicBezTo>
                    <a:pt x="15621" y="4583"/>
                    <a:pt x="15581" y="4603"/>
                    <a:pt x="15499" y="4603"/>
                  </a:cubicBezTo>
                  <a:cubicBezTo>
                    <a:pt x="15479" y="4583"/>
                    <a:pt x="15458" y="4542"/>
                    <a:pt x="15418" y="4481"/>
                  </a:cubicBezTo>
                  <a:close/>
                  <a:moveTo>
                    <a:pt x="12587" y="5092"/>
                  </a:moveTo>
                  <a:cubicBezTo>
                    <a:pt x="12709" y="5112"/>
                    <a:pt x="12709" y="5194"/>
                    <a:pt x="12709" y="5275"/>
                  </a:cubicBezTo>
                  <a:cubicBezTo>
                    <a:pt x="12668" y="5214"/>
                    <a:pt x="12628" y="5173"/>
                    <a:pt x="12587" y="5092"/>
                  </a:cubicBezTo>
                  <a:close/>
                  <a:moveTo>
                    <a:pt x="6131" y="4929"/>
                  </a:moveTo>
                  <a:lnTo>
                    <a:pt x="6131" y="4929"/>
                  </a:lnTo>
                  <a:cubicBezTo>
                    <a:pt x="6090" y="5031"/>
                    <a:pt x="6050" y="5092"/>
                    <a:pt x="6029" y="5133"/>
                  </a:cubicBezTo>
                  <a:cubicBezTo>
                    <a:pt x="6088" y="5191"/>
                    <a:pt x="6128" y="5231"/>
                    <a:pt x="6167" y="5289"/>
                  </a:cubicBezTo>
                  <a:lnTo>
                    <a:pt x="6167" y="5289"/>
                  </a:lnTo>
                  <a:cubicBezTo>
                    <a:pt x="6141" y="5306"/>
                    <a:pt x="6122" y="5325"/>
                    <a:pt x="6090" y="5357"/>
                  </a:cubicBezTo>
                  <a:cubicBezTo>
                    <a:pt x="6050" y="5275"/>
                    <a:pt x="5948" y="5234"/>
                    <a:pt x="5988" y="5133"/>
                  </a:cubicBezTo>
                  <a:cubicBezTo>
                    <a:pt x="5988" y="5092"/>
                    <a:pt x="5968" y="5071"/>
                    <a:pt x="5948" y="5010"/>
                  </a:cubicBezTo>
                  <a:cubicBezTo>
                    <a:pt x="5988" y="4990"/>
                    <a:pt x="6029" y="4970"/>
                    <a:pt x="6131" y="4929"/>
                  </a:cubicBezTo>
                  <a:close/>
                  <a:moveTo>
                    <a:pt x="11080" y="5377"/>
                  </a:moveTo>
                  <a:cubicBezTo>
                    <a:pt x="11087" y="5377"/>
                    <a:pt x="11094" y="5377"/>
                    <a:pt x="11100" y="5378"/>
                  </a:cubicBezTo>
                  <a:lnTo>
                    <a:pt x="11100" y="5378"/>
                  </a:lnTo>
                  <a:cubicBezTo>
                    <a:pt x="11100" y="5377"/>
                    <a:pt x="11100" y="5377"/>
                    <a:pt x="11100" y="5377"/>
                  </a:cubicBezTo>
                  <a:close/>
                  <a:moveTo>
                    <a:pt x="12017" y="5397"/>
                  </a:moveTo>
                  <a:cubicBezTo>
                    <a:pt x="12119" y="5499"/>
                    <a:pt x="12119" y="5499"/>
                    <a:pt x="11935" y="5642"/>
                  </a:cubicBezTo>
                  <a:cubicBezTo>
                    <a:pt x="11956" y="5540"/>
                    <a:pt x="11996" y="5479"/>
                    <a:pt x="12017" y="5397"/>
                  </a:cubicBezTo>
                  <a:close/>
                  <a:moveTo>
                    <a:pt x="11691" y="5581"/>
                  </a:moveTo>
                  <a:lnTo>
                    <a:pt x="11691" y="5581"/>
                  </a:lnTo>
                  <a:cubicBezTo>
                    <a:pt x="11732" y="5642"/>
                    <a:pt x="11670" y="5642"/>
                    <a:pt x="11670" y="5662"/>
                  </a:cubicBezTo>
                  <a:cubicBezTo>
                    <a:pt x="11650" y="5682"/>
                    <a:pt x="11630" y="5703"/>
                    <a:pt x="11609" y="5723"/>
                  </a:cubicBezTo>
                  <a:cubicBezTo>
                    <a:pt x="11589" y="5723"/>
                    <a:pt x="11569" y="5723"/>
                    <a:pt x="11569" y="5703"/>
                  </a:cubicBezTo>
                  <a:cubicBezTo>
                    <a:pt x="11569" y="5682"/>
                    <a:pt x="11569" y="5662"/>
                    <a:pt x="11589" y="5621"/>
                  </a:cubicBezTo>
                  <a:cubicBezTo>
                    <a:pt x="11609" y="5601"/>
                    <a:pt x="11650" y="5601"/>
                    <a:pt x="11691" y="5581"/>
                  </a:cubicBezTo>
                  <a:close/>
                  <a:moveTo>
                    <a:pt x="6910" y="5477"/>
                  </a:moveTo>
                  <a:cubicBezTo>
                    <a:pt x="7007" y="5477"/>
                    <a:pt x="7011" y="5584"/>
                    <a:pt x="7068" y="5621"/>
                  </a:cubicBezTo>
                  <a:cubicBezTo>
                    <a:pt x="7027" y="5682"/>
                    <a:pt x="7007" y="5744"/>
                    <a:pt x="6966" y="5784"/>
                  </a:cubicBezTo>
                  <a:cubicBezTo>
                    <a:pt x="6885" y="5764"/>
                    <a:pt x="6844" y="5662"/>
                    <a:pt x="6885" y="5479"/>
                  </a:cubicBezTo>
                  <a:cubicBezTo>
                    <a:pt x="6894" y="5477"/>
                    <a:pt x="6902" y="5477"/>
                    <a:pt x="6910" y="5477"/>
                  </a:cubicBezTo>
                  <a:close/>
                  <a:moveTo>
                    <a:pt x="6640" y="5703"/>
                  </a:moveTo>
                  <a:lnTo>
                    <a:pt x="6640" y="5703"/>
                  </a:lnTo>
                  <a:cubicBezTo>
                    <a:pt x="6701" y="5723"/>
                    <a:pt x="6742" y="5744"/>
                    <a:pt x="6803" y="5784"/>
                  </a:cubicBezTo>
                  <a:cubicBezTo>
                    <a:pt x="6768" y="5819"/>
                    <a:pt x="6748" y="5854"/>
                    <a:pt x="6731" y="5876"/>
                  </a:cubicBezTo>
                  <a:lnTo>
                    <a:pt x="6731" y="5876"/>
                  </a:lnTo>
                  <a:cubicBezTo>
                    <a:pt x="6685" y="5838"/>
                    <a:pt x="6603" y="5796"/>
                    <a:pt x="6640" y="5703"/>
                  </a:cubicBezTo>
                  <a:close/>
                  <a:moveTo>
                    <a:pt x="11235" y="5797"/>
                  </a:moveTo>
                  <a:cubicBezTo>
                    <a:pt x="11255" y="5797"/>
                    <a:pt x="11272" y="5814"/>
                    <a:pt x="11284" y="5825"/>
                  </a:cubicBezTo>
                  <a:cubicBezTo>
                    <a:pt x="11358" y="5862"/>
                    <a:pt x="11364" y="5934"/>
                    <a:pt x="11365" y="6008"/>
                  </a:cubicBezTo>
                  <a:lnTo>
                    <a:pt x="11365" y="6008"/>
                  </a:lnTo>
                  <a:cubicBezTo>
                    <a:pt x="11263" y="5988"/>
                    <a:pt x="11243" y="5906"/>
                    <a:pt x="11182" y="5845"/>
                  </a:cubicBezTo>
                  <a:cubicBezTo>
                    <a:pt x="11200" y="5808"/>
                    <a:pt x="11219" y="5797"/>
                    <a:pt x="11235" y="5797"/>
                  </a:cubicBezTo>
                  <a:close/>
                  <a:moveTo>
                    <a:pt x="11487" y="6029"/>
                  </a:moveTo>
                  <a:cubicBezTo>
                    <a:pt x="11446" y="6090"/>
                    <a:pt x="11426" y="6110"/>
                    <a:pt x="11365" y="6192"/>
                  </a:cubicBezTo>
                  <a:cubicBezTo>
                    <a:pt x="11365" y="6106"/>
                    <a:pt x="11365" y="6064"/>
                    <a:pt x="11365" y="6029"/>
                  </a:cubicBezTo>
                  <a:close/>
                  <a:moveTo>
                    <a:pt x="9695" y="5968"/>
                  </a:moveTo>
                  <a:cubicBezTo>
                    <a:pt x="9715" y="6069"/>
                    <a:pt x="9715" y="6130"/>
                    <a:pt x="9715" y="6253"/>
                  </a:cubicBezTo>
                  <a:cubicBezTo>
                    <a:pt x="9634" y="6232"/>
                    <a:pt x="9614" y="6232"/>
                    <a:pt x="9552" y="6232"/>
                  </a:cubicBezTo>
                  <a:cubicBezTo>
                    <a:pt x="9573" y="6130"/>
                    <a:pt x="9573" y="6069"/>
                    <a:pt x="9573" y="5968"/>
                  </a:cubicBezTo>
                  <a:close/>
                  <a:moveTo>
                    <a:pt x="11182" y="6192"/>
                  </a:moveTo>
                  <a:cubicBezTo>
                    <a:pt x="11202" y="6273"/>
                    <a:pt x="11222" y="6355"/>
                    <a:pt x="11243" y="6456"/>
                  </a:cubicBezTo>
                  <a:lnTo>
                    <a:pt x="11121" y="6456"/>
                  </a:lnTo>
                  <a:cubicBezTo>
                    <a:pt x="11100" y="6355"/>
                    <a:pt x="11100" y="6273"/>
                    <a:pt x="11080" y="6192"/>
                  </a:cubicBezTo>
                  <a:close/>
                  <a:moveTo>
                    <a:pt x="14624" y="5825"/>
                  </a:moveTo>
                  <a:cubicBezTo>
                    <a:pt x="14664" y="5845"/>
                    <a:pt x="14705" y="5866"/>
                    <a:pt x="14746" y="5886"/>
                  </a:cubicBezTo>
                  <a:cubicBezTo>
                    <a:pt x="14725" y="5988"/>
                    <a:pt x="14685" y="6069"/>
                    <a:pt x="14664" y="6171"/>
                  </a:cubicBezTo>
                  <a:cubicBezTo>
                    <a:pt x="14603" y="6192"/>
                    <a:pt x="14562" y="6212"/>
                    <a:pt x="14501" y="6232"/>
                  </a:cubicBezTo>
                  <a:cubicBezTo>
                    <a:pt x="14562" y="6293"/>
                    <a:pt x="14562" y="6355"/>
                    <a:pt x="14501" y="6395"/>
                  </a:cubicBezTo>
                  <a:cubicBezTo>
                    <a:pt x="14501" y="6538"/>
                    <a:pt x="14501" y="6538"/>
                    <a:pt x="14420" y="6701"/>
                  </a:cubicBezTo>
                  <a:cubicBezTo>
                    <a:pt x="14359" y="6680"/>
                    <a:pt x="14318" y="6660"/>
                    <a:pt x="14257" y="6619"/>
                  </a:cubicBezTo>
                  <a:cubicBezTo>
                    <a:pt x="14318" y="6558"/>
                    <a:pt x="14359" y="6538"/>
                    <a:pt x="14399" y="6497"/>
                  </a:cubicBezTo>
                  <a:cubicBezTo>
                    <a:pt x="14420" y="6477"/>
                    <a:pt x="14440" y="6436"/>
                    <a:pt x="14481" y="6395"/>
                  </a:cubicBezTo>
                  <a:cubicBezTo>
                    <a:pt x="14440" y="6375"/>
                    <a:pt x="14379" y="6375"/>
                    <a:pt x="14359" y="6334"/>
                  </a:cubicBezTo>
                  <a:cubicBezTo>
                    <a:pt x="14338" y="6273"/>
                    <a:pt x="14379" y="6253"/>
                    <a:pt x="14440" y="6232"/>
                  </a:cubicBezTo>
                  <a:cubicBezTo>
                    <a:pt x="14481" y="6090"/>
                    <a:pt x="14481" y="5927"/>
                    <a:pt x="14624" y="5825"/>
                  </a:cubicBezTo>
                  <a:close/>
                  <a:moveTo>
                    <a:pt x="11060" y="6558"/>
                  </a:moveTo>
                  <a:cubicBezTo>
                    <a:pt x="11060" y="6640"/>
                    <a:pt x="11060" y="6701"/>
                    <a:pt x="11060" y="6762"/>
                  </a:cubicBezTo>
                  <a:cubicBezTo>
                    <a:pt x="11039" y="6762"/>
                    <a:pt x="11019" y="6782"/>
                    <a:pt x="10998" y="6782"/>
                  </a:cubicBezTo>
                  <a:cubicBezTo>
                    <a:pt x="10958" y="6762"/>
                    <a:pt x="10917" y="6741"/>
                    <a:pt x="10876" y="6721"/>
                  </a:cubicBezTo>
                  <a:cubicBezTo>
                    <a:pt x="10897" y="6660"/>
                    <a:pt x="10937" y="6619"/>
                    <a:pt x="10958" y="6558"/>
                  </a:cubicBezTo>
                  <a:close/>
                  <a:moveTo>
                    <a:pt x="6734" y="5892"/>
                  </a:moveTo>
                  <a:lnTo>
                    <a:pt x="6734" y="5892"/>
                  </a:lnTo>
                  <a:cubicBezTo>
                    <a:pt x="6852" y="5950"/>
                    <a:pt x="6971" y="5990"/>
                    <a:pt x="7109" y="6049"/>
                  </a:cubicBezTo>
                  <a:cubicBezTo>
                    <a:pt x="7047" y="6232"/>
                    <a:pt x="7007" y="6375"/>
                    <a:pt x="6844" y="6477"/>
                  </a:cubicBezTo>
                  <a:cubicBezTo>
                    <a:pt x="6864" y="6517"/>
                    <a:pt x="6864" y="6538"/>
                    <a:pt x="6885" y="6599"/>
                  </a:cubicBezTo>
                  <a:cubicBezTo>
                    <a:pt x="6844" y="6599"/>
                    <a:pt x="6803" y="6619"/>
                    <a:pt x="6742" y="6619"/>
                  </a:cubicBezTo>
                  <a:cubicBezTo>
                    <a:pt x="6762" y="6701"/>
                    <a:pt x="6783" y="6782"/>
                    <a:pt x="6823" y="6884"/>
                  </a:cubicBezTo>
                  <a:cubicBezTo>
                    <a:pt x="6701" y="6864"/>
                    <a:pt x="6661" y="6803"/>
                    <a:pt x="6620" y="6721"/>
                  </a:cubicBezTo>
                  <a:cubicBezTo>
                    <a:pt x="6640" y="6619"/>
                    <a:pt x="6681" y="6497"/>
                    <a:pt x="6722" y="6355"/>
                  </a:cubicBezTo>
                  <a:cubicBezTo>
                    <a:pt x="6722" y="6355"/>
                    <a:pt x="6762" y="6355"/>
                    <a:pt x="6823" y="6334"/>
                  </a:cubicBezTo>
                  <a:cubicBezTo>
                    <a:pt x="6823" y="6293"/>
                    <a:pt x="6803" y="6253"/>
                    <a:pt x="6803" y="6212"/>
                  </a:cubicBezTo>
                  <a:cubicBezTo>
                    <a:pt x="6742" y="6192"/>
                    <a:pt x="6681" y="6192"/>
                    <a:pt x="6620" y="6171"/>
                  </a:cubicBezTo>
                  <a:cubicBezTo>
                    <a:pt x="6600" y="6052"/>
                    <a:pt x="6638" y="5972"/>
                    <a:pt x="6734" y="5892"/>
                  </a:cubicBezTo>
                  <a:close/>
                  <a:moveTo>
                    <a:pt x="6599" y="6823"/>
                  </a:moveTo>
                  <a:lnTo>
                    <a:pt x="6599" y="6823"/>
                  </a:lnTo>
                  <a:cubicBezTo>
                    <a:pt x="6640" y="6884"/>
                    <a:pt x="6661" y="6925"/>
                    <a:pt x="6681" y="6965"/>
                  </a:cubicBezTo>
                  <a:cubicBezTo>
                    <a:pt x="6661" y="6986"/>
                    <a:pt x="6640" y="6986"/>
                    <a:pt x="6620" y="6986"/>
                  </a:cubicBezTo>
                  <a:cubicBezTo>
                    <a:pt x="6579" y="6965"/>
                    <a:pt x="6538" y="6925"/>
                    <a:pt x="6599" y="6823"/>
                  </a:cubicBezTo>
                  <a:close/>
                  <a:moveTo>
                    <a:pt x="3626" y="6925"/>
                  </a:moveTo>
                  <a:lnTo>
                    <a:pt x="3626" y="6925"/>
                  </a:lnTo>
                  <a:cubicBezTo>
                    <a:pt x="3585" y="7006"/>
                    <a:pt x="3585" y="7027"/>
                    <a:pt x="3565" y="7088"/>
                  </a:cubicBezTo>
                  <a:cubicBezTo>
                    <a:pt x="3504" y="7047"/>
                    <a:pt x="3463" y="7027"/>
                    <a:pt x="3382" y="6986"/>
                  </a:cubicBezTo>
                  <a:cubicBezTo>
                    <a:pt x="3484" y="6965"/>
                    <a:pt x="3524" y="6945"/>
                    <a:pt x="3626" y="6925"/>
                  </a:cubicBezTo>
                  <a:close/>
                  <a:moveTo>
                    <a:pt x="14624" y="6925"/>
                  </a:moveTo>
                  <a:cubicBezTo>
                    <a:pt x="14562" y="6986"/>
                    <a:pt x="14542" y="7047"/>
                    <a:pt x="14481" y="7088"/>
                  </a:cubicBezTo>
                  <a:cubicBezTo>
                    <a:pt x="14440" y="7067"/>
                    <a:pt x="14420" y="7027"/>
                    <a:pt x="14379" y="6986"/>
                  </a:cubicBezTo>
                  <a:cubicBezTo>
                    <a:pt x="14440" y="6925"/>
                    <a:pt x="14522" y="6925"/>
                    <a:pt x="14624" y="6925"/>
                  </a:cubicBezTo>
                  <a:close/>
                  <a:moveTo>
                    <a:pt x="5988" y="6701"/>
                  </a:moveTo>
                  <a:cubicBezTo>
                    <a:pt x="6009" y="6721"/>
                    <a:pt x="6029" y="6721"/>
                    <a:pt x="6029" y="6741"/>
                  </a:cubicBezTo>
                  <a:cubicBezTo>
                    <a:pt x="5988" y="6823"/>
                    <a:pt x="5968" y="6904"/>
                    <a:pt x="5948" y="7006"/>
                  </a:cubicBezTo>
                  <a:cubicBezTo>
                    <a:pt x="5907" y="7027"/>
                    <a:pt x="5866" y="7067"/>
                    <a:pt x="5826" y="7108"/>
                  </a:cubicBezTo>
                  <a:cubicBezTo>
                    <a:pt x="5785" y="7108"/>
                    <a:pt x="5744" y="7088"/>
                    <a:pt x="5683" y="7047"/>
                  </a:cubicBezTo>
                  <a:cubicBezTo>
                    <a:pt x="5805" y="7027"/>
                    <a:pt x="5866" y="7006"/>
                    <a:pt x="5948" y="7006"/>
                  </a:cubicBezTo>
                  <a:cubicBezTo>
                    <a:pt x="5846" y="6925"/>
                    <a:pt x="5887" y="6823"/>
                    <a:pt x="5907" y="6721"/>
                  </a:cubicBezTo>
                  <a:cubicBezTo>
                    <a:pt x="5948" y="6701"/>
                    <a:pt x="5968" y="6701"/>
                    <a:pt x="5988" y="6701"/>
                  </a:cubicBezTo>
                  <a:close/>
                  <a:moveTo>
                    <a:pt x="8432" y="6395"/>
                  </a:moveTo>
                  <a:cubicBezTo>
                    <a:pt x="8473" y="6436"/>
                    <a:pt x="8493" y="6477"/>
                    <a:pt x="8534" y="6517"/>
                  </a:cubicBezTo>
                  <a:cubicBezTo>
                    <a:pt x="8493" y="6762"/>
                    <a:pt x="8432" y="6986"/>
                    <a:pt x="8392" y="7230"/>
                  </a:cubicBezTo>
                  <a:cubicBezTo>
                    <a:pt x="8371" y="7251"/>
                    <a:pt x="8331" y="7291"/>
                    <a:pt x="8310" y="7332"/>
                  </a:cubicBezTo>
                  <a:cubicBezTo>
                    <a:pt x="8310" y="7352"/>
                    <a:pt x="8331" y="7373"/>
                    <a:pt x="8331" y="7414"/>
                  </a:cubicBezTo>
                  <a:cubicBezTo>
                    <a:pt x="8313" y="7431"/>
                    <a:pt x="8296" y="7449"/>
                    <a:pt x="8265" y="7466"/>
                  </a:cubicBezTo>
                  <a:lnTo>
                    <a:pt x="8265" y="7466"/>
                  </a:lnTo>
                  <a:cubicBezTo>
                    <a:pt x="8246" y="7428"/>
                    <a:pt x="8227" y="7389"/>
                    <a:pt x="8208" y="7332"/>
                  </a:cubicBezTo>
                  <a:cubicBezTo>
                    <a:pt x="8208" y="7291"/>
                    <a:pt x="8249" y="7230"/>
                    <a:pt x="8269" y="7169"/>
                  </a:cubicBezTo>
                  <a:cubicBezTo>
                    <a:pt x="8249" y="7169"/>
                    <a:pt x="8229" y="7169"/>
                    <a:pt x="8208" y="7149"/>
                  </a:cubicBezTo>
                  <a:cubicBezTo>
                    <a:pt x="8208" y="7047"/>
                    <a:pt x="8188" y="6925"/>
                    <a:pt x="8188" y="6823"/>
                  </a:cubicBezTo>
                  <a:cubicBezTo>
                    <a:pt x="8229" y="6741"/>
                    <a:pt x="8269" y="6660"/>
                    <a:pt x="8310" y="6579"/>
                  </a:cubicBezTo>
                  <a:cubicBezTo>
                    <a:pt x="8331" y="6517"/>
                    <a:pt x="8310" y="6416"/>
                    <a:pt x="8432" y="6395"/>
                  </a:cubicBezTo>
                  <a:close/>
                  <a:moveTo>
                    <a:pt x="14562" y="7251"/>
                  </a:moveTo>
                  <a:cubicBezTo>
                    <a:pt x="14685" y="7414"/>
                    <a:pt x="14562" y="7556"/>
                    <a:pt x="14583" y="7699"/>
                  </a:cubicBezTo>
                  <a:cubicBezTo>
                    <a:pt x="14501" y="7678"/>
                    <a:pt x="14440" y="7678"/>
                    <a:pt x="14379" y="7658"/>
                  </a:cubicBezTo>
                  <a:cubicBezTo>
                    <a:pt x="14318" y="7576"/>
                    <a:pt x="14257" y="7515"/>
                    <a:pt x="14216" y="7434"/>
                  </a:cubicBezTo>
                  <a:cubicBezTo>
                    <a:pt x="14216" y="7398"/>
                    <a:pt x="14231" y="7390"/>
                    <a:pt x="14252" y="7390"/>
                  </a:cubicBezTo>
                  <a:cubicBezTo>
                    <a:pt x="14270" y="7390"/>
                    <a:pt x="14293" y="7396"/>
                    <a:pt x="14315" y="7396"/>
                  </a:cubicBezTo>
                  <a:cubicBezTo>
                    <a:pt x="14341" y="7396"/>
                    <a:pt x="14365" y="7388"/>
                    <a:pt x="14379" y="7352"/>
                  </a:cubicBezTo>
                  <a:cubicBezTo>
                    <a:pt x="14399" y="7312"/>
                    <a:pt x="14501" y="7291"/>
                    <a:pt x="14562" y="7251"/>
                  </a:cubicBezTo>
                  <a:close/>
                  <a:moveTo>
                    <a:pt x="14338" y="7800"/>
                  </a:moveTo>
                  <a:cubicBezTo>
                    <a:pt x="14440" y="7800"/>
                    <a:pt x="14501" y="7800"/>
                    <a:pt x="14481" y="7943"/>
                  </a:cubicBezTo>
                  <a:cubicBezTo>
                    <a:pt x="14420" y="7923"/>
                    <a:pt x="14379" y="7902"/>
                    <a:pt x="14318" y="7902"/>
                  </a:cubicBezTo>
                  <a:cubicBezTo>
                    <a:pt x="14318" y="7841"/>
                    <a:pt x="14338" y="7821"/>
                    <a:pt x="14338" y="7800"/>
                  </a:cubicBezTo>
                  <a:close/>
                  <a:moveTo>
                    <a:pt x="8263" y="7481"/>
                  </a:moveTo>
                  <a:cubicBezTo>
                    <a:pt x="8299" y="7495"/>
                    <a:pt x="8335" y="7497"/>
                    <a:pt x="8371" y="7515"/>
                  </a:cubicBezTo>
                  <a:cubicBezTo>
                    <a:pt x="8392" y="7597"/>
                    <a:pt x="8371" y="7699"/>
                    <a:pt x="8351" y="7780"/>
                  </a:cubicBezTo>
                  <a:cubicBezTo>
                    <a:pt x="8331" y="7862"/>
                    <a:pt x="8310" y="7943"/>
                    <a:pt x="8290" y="8045"/>
                  </a:cubicBezTo>
                  <a:cubicBezTo>
                    <a:pt x="8229" y="8004"/>
                    <a:pt x="8168" y="7963"/>
                    <a:pt x="8107" y="7923"/>
                  </a:cubicBezTo>
                  <a:cubicBezTo>
                    <a:pt x="8127" y="7862"/>
                    <a:pt x="8168" y="7800"/>
                    <a:pt x="8188" y="7739"/>
                  </a:cubicBezTo>
                  <a:cubicBezTo>
                    <a:pt x="8168" y="7739"/>
                    <a:pt x="8147" y="7719"/>
                    <a:pt x="8127" y="7719"/>
                  </a:cubicBezTo>
                  <a:cubicBezTo>
                    <a:pt x="8107" y="7679"/>
                    <a:pt x="8146" y="7600"/>
                    <a:pt x="8263" y="7481"/>
                  </a:cubicBezTo>
                  <a:close/>
                  <a:moveTo>
                    <a:pt x="15296" y="5275"/>
                  </a:moveTo>
                  <a:cubicBezTo>
                    <a:pt x="15316" y="5336"/>
                    <a:pt x="15336" y="5377"/>
                    <a:pt x="15357" y="5418"/>
                  </a:cubicBezTo>
                  <a:cubicBezTo>
                    <a:pt x="15316" y="5458"/>
                    <a:pt x="15275" y="5479"/>
                    <a:pt x="15234" y="5520"/>
                  </a:cubicBezTo>
                  <a:cubicBezTo>
                    <a:pt x="15296" y="5499"/>
                    <a:pt x="15357" y="5479"/>
                    <a:pt x="15458" y="5458"/>
                  </a:cubicBezTo>
                  <a:cubicBezTo>
                    <a:pt x="15499" y="5479"/>
                    <a:pt x="15540" y="5499"/>
                    <a:pt x="15581" y="5520"/>
                  </a:cubicBezTo>
                  <a:cubicBezTo>
                    <a:pt x="15581" y="5540"/>
                    <a:pt x="15581" y="5560"/>
                    <a:pt x="15581" y="5581"/>
                  </a:cubicBezTo>
                  <a:cubicBezTo>
                    <a:pt x="15581" y="5682"/>
                    <a:pt x="15581" y="5764"/>
                    <a:pt x="15560" y="5866"/>
                  </a:cubicBezTo>
                  <a:cubicBezTo>
                    <a:pt x="15520" y="6232"/>
                    <a:pt x="15499" y="6619"/>
                    <a:pt x="15438" y="7006"/>
                  </a:cubicBezTo>
                  <a:cubicBezTo>
                    <a:pt x="15418" y="7169"/>
                    <a:pt x="15357" y="7352"/>
                    <a:pt x="15357" y="7515"/>
                  </a:cubicBezTo>
                  <a:cubicBezTo>
                    <a:pt x="15357" y="7658"/>
                    <a:pt x="15296" y="7780"/>
                    <a:pt x="15296" y="7923"/>
                  </a:cubicBezTo>
                  <a:cubicBezTo>
                    <a:pt x="15275" y="7963"/>
                    <a:pt x="15234" y="8004"/>
                    <a:pt x="15194" y="8065"/>
                  </a:cubicBezTo>
                  <a:cubicBezTo>
                    <a:pt x="15133" y="7963"/>
                    <a:pt x="15112" y="7902"/>
                    <a:pt x="15072" y="7821"/>
                  </a:cubicBezTo>
                  <a:lnTo>
                    <a:pt x="14929" y="7821"/>
                  </a:lnTo>
                  <a:cubicBezTo>
                    <a:pt x="14949" y="7719"/>
                    <a:pt x="14949" y="7658"/>
                    <a:pt x="14970" y="7617"/>
                  </a:cubicBezTo>
                  <a:cubicBezTo>
                    <a:pt x="14929" y="7576"/>
                    <a:pt x="14909" y="7536"/>
                    <a:pt x="14868" y="7475"/>
                  </a:cubicBezTo>
                  <a:cubicBezTo>
                    <a:pt x="14888" y="7434"/>
                    <a:pt x="14929" y="7373"/>
                    <a:pt x="14949" y="7291"/>
                  </a:cubicBezTo>
                  <a:cubicBezTo>
                    <a:pt x="14949" y="7271"/>
                    <a:pt x="14929" y="7230"/>
                    <a:pt x="14909" y="7169"/>
                  </a:cubicBezTo>
                  <a:cubicBezTo>
                    <a:pt x="14909" y="7128"/>
                    <a:pt x="14929" y="7067"/>
                    <a:pt x="14929" y="6986"/>
                  </a:cubicBezTo>
                  <a:cubicBezTo>
                    <a:pt x="14949" y="6965"/>
                    <a:pt x="14990" y="6904"/>
                    <a:pt x="15051" y="6864"/>
                  </a:cubicBezTo>
                  <a:cubicBezTo>
                    <a:pt x="15051" y="6741"/>
                    <a:pt x="15072" y="6599"/>
                    <a:pt x="15112" y="6456"/>
                  </a:cubicBezTo>
                  <a:cubicBezTo>
                    <a:pt x="15092" y="6456"/>
                    <a:pt x="15051" y="6436"/>
                    <a:pt x="15031" y="6416"/>
                  </a:cubicBezTo>
                  <a:cubicBezTo>
                    <a:pt x="15031" y="6293"/>
                    <a:pt x="15051" y="6171"/>
                    <a:pt x="15051" y="6049"/>
                  </a:cubicBezTo>
                  <a:cubicBezTo>
                    <a:pt x="15051" y="5947"/>
                    <a:pt x="15112" y="5845"/>
                    <a:pt x="15092" y="5744"/>
                  </a:cubicBezTo>
                  <a:cubicBezTo>
                    <a:pt x="15092" y="5642"/>
                    <a:pt x="15153" y="5560"/>
                    <a:pt x="15234" y="5520"/>
                  </a:cubicBezTo>
                  <a:cubicBezTo>
                    <a:pt x="15255" y="5438"/>
                    <a:pt x="15214" y="5357"/>
                    <a:pt x="15296" y="5275"/>
                  </a:cubicBezTo>
                  <a:close/>
                  <a:moveTo>
                    <a:pt x="14338" y="8024"/>
                  </a:moveTo>
                  <a:cubicBezTo>
                    <a:pt x="14440" y="8106"/>
                    <a:pt x="14440" y="8187"/>
                    <a:pt x="14399" y="8289"/>
                  </a:cubicBezTo>
                  <a:cubicBezTo>
                    <a:pt x="14436" y="8308"/>
                    <a:pt x="14456" y="8342"/>
                    <a:pt x="14490" y="8364"/>
                  </a:cubicBezTo>
                  <a:lnTo>
                    <a:pt x="14490" y="8364"/>
                  </a:lnTo>
                  <a:cubicBezTo>
                    <a:pt x="14474" y="8385"/>
                    <a:pt x="14461" y="8411"/>
                    <a:pt x="14461" y="8411"/>
                  </a:cubicBezTo>
                  <a:cubicBezTo>
                    <a:pt x="14497" y="8485"/>
                    <a:pt x="14451" y="8509"/>
                    <a:pt x="14412" y="8543"/>
                  </a:cubicBezTo>
                  <a:lnTo>
                    <a:pt x="14412" y="8543"/>
                  </a:lnTo>
                  <a:cubicBezTo>
                    <a:pt x="14353" y="8465"/>
                    <a:pt x="14295" y="8388"/>
                    <a:pt x="14237" y="8330"/>
                  </a:cubicBezTo>
                  <a:cubicBezTo>
                    <a:pt x="14175" y="8289"/>
                    <a:pt x="14114" y="8249"/>
                    <a:pt x="14114" y="8147"/>
                  </a:cubicBezTo>
                  <a:cubicBezTo>
                    <a:pt x="14196" y="8106"/>
                    <a:pt x="14277" y="8065"/>
                    <a:pt x="14338" y="8024"/>
                  </a:cubicBezTo>
                  <a:close/>
                  <a:moveTo>
                    <a:pt x="14857" y="8075"/>
                  </a:moveTo>
                  <a:cubicBezTo>
                    <a:pt x="14898" y="8075"/>
                    <a:pt x="14924" y="8101"/>
                    <a:pt x="14949" y="8126"/>
                  </a:cubicBezTo>
                  <a:cubicBezTo>
                    <a:pt x="15072" y="8167"/>
                    <a:pt x="15194" y="8208"/>
                    <a:pt x="15214" y="8371"/>
                  </a:cubicBezTo>
                  <a:cubicBezTo>
                    <a:pt x="15214" y="8452"/>
                    <a:pt x="15214" y="8534"/>
                    <a:pt x="15214" y="8615"/>
                  </a:cubicBezTo>
                  <a:cubicBezTo>
                    <a:pt x="15153" y="8615"/>
                    <a:pt x="15112" y="8595"/>
                    <a:pt x="15051" y="8595"/>
                  </a:cubicBezTo>
                  <a:cubicBezTo>
                    <a:pt x="15002" y="8611"/>
                    <a:pt x="14979" y="8667"/>
                    <a:pt x="14919" y="8667"/>
                  </a:cubicBezTo>
                  <a:cubicBezTo>
                    <a:pt x="14905" y="8667"/>
                    <a:pt x="14888" y="8664"/>
                    <a:pt x="14868" y="8656"/>
                  </a:cubicBezTo>
                  <a:cubicBezTo>
                    <a:pt x="14868" y="8635"/>
                    <a:pt x="14848" y="8615"/>
                    <a:pt x="14848" y="8595"/>
                  </a:cubicBezTo>
                  <a:cubicBezTo>
                    <a:pt x="14827" y="8595"/>
                    <a:pt x="14807" y="8615"/>
                    <a:pt x="14807" y="8615"/>
                  </a:cubicBezTo>
                  <a:cubicBezTo>
                    <a:pt x="14687" y="8555"/>
                    <a:pt x="14548" y="8515"/>
                    <a:pt x="14504" y="8360"/>
                  </a:cubicBezTo>
                  <a:lnTo>
                    <a:pt x="14504" y="8360"/>
                  </a:lnTo>
                  <a:cubicBezTo>
                    <a:pt x="14511" y="8349"/>
                    <a:pt x="14530" y="8346"/>
                    <a:pt x="14562" y="8330"/>
                  </a:cubicBezTo>
                  <a:cubicBezTo>
                    <a:pt x="14603" y="8432"/>
                    <a:pt x="14685" y="8493"/>
                    <a:pt x="14786" y="8513"/>
                  </a:cubicBezTo>
                  <a:cubicBezTo>
                    <a:pt x="14807" y="8534"/>
                    <a:pt x="14827" y="8574"/>
                    <a:pt x="14848" y="8595"/>
                  </a:cubicBezTo>
                  <a:cubicBezTo>
                    <a:pt x="14848" y="8574"/>
                    <a:pt x="14888" y="8534"/>
                    <a:pt x="14888" y="8534"/>
                  </a:cubicBezTo>
                  <a:cubicBezTo>
                    <a:pt x="14786" y="8391"/>
                    <a:pt x="14909" y="8228"/>
                    <a:pt x="14766" y="8106"/>
                  </a:cubicBezTo>
                  <a:cubicBezTo>
                    <a:pt x="14803" y="8083"/>
                    <a:pt x="14833" y="8075"/>
                    <a:pt x="14857" y="8075"/>
                  </a:cubicBezTo>
                  <a:close/>
                  <a:moveTo>
                    <a:pt x="3076" y="8697"/>
                  </a:moveTo>
                  <a:cubicBezTo>
                    <a:pt x="3097" y="8697"/>
                    <a:pt x="3117" y="8717"/>
                    <a:pt x="3158" y="8717"/>
                  </a:cubicBezTo>
                  <a:cubicBezTo>
                    <a:pt x="3178" y="8737"/>
                    <a:pt x="3198" y="8737"/>
                    <a:pt x="3219" y="8758"/>
                  </a:cubicBezTo>
                  <a:cubicBezTo>
                    <a:pt x="3209" y="8788"/>
                    <a:pt x="3193" y="8798"/>
                    <a:pt x="3178" y="8798"/>
                  </a:cubicBezTo>
                  <a:cubicBezTo>
                    <a:pt x="3163" y="8798"/>
                    <a:pt x="3147" y="8788"/>
                    <a:pt x="3137" y="8778"/>
                  </a:cubicBezTo>
                  <a:cubicBezTo>
                    <a:pt x="3097" y="8778"/>
                    <a:pt x="3076" y="8758"/>
                    <a:pt x="3035" y="8737"/>
                  </a:cubicBezTo>
                  <a:cubicBezTo>
                    <a:pt x="3056" y="8717"/>
                    <a:pt x="3056" y="8697"/>
                    <a:pt x="3076" y="8697"/>
                  </a:cubicBezTo>
                  <a:close/>
                  <a:moveTo>
                    <a:pt x="15092" y="8778"/>
                  </a:moveTo>
                  <a:lnTo>
                    <a:pt x="15092" y="8778"/>
                  </a:lnTo>
                  <a:cubicBezTo>
                    <a:pt x="15173" y="8819"/>
                    <a:pt x="15173" y="8819"/>
                    <a:pt x="15234" y="8859"/>
                  </a:cubicBezTo>
                  <a:cubicBezTo>
                    <a:pt x="15214" y="8880"/>
                    <a:pt x="15194" y="8900"/>
                    <a:pt x="15153" y="8941"/>
                  </a:cubicBezTo>
                  <a:cubicBezTo>
                    <a:pt x="15133" y="8859"/>
                    <a:pt x="15112" y="8819"/>
                    <a:pt x="15092" y="8778"/>
                  </a:cubicBezTo>
                  <a:close/>
                  <a:moveTo>
                    <a:pt x="3667" y="8961"/>
                  </a:moveTo>
                  <a:cubicBezTo>
                    <a:pt x="3667" y="9002"/>
                    <a:pt x="3667" y="9022"/>
                    <a:pt x="3687" y="9083"/>
                  </a:cubicBezTo>
                  <a:cubicBezTo>
                    <a:pt x="3626" y="9063"/>
                    <a:pt x="3565" y="9043"/>
                    <a:pt x="3524" y="9002"/>
                  </a:cubicBezTo>
                  <a:cubicBezTo>
                    <a:pt x="3524" y="9002"/>
                    <a:pt x="3524" y="9002"/>
                    <a:pt x="3524" y="8982"/>
                  </a:cubicBezTo>
                  <a:cubicBezTo>
                    <a:pt x="3565" y="8961"/>
                    <a:pt x="3606" y="8961"/>
                    <a:pt x="3667" y="8961"/>
                  </a:cubicBezTo>
                  <a:close/>
                  <a:moveTo>
                    <a:pt x="13789" y="8371"/>
                  </a:moveTo>
                  <a:lnTo>
                    <a:pt x="13789" y="8371"/>
                  </a:lnTo>
                  <a:cubicBezTo>
                    <a:pt x="13850" y="8411"/>
                    <a:pt x="13911" y="8473"/>
                    <a:pt x="13992" y="8534"/>
                  </a:cubicBezTo>
                  <a:cubicBezTo>
                    <a:pt x="14053" y="8513"/>
                    <a:pt x="14135" y="8493"/>
                    <a:pt x="14216" y="8473"/>
                  </a:cubicBezTo>
                  <a:cubicBezTo>
                    <a:pt x="14271" y="8491"/>
                    <a:pt x="14309" y="8557"/>
                    <a:pt x="14388" y="8557"/>
                  </a:cubicBezTo>
                  <a:cubicBezTo>
                    <a:pt x="14393" y="8557"/>
                    <a:pt x="14397" y="8557"/>
                    <a:pt x="14401" y="8557"/>
                  </a:cubicBezTo>
                  <a:lnTo>
                    <a:pt x="14401" y="8557"/>
                  </a:lnTo>
                  <a:cubicBezTo>
                    <a:pt x="14441" y="8617"/>
                    <a:pt x="14461" y="8677"/>
                    <a:pt x="14522" y="8758"/>
                  </a:cubicBezTo>
                  <a:cubicBezTo>
                    <a:pt x="14583" y="8758"/>
                    <a:pt x="14664" y="8758"/>
                    <a:pt x="14766" y="8778"/>
                  </a:cubicBezTo>
                  <a:cubicBezTo>
                    <a:pt x="14766" y="8798"/>
                    <a:pt x="14766" y="8839"/>
                    <a:pt x="14766" y="8880"/>
                  </a:cubicBezTo>
                  <a:cubicBezTo>
                    <a:pt x="14664" y="8880"/>
                    <a:pt x="14562" y="8900"/>
                    <a:pt x="14461" y="8900"/>
                  </a:cubicBezTo>
                  <a:cubicBezTo>
                    <a:pt x="14420" y="8819"/>
                    <a:pt x="14379" y="8737"/>
                    <a:pt x="14318" y="8635"/>
                  </a:cubicBezTo>
                  <a:cubicBezTo>
                    <a:pt x="14277" y="8676"/>
                    <a:pt x="14216" y="8697"/>
                    <a:pt x="14175" y="8737"/>
                  </a:cubicBezTo>
                  <a:cubicBezTo>
                    <a:pt x="14196" y="8758"/>
                    <a:pt x="14216" y="8798"/>
                    <a:pt x="14257" y="8819"/>
                  </a:cubicBezTo>
                  <a:cubicBezTo>
                    <a:pt x="14237" y="8859"/>
                    <a:pt x="14216" y="8900"/>
                    <a:pt x="14216" y="8941"/>
                  </a:cubicBezTo>
                  <a:cubicBezTo>
                    <a:pt x="14196" y="8961"/>
                    <a:pt x="14196" y="9002"/>
                    <a:pt x="14175" y="9002"/>
                  </a:cubicBezTo>
                  <a:cubicBezTo>
                    <a:pt x="14135" y="9022"/>
                    <a:pt x="14094" y="9022"/>
                    <a:pt x="14013" y="9022"/>
                  </a:cubicBezTo>
                  <a:cubicBezTo>
                    <a:pt x="14074" y="8961"/>
                    <a:pt x="14094" y="8921"/>
                    <a:pt x="14135" y="8880"/>
                  </a:cubicBezTo>
                  <a:cubicBezTo>
                    <a:pt x="14114" y="8880"/>
                    <a:pt x="14094" y="8880"/>
                    <a:pt x="14053" y="8859"/>
                  </a:cubicBezTo>
                  <a:cubicBezTo>
                    <a:pt x="14033" y="8900"/>
                    <a:pt x="13992" y="8941"/>
                    <a:pt x="13951" y="8982"/>
                  </a:cubicBezTo>
                  <a:cubicBezTo>
                    <a:pt x="13931" y="8982"/>
                    <a:pt x="13890" y="8961"/>
                    <a:pt x="13890" y="8961"/>
                  </a:cubicBezTo>
                  <a:cubicBezTo>
                    <a:pt x="13855" y="8914"/>
                    <a:pt x="13826" y="8894"/>
                    <a:pt x="13796" y="8894"/>
                  </a:cubicBezTo>
                  <a:cubicBezTo>
                    <a:pt x="13775" y="8894"/>
                    <a:pt x="13753" y="8904"/>
                    <a:pt x="13727" y="8921"/>
                  </a:cubicBezTo>
                  <a:cubicBezTo>
                    <a:pt x="13748" y="8941"/>
                    <a:pt x="13789" y="8982"/>
                    <a:pt x="13829" y="9022"/>
                  </a:cubicBezTo>
                  <a:cubicBezTo>
                    <a:pt x="13829" y="9043"/>
                    <a:pt x="13850" y="9083"/>
                    <a:pt x="13850" y="9145"/>
                  </a:cubicBezTo>
                  <a:cubicBezTo>
                    <a:pt x="13809" y="9145"/>
                    <a:pt x="13789" y="9145"/>
                    <a:pt x="13768" y="9124"/>
                  </a:cubicBezTo>
                  <a:cubicBezTo>
                    <a:pt x="13727" y="9083"/>
                    <a:pt x="13687" y="9043"/>
                    <a:pt x="13646" y="8982"/>
                  </a:cubicBezTo>
                  <a:cubicBezTo>
                    <a:pt x="13666" y="8961"/>
                    <a:pt x="13707" y="8941"/>
                    <a:pt x="13727" y="8921"/>
                  </a:cubicBezTo>
                  <a:cubicBezTo>
                    <a:pt x="13748" y="8819"/>
                    <a:pt x="13707" y="8697"/>
                    <a:pt x="13829" y="8615"/>
                  </a:cubicBezTo>
                  <a:cubicBezTo>
                    <a:pt x="13829" y="8534"/>
                    <a:pt x="13707" y="8473"/>
                    <a:pt x="13789" y="8371"/>
                  </a:cubicBezTo>
                  <a:close/>
                  <a:moveTo>
                    <a:pt x="8045" y="8208"/>
                  </a:moveTo>
                  <a:cubicBezTo>
                    <a:pt x="8127" y="8269"/>
                    <a:pt x="8127" y="8269"/>
                    <a:pt x="8147" y="8411"/>
                  </a:cubicBezTo>
                  <a:lnTo>
                    <a:pt x="8269" y="8411"/>
                  </a:lnTo>
                  <a:cubicBezTo>
                    <a:pt x="8249" y="8676"/>
                    <a:pt x="8229" y="8941"/>
                    <a:pt x="8188" y="9226"/>
                  </a:cubicBezTo>
                  <a:cubicBezTo>
                    <a:pt x="8147" y="9206"/>
                    <a:pt x="8107" y="9185"/>
                    <a:pt x="8066" y="9185"/>
                  </a:cubicBezTo>
                  <a:cubicBezTo>
                    <a:pt x="7990" y="9185"/>
                    <a:pt x="7933" y="9203"/>
                    <a:pt x="7860" y="9221"/>
                  </a:cubicBezTo>
                  <a:lnTo>
                    <a:pt x="7860" y="9221"/>
                  </a:lnTo>
                  <a:cubicBezTo>
                    <a:pt x="7840" y="9181"/>
                    <a:pt x="7821" y="9122"/>
                    <a:pt x="7801" y="9063"/>
                  </a:cubicBezTo>
                  <a:cubicBezTo>
                    <a:pt x="7923" y="8921"/>
                    <a:pt x="7862" y="8697"/>
                    <a:pt x="8005" y="8534"/>
                  </a:cubicBezTo>
                  <a:cubicBezTo>
                    <a:pt x="8005" y="8432"/>
                    <a:pt x="7944" y="8310"/>
                    <a:pt x="8045" y="8208"/>
                  </a:cubicBezTo>
                  <a:close/>
                  <a:moveTo>
                    <a:pt x="7862" y="9238"/>
                  </a:moveTo>
                  <a:cubicBezTo>
                    <a:pt x="7962" y="9290"/>
                    <a:pt x="8090" y="9318"/>
                    <a:pt x="8147" y="9470"/>
                  </a:cubicBezTo>
                  <a:cubicBezTo>
                    <a:pt x="8045" y="9430"/>
                    <a:pt x="7964" y="9409"/>
                    <a:pt x="7882" y="9369"/>
                  </a:cubicBezTo>
                  <a:cubicBezTo>
                    <a:pt x="7864" y="9332"/>
                    <a:pt x="7862" y="9278"/>
                    <a:pt x="7862" y="9238"/>
                  </a:cubicBezTo>
                  <a:close/>
                  <a:moveTo>
                    <a:pt x="5581" y="9369"/>
                  </a:moveTo>
                  <a:lnTo>
                    <a:pt x="5581" y="9369"/>
                  </a:lnTo>
                  <a:cubicBezTo>
                    <a:pt x="5703" y="9409"/>
                    <a:pt x="5683" y="9491"/>
                    <a:pt x="5683" y="9552"/>
                  </a:cubicBezTo>
                  <a:cubicBezTo>
                    <a:pt x="5674" y="9555"/>
                    <a:pt x="5665" y="9557"/>
                    <a:pt x="5657" y="9557"/>
                  </a:cubicBezTo>
                  <a:cubicBezTo>
                    <a:pt x="5616" y="9557"/>
                    <a:pt x="5598" y="9506"/>
                    <a:pt x="5581" y="9369"/>
                  </a:cubicBezTo>
                  <a:close/>
                  <a:moveTo>
                    <a:pt x="3422" y="9430"/>
                  </a:moveTo>
                  <a:lnTo>
                    <a:pt x="3422" y="9430"/>
                  </a:lnTo>
                  <a:cubicBezTo>
                    <a:pt x="3585" y="9450"/>
                    <a:pt x="3606" y="9491"/>
                    <a:pt x="3585" y="9593"/>
                  </a:cubicBezTo>
                  <a:cubicBezTo>
                    <a:pt x="3524" y="9532"/>
                    <a:pt x="3504" y="9511"/>
                    <a:pt x="3422" y="9430"/>
                  </a:cubicBezTo>
                  <a:close/>
                  <a:moveTo>
                    <a:pt x="13096" y="9715"/>
                  </a:moveTo>
                  <a:cubicBezTo>
                    <a:pt x="13116" y="9715"/>
                    <a:pt x="13157" y="9735"/>
                    <a:pt x="13198" y="9735"/>
                  </a:cubicBezTo>
                  <a:cubicBezTo>
                    <a:pt x="13198" y="9796"/>
                    <a:pt x="13178" y="9837"/>
                    <a:pt x="13178" y="9898"/>
                  </a:cubicBezTo>
                  <a:cubicBezTo>
                    <a:pt x="13142" y="9898"/>
                    <a:pt x="13106" y="9914"/>
                    <a:pt x="13057" y="9931"/>
                  </a:cubicBezTo>
                  <a:lnTo>
                    <a:pt x="13057" y="9931"/>
                  </a:lnTo>
                  <a:cubicBezTo>
                    <a:pt x="13076" y="9852"/>
                    <a:pt x="13076" y="9774"/>
                    <a:pt x="13096" y="9715"/>
                  </a:cubicBezTo>
                  <a:close/>
                  <a:moveTo>
                    <a:pt x="4236" y="9528"/>
                  </a:moveTo>
                  <a:cubicBezTo>
                    <a:pt x="4259" y="9528"/>
                    <a:pt x="4286" y="9539"/>
                    <a:pt x="4318" y="9572"/>
                  </a:cubicBezTo>
                  <a:cubicBezTo>
                    <a:pt x="4298" y="9633"/>
                    <a:pt x="4278" y="9694"/>
                    <a:pt x="4257" y="9776"/>
                  </a:cubicBezTo>
                  <a:cubicBezTo>
                    <a:pt x="4237" y="9837"/>
                    <a:pt x="4237" y="9898"/>
                    <a:pt x="4237" y="9980"/>
                  </a:cubicBezTo>
                  <a:cubicBezTo>
                    <a:pt x="4176" y="9939"/>
                    <a:pt x="4156" y="9918"/>
                    <a:pt x="4115" y="9898"/>
                  </a:cubicBezTo>
                  <a:cubicBezTo>
                    <a:pt x="4074" y="9817"/>
                    <a:pt x="4094" y="9735"/>
                    <a:pt x="4156" y="9674"/>
                  </a:cubicBezTo>
                  <a:cubicBezTo>
                    <a:pt x="4135" y="9654"/>
                    <a:pt x="4135" y="9633"/>
                    <a:pt x="4115" y="9593"/>
                  </a:cubicBezTo>
                  <a:cubicBezTo>
                    <a:pt x="4156" y="9579"/>
                    <a:pt x="4188" y="9528"/>
                    <a:pt x="4236" y="9528"/>
                  </a:cubicBezTo>
                  <a:close/>
                  <a:moveTo>
                    <a:pt x="21650" y="9796"/>
                  </a:moveTo>
                  <a:cubicBezTo>
                    <a:pt x="21772" y="9796"/>
                    <a:pt x="21813" y="9878"/>
                    <a:pt x="21935" y="9980"/>
                  </a:cubicBezTo>
                  <a:cubicBezTo>
                    <a:pt x="21813" y="9959"/>
                    <a:pt x="21751" y="9939"/>
                    <a:pt x="21650" y="9918"/>
                  </a:cubicBezTo>
                  <a:cubicBezTo>
                    <a:pt x="21650" y="9878"/>
                    <a:pt x="21650" y="9837"/>
                    <a:pt x="21650" y="9796"/>
                  </a:cubicBezTo>
                  <a:close/>
                  <a:moveTo>
                    <a:pt x="2995" y="9837"/>
                  </a:moveTo>
                  <a:lnTo>
                    <a:pt x="3117" y="9939"/>
                  </a:lnTo>
                  <a:cubicBezTo>
                    <a:pt x="3056" y="10000"/>
                    <a:pt x="3015" y="10020"/>
                    <a:pt x="2974" y="10061"/>
                  </a:cubicBezTo>
                  <a:cubicBezTo>
                    <a:pt x="2934" y="10020"/>
                    <a:pt x="2913" y="9980"/>
                    <a:pt x="2873" y="9918"/>
                  </a:cubicBezTo>
                  <a:cubicBezTo>
                    <a:pt x="2934" y="9898"/>
                    <a:pt x="2954" y="9878"/>
                    <a:pt x="2995" y="9837"/>
                  </a:cubicBezTo>
                  <a:close/>
                  <a:moveTo>
                    <a:pt x="13048" y="9946"/>
                  </a:moveTo>
                  <a:lnTo>
                    <a:pt x="13048" y="9946"/>
                  </a:lnTo>
                  <a:cubicBezTo>
                    <a:pt x="13084" y="9968"/>
                    <a:pt x="13121" y="10004"/>
                    <a:pt x="13157" y="10041"/>
                  </a:cubicBezTo>
                  <a:cubicBezTo>
                    <a:pt x="13157" y="10061"/>
                    <a:pt x="13137" y="10061"/>
                    <a:pt x="13137" y="10081"/>
                  </a:cubicBezTo>
                  <a:cubicBezTo>
                    <a:pt x="13096" y="10061"/>
                    <a:pt x="13055" y="10061"/>
                    <a:pt x="12974" y="10041"/>
                  </a:cubicBezTo>
                  <a:cubicBezTo>
                    <a:pt x="13010" y="9987"/>
                    <a:pt x="13030" y="9965"/>
                    <a:pt x="13048" y="9946"/>
                  </a:cubicBezTo>
                  <a:close/>
                  <a:moveTo>
                    <a:pt x="9736" y="10122"/>
                  </a:moveTo>
                  <a:cubicBezTo>
                    <a:pt x="9756" y="10163"/>
                    <a:pt x="9776" y="10224"/>
                    <a:pt x="9797" y="10285"/>
                  </a:cubicBezTo>
                  <a:cubicBezTo>
                    <a:pt x="9756" y="10285"/>
                    <a:pt x="9736" y="10285"/>
                    <a:pt x="9675" y="10305"/>
                  </a:cubicBezTo>
                  <a:cubicBezTo>
                    <a:pt x="9695" y="10224"/>
                    <a:pt x="9695" y="10163"/>
                    <a:pt x="9695" y="10122"/>
                  </a:cubicBezTo>
                  <a:close/>
                  <a:moveTo>
                    <a:pt x="5174" y="10102"/>
                  </a:moveTo>
                  <a:cubicBezTo>
                    <a:pt x="5215" y="10142"/>
                    <a:pt x="5235" y="10204"/>
                    <a:pt x="5255" y="10224"/>
                  </a:cubicBezTo>
                  <a:cubicBezTo>
                    <a:pt x="5296" y="10265"/>
                    <a:pt x="5357" y="10244"/>
                    <a:pt x="5337" y="10326"/>
                  </a:cubicBezTo>
                  <a:lnTo>
                    <a:pt x="5150" y="10307"/>
                  </a:lnTo>
                  <a:lnTo>
                    <a:pt x="5150" y="10307"/>
                  </a:lnTo>
                  <a:cubicBezTo>
                    <a:pt x="5151" y="10307"/>
                    <a:pt x="5152" y="10306"/>
                    <a:pt x="5153" y="10305"/>
                  </a:cubicBezTo>
                  <a:cubicBezTo>
                    <a:pt x="5072" y="10244"/>
                    <a:pt x="5072" y="10163"/>
                    <a:pt x="5174" y="10102"/>
                  </a:cubicBezTo>
                  <a:close/>
                  <a:moveTo>
                    <a:pt x="5764" y="9817"/>
                  </a:moveTo>
                  <a:cubicBezTo>
                    <a:pt x="5826" y="9918"/>
                    <a:pt x="5846" y="9980"/>
                    <a:pt x="5866" y="10020"/>
                  </a:cubicBezTo>
                  <a:cubicBezTo>
                    <a:pt x="5846" y="10102"/>
                    <a:pt x="5826" y="10163"/>
                    <a:pt x="5805" y="10224"/>
                  </a:cubicBezTo>
                  <a:cubicBezTo>
                    <a:pt x="5785" y="10285"/>
                    <a:pt x="5785" y="10346"/>
                    <a:pt x="5785" y="10428"/>
                  </a:cubicBezTo>
                  <a:cubicBezTo>
                    <a:pt x="5642" y="10346"/>
                    <a:pt x="5642" y="10346"/>
                    <a:pt x="5540" y="10183"/>
                  </a:cubicBezTo>
                  <a:cubicBezTo>
                    <a:pt x="5596" y="10109"/>
                    <a:pt x="5618" y="10018"/>
                    <a:pt x="5714" y="10018"/>
                  </a:cubicBezTo>
                  <a:cubicBezTo>
                    <a:pt x="5723" y="10018"/>
                    <a:pt x="5733" y="10019"/>
                    <a:pt x="5744" y="10020"/>
                  </a:cubicBezTo>
                  <a:cubicBezTo>
                    <a:pt x="5764" y="9959"/>
                    <a:pt x="5764" y="9918"/>
                    <a:pt x="5764" y="9817"/>
                  </a:cubicBezTo>
                  <a:close/>
                  <a:moveTo>
                    <a:pt x="4176" y="10285"/>
                  </a:moveTo>
                  <a:cubicBezTo>
                    <a:pt x="4156" y="10367"/>
                    <a:pt x="4156" y="10428"/>
                    <a:pt x="4156" y="10489"/>
                  </a:cubicBezTo>
                  <a:cubicBezTo>
                    <a:pt x="4074" y="10428"/>
                    <a:pt x="4054" y="10367"/>
                    <a:pt x="4176" y="10285"/>
                  </a:cubicBezTo>
                  <a:close/>
                  <a:moveTo>
                    <a:pt x="2771" y="10407"/>
                  </a:moveTo>
                  <a:cubicBezTo>
                    <a:pt x="2791" y="10448"/>
                    <a:pt x="2832" y="10489"/>
                    <a:pt x="2852" y="10529"/>
                  </a:cubicBezTo>
                  <a:cubicBezTo>
                    <a:pt x="2832" y="10550"/>
                    <a:pt x="2811" y="10570"/>
                    <a:pt x="2771" y="10591"/>
                  </a:cubicBezTo>
                  <a:cubicBezTo>
                    <a:pt x="2771" y="10550"/>
                    <a:pt x="2750" y="10529"/>
                    <a:pt x="2750" y="10509"/>
                  </a:cubicBezTo>
                  <a:cubicBezTo>
                    <a:pt x="2730" y="10489"/>
                    <a:pt x="2730" y="10448"/>
                    <a:pt x="2730" y="10428"/>
                  </a:cubicBezTo>
                  <a:cubicBezTo>
                    <a:pt x="2730" y="10428"/>
                    <a:pt x="2750" y="10407"/>
                    <a:pt x="2771" y="10407"/>
                  </a:cubicBezTo>
                  <a:close/>
                  <a:moveTo>
                    <a:pt x="9776" y="10468"/>
                  </a:moveTo>
                  <a:cubicBezTo>
                    <a:pt x="9756" y="10529"/>
                    <a:pt x="9736" y="10570"/>
                    <a:pt x="9736" y="10591"/>
                  </a:cubicBezTo>
                  <a:cubicBezTo>
                    <a:pt x="9702" y="10602"/>
                    <a:pt x="9669" y="10619"/>
                    <a:pt x="9629" y="10619"/>
                  </a:cubicBezTo>
                  <a:cubicBezTo>
                    <a:pt x="9596" y="10619"/>
                    <a:pt x="9558" y="10607"/>
                    <a:pt x="9512" y="10570"/>
                  </a:cubicBezTo>
                  <a:cubicBezTo>
                    <a:pt x="9614" y="10529"/>
                    <a:pt x="9675" y="10509"/>
                    <a:pt x="9776" y="10468"/>
                  </a:cubicBezTo>
                  <a:close/>
                  <a:moveTo>
                    <a:pt x="5505" y="10465"/>
                  </a:moveTo>
                  <a:cubicBezTo>
                    <a:pt x="5515" y="10465"/>
                    <a:pt x="5527" y="10466"/>
                    <a:pt x="5540" y="10468"/>
                  </a:cubicBezTo>
                  <a:cubicBezTo>
                    <a:pt x="5520" y="10529"/>
                    <a:pt x="5500" y="10591"/>
                    <a:pt x="5479" y="10652"/>
                  </a:cubicBezTo>
                  <a:cubicBezTo>
                    <a:pt x="5439" y="10631"/>
                    <a:pt x="5418" y="10631"/>
                    <a:pt x="5398" y="10631"/>
                  </a:cubicBezTo>
                  <a:cubicBezTo>
                    <a:pt x="5398" y="10611"/>
                    <a:pt x="5378" y="10591"/>
                    <a:pt x="5398" y="10570"/>
                  </a:cubicBezTo>
                  <a:cubicBezTo>
                    <a:pt x="5416" y="10534"/>
                    <a:pt x="5418" y="10465"/>
                    <a:pt x="5505" y="10465"/>
                  </a:cubicBezTo>
                  <a:close/>
                  <a:moveTo>
                    <a:pt x="7821" y="10529"/>
                  </a:moveTo>
                  <a:lnTo>
                    <a:pt x="7821" y="10529"/>
                  </a:lnTo>
                  <a:cubicBezTo>
                    <a:pt x="7862" y="10611"/>
                    <a:pt x="7842" y="10672"/>
                    <a:pt x="7760" y="10672"/>
                  </a:cubicBezTo>
                  <a:cubicBezTo>
                    <a:pt x="7699" y="10570"/>
                    <a:pt x="7699" y="10570"/>
                    <a:pt x="7821" y="10529"/>
                  </a:cubicBezTo>
                  <a:close/>
                  <a:moveTo>
                    <a:pt x="20955" y="10668"/>
                  </a:moveTo>
                  <a:cubicBezTo>
                    <a:pt x="20978" y="10668"/>
                    <a:pt x="21005" y="10676"/>
                    <a:pt x="21039" y="10692"/>
                  </a:cubicBezTo>
                  <a:cubicBezTo>
                    <a:pt x="20998" y="10713"/>
                    <a:pt x="20978" y="10733"/>
                    <a:pt x="20957" y="10753"/>
                  </a:cubicBezTo>
                  <a:cubicBezTo>
                    <a:pt x="20937" y="10774"/>
                    <a:pt x="20896" y="10774"/>
                    <a:pt x="20855" y="10794"/>
                  </a:cubicBezTo>
                  <a:cubicBezTo>
                    <a:pt x="20870" y="10720"/>
                    <a:pt x="20896" y="10668"/>
                    <a:pt x="20955" y="10668"/>
                  </a:cubicBezTo>
                  <a:close/>
                  <a:moveTo>
                    <a:pt x="7292" y="10041"/>
                  </a:moveTo>
                  <a:cubicBezTo>
                    <a:pt x="7292" y="10163"/>
                    <a:pt x="7292" y="10244"/>
                    <a:pt x="7312" y="10326"/>
                  </a:cubicBezTo>
                  <a:cubicBezTo>
                    <a:pt x="7272" y="10346"/>
                    <a:pt x="7251" y="10387"/>
                    <a:pt x="7231" y="10428"/>
                  </a:cubicBezTo>
                  <a:cubicBezTo>
                    <a:pt x="7251" y="10468"/>
                    <a:pt x="7251" y="10489"/>
                    <a:pt x="7272" y="10529"/>
                  </a:cubicBezTo>
                  <a:cubicBezTo>
                    <a:pt x="7231" y="10591"/>
                    <a:pt x="7190" y="10652"/>
                    <a:pt x="7170" y="10692"/>
                  </a:cubicBezTo>
                  <a:cubicBezTo>
                    <a:pt x="7132" y="10748"/>
                    <a:pt x="7112" y="10804"/>
                    <a:pt x="7078" y="10844"/>
                  </a:cubicBezTo>
                  <a:lnTo>
                    <a:pt x="7078" y="10844"/>
                  </a:lnTo>
                  <a:cubicBezTo>
                    <a:pt x="6989" y="10743"/>
                    <a:pt x="7029" y="10607"/>
                    <a:pt x="7068" y="10489"/>
                  </a:cubicBezTo>
                  <a:cubicBezTo>
                    <a:pt x="7088" y="10367"/>
                    <a:pt x="7170" y="10265"/>
                    <a:pt x="7210" y="10142"/>
                  </a:cubicBezTo>
                  <a:cubicBezTo>
                    <a:pt x="7231" y="10102"/>
                    <a:pt x="7251" y="10081"/>
                    <a:pt x="7292" y="10041"/>
                  </a:cubicBezTo>
                  <a:close/>
                  <a:moveTo>
                    <a:pt x="10611" y="10713"/>
                  </a:moveTo>
                  <a:lnTo>
                    <a:pt x="10611" y="10713"/>
                  </a:lnTo>
                  <a:cubicBezTo>
                    <a:pt x="10673" y="10774"/>
                    <a:pt x="10713" y="10815"/>
                    <a:pt x="10774" y="10876"/>
                  </a:cubicBezTo>
                  <a:cubicBezTo>
                    <a:pt x="10734" y="10896"/>
                    <a:pt x="10713" y="10916"/>
                    <a:pt x="10693" y="10916"/>
                  </a:cubicBezTo>
                  <a:cubicBezTo>
                    <a:pt x="10611" y="10896"/>
                    <a:pt x="10571" y="10835"/>
                    <a:pt x="10611" y="10713"/>
                  </a:cubicBezTo>
                  <a:close/>
                  <a:moveTo>
                    <a:pt x="9573" y="10733"/>
                  </a:moveTo>
                  <a:cubicBezTo>
                    <a:pt x="9654" y="10815"/>
                    <a:pt x="9593" y="10876"/>
                    <a:pt x="9614" y="10957"/>
                  </a:cubicBezTo>
                  <a:cubicBezTo>
                    <a:pt x="9532" y="10977"/>
                    <a:pt x="9491" y="10977"/>
                    <a:pt x="9430" y="10998"/>
                  </a:cubicBezTo>
                  <a:cubicBezTo>
                    <a:pt x="9430" y="10977"/>
                    <a:pt x="9410" y="10957"/>
                    <a:pt x="9410" y="10937"/>
                  </a:cubicBezTo>
                  <a:cubicBezTo>
                    <a:pt x="9471" y="10876"/>
                    <a:pt x="9512" y="10815"/>
                    <a:pt x="9573" y="10733"/>
                  </a:cubicBezTo>
                  <a:close/>
                  <a:moveTo>
                    <a:pt x="7074" y="10858"/>
                  </a:moveTo>
                  <a:cubicBezTo>
                    <a:pt x="7153" y="10898"/>
                    <a:pt x="7213" y="10938"/>
                    <a:pt x="7292" y="10977"/>
                  </a:cubicBezTo>
                  <a:cubicBezTo>
                    <a:pt x="7292" y="11039"/>
                    <a:pt x="7312" y="11079"/>
                    <a:pt x="7312" y="11161"/>
                  </a:cubicBezTo>
                  <a:cubicBezTo>
                    <a:pt x="7272" y="11202"/>
                    <a:pt x="7210" y="11242"/>
                    <a:pt x="7149" y="11303"/>
                  </a:cubicBezTo>
                  <a:cubicBezTo>
                    <a:pt x="7129" y="11263"/>
                    <a:pt x="7109" y="11242"/>
                    <a:pt x="7088" y="11242"/>
                  </a:cubicBezTo>
                  <a:cubicBezTo>
                    <a:pt x="7027" y="11181"/>
                    <a:pt x="7068" y="11059"/>
                    <a:pt x="6966" y="11018"/>
                  </a:cubicBezTo>
                  <a:cubicBezTo>
                    <a:pt x="6966" y="10941"/>
                    <a:pt x="6984" y="10882"/>
                    <a:pt x="7074" y="10858"/>
                  </a:cubicBezTo>
                  <a:close/>
                  <a:moveTo>
                    <a:pt x="7373" y="11263"/>
                  </a:moveTo>
                  <a:lnTo>
                    <a:pt x="7373" y="11263"/>
                  </a:lnTo>
                  <a:cubicBezTo>
                    <a:pt x="7434" y="11324"/>
                    <a:pt x="7475" y="11385"/>
                    <a:pt x="7557" y="11466"/>
                  </a:cubicBezTo>
                  <a:cubicBezTo>
                    <a:pt x="7373" y="11446"/>
                    <a:pt x="7373" y="11364"/>
                    <a:pt x="7373" y="11263"/>
                  </a:cubicBezTo>
                  <a:close/>
                  <a:moveTo>
                    <a:pt x="14685" y="11303"/>
                  </a:moveTo>
                  <a:cubicBezTo>
                    <a:pt x="14766" y="11364"/>
                    <a:pt x="14766" y="11364"/>
                    <a:pt x="14644" y="11466"/>
                  </a:cubicBezTo>
                  <a:cubicBezTo>
                    <a:pt x="14664" y="11405"/>
                    <a:pt x="14664" y="11344"/>
                    <a:pt x="14685" y="11303"/>
                  </a:cubicBezTo>
                  <a:close/>
                  <a:moveTo>
                    <a:pt x="5337" y="11405"/>
                  </a:moveTo>
                  <a:lnTo>
                    <a:pt x="5337" y="11405"/>
                  </a:lnTo>
                  <a:cubicBezTo>
                    <a:pt x="5418" y="11446"/>
                    <a:pt x="5479" y="11446"/>
                    <a:pt x="5520" y="11466"/>
                  </a:cubicBezTo>
                  <a:cubicBezTo>
                    <a:pt x="5483" y="11521"/>
                    <a:pt x="5459" y="11551"/>
                    <a:pt x="5436" y="11551"/>
                  </a:cubicBezTo>
                  <a:cubicBezTo>
                    <a:pt x="5408" y="11551"/>
                    <a:pt x="5382" y="11506"/>
                    <a:pt x="5337" y="11405"/>
                  </a:cubicBezTo>
                  <a:close/>
                  <a:moveTo>
                    <a:pt x="20957" y="11385"/>
                  </a:moveTo>
                  <a:cubicBezTo>
                    <a:pt x="20957" y="11507"/>
                    <a:pt x="20957" y="11568"/>
                    <a:pt x="20978" y="11650"/>
                  </a:cubicBezTo>
                  <a:lnTo>
                    <a:pt x="20855" y="11650"/>
                  </a:lnTo>
                  <a:cubicBezTo>
                    <a:pt x="20855" y="11588"/>
                    <a:pt x="20855" y="11548"/>
                    <a:pt x="20876" y="11487"/>
                  </a:cubicBezTo>
                  <a:cubicBezTo>
                    <a:pt x="20876" y="11466"/>
                    <a:pt x="20896" y="11446"/>
                    <a:pt x="20957" y="11385"/>
                  </a:cubicBezTo>
                  <a:close/>
                  <a:moveTo>
                    <a:pt x="2547" y="11018"/>
                  </a:moveTo>
                  <a:cubicBezTo>
                    <a:pt x="2608" y="11039"/>
                    <a:pt x="2689" y="11079"/>
                    <a:pt x="2791" y="11100"/>
                  </a:cubicBezTo>
                  <a:cubicBezTo>
                    <a:pt x="2791" y="11140"/>
                    <a:pt x="2791" y="11161"/>
                    <a:pt x="2771" y="11202"/>
                  </a:cubicBezTo>
                  <a:cubicBezTo>
                    <a:pt x="2817" y="11186"/>
                    <a:pt x="2864" y="11179"/>
                    <a:pt x="2911" y="11179"/>
                  </a:cubicBezTo>
                  <a:cubicBezTo>
                    <a:pt x="2986" y="11179"/>
                    <a:pt x="3062" y="11197"/>
                    <a:pt x="3137" y="11222"/>
                  </a:cubicBezTo>
                  <a:cubicBezTo>
                    <a:pt x="3117" y="11324"/>
                    <a:pt x="3219" y="11344"/>
                    <a:pt x="3259" y="11426"/>
                  </a:cubicBezTo>
                  <a:cubicBezTo>
                    <a:pt x="3259" y="11466"/>
                    <a:pt x="3239" y="11548"/>
                    <a:pt x="3219" y="11629"/>
                  </a:cubicBezTo>
                  <a:cubicBezTo>
                    <a:pt x="3117" y="11609"/>
                    <a:pt x="3056" y="11588"/>
                    <a:pt x="2954" y="11548"/>
                  </a:cubicBezTo>
                  <a:cubicBezTo>
                    <a:pt x="2913" y="11609"/>
                    <a:pt x="2893" y="11650"/>
                    <a:pt x="2832" y="11711"/>
                  </a:cubicBezTo>
                  <a:cubicBezTo>
                    <a:pt x="2750" y="11690"/>
                    <a:pt x="2649" y="11690"/>
                    <a:pt x="2526" y="11670"/>
                  </a:cubicBezTo>
                  <a:lnTo>
                    <a:pt x="2526" y="11568"/>
                  </a:lnTo>
                  <a:cubicBezTo>
                    <a:pt x="2567" y="11568"/>
                    <a:pt x="2628" y="11568"/>
                    <a:pt x="2669" y="11548"/>
                  </a:cubicBezTo>
                  <a:cubicBezTo>
                    <a:pt x="2669" y="11487"/>
                    <a:pt x="2649" y="11426"/>
                    <a:pt x="2649" y="11344"/>
                  </a:cubicBezTo>
                  <a:cubicBezTo>
                    <a:pt x="2669" y="11344"/>
                    <a:pt x="2689" y="11344"/>
                    <a:pt x="2730" y="11324"/>
                  </a:cubicBezTo>
                  <a:cubicBezTo>
                    <a:pt x="2750" y="11283"/>
                    <a:pt x="2771" y="11242"/>
                    <a:pt x="2791" y="11202"/>
                  </a:cubicBezTo>
                  <a:cubicBezTo>
                    <a:pt x="2730" y="11202"/>
                    <a:pt x="2669" y="11202"/>
                    <a:pt x="2608" y="11222"/>
                  </a:cubicBezTo>
                  <a:cubicBezTo>
                    <a:pt x="2587" y="11140"/>
                    <a:pt x="2567" y="11079"/>
                    <a:pt x="2547" y="11018"/>
                  </a:cubicBezTo>
                  <a:close/>
                  <a:moveTo>
                    <a:pt x="6966" y="11324"/>
                  </a:moveTo>
                  <a:cubicBezTo>
                    <a:pt x="7007" y="11426"/>
                    <a:pt x="7047" y="11527"/>
                    <a:pt x="7109" y="11629"/>
                  </a:cubicBezTo>
                  <a:cubicBezTo>
                    <a:pt x="7109" y="11629"/>
                    <a:pt x="7129" y="11609"/>
                    <a:pt x="7129" y="11609"/>
                  </a:cubicBezTo>
                  <a:cubicBezTo>
                    <a:pt x="7129" y="11568"/>
                    <a:pt x="7109" y="11507"/>
                    <a:pt x="7088" y="11446"/>
                  </a:cubicBezTo>
                  <a:cubicBezTo>
                    <a:pt x="7109" y="11405"/>
                    <a:pt x="7149" y="11385"/>
                    <a:pt x="7170" y="11364"/>
                  </a:cubicBezTo>
                  <a:cubicBezTo>
                    <a:pt x="7272" y="11385"/>
                    <a:pt x="7272" y="11466"/>
                    <a:pt x="7251" y="11527"/>
                  </a:cubicBezTo>
                  <a:cubicBezTo>
                    <a:pt x="7333" y="11548"/>
                    <a:pt x="7434" y="11507"/>
                    <a:pt x="7496" y="11629"/>
                  </a:cubicBezTo>
                  <a:lnTo>
                    <a:pt x="7292" y="11629"/>
                  </a:lnTo>
                  <a:cubicBezTo>
                    <a:pt x="7251" y="11690"/>
                    <a:pt x="7210" y="11751"/>
                    <a:pt x="7149" y="11812"/>
                  </a:cubicBezTo>
                  <a:cubicBezTo>
                    <a:pt x="7094" y="11794"/>
                    <a:pt x="7055" y="11792"/>
                    <a:pt x="7002" y="11777"/>
                  </a:cubicBezTo>
                  <a:lnTo>
                    <a:pt x="7002" y="11777"/>
                  </a:lnTo>
                  <a:cubicBezTo>
                    <a:pt x="7004" y="11775"/>
                    <a:pt x="7005" y="11773"/>
                    <a:pt x="7007" y="11772"/>
                  </a:cubicBezTo>
                  <a:cubicBezTo>
                    <a:pt x="6905" y="11751"/>
                    <a:pt x="6844" y="11690"/>
                    <a:pt x="6844" y="11588"/>
                  </a:cubicBezTo>
                  <a:cubicBezTo>
                    <a:pt x="6823" y="11487"/>
                    <a:pt x="6823" y="11405"/>
                    <a:pt x="6885" y="11324"/>
                  </a:cubicBezTo>
                  <a:close/>
                  <a:moveTo>
                    <a:pt x="14440" y="11568"/>
                  </a:moveTo>
                  <a:cubicBezTo>
                    <a:pt x="14481" y="11629"/>
                    <a:pt x="14501" y="11670"/>
                    <a:pt x="14522" y="11711"/>
                  </a:cubicBezTo>
                  <a:cubicBezTo>
                    <a:pt x="14603" y="11833"/>
                    <a:pt x="14603" y="11833"/>
                    <a:pt x="14501" y="11914"/>
                  </a:cubicBezTo>
                  <a:cubicBezTo>
                    <a:pt x="14464" y="11952"/>
                    <a:pt x="14443" y="11990"/>
                    <a:pt x="14408" y="12027"/>
                  </a:cubicBezTo>
                  <a:lnTo>
                    <a:pt x="14408" y="12027"/>
                  </a:lnTo>
                  <a:cubicBezTo>
                    <a:pt x="14338" y="11967"/>
                    <a:pt x="14338" y="11890"/>
                    <a:pt x="14338" y="11812"/>
                  </a:cubicBezTo>
                  <a:cubicBezTo>
                    <a:pt x="14318" y="11833"/>
                    <a:pt x="14277" y="11853"/>
                    <a:pt x="14237" y="11874"/>
                  </a:cubicBezTo>
                  <a:cubicBezTo>
                    <a:pt x="14216" y="11772"/>
                    <a:pt x="14237" y="11690"/>
                    <a:pt x="14298" y="11609"/>
                  </a:cubicBezTo>
                  <a:cubicBezTo>
                    <a:pt x="14338" y="11588"/>
                    <a:pt x="14379" y="11588"/>
                    <a:pt x="14440" y="11568"/>
                  </a:cubicBezTo>
                  <a:close/>
                  <a:moveTo>
                    <a:pt x="6997" y="11782"/>
                  </a:moveTo>
                  <a:cubicBezTo>
                    <a:pt x="7054" y="11840"/>
                    <a:pt x="7112" y="11898"/>
                    <a:pt x="7170" y="11975"/>
                  </a:cubicBezTo>
                  <a:cubicBezTo>
                    <a:pt x="7068" y="12077"/>
                    <a:pt x="7068" y="12077"/>
                    <a:pt x="6905" y="12138"/>
                  </a:cubicBezTo>
                  <a:cubicBezTo>
                    <a:pt x="6864" y="12118"/>
                    <a:pt x="6823" y="12098"/>
                    <a:pt x="6783" y="12057"/>
                  </a:cubicBezTo>
                  <a:cubicBezTo>
                    <a:pt x="6823" y="12016"/>
                    <a:pt x="6844" y="11975"/>
                    <a:pt x="6864" y="11955"/>
                  </a:cubicBezTo>
                  <a:cubicBezTo>
                    <a:pt x="6925" y="11975"/>
                    <a:pt x="6966" y="11975"/>
                    <a:pt x="7027" y="11996"/>
                  </a:cubicBezTo>
                  <a:cubicBezTo>
                    <a:pt x="6986" y="11935"/>
                    <a:pt x="6966" y="11874"/>
                    <a:pt x="6946" y="11833"/>
                  </a:cubicBezTo>
                  <a:cubicBezTo>
                    <a:pt x="6963" y="11816"/>
                    <a:pt x="6980" y="11799"/>
                    <a:pt x="6997" y="11782"/>
                  </a:cubicBezTo>
                  <a:close/>
                  <a:moveTo>
                    <a:pt x="7475" y="12138"/>
                  </a:moveTo>
                  <a:lnTo>
                    <a:pt x="7475" y="12138"/>
                  </a:lnTo>
                  <a:cubicBezTo>
                    <a:pt x="7638" y="12159"/>
                    <a:pt x="7740" y="12179"/>
                    <a:pt x="7821" y="12301"/>
                  </a:cubicBezTo>
                  <a:cubicBezTo>
                    <a:pt x="7740" y="12322"/>
                    <a:pt x="7699" y="12322"/>
                    <a:pt x="7618" y="12322"/>
                  </a:cubicBezTo>
                  <a:cubicBezTo>
                    <a:pt x="7597" y="12281"/>
                    <a:pt x="7536" y="12220"/>
                    <a:pt x="7475" y="12138"/>
                  </a:cubicBezTo>
                  <a:close/>
                  <a:moveTo>
                    <a:pt x="14410" y="12047"/>
                  </a:moveTo>
                  <a:cubicBezTo>
                    <a:pt x="14450" y="12087"/>
                    <a:pt x="14505" y="12142"/>
                    <a:pt x="14542" y="12179"/>
                  </a:cubicBezTo>
                  <a:cubicBezTo>
                    <a:pt x="14522" y="12220"/>
                    <a:pt x="14501" y="12261"/>
                    <a:pt x="14461" y="12322"/>
                  </a:cubicBezTo>
                  <a:cubicBezTo>
                    <a:pt x="14399" y="12281"/>
                    <a:pt x="14359" y="12240"/>
                    <a:pt x="14298" y="12199"/>
                  </a:cubicBezTo>
                  <a:cubicBezTo>
                    <a:pt x="14335" y="12143"/>
                    <a:pt x="14372" y="12087"/>
                    <a:pt x="14410" y="12047"/>
                  </a:cubicBezTo>
                  <a:close/>
                  <a:moveTo>
                    <a:pt x="2852" y="12118"/>
                  </a:moveTo>
                  <a:cubicBezTo>
                    <a:pt x="2873" y="12159"/>
                    <a:pt x="2893" y="12179"/>
                    <a:pt x="2913" y="12240"/>
                  </a:cubicBezTo>
                  <a:cubicBezTo>
                    <a:pt x="2832" y="12240"/>
                    <a:pt x="2771" y="12220"/>
                    <a:pt x="2730" y="12220"/>
                  </a:cubicBezTo>
                  <a:cubicBezTo>
                    <a:pt x="2750" y="12240"/>
                    <a:pt x="2771" y="12281"/>
                    <a:pt x="2791" y="12322"/>
                  </a:cubicBezTo>
                  <a:cubicBezTo>
                    <a:pt x="2730" y="12342"/>
                    <a:pt x="2689" y="12342"/>
                    <a:pt x="2649" y="12362"/>
                  </a:cubicBezTo>
                  <a:cubicBezTo>
                    <a:pt x="2628" y="12322"/>
                    <a:pt x="2608" y="12301"/>
                    <a:pt x="2587" y="12281"/>
                  </a:cubicBezTo>
                  <a:cubicBezTo>
                    <a:pt x="2608" y="12261"/>
                    <a:pt x="2608" y="12240"/>
                    <a:pt x="2628" y="12240"/>
                  </a:cubicBezTo>
                  <a:cubicBezTo>
                    <a:pt x="2669" y="12240"/>
                    <a:pt x="2710" y="12240"/>
                    <a:pt x="2730" y="12220"/>
                  </a:cubicBezTo>
                  <a:cubicBezTo>
                    <a:pt x="2771" y="12199"/>
                    <a:pt x="2791" y="12179"/>
                    <a:pt x="2852" y="12118"/>
                  </a:cubicBezTo>
                  <a:close/>
                  <a:moveTo>
                    <a:pt x="4848" y="9939"/>
                  </a:moveTo>
                  <a:lnTo>
                    <a:pt x="4848" y="9939"/>
                  </a:lnTo>
                  <a:cubicBezTo>
                    <a:pt x="4950" y="10000"/>
                    <a:pt x="4991" y="10020"/>
                    <a:pt x="5072" y="10061"/>
                  </a:cubicBezTo>
                  <a:cubicBezTo>
                    <a:pt x="5011" y="10081"/>
                    <a:pt x="4970" y="10102"/>
                    <a:pt x="4950" y="10102"/>
                  </a:cubicBezTo>
                  <a:cubicBezTo>
                    <a:pt x="4950" y="10142"/>
                    <a:pt x="4950" y="10183"/>
                    <a:pt x="4950" y="10224"/>
                  </a:cubicBezTo>
                  <a:cubicBezTo>
                    <a:pt x="4999" y="10240"/>
                    <a:pt x="5022" y="10322"/>
                    <a:pt x="5092" y="10322"/>
                  </a:cubicBezTo>
                  <a:cubicBezTo>
                    <a:pt x="5105" y="10322"/>
                    <a:pt x="5120" y="10319"/>
                    <a:pt x="5138" y="10313"/>
                  </a:cubicBezTo>
                  <a:lnTo>
                    <a:pt x="5138" y="10313"/>
                  </a:lnTo>
                  <a:cubicBezTo>
                    <a:pt x="5175" y="10371"/>
                    <a:pt x="5196" y="10431"/>
                    <a:pt x="5235" y="10509"/>
                  </a:cubicBezTo>
                  <a:cubicBezTo>
                    <a:pt x="5215" y="10529"/>
                    <a:pt x="5174" y="10550"/>
                    <a:pt x="5133" y="10591"/>
                  </a:cubicBezTo>
                  <a:cubicBezTo>
                    <a:pt x="5092" y="10550"/>
                    <a:pt x="5052" y="10509"/>
                    <a:pt x="5011" y="10448"/>
                  </a:cubicBezTo>
                  <a:cubicBezTo>
                    <a:pt x="4950" y="10448"/>
                    <a:pt x="4889" y="10448"/>
                    <a:pt x="4828" y="10428"/>
                  </a:cubicBezTo>
                  <a:cubicBezTo>
                    <a:pt x="4807" y="10407"/>
                    <a:pt x="4787" y="10387"/>
                    <a:pt x="4767" y="10367"/>
                  </a:cubicBezTo>
                  <a:cubicBezTo>
                    <a:pt x="4767" y="10367"/>
                    <a:pt x="4767" y="10367"/>
                    <a:pt x="4746" y="10387"/>
                  </a:cubicBezTo>
                  <a:cubicBezTo>
                    <a:pt x="4787" y="10448"/>
                    <a:pt x="4828" y="10509"/>
                    <a:pt x="4889" y="10591"/>
                  </a:cubicBezTo>
                  <a:cubicBezTo>
                    <a:pt x="4889" y="10611"/>
                    <a:pt x="4868" y="10652"/>
                    <a:pt x="4868" y="10672"/>
                  </a:cubicBezTo>
                  <a:cubicBezTo>
                    <a:pt x="4889" y="10733"/>
                    <a:pt x="4929" y="10774"/>
                    <a:pt x="4950" y="10815"/>
                  </a:cubicBezTo>
                  <a:lnTo>
                    <a:pt x="5092" y="10753"/>
                  </a:lnTo>
                  <a:lnTo>
                    <a:pt x="5092" y="10753"/>
                  </a:lnTo>
                  <a:cubicBezTo>
                    <a:pt x="5113" y="10855"/>
                    <a:pt x="5072" y="10896"/>
                    <a:pt x="4991" y="10937"/>
                  </a:cubicBezTo>
                  <a:cubicBezTo>
                    <a:pt x="4970" y="10896"/>
                    <a:pt x="4950" y="10876"/>
                    <a:pt x="4950" y="10835"/>
                  </a:cubicBezTo>
                  <a:cubicBezTo>
                    <a:pt x="4909" y="10835"/>
                    <a:pt x="4868" y="10855"/>
                    <a:pt x="4828" y="10855"/>
                  </a:cubicBezTo>
                  <a:cubicBezTo>
                    <a:pt x="4828" y="10916"/>
                    <a:pt x="4848" y="10977"/>
                    <a:pt x="4868" y="11059"/>
                  </a:cubicBezTo>
                  <a:cubicBezTo>
                    <a:pt x="4929" y="11018"/>
                    <a:pt x="4991" y="10998"/>
                    <a:pt x="5072" y="10957"/>
                  </a:cubicBezTo>
                  <a:cubicBezTo>
                    <a:pt x="5092" y="10998"/>
                    <a:pt x="5133" y="11018"/>
                    <a:pt x="5174" y="11059"/>
                  </a:cubicBezTo>
                  <a:cubicBezTo>
                    <a:pt x="5113" y="11100"/>
                    <a:pt x="5092" y="11100"/>
                    <a:pt x="5052" y="11120"/>
                  </a:cubicBezTo>
                  <a:cubicBezTo>
                    <a:pt x="5052" y="11181"/>
                    <a:pt x="5072" y="11222"/>
                    <a:pt x="5072" y="11324"/>
                  </a:cubicBezTo>
                  <a:cubicBezTo>
                    <a:pt x="5011" y="11222"/>
                    <a:pt x="4970" y="11181"/>
                    <a:pt x="4929" y="11140"/>
                  </a:cubicBezTo>
                  <a:cubicBezTo>
                    <a:pt x="4868" y="11120"/>
                    <a:pt x="4828" y="11120"/>
                    <a:pt x="4767" y="11120"/>
                  </a:cubicBezTo>
                  <a:cubicBezTo>
                    <a:pt x="4726" y="11202"/>
                    <a:pt x="4685" y="11283"/>
                    <a:pt x="4624" y="11385"/>
                  </a:cubicBezTo>
                  <a:cubicBezTo>
                    <a:pt x="4665" y="11405"/>
                    <a:pt x="4685" y="11426"/>
                    <a:pt x="4705" y="11466"/>
                  </a:cubicBezTo>
                  <a:cubicBezTo>
                    <a:pt x="4705" y="11507"/>
                    <a:pt x="4685" y="11527"/>
                    <a:pt x="4665" y="11568"/>
                  </a:cubicBezTo>
                  <a:cubicBezTo>
                    <a:pt x="4685" y="11609"/>
                    <a:pt x="4705" y="11670"/>
                    <a:pt x="4726" y="11751"/>
                  </a:cubicBezTo>
                  <a:lnTo>
                    <a:pt x="4563" y="11751"/>
                  </a:lnTo>
                  <a:cubicBezTo>
                    <a:pt x="4502" y="11853"/>
                    <a:pt x="4563" y="11955"/>
                    <a:pt x="4583" y="12057"/>
                  </a:cubicBezTo>
                  <a:cubicBezTo>
                    <a:pt x="4543" y="12098"/>
                    <a:pt x="4502" y="12118"/>
                    <a:pt x="4461" y="12159"/>
                  </a:cubicBezTo>
                  <a:cubicBezTo>
                    <a:pt x="4461" y="12220"/>
                    <a:pt x="4441" y="12301"/>
                    <a:pt x="4441" y="12383"/>
                  </a:cubicBezTo>
                  <a:cubicBezTo>
                    <a:pt x="4298" y="12322"/>
                    <a:pt x="4400" y="12199"/>
                    <a:pt x="4339" y="12138"/>
                  </a:cubicBezTo>
                  <a:lnTo>
                    <a:pt x="4339" y="12138"/>
                  </a:lnTo>
                  <a:cubicBezTo>
                    <a:pt x="4318" y="12159"/>
                    <a:pt x="4298" y="12261"/>
                    <a:pt x="4278" y="12281"/>
                  </a:cubicBezTo>
                  <a:cubicBezTo>
                    <a:pt x="4257" y="12301"/>
                    <a:pt x="4217" y="12322"/>
                    <a:pt x="4176" y="12362"/>
                  </a:cubicBezTo>
                  <a:cubicBezTo>
                    <a:pt x="4196" y="12220"/>
                    <a:pt x="4196" y="12098"/>
                    <a:pt x="4217" y="11955"/>
                  </a:cubicBezTo>
                  <a:cubicBezTo>
                    <a:pt x="4278" y="11955"/>
                    <a:pt x="4339" y="11935"/>
                    <a:pt x="4400" y="11935"/>
                  </a:cubicBezTo>
                  <a:cubicBezTo>
                    <a:pt x="4400" y="11874"/>
                    <a:pt x="4380" y="11812"/>
                    <a:pt x="4380" y="11751"/>
                  </a:cubicBezTo>
                  <a:cubicBezTo>
                    <a:pt x="4400" y="11711"/>
                    <a:pt x="4441" y="11650"/>
                    <a:pt x="4502" y="11568"/>
                  </a:cubicBezTo>
                  <a:lnTo>
                    <a:pt x="4502" y="11568"/>
                  </a:lnTo>
                  <a:cubicBezTo>
                    <a:pt x="4441" y="11588"/>
                    <a:pt x="4420" y="11588"/>
                    <a:pt x="4380" y="11588"/>
                  </a:cubicBezTo>
                  <a:cubicBezTo>
                    <a:pt x="4298" y="11466"/>
                    <a:pt x="4217" y="11344"/>
                    <a:pt x="4115" y="11222"/>
                  </a:cubicBezTo>
                  <a:cubicBezTo>
                    <a:pt x="4176" y="11202"/>
                    <a:pt x="4217" y="11181"/>
                    <a:pt x="4278" y="11161"/>
                  </a:cubicBezTo>
                  <a:cubicBezTo>
                    <a:pt x="4217" y="11059"/>
                    <a:pt x="4094" y="11039"/>
                    <a:pt x="4115" y="10896"/>
                  </a:cubicBezTo>
                  <a:cubicBezTo>
                    <a:pt x="4196" y="10896"/>
                    <a:pt x="4278" y="10896"/>
                    <a:pt x="4359" y="10916"/>
                  </a:cubicBezTo>
                  <a:cubicBezTo>
                    <a:pt x="4420" y="10998"/>
                    <a:pt x="4481" y="11100"/>
                    <a:pt x="4563" y="11202"/>
                  </a:cubicBezTo>
                  <a:cubicBezTo>
                    <a:pt x="4563" y="11181"/>
                    <a:pt x="4563" y="11140"/>
                    <a:pt x="4583" y="11120"/>
                  </a:cubicBezTo>
                  <a:cubicBezTo>
                    <a:pt x="4502" y="10957"/>
                    <a:pt x="4502" y="10957"/>
                    <a:pt x="4522" y="10815"/>
                  </a:cubicBezTo>
                  <a:cubicBezTo>
                    <a:pt x="4543" y="10815"/>
                    <a:pt x="4563" y="10835"/>
                    <a:pt x="4583" y="10855"/>
                  </a:cubicBezTo>
                  <a:lnTo>
                    <a:pt x="4644" y="10855"/>
                  </a:lnTo>
                  <a:cubicBezTo>
                    <a:pt x="4644" y="10855"/>
                    <a:pt x="4685" y="10835"/>
                    <a:pt x="4685" y="10835"/>
                  </a:cubicBezTo>
                  <a:cubicBezTo>
                    <a:pt x="4665" y="10753"/>
                    <a:pt x="4705" y="10652"/>
                    <a:pt x="4705" y="10570"/>
                  </a:cubicBezTo>
                  <a:cubicBezTo>
                    <a:pt x="4705" y="10529"/>
                    <a:pt x="4665" y="10468"/>
                    <a:pt x="4624" y="10407"/>
                  </a:cubicBezTo>
                  <a:cubicBezTo>
                    <a:pt x="4583" y="10448"/>
                    <a:pt x="4563" y="10448"/>
                    <a:pt x="4543" y="10468"/>
                  </a:cubicBezTo>
                  <a:cubicBezTo>
                    <a:pt x="4563" y="10509"/>
                    <a:pt x="4583" y="10550"/>
                    <a:pt x="4604" y="10570"/>
                  </a:cubicBezTo>
                  <a:cubicBezTo>
                    <a:pt x="4563" y="10591"/>
                    <a:pt x="4543" y="10611"/>
                    <a:pt x="4522" y="10611"/>
                  </a:cubicBezTo>
                  <a:cubicBezTo>
                    <a:pt x="4461" y="10591"/>
                    <a:pt x="4420" y="10550"/>
                    <a:pt x="4339" y="10509"/>
                  </a:cubicBezTo>
                  <a:cubicBezTo>
                    <a:pt x="4380" y="10448"/>
                    <a:pt x="4420" y="10367"/>
                    <a:pt x="4461" y="10305"/>
                  </a:cubicBezTo>
                  <a:cubicBezTo>
                    <a:pt x="4400" y="10285"/>
                    <a:pt x="4339" y="10285"/>
                    <a:pt x="4278" y="10265"/>
                  </a:cubicBezTo>
                  <a:cubicBezTo>
                    <a:pt x="4308" y="10205"/>
                    <a:pt x="4337" y="10167"/>
                    <a:pt x="4383" y="10167"/>
                  </a:cubicBezTo>
                  <a:cubicBezTo>
                    <a:pt x="4400" y="10167"/>
                    <a:pt x="4419" y="10172"/>
                    <a:pt x="4441" y="10183"/>
                  </a:cubicBezTo>
                  <a:cubicBezTo>
                    <a:pt x="4461" y="10224"/>
                    <a:pt x="4461" y="10265"/>
                    <a:pt x="4461" y="10305"/>
                  </a:cubicBezTo>
                  <a:cubicBezTo>
                    <a:pt x="4543" y="10265"/>
                    <a:pt x="4522" y="10183"/>
                    <a:pt x="4522" y="10122"/>
                  </a:cubicBezTo>
                  <a:cubicBezTo>
                    <a:pt x="4545" y="10113"/>
                    <a:pt x="4564" y="10109"/>
                    <a:pt x="4580" y="10109"/>
                  </a:cubicBezTo>
                  <a:cubicBezTo>
                    <a:pt x="4634" y="10109"/>
                    <a:pt x="4654" y="10156"/>
                    <a:pt x="4685" y="10204"/>
                  </a:cubicBezTo>
                  <a:cubicBezTo>
                    <a:pt x="4767" y="10183"/>
                    <a:pt x="4868" y="10142"/>
                    <a:pt x="4950" y="10122"/>
                  </a:cubicBezTo>
                  <a:cubicBezTo>
                    <a:pt x="4929" y="10081"/>
                    <a:pt x="4909" y="10041"/>
                    <a:pt x="4848" y="9939"/>
                  </a:cubicBezTo>
                  <a:close/>
                  <a:moveTo>
                    <a:pt x="14155" y="12220"/>
                  </a:moveTo>
                  <a:cubicBezTo>
                    <a:pt x="14269" y="12239"/>
                    <a:pt x="14277" y="12328"/>
                    <a:pt x="14310" y="12406"/>
                  </a:cubicBezTo>
                  <a:lnTo>
                    <a:pt x="14310" y="12406"/>
                  </a:lnTo>
                  <a:cubicBezTo>
                    <a:pt x="14299" y="12410"/>
                    <a:pt x="14289" y="12411"/>
                    <a:pt x="14279" y="12411"/>
                  </a:cubicBezTo>
                  <a:cubicBezTo>
                    <a:pt x="14210" y="12411"/>
                    <a:pt x="14187" y="12319"/>
                    <a:pt x="14135" y="12301"/>
                  </a:cubicBezTo>
                  <a:cubicBezTo>
                    <a:pt x="14135" y="12261"/>
                    <a:pt x="14155" y="12240"/>
                    <a:pt x="14155" y="12220"/>
                  </a:cubicBezTo>
                  <a:close/>
                  <a:moveTo>
                    <a:pt x="14461" y="12423"/>
                  </a:moveTo>
                  <a:cubicBezTo>
                    <a:pt x="14481" y="12464"/>
                    <a:pt x="14501" y="12505"/>
                    <a:pt x="14542" y="12546"/>
                  </a:cubicBezTo>
                  <a:cubicBezTo>
                    <a:pt x="14501" y="12566"/>
                    <a:pt x="14481" y="12566"/>
                    <a:pt x="14461" y="12566"/>
                  </a:cubicBezTo>
                  <a:cubicBezTo>
                    <a:pt x="14425" y="12512"/>
                    <a:pt x="14373" y="12474"/>
                    <a:pt x="14333" y="12423"/>
                  </a:cubicBezTo>
                  <a:close/>
                  <a:moveTo>
                    <a:pt x="2823" y="12420"/>
                  </a:moveTo>
                  <a:cubicBezTo>
                    <a:pt x="2935" y="12420"/>
                    <a:pt x="3008" y="12477"/>
                    <a:pt x="3097" y="12566"/>
                  </a:cubicBezTo>
                  <a:cubicBezTo>
                    <a:pt x="3015" y="12586"/>
                    <a:pt x="2954" y="12586"/>
                    <a:pt x="2873" y="12607"/>
                  </a:cubicBezTo>
                  <a:cubicBezTo>
                    <a:pt x="2852" y="12546"/>
                    <a:pt x="2811" y="12485"/>
                    <a:pt x="2771" y="12423"/>
                  </a:cubicBezTo>
                  <a:cubicBezTo>
                    <a:pt x="2789" y="12421"/>
                    <a:pt x="2807" y="12420"/>
                    <a:pt x="2823" y="12420"/>
                  </a:cubicBezTo>
                  <a:close/>
                  <a:moveTo>
                    <a:pt x="5052" y="12607"/>
                  </a:moveTo>
                  <a:cubicBezTo>
                    <a:pt x="5052" y="12668"/>
                    <a:pt x="5052" y="12709"/>
                    <a:pt x="5031" y="12749"/>
                  </a:cubicBezTo>
                  <a:lnTo>
                    <a:pt x="4991" y="12749"/>
                  </a:lnTo>
                  <a:cubicBezTo>
                    <a:pt x="4991" y="12729"/>
                    <a:pt x="4970" y="12688"/>
                    <a:pt x="4950" y="12647"/>
                  </a:cubicBezTo>
                  <a:cubicBezTo>
                    <a:pt x="4991" y="12627"/>
                    <a:pt x="5011" y="12627"/>
                    <a:pt x="5052" y="12607"/>
                  </a:cubicBezTo>
                  <a:close/>
                  <a:moveTo>
                    <a:pt x="17210" y="12749"/>
                  </a:moveTo>
                  <a:cubicBezTo>
                    <a:pt x="17214" y="12753"/>
                    <a:pt x="17218" y="12756"/>
                    <a:pt x="17222" y="12759"/>
                  </a:cubicBezTo>
                  <a:lnTo>
                    <a:pt x="17222" y="12759"/>
                  </a:lnTo>
                  <a:cubicBezTo>
                    <a:pt x="17225" y="12756"/>
                    <a:pt x="17228" y="12753"/>
                    <a:pt x="17230" y="12749"/>
                  </a:cubicBezTo>
                  <a:close/>
                  <a:moveTo>
                    <a:pt x="2547" y="12505"/>
                  </a:moveTo>
                  <a:cubicBezTo>
                    <a:pt x="2547" y="12627"/>
                    <a:pt x="2567" y="12729"/>
                    <a:pt x="2567" y="12831"/>
                  </a:cubicBezTo>
                  <a:cubicBezTo>
                    <a:pt x="2445" y="12831"/>
                    <a:pt x="2465" y="12749"/>
                    <a:pt x="2465" y="12709"/>
                  </a:cubicBezTo>
                  <a:cubicBezTo>
                    <a:pt x="2486" y="12647"/>
                    <a:pt x="2424" y="12566"/>
                    <a:pt x="2547" y="12505"/>
                  </a:cubicBezTo>
                  <a:close/>
                  <a:moveTo>
                    <a:pt x="14277" y="12709"/>
                  </a:moveTo>
                  <a:cubicBezTo>
                    <a:pt x="14298" y="12749"/>
                    <a:pt x="14298" y="12770"/>
                    <a:pt x="14298" y="12770"/>
                  </a:cubicBezTo>
                  <a:cubicBezTo>
                    <a:pt x="14257" y="12892"/>
                    <a:pt x="14175" y="12912"/>
                    <a:pt x="14053" y="12953"/>
                  </a:cubicBezTo>
                  <a:cubicBezTo>
                    <a:pt x="14074" y="12871"/>
                    <a:pt x="14094" y="12831"/>
                    <a:pt x="14094" y="12770"/>
                  </a:cubicBezTo>
                  <a:cubicBezTo>
                    <a:pt x="14155" y="12749"/>
                    <a:pt x="14216" y="12729"/>
                    <a:pt x="14277" y="12709"/>
                  </a:cubicBezTo>
                  <a:close/>
                  <a:moveTo>
                    <a:pt x="7720" y="12566"/>
                  </a:moveTo>
                  <a:lnTo>
                    <a:pt x="7720" y="12566"/>
                  </a:lnTo>
                  <a:cubicBezTo>
                    <a:pt x="7699" y="12709"/>
                    <a:pt x="7679" y="12831"/>
                    <a:pt x="7679" y="12933"/>
                  </a:cubicBezTo>
                  <a:cubicBezTo>
                    <a:pt x="7618" y="12933"/>
                    <a:pt x="7557" y="12912"/>
                    <a:pt x="7516" y="12912"/>
                  </a:cubicBezTo>
                  <a:cubicBezTo>
                    <a:pt x="7475" y="12912"/>
                    <a:pt x="7434" y="12933"/>
                    <a:pt x="7353" y="12973"/>
                  </a:cubicBezTo>
                  <a:cubicBezTo>
                    <a:pt x="7394" y="12892"/>
                    <a:pt x="7414" y="12831"/>
                    <a:pt x="7414" y="12790"/>
                  </a:cubicBezTo>
                  <a:cubicBezTo>
                    <a:pt x="7434" y="12749"/>
                    <a:pt x="7414" y="12709"/>
                    <a:pt x="7414" y="12607"/>
                  </a:cubicBezTo>
                  <a:cubicBezTo>
                    <a:pt x="7516" y="12607"/>
                    <a:pt x="7618" y="12586"/>
                    <a:pt x="7720" y="12566"/>
                  </a:cubicBezTo>
                  <a:close/>
                  <a:moveTo>
                    <a:pt x="6826" y="12188"/>
                  </a:moveTo>
                  <a:cubicBezTo>
                    <a:pt x="6898" y="12188"/>
                    <a:pt x="6952" y="12206"/>
                    <a:pt x="7007" y="12261"/>
                  </a:cubicBezTo>
                  <a:cubicBezTo>
                    <a:pt x="7068" y="12322"/>
                    <a:pt x="7129" y="12362"/>
                    <a:pt x="7190" y="12403"/>
                  </a:cubicBezTo>
                  <a:cubicBezTo>
                    <a:pt x="7170" y="12505"/>
                    <a:pt x="7170" y="12607"/>
                    <a:pt x="7149" y="12709"/>
                  </a:cubicBezTo>
                  <a:cubicBezTo>
                    <a:pt x="7109" y="12709"/>
                    <a:pt x="7068" y="12729"/>
                    <a:pt x="7027" y="12729"/>
                  </a:cubicBezTo>
                  <a:cubicBezTo>
                    <a:pt x="6966" y="12790"/>
                    <a:pt x="6925" y="12831"/>
                    <a:pt x="6885" y="12871"/>
                  </a:cubicBezTo>
                  <a:cubicBezTo>
                    <a:pt x="6864" y="12871"/>
                    <a:pt x="6864" y="12871"/>
                    <a:pt x="6864" y="12851"/>
                  </a:cubicBezTo>
                  <a:lnTo>
                    <a:pt x="6762" y="13014"/>
                  </a:lnTo>
                  <a:cubicBezTo>
                    <a:pt x="6681" y="12994"/>
                    <a:pt x="6661" y="12912"/>
                    <a:pt x="6681" y="12831"/>
                  </a:cubicBezTo>
                  <a:cubicBezTo>
                    <a:pt x="6701" y="12729"/>
                    <a:pt x="6701" y="12607"/>
                    <a:pt x="6681" y="12464"/>
                  </a:cubicBezTo>
                  <a:lnTo>
                    <a:pt x="6681" y="12464"/>
                  </a:lnTo>
                  <a:lnTo>
                    <a:pt x="6864" y="12546"/>
                  </a:lnTo>
                  <a:cubicBezTo>
                    <a:pt x="6925" y="12566"/>
                    <a:pt x="6986" y="12566"/>
                    <a:pt x="7047" y="12566"/>
                  </a:cubicBezTo>
                  <a:cubicBezTo>
                    <a:pt x="7027" y="12403"/>
                    <a:pt x="7027" y="12383"/>
                    <a:pt x="6905" y="12362"/>
                  </a:cubicBezTo>
                  <a:cubicBezTo>
                    <a:pt x="6803" y="12342"/>
                    <a:pt x="6783" y="12281"/>
                    <a:pt x="6701" y="12199"/>
                  </a:cubicBezTo>
                  <a:cubicBezTo>
                    <a:pt x="6749" y="12193"/>
                    <a:pt x="6790" y="12188"/>
                    <a:pt x="6826" y="12188"/>
                  </a:cubicBezTo>
                  <a:close/>
                  <a:moveTo>
                    <a:pt x="7007" y="12953"/>
                  </a:moveTo>
                  <a:cubicBezTo>
                    <a:pt x="7047" y="12953"/>
                    <a:pt x="7068" y="12973"/>
                    <a:pt x="7109" y="12973"/>
                  </a:cubicBezTo>
                  <a:cubicBezTo>
                    <a:pt x="7109" y="13014"/>
                    <a:pt x="7109" y="13055"/>
                    <a:pt x="7109" y="13116"/>
                  </a:cubicBezTo>
                  <a:cubicBezTo>
                    <a:pt x="7027" y="13075"/>
                    <a:pt x="6986" y="13055"/>
                    <a:pt x="7007" y="12953"/>
                  </a:cubicBezTo>
                  <a:close/>
                  <a:moveTo>
                    <a:pt x="7251" y="13055"/>
                  </a:moveTo>
                  <a:lnTo>
                    <a:pt x="7251" y="13055"/>
                  </a:lnTo>
                  <a:cubicBezTo>
                    <a:pt x="7353" y="13075"/>
                    <a:pt x="7394" y="13075"/>
                    <a:pt x="7475" y="13075"/>
                  </a:cubicBezTo>
                  <a:cubicBezTo>
                    <a:pt x="7434" y="13136"/>
                    <a:pt x="7434" y="13157"/>
                    <a:pt x="7414" y="13197"/>
                  </a:cubicBezTo>
                  <a:cubicBezTo>
                    <a:pt x="7373" y="13157"/>
                    <a:pt x="7333" y="13136"/>
                    <a:pt x="7251" y="13055"/>
                  </a:cubicBezTo>
                  <a:close/>
                  <a:moveTo>
                    <a:pt x="17841" y="13055"/>
                  </a:moveTo>
                  <a:cubicBezTo>
                    <a:pt x="17841" y="13136"/>
                    <a:pt x="17862" y="13177"/>
                    <a:pt x="17882" y="13258"/>
                  </a:cubicBezTo>
                  <a:cubicBezTo>
                    <a:pt x="17801" y="13238"/>
                    <a:pt x="17760" y="13218"/>
                    <a:pt x="17699" y="13197"/>
                  </a:cubicBezTo>
                  <a:cubicBezTo>
                    <a:pt x="17760" y="13136"/>
                    <a:pt x="17780" y="13116"/>
                    <a:pt x="17841" y="13055"/>
                  </a:cubicBezTo>
                  <a:close/>
                  <a:moveTo>
                    <a:pt x="6701" y="13116"/>
                  </a:moveTo>
                  <a:cubicBezTo>
                    <a:pt x="6803" y="13197"/>
                    <a:pt x="6905" y="13258"/>
                    <a:pt x="7027" y="13279"/>
                  </a:cubicBezTo>
                  <a:cubicBezTo>
                    <a:pt x="7007" y="13299"/>
                    <a:pt x="7007" y="13320"/>
                    <a:pt x="6986" y="13320"/>
                  </a:cubicBezTo>
                  <a:cubicBezTo>
                    <a:pt x="6905" y="13340"/>
                    <a:pt x="6823" y="13340"/>
                    <a:pt x="6742" y="13340"/>
                  </a:cubicBezTo>
                  <a:cubicBezTo>
                    <a:pt x="6722" y="13320"/>
                    <a:pt x="6681" y="13299"/>
                    <a:pt x="6661" y="13258"/>
                  </a:cubicBezTo>
                  <a:cubicBezTo>
                    <a:pt x="6661" y="13218"/>
                    <a:pt x="6640" y="13177"/>
                    <a:pt x="6640" y="13136"/>
                  </a:cubicBezTo>
                  <a:cubicBezTo>
                    <a:pt x="6661" y="13136"/>
                    <a:pt x="6701" y="13116"/>
                    <a:pt x="6701" y="13116"/>
                  </a:cubicBezTo>
                  <a:close/>
                  <a:moveTo>
                    <a:pt x="4033" y="13218"/>
                  </a:moveTo>
                  <a:cubicBezTo>
                    <a:pt x="4054" y="13258"/>
                    <a:pt x="4074" y="13299"/>
                    <a:pt x="4115" y="13360"/>
                  </a:cubicBezTo>
                  <a:cubicBezTo>
                    <a:pt x="3993" y="13320"/>
                    <a:pt x="3993" y="13320"/>
                    <a:pt x="4033" y="13218"/>
                  </a:cubicBezTo>
                  <a:close/>
                  <a:moveTo>
                    <a:pt x="6825" y="13485"/>
                  </a:moveTo>
                  <a:cubicBezTo>
                    <a:pt x="6850" y="13485"/>
                    <a:pt x="6878" y="13494"/>
                    <a:pt x="6905" y="13503"/>
                  </a:cubicBezTo>
                  <a:cubicBezTo>
                    <a:pt x="6905" y="13523"/>
                    <a:pt x="6885" y="13564"/>
                    <a:pt x="6885" y="13605"/>
                  </a:cubicBezTo>
                  <a:cubicBezTo>
                    <a:pt x="6823" y="13584"/>
                    <a:pt x="6783" y="13564"/>
                    <a:pt x="6742" y="13544"/>
                  </a:cubicBezTo>
                  <a:cubicBezTo>
                    <a:pt x="6765" y="13499"/>
                    <a:pt x="6793" y="13485"/>
                    <a:pt x="6825" y="13485"/>
                  </a:cubicBezTo>
                  <a:close/>
                  <a:moveTo>
                    <a:pt x="17179" y="13484"/>
                  </a:moveTo>
                  <a:cubicBezTo>
                    <a:pt x="17268" y="13484"/>
                    <a:pt x="17330" y="13519"/>
                    <a:pt x="17373" y="13605"/>
                  </a:cubicBezTo>
                  <a:cubicBezTo>
                    <a:pt x="17358" y="13619"/>
                    <a:pt x="17344" y="13633"/>
                    <a:pt x="17337" y="13633"/>
                  </a:cubicBezTo>
                  <a:cubicBezTo>
                    <a:pt x="17334" y="13633"/>
                    <a:pt x="17332" y="13631"/>
                    <a:pt x="17332" y="13625"/>
                  </a:cubicBezTo>
                  <a:cubicBezTo>
                    <a:pt x="17251" y="13605"/>
                    <a:pt x="17169" y="13544"/>
                    <a:pt x="17047" y="13503"/>
                  </a:cubicBezTo>
                  <a:cubicBezTo>
                    <a:pt x="17096" y="13490"/>
                    <a:pt x="17140" y="13484"/>
                    <a:pt x="17179" y="13484"/>
                  </a:cubicBezTo>
                  <a:close/>
                  <a:moveTo>
                    <a:pt x="3809" y="13462"/>
                  </a:moveTo>
                  <a:lnTo>
                    <a:pt x="3809" y="13462"/>
                  </a:lnTo>
                  <a:cubicBezTo>
                    <a:pt x="3972" y="13523"/>
                    <a:pt x="3972" y="13523"/>
                    <a:pt x="3932" y="13645"/>
                  </a:cubicBezTo>
                  <a:cubicBezTo>
                    <a:pt x="3891" y="13584"/>
                    <a:pt x="3870" y="13544"/>
                    <a:pt x="3809" y="13462"/>
                  </a:cubicBezTo>
                  <a:close/>
                  <a:moveTo>
                    <a:pt x="7312" y="13340"/>
                  </a:moveTo>
                  <a:lnTo>
                    <a:pt x="7312" y="13340"/>
                  </a:lnTo>
                  <a:cubicBezTo>
                    <a:pt x="7373" y="13381"/>
                    <a:pt x="7394" y="13381"/>
                    <a:pt x="7434" y="13401"/>
                  </a:cubicBezTo>
                  <a:cubicBezTo>
                    <a:pt x="7414" y="13482"/>
                    <a:pt x="7394" y="13564"/>
                    <a:pt x="7373" y="13666"/>
                  </a:cubicBezTo>
                  <a:cubicBezTo>
                    <a:pt x="7272" y="13564"/>
                    <a:pt x="7373" y="13462"/>
                    <a:pt x="7312" y="13340"/>
                  </a:cubicBezTo>
                  <a:close/>
                  <a:moveTo>
                    <a:pt x="7536" y="13686"/>
                  </a:moveTo>
                  <a:cubicBezTo>
                    <a:pt x="7597" y="13706"/>
                    <a:pt x="7638" y="13747"/>
                    <a:pt x="7618" y="13849"/>
                  </a:cubicBezTo>
                  <a:cubicBezTo>
                    <a:pt x="7557" y="13808"/>
                    <a:pt x="7536" y="13768"/>
                    <a:pt x="7536" y="13686"/>
                  </a:cubicBezTo>
                  <a:close/>
                  <a:moveTo>
                    <a:pt x="17638" y="13645"/>
                  </a:moveTo>
                  <a:cubicBezTo>
                    <a:pt x="17719" y="13706"/>
                    <a:pt x="17760" y="13727"/>
                    <a:pt x="17821" y="13788"/>
                  </a:cubicBezTo>
                  <a:cubicBezTo>
                    <a:pt x="17821" y="13808"/>
                    <a:pt x="17821" y="13849"/>
                    <a:pt x="17821" y="13951"/>
                  </a:cubicBezTo>
                  <a:cubicBezTo>
                    <a:pt x="17739" y="13829"/>
                    <a:pt x="17658" y="13788"/>
                    <a:pt x="17638" y="13645"/>
                  </a:cubicBezTo>
                  <a:close/>
                  <a:moveTo>
                    <a:pt x="17495" y="13727"/>
                  </a:moveTo>
                  <a:cubicBezTo>
                    <a:pt x="17617" y="13747"/>
                    <a:pt x="17617" y="13869"/>
                    <a:pt x="17658" y="13971"/>
                  </a:cubicBezTo>
                  <a:cubicBezTo>
                    <a:pt x="17617" y="13971"/>
                    <a:pt x="17577" y="13992"/>
                    <a:pt x="17536" y="13992"/>
                  </a:cubicBezTo>
                  <a:cubicBezTo>
                    <a:pt x="17495" y="14012"/>
                    <a:pt x="17454" y="14012"/>
                    <a:pt x="17393" y="14032"/>
                  </a:cubicBezTo>
                  <a:cubicBezTo>
                    <a:pt x="17373" y="13971"/>
                    <a:pt x="17352" y="13930"/>
                    <a:pt x="17332" y="13890"/>
                  </a:cubicBezTo>
                  <a:cubicBezTo>
                    <a:pt x="17312" y="13849"/>
                    <a:pt x="17271" y="13829"/>
                    <a:pt x="17251" y="13788"/>
                  </a:cubicBezTo>
                  <a:cubicBezTo>
                    <a:pt x="17271" y="13768"/>
                    <a:pt x="17271" y="13747"/>
                    <a:pt x="17271" y="13747"/>
                  </a:cubicBezTo>
                  <a:cubicBezTo>
                    <a:pt x="17312" y="13768"/>
                    <a:pt x="17352" y="13788"/>
                    <a:pt x="17393" y="13808"/>
                  </a:cubicBezTo>
                  <a:cubicBezTo>
                    <a:pt x="17434" y="13768"/>
                    <a:pt x="17475" y="13747"/>
                    <a:pt x="17495" y="13727"/>
                  </a:cubicBezTo>
                  <a:close/>
                  <a:moveTo>
                    <a:pt x="16843" y="13951"/>
                  </a:moveTo>
                  <a:lnTo>
                    <a:pt x="16843" y="13951"/>
                  </a:lnTo>
                  <a:cubicBezTo>
                    <a:pt x="16925" y="14012"/>
                    <a:pt x="16945" y="14053"/>
                    <a:pt x="16884" y="14114"/>
                  </a:cubicBezTo>
                  <a:cubicBezTo>
                    <a:pt x="16823" y="14093"/>
                    <a:pt x="16803" y="14032"/>
                    <a:pt x="16843" y="13951"/>
                  </a:cubicBezTo>
                  <a:close/>
                  <a:moveTo>
                    <a:pt x="2262" y="13890"/>
                  </a:moveTo>
                  <a:cubicBezTo>
                    <a:pt x="2363" y="13971"/>
                    <a:pt x="2465" y="14053"/>
                    <a:pt x="2567" y="14155"/>
                  </a:cubicBezTo>
                  <a:cubicBezTo>
                    <a:pt x="2587" y="14155"/>
                    <a:pt x="2567" y="14175"/>
                    <a:pt x="2567" y="14195"/>
                  </a:cubicBezTo>
                  <a:cubicBezTo>
                    <a:pt x="2567" y="14195"/>
                    <a:pt x="2547" y="14216"/>
                    <a:pt x="2526" y="14216"/>
                  </a:cubicBezTo>
                  <a:cubicBezTo>
                    <a:pt x="2506" y="14216"/>
                    <a:pt x="2465" y="14195"/>
                    <a:pt x="2424" y="14195"/>
                  </a:cubicBezTo>
                  <a:cubicBezTo>
                    <a:pt x="2363" y="14093"/>
                    <a:pt x="2302" y="14012"/>
                    <a:pt x="2241" y="13930"/>
                  </a:cubicBezTo>
                  <a:cubicBezTo>
                    <a:pt x="2241" y="13910"/>
                    <a:pt x="2262" y="13890"/>
                    <a:pt x="2262" y="13890"/>
                  </a:cubicBezTo>
                  <a:close/>
                  <a:moveTo>
                    <a:pt x="2139" y="14032"/>
                  </a:moveTo>
                  <a:cubicBezTo>
                    <a:pt x="2200" y="14093"/>
                    <a:pt x="2282" y="14134"/>
                    <a:pt x="2282" y="14236"/>
                  </a:cubicBezTo>
                  <a:cubicBezTo>
                    <a:pt x="2167" y="14217"/>
                    <a:pt x="2106" y="14143"/>
                    <a:pt x="2065" y="14067"/>
                  </a:cubicBezTo>
                  <a:lnTo>
                    <a:pt x="2065" y="14067"/>
                  </a:lnTo>
                  <a:cubicBezTo>
                    <a:pt x="2083" y="14052"/>
                    <a:pt x="2103" y="14050"/>
                    <a:pt x="2139" y="14032"/>
                  </a:cubicBezTo>
                  <a:close/>
                  <a:moveTo>
                    <a:pt x="9471" y="14093"/>
                  </a:moveTo>
                  <a:cubicBezTo>
                    <a:pt x="9471" y="14155"/>
                    <a:pt x="9471" y="14216"/>
                    <a:pt x="9471" y="14277"/>
                  </a:cubicBezTo>
                  <a:cubicBezTo>
                    <a:pt x="9454" y="14288"/>
                    <a:pt x="9442" y="14294"/>
                    <a:pt x="9433" y="14294"/>
                  </a:cubicBezTo>
                  <a:cubicBezTo>
                    <a:pt x="9408" y="14294"/>
                    <a:pt x="9404" y="14247"/>
                    <a:pt x="9390" y="14114"/>
                  </a:cubicBezTo>
                  <a:cubicBezTo>
                    <a:pt x="9410" y="14114"/>
                    <a:pt x="9430" y="14114"/>
                    <a:pt x="9471" y="14093"/>
                  </a:cubicBezTo>
                  <a:close/>
                  <a:moveTo>
                    <a:pt x="17536" y="14175"/>
                  </a:moveTo>
                  <a:cubicBezTo>
                    <a:pt x="17556" y="14236"/>
                    <a:pt x="17577" y="14277"/>
                    <a:pt x="17617" y="14338"/>
                  </a:cubicBezTo>
                  <a:cubicBezTo>
                    <a:pt x="17515" y="14317"/>
                    <a:pt x="17434" y="14317"/>
                    <a:pt x="17373" y="14317"/>
                  </a:cubicBezTo>
                  <a:cubicBezTo>
                    <a:pt x="17352" y="14277"/>
                    <a:pt x="17352" y="14256"/>
                    <a:pt x="17352" y="14216"/>
                  </a:cubicBezTo>
                  <a:cubicBezTo>
                    <a:pt x="17414" y="14195"/>
                    <a:pt x="17475" y="14195"/>
                    <a:pt x="17536" y="14175"/>
                  </a:cubicBezTo>
                  <a:close/>
                  <a:moveTo>
                    <a:pt x="9267" y="14195"/>
                  </a:moveTo>
                  <a:lnTo>
                    <a:pt x="9267" y="14195"/>
                  </a:lnTo>
                  <a:cubicBezTo>
                    <a:pt x="9288" y="14256"/>
                    <a:pt x="9288" y="14297"/>
                    <a:pt x="9308" y="14399"/>
                  </a:cubicBezTo>
                  <a:cubicBezTo>
                    <a:pt x="9206" y="14317"/>
                    <a:pt x="9247" y="14256"/>
                    <a:pt x="9267" y="14195"/>
                  </a:cubicBezTo>
                  <a:close/>
                  <a:moveTo>
                    <a:pt x="2221" y="14358"/>
                  </a:moveTo>
                  <a:cubicBezTo>
                    <a:pt x="2282" y="14379"/>
                    <a:pt x="2323" y="14399"/>
                    <a:pt x="2384" y="14440"/>
                  </a:cubicBezTo>
                  <a:cubicBezTo>
                    <a:pt x="2384" y="14480"/>
                    <a:pt x="2384" y="14521"/>
                    <a:pt x="2343" y="14521"/>
                  </a:cubicBezTo>
                  <a:cubicBezTo>
                    <a:pt x="2315" y="14549"/>
                    <a:pt x="2282" y="14565"/>
                    <a:pt x="2247" y="14565"/>
                  </a:cubicBezTo>
                  <a:cubicBezTo>
                    <a:pt x="2206" y="14565"/>
                    <a:pt x="2163" y="14544"/>
                    <a:pt x="2119" y="14501"/>
                  </a:cubicBezTo>
                  <a:cubicBezTo>
                    <a:pt x="2160" y="14460"/>
                    <a:pt x="2180" y="14399"/>
                    <a:pt x="2221" y="14358"/>
                  </a:cubicBezTo>
                  <a:close/>
                  <a:moveTo>
                    <a:pt x="8867" y="14485"/>
                  </a:moveTo>
                  <a:cubicBezTo>
                    <a:pt x="8897" y="14485"/>
                    <a:pt x="8917" y="14515"/>
                    <a:pt x="8962" y="14582"/>
                  </a:cubicBezTo>
                  <a:cubicBezTo>
                    <a:pt x="8880" y="14582"/>
                    <a:pt x="8840" y="14562"/>
                    <a:pt x="8758" y="14541"/>
                  </a:cubicBezTo>
                  <a:cubicBezTo>
                    <a:pt x="8813" y="14505"/>
                    <a:pt x="8843" y="14485"/>
                    <a:pt x="8867" y="14485"/>
                  </a:cubicBezTo>
                  <a:close/>
                  <a:moveTo>
                    <a:pt x="10515" y="10946"/>
                  </a:moveTo>
                  <a:cubicBezTo>
                    <a:pt x="10603" y="10946"/>
                    <a:pt x="10672" y="11006"/>
                    <a:pt x="10754" y="11039"/>
                  </a:cubicBezTo>
                  <a:cubicBezTo>
                    <a:pt x="10673" y="11344"/>
                    <a:pt x="10591" y="11650"/>
                    <a:pt x="10489" y="11975"/>
                  </a:cubicBezTo>
                  <a:cubicBezTo>
                    <a:pt x="10510" y="11996"/>
                    <a:pt x="10530" y="12016"/>
                    <a:pt x="10571" y="12036"/>
                  </a:cubicBezTo>
                  <a:cubicBezTo>
                    <a:pt x="10530" y="12220"/>
                    <a:pt x="10469" y="12423"/>
                    <a:pt x="10428" y="12607"/>
                  </a:cubicBezTo>
                  <a:cubicBezTo>
                    <a:pt x="10367" y="12790"/>
                    <a:pt x="10326" y="12973"/>
                    <a:pt x="10265" y="13136"/>
                  </a:cubicBezTo>
                  <a:cubicBezTo>
                    <a:pt x="10245" y="13218"/>
                    <a:pt x="10225" y="13299"/>
                    <a:pt x="10184" y="13381"/>
                  </a:cubicBezTo>
                  <a:cubicBezTo>
                    <a:pt x="10123" y="13482"/>
                    <a:pt x="10082" y="13584"/>
                    <a:pt x="10082" y="13706"/>
                  </a:cubicBezTo>
                  <a:cubicBezTo>
                    <a:pt x="10082" y="13788"/>
                    <a:pt x="10041" y="13849"/>
                    <a:pt x="9980" y="13890"/>
                  </a:cubicBezTo>
                  <a:cubicBezTo>
                    <a:pt x="9980" y="14012"/>
                    <a:pt x="10001" y="14134"/>
                    <a:pt x="9858" y="14216"/>
                  </a:cubicBezTo>
                  <a:cubicBezTo>
                    <a:pt x="9919" y="14297"/>
                    <a:pt x="9817" y="14358"/>
                    <a:pt x="9817" y="14460"/>
                  </a:cubicBezTo>
                  <a:cubicBezTo>
                    <a:pt x="9838" y="14480"/>
                    <a:pt x="9858" y="14521"/>
                    <a:pt x="9899" y="14582"/>
                  </a:cubicBezTo>
                  <a:cubicBezTo>
                    <a:pt x="9856" y="14599"/>
                    <a:pt x="9813" y="14606"/>
                    <a:pt x="9771" y="14606"/>
                  </a:cubicBezTo>
                  <a:cubicBezTo>
                    <a:pt x="9714" y="14606"/>
                    <a:pt x="9661" y="14594"/>
                    <a:pt x="9614" y="14582"/>
                  </a:cubicBezTo>
                  <a:cubicBezTo>
                    <a:pt x="9573" y="14460"/>
                    <a:pt x="9695" y="14419"/>
                    <a:pt x="9695" y="14317"/>
                  </a:cubicBezTo>
                  <a:cubicBezTo>
                    <a:pt x="9695" y="14277"/>
                    <a:pt x="9675" y="14216"/>
                    <a:pt x="9654" y="14155"/>
                  </a:cubicBezTo>
                  <a:cubicBezTo>
                    <a:pt x="9695" y="14134"/>
                    <a:pt x="9715" y="14114"/>
                    <a:pt x="9736" y="14093"/>
                  </a:cubicBezTo>
                  <a:cubicBezTo>
                    <a:pt x="9675" y="14012"/>
                    <a:pt x="9614" y="13930"/>
                    <a:pt x="9552" y="13849"/>
                  </a:cubicBezTo>
                  <a:cubicBezTo>
                    <a:pt x="9461" y="13922"/>
                    <a:pt x="9387" y="13995"/>
                    <a:pt x="9270" y="13995"/>
                  </a:cubicBezTo>
                  <a:cubicBezTo>
                    <a:pt x="9256" y="13995"/>
                    <a:pt x="9242" y="13994"/>
                    <a:pt x="9227" y="13992"/>
                  </a:cubicBezTo>
                  <a:cubicBezTo>
                    <a:pt x="9186" y="13992"/>
                    <a:pt x="9125" y="14053"/>
                    <a:pt x="9064" y="14093"/>
                  </a:cubicBezTo>
                  <a:cubicBezTo>
                    <a:pt x="8962" y="14032"/>
                    <a:pt x="8860" y="13951"/>
                    <a:pt x="8738" y="13869"/>
                  </a:cubicBezTo>
                  <a:cubicBezTo>
                    <a:pt x="8758" y="13849"/>
                    <a:pt x="8779" y="13808"/>
                    <a:pt x="8799" y="13747"/>
                  </a:cubicBezTo>
                  <a:cubicBezTo>
                    <a:pt x="8717" y="13564"/>
                    <a:pt x="8819" y="13381"/>
                    <a:pt x="8819" y="13177"/>
                  </a:cubicBezTo>
                  <a:cubicBezTo>
                    <a:pt x="8840" y="13157"/>
                    <a:pt x="8860" y="13157"/>
                    <a:pt x="8901" y="13136"/>
                  </a:cubicBezTo>
                  <a:cubicBezTo>
                    <a:pt x="8941" y="13034"/>
                    <a:pt x="8962" y="12933"/>
                    <a:pt x="8921" y="12810"/>
                  </a:cubicBezTo>
                  <a:cubicBezTo>
                    <a:pt x="9023" y="12709"/>
                    <a:pt x="8880" y="12586"/>
                    <a:pt x="8962" y="12505"/>
                  </a:cubicBezTo>
                  <a:cubicBezTo>
                    <a:pt x="9104" y="12485"/>
                    <a:pt x="9227" y="12464"/>
                    <a:pt x="9328" y="12444"/>
                  </a:cubicBezTo>
                  <a:cubicBezTo>
                    <a:pt x="9288" y="12403"/>
                    <a:pt x="9247" y="12383"/>
                    <a:pt x="9206" y="12342"/>
                  </a:cubicBezTo>
                  <a:cubicBezTo>
                    <a:pt x="9206" y="12261"/>
                    <a:pt x="9227" y="12199"/>
                    <a:pt x="9227" y="12118"/>
                  </a:cubicBezTo>
                  <a:cubicBezTo>
                    <a:pt x="9206" y="12077"/>
                    <a:pt x="9166" y="12036"/>
                    <a:pt x="9145" y="12016"/>
                  </a:cubicBezTo>
                  <a:lnTo>
                    <a:pt x="9166" y="11975"/>
                  </a:lnTo>
                  <a:cubicBezTo>
                    <a:pt x="9247" y="12036"/>
                    <a:pt x="9328" y="12098"/>
                    <a:pt x="9410" y="12138"/>
                  </a:cubicBezTo>
                  <a:cubicBezTo>
                    <a:pt x="9430" y="11996"/>
                    <a:pt x="9369" y="11853"/>
                    <a:pt x="9247" y="11751"/>
                  </a:cubicBezTo>
                  <a:cubicBezTo>
                    <a:pt x="9247" y="11629"/>
                    <a:pt x="9227" y="11487"/>
                    <a:pt x="9267" y="11385"/>
                  </a:cubicBezTo>
                  <a:cubicBezTo>
                    <a:pt x="9349" y="11324"/>
                    <a:pt x="9430" y="11263"/>
                    <a:pt x="9512" y="11202"/>
                  </a:cubicBezTo>
                  <a:cubicBezTo>
                    <a:pt x="9471" y="11161"/>
                    <a:pt x="9430" y="11140"/>
                    <a:pt x="9390" y="11120"/>
                  </a:cubicBezTo>
                  <a:cubicBezTo>
                    <a:pt x="9410" y="11059"/>
                    <a:pt x="9614" y="11018"/>
                    <a:pt x="9797" y="11018"/>
                  </a:cubicBezTo>
                  <a:cubicBezTo>
                    <a:pt x="9838" y="11059"/>
                    <a:pt x="9817" y="11120"/>
                    <a:pt x="9776" y="11161"/>
                  </a:cubicBezTo>
                  <a:cubicBezTo>
                    <a:pt x="9756" y="11181"/>
                    <a:pt x="9736" y="11222"/>
                    <a:pt x="9695" y="11263"/>
                  </a:cubicBezTo>
                  <a:cubicBezTo>
                    <a:pt x="9726" y="11281"/>
                    <a:pt x="9753" y="11288"/>
                    <a:pt x="9777" y="11288"/>
                  </a:cubicBezTo>
                  <a:cubicBezTo>
                    <a:pt x="9832" y="11288"/>
                    <a:pt x="9870" y="11250"/>
                    <a:pt x="9899" y="11222"/>
                  </a:cubicBezTo>
                  <a:cubicBezTo>
                    <a:pt x="9960" y="11263"/>
                    <a:pt x="10021" y="11303"/>
                    <a:pt x="10062" y="11344"/>
                  </a:cubicBezTo>
                  <a:cubicBezTo>
                    <a:pt x="10021" y="11588"/>
                    <a:pt x="9980" y="11812"/>
                    <a:pt x="9919" y="12057"/>
                  </a:cubicBezTo>
                  <a:cubicBezTo>
                    <a:pt x="9776" y="12159"/>
                    <a:pt x="9573" y="12118"/>
                    <a:pt x="9410" y="12138"/>
                  </a:cubicBezTo>
                  <a:cubicBezTo>
                    <a:pt x="9471" y="12199"/>
                    <a:pt x="9552" y="12240"/>
                    <a:pt x="9573" y="12342"/>
                  </a:cubicBezTo>
                  <a:cubicBezTo>
                    <a:pt x="9609" y="12324"/>
                    <a:pt x="9630" y="12314"/>
                    <a:pt x="9650" y="12314"/>
                  </a:cubicBezTo>
                  <a:cubicBezTo>
                    <a:pt x="9675" y="12314"/>
                    <a:pt x="9700" y="12329"/>
                    <a:pt x="9756" y="12362"/>
                  </a:cubicBezTo>
                  <a:cubicBezTo>
                    <a:pt x="9736" y="12383"/>
                    <a:pt x="9715" y="12423"/>
                    <a:pt x="9675" y="12423"/>
                  </a:cubicBezTo>
                  <a:cubicBezTo>
                    <a:pt x="9614" y="12444"/>
                    <a:pt x="9552" y="12464"/>
                    <a:pt x="9471" y="12485"/>
                  </a:cubicBezTo>
                  <a:cubicBezTo>
                    <a:pt x="9573" y="12505"/>
                    <a:pt x="9654" y="12525"/>
                    <a:pt x="9756" y="12546"/>
                  </a:cubicBezTo>
                  <a:cubicBezTo>
                    <a:pt x="9756" y="12566"/>
                    <a:pt x="9776" y="12586"/>
                    <a:pt x="9797" y="12627"/>
                  </a:cubicBezTo>
                  <a:cubicBezTo>
                    <a:pt x="9838" y="12586"/>
                    <a:pt x="9878" y="12546"/>
                    <a:pt x="9919" y="12525"/>
                  </a:cubicBezTo>
                  <a:lnTo>
                    <a:pt x="10062" y="12525"/>
                  </a:lnTo>
                  <a:cubicBezTo>
                    <a:pt x="10082" y="12423"/>
                    <a:pt x="10082" y="12342"/>
                    <a:pt x="10102" y="12240"/>
                  </a:cubicBezTo>
                  <a:cubicBezTo>
                    <a:pt x="10082" y="12220"/>
                    <a:pt x="10062" y="12179"/>
                    <a:pt x="10041" y="12159"/>
                  </a:cubicBezTo>
                  <a:cubicBezTo>
                    <a:pt x="10102" y="12077"/>
                    <a:pt x="10163" y="11996"/>
                    <a:pt x="10204" y="11914"/>
                  </a:cubicBezTo>
                  <a:cubicBezTo>
                    <a:pt x="10184" y="11874"/>
                    <a:pt x="10163" y="11853"/>
                    <a:pt x="10143" y="11812"/>
                  </a:cubicBezTo>
                  <a:cubicBezTo>
                    <a:pt x="10184" y="11772"/>
                    <a:pt x="10245" y="11731"/>
                    <a:pt x="10286" y="11670"/>
                  </a:cubicBezTo>
                  <a:cubicBezTo>
                    <a:pt x="10286" y="11588"/>
                    <a:pt x="10286" y="11487"/>
                    <a:pt x="10265" y="11405"/>
                  </a:cubicBezTo>
                  <a:cubicBezTo>
                    <a:pt x="10306" y="11385"/>
                    <a:pt x="10347" y="11364"/>
                    <a:pt x="10387" y="11344"/>
                  </a:cubicBezTo>
                  <a:cubicBezTo>
                    <a:pt x="10387" y="11283"/>
                    <a:pt x="10387" y="11242"/>
                    <a:pt x="10387" y="11181"/>
                  </a:cubicBezTo>
                  <a:cubicBezTo>
                    <a:pt x="10408" y="11161"/>
                    <a:pt x="10449" y="11140"/>
                    <a:pt x="10489" y="11120"/>
                  </a:cubicBezTo>
                  <a:cubicBezTo>
                    <a:pt x="10469" y="11059"/>
                    <a:pt x="10449" y="11018"/>
                    <a:pt x="10449" y="10957"/>
                  </a:cubicBezTo>
                  <a:cubicBezTo>
                    <a:pt x="10472" y="10949"/>
                    <a:pt x="10494" y="10946"/>
                    <a:pt x="10515" y="10946"/>
                  </a:cubicBezTo>
                  <a:close/>
                  <a:moveTo>
                    <a:pt x="4807" y="14501"/>
                  </a:moveTo>
                  <a:cubicBezTo>
                    <a:pt x="4807" y="14541"/>
                    <a:pt x="4807" y="14582"/>
                    <a:pt x="4787" y="14643"/>
                  </a:cubicBezTo>
                  <a:cubicBezTo>
                    <a:pt x="4746" y="14603"/>
                    <a:pt x="4726" y="14562"/>
                    <a:pt x="4665" y="14501"/>
                  </a:cubicBezTo>
                  <a:close/>
                  <a:moveTo>
                    <a:pt x="2484" y="14619"/>
                  </a:moveTo>
                  <a:cubicBezTo>
                    <a:pt x="2566" y="14619"/>
                    <a:pt x="2605" y="14713"/>
                    <a:pt x="2669" y="14745"/>
                  </a:cubicBezTo>
                  <a:cubicBezTo>
                    <a:pt x="2613" y="14782"/>
                    <a:pt x="2557" y="14820"/>
                    <a:pt x="2501" y="14857"/>
                  </a:cubicBezTo>
                  <a:lnTo>
                    <a:pt x="2501" y="14857"/>
                  </a:lnTo>
                  <a:cubicBezTo>
                    <a:pt x="2463" y="14781"/>
                    <a:pt x="2443" y="14721"/>
                    <a:pt x="2404" y="14643"/>
                  </a:cubicBezTo>
                  <a:cubicBezTo>
                    <a:pt x="2435" y="14626"/>
                    <a:pt x="2461" y="14619"/>
                    <a:pt x="2484" y="14619"/>
                  </a:cubicBezTo>
                  <a:close/>
                  <a:moveTo>
                    <a:pt x="9491" y="14745"/>
                  </a:moveTo>
                  <a:lnTo>
                    <a:pt x="9491" y="14745"/>
                  </a:lnTo>
                  <a:cubicBezTo>
                    <a:pt x="9654" y="14806"/>
                    <a:pt x="9675" y="14827"/>
                    <a:pt x="9573" y="14949"/>
                  </a:cubicBezTo>
                  <a:cubicBezTo>
                    <a:pt x="9491" y="14908"/>
                    <a:pt x="9491" y="14827"/>
                    <a:pt x="9491" y="14745"/>
                  </a:cubicBezTo>
                  <a:close/>
                  <a:moveTo>
                    <a:pt x="17678" y="14765"/>
                  </a:moveTo>
                  <a:cubicBezTo>
                    <a:pt x="17760" y="14867"/>
                    <a:pt x="17699" y="14928"/>
                    <a:pt x="17658" y="15010"/>
                  </a:cubicBezTo>
                  <a:cubicBezTo>
                    <a:pt x="17617" y="14990"/>
                    <a:pt x="17617" y="14990"/>
                    <a:pt x="17577" y="14969"/>
                  </a:cubicBezTo>
                  <a:cubicBezTo>
                    <a:pt x="17617" y="14908"/>
                    <a:pt x="17638" y="14847"/>
                    <a:pt x="17678" y="14765"/>
                  </a:cubicBezTo>
                  <a:close/>
                  <a:moveTo>
                    <a:pt x="13931" y="14867"/>
                  </a:moveTo>
                  <a:cubicBezTo>
                    <a:pt x="13992" y="14867"/>
                    <a:pt x="14053" y="14867"/>
                    <a:pt x="14135" y="14888"/>
                  </a:cubicBezTo>
                  <a:cubicBezTo>
                    <a:pt x="14135" y="14949"/>
                    <a:pt x="14135" y="15010"/>
                    <a:pt x="14114" y="15071"/>
                  </a:cubicBezTo>
                  <a:cubicBezTo>
                    <a:pt x="14058" y="15062"/>
                    <a:pt x="13997" y="15048"/>
                    <a:pt x="13938" y="15048"/>
                  </a:cubicBezTo>
                  <a:cubicBezTo>
                    <a:pt x="13869" y="15048"/>
                    <a:pt x="13803" y="15066"/>
                    <a:pt x="13748" y="15132"/>
                  </a:cubicBezTo>
                  <a:cubicBezTo>
                    <a:pt x="13707" y="15112"/>
                    <a:pt x="13666" y="15091"/>
                    <a:pt x="13626" y="15071"/>
                  </a:cubicBezTo>
                  <a:cubicBezTo>
                    <a:pt x="13646" y="15010"/>
                    <a:pt x="13687" y="14969"/>
                    <a:pt x="13707" y="14928"/>
                  </a:cubicBezTo>
                  <a:cubicBezTo>
                    <a:pt x="13789" y="14908"/>
                    <a:pt x="13870" y="14867"/>
                    <a:pt x="13931" y="14867"/>
                  </a:cubicBezTo>
                  <a:close/>
                  <a:moveTo>
                    <a:pt x="17067" y="14928"/>
                  </a:moveTo>
                  <a:cubicBezTo>
                    <a:pt x="17108" y="14949"/>
                    <a:pt x="17169" y="14969"/>
                    <a:pt x="17210" y="14990"/>
                  </a:cubicBezTo>
                  <a:cubicBezTo>
                    <a:pt x="17169" y="15071"/>
                    <a:pt x="17149" y="15152"/>
                    <a:pt x="17088" y="15234"/>
                  </a:cubicBezTo>
                  <a:cubicBezTo>
                    <a:pt x="17088" y="15254"/>
                    <a:pt x="17047" y="15275"/>
                    <a:pt x="17027" y="15295"/>
                  </a:cubicBezTo>
                  <a:cubicBezTo>
                    <a:pt x="16986" y="15254"/>
                    <a:pt x="16966" y="15214"/>
                    <a:pt x="16925" y="15173"/>
                  </a:cubicBezTo>
                  <a:cubicBezTo>
                    <a:pt x="16884" y="15173"/>
                    <a:pt x="16864" y="15152"/>
                    <a:pt x="16803" y="15152"/>
                  </a:cubicBezTo>
                  <a:cubicBezTo>
                    <a:pt x="16803" y="15112"/>
                    <a:pt x="16782" y="15071"/>
                    <a:pt x="16782" y="15030"/>
                  </a:cubicBezTo>
                  <a:cubicBezTo>
                    <a:pt x="16823" y="15010"/>
                    <a:pt x="16843" y="14990"/>
                    <a:pt x="16864" y="14990"/>
                  </a:cubicBezTo>
                  <a:cubicBezTo>
                    <a:pt x="16884" y="15010"/>
                    <a:pt x="16904" y="15010"/>
                    <a:pt x="16904" y="15030"/>
                  </a:cubicBezTo>
                  <a:cubicBezTo>
                    <a:pt x="16925" y="15071"/>
                    <a:pt x="16925" y="15132"/>
                    <a:pt x="16925" y="15173"/>
                  </a:cubicBezTo>
                  <a:cubicBezTo>
                    <a:pt x="16966" y="15112"/>
                    <a:pt x="17006" y="15030"/>
                    <a:pt x="17067" y="14928"/>
                  </a:cubicBezTo>
                  <a:close/>
                  <a:moveTo>
                    <a:pt x="12546" y="15417"/>
                  </a:moveTo>
                  <a:cubicBezTo>
                    <a:pt x="12526" y="15478"/>
                    <a:pt x="12526" y="15499"/>
                    <a:pt x="12526" y="15519"/>
                  </a:cubicBezTo>
                  <a:cubicBezTo>
                    <a:pt x="12465" y="15499"/>
                    <a:pt x="12444" y="15478"/>
                    <a:pt x="12404" y="15458"/>
                  </a:cubicBezTo>
                  <a:cubicBezTo>
                    <a:pt x="12404" y="15458"/>
                    <a:pt x="12404" y="15438"/>
                    <a:pt x="12404" y="15438"/>
                  </a:cubicBezTo>
                  <a:cubicBezTo>
                    <a:pt x="12444" y="15438"/>
                    <a:pt x="12485" y="15417"/>
                    <a:pt x="12546" y="15417"/>
                  </a:cubicBezTo>
                  <a:close/>
                  <a:moveTo>
                    <a:pt x="3789" y="13625"/>
                  </a:moveTo>
                  <a:cubicBezTo>
                    <a:pt x="3870" y="13706"/>
                    <a:pt x="3972" y="13768"/>
                    <a:pt x="4074" y="13849"/>
                  </a:cubicBezTo>
                  <a:cubicBezTo>
                    <a:pt x="4054" y="13951"/>
                    <a:pt x="4033" y="14053"/>
                    <a:pt x="4013" y="14175"/>
                  </a:cubicBezTo>
                  <a:cubicBezTo>
                    <a:pt x="4054" y="14216"/>
                    <a:pt x="4115" y="14256"/>
                    <a:pt x="4156" y="14297"/>
                  </a:cubicBezTo>
                  <a:cubicBezTo>
                    <a:pt x="4196" y="14256"/>
                    <a:pt x="4217" y="14236"/>
                    <a:pt x="4257" y="14195"/>
                  </a:cubicBezTo>
                  <a:cubicBezTo>
                    <a:pt x="4380" y="14216"/>
                    <a:pt x="4481" y="14297"/>
                    <a:pt x="4604" y="14379"/>
                  </a:cubicBezTo>
                  <a:cubicBezTo>
                    <a:pt x="4624" y="14277"/>
                    <a:pt x="4624" y="14195"/>
                    <a:pt x="4644" y="14114"/>
                  </a:cubicBezTo>
                  <a:cubicBezTo>
                    <a:pt x="4746" y="14175"/>
                    <a:pt x="4848" y="14195"/>
                    <a:pt x="4848" y="14338"/>
                  </a:cubicBezTo>
                  <a:cubicBezTo>
                    <a:pt x="4726" y="14419"/>
                    <a:pt x="4604" y="14501"/>
                    <a:pt x="4481" y="14582"/>
                  </a:cubicBezTo>
                  <a:lnTo>
                    <a:pt x="4380" y="14582"/>
                  </a:lnTo>
                  <a:cubicBezTo>
                    <a:pt x="4359" y="14623"/>
                    <a:pt x="4339" y="14664"/>
                    <a:pt x="4318" y="14745"/>
                  </a:cubicBezTo>
                  <a:cubicBezTo>
                    <a:pt x="4298" y="14745"/>
                    <a:pt x="4257" y="14765"/>
                    <a:pt x="4217" y="14806"/>
                  </a:cubicBezTo>
                  <a:cubicBezTo>
                    <a:pt x="4257" y="14806"/>
                    <a:pt x="4278" y="14806"/>
                    <a:pt x="4318" y="14827"/>
                  </a:cubicBezTo>
                  <a:cubicBezTo>
                    <a:pt x="4339" y="14847"/>
                    <a:pt x="4359" y="14908"/>
                    <a:pt x="4400" y="14949"/>
                  </a:cubicBezTo>
                  <a:cubicBezTo>
                    <a:pt x="4420" y="14969"/>
                    <a:pt x="4441" y="15010"/>
                    <a:pt x="4481" y="15051"/>
                  </a:cubicBezTo>
                  <a:cubicBezTo>
                    <a:pt x="4447" y="15065"/>
                    <a:pt x="4419" y="15072"/>
                    <a:pt x="4395" y="15072"/>
                  </a:cubicBezTo>
                  <a:cubicBezTo>
                    <a:pt x="4319" y="15072"/>
                    <a:pt x="4288" y="15006"/>
                    <a:pt x="4257" y="14928"/>
                  </a:cubicBezTo>
                  <a:cubicBezTo>
                    <a:pt x="4217" y="14949"/>
                    <a:pt x="4176" y="14969"/>
                    <a:pt x="4135" y="14990"/>
                  </a:cubicBezTo>
                  <a:cubicBezTo>
                    <a:pt x="4094" y="14949"/>
                    <a:pt x="4074" y="14928"/>
                    <a:pt x="4054" y="14888"/>
                  </a:cubicBezTo>
                  <a:cubicBezTo>
                    <a:pt x="4094" y="14847"/>
                    <a:pt x="4135" y="14827"/>
                    <a:pt x="4176" y="14806"/>
                  </a:cubicBezTo>
                  <a:cubicBezTo>
                    <a:pt x="4135" y="14786"/>
                    <a:pt x="4115" y="14765"/>
                    <a:pt x="4074" y="14765"/>
                  </a:cubicBezTo>
                  <a:cubicBezTo>
                    <a:pt x="4013" y="14786"/>
                    <a:pt x="3952" y="14827"/>
                    <a:pt x="3891" y="14867"/>
                  </a:cubicBezTo>
                  <a:cubicBezTo>
                    <a:pt x="3932" y="14949"/>
                    <a:pt x="3932" y="15051"/>
                    <a:pt x="3952" y="15152"/>
                  </a:cubicBezTo>
                  <a:cubicBezTo>
                    <a:pt x="3911" y="15152"/>
                    <a:pt x="3850" y="15152"/>
                    <a:pt x="3789" y="15173"/>
                  </a:cubicBezTo>
                  <a:cubicBezTo>
                    <a:pt x="3769" y="15234"/>
                    <a:pt x="3748" y="15295"/>
                    <a:pt x="3728" y="15356"/>
                  </a:cubicBezTo>
                  <a:cubicBezTo>
                    <a:pt x="3748" y="15417"/>
                    <a:pt x="3769" y="15458"/>
                    <a:pt x="3809" y="15539"/>
                  </a:cubicBezTo>
                  <a:cubicBezTo>
                    <a:pt x="3728" y="15560"/>
                    <a:pt x="3667" y="15580"/>
                    <a:pt x="3606" y="15600"/>
                  </a:cubicBezTo>
                  <a:cubicBezTo>
                    <a:pt x="3585" y="15580"/>
                    <a:pt x="3585" y="15560"/>
                    <a:pt x="3565" y="15539"/>
                  </a:cubicBezTo>
                  <a:cubicBezTo>
                    <a:pt x="3524" y="15539"/>
                    <a:pt x="3484" y="15539"/>
                    <a:pt x="3422" y="15560"/>
                  </a:cubicBezTo>
                  <a:cubicBezTo>
                    <a:pt x="3402" y="15438"/>
                    <a:pt x="3382" y="15356"/>
                    <a:pt x="3463" y="15254"/>
                  </a:cubicBezTo>
                  <a:cubicBezTo>
                    <a:pt x="3524" y="15275"/>
                    <a:pt x="3565" y="15295"/>
                    <a:pt x="3606" y="15295"/>
                  </a:cubicBezTo>
                  <a:cubicBezTo>
                    <a:pt x="3606" y="15275"/>
                    <a:pt x="3606" y="15234"/>
                    <a:pt x="3565" y="15214"/>
                  </a:cubicBezTo>
                  <a:cubicBezTo>
                    <a:pt x="3545" y="15193"/>
                    <a:pt x="3484" y="15193"/>
                    <a:pt x="3443" y="15173"/>
                  </a:cubicBezTo>
                  <a:cubicBezTo>
                    <a:pt x="3443" y="15051"/>
                    <a:pt x="3484" y="14969"/>
                    <a:pt x="3565" y="14867"/>
                  </a:cubicBezTo>
                  <a:cubicBezTo>
                    <a:pt x="3545" y="14684"/>
                    <a:pt x="3565" y="14501"/>
                    <a:pt x="3667" y="14338"/>
                  </a:cubicBezTo>
                  <a:cubicBezTo>
                    <a:pt x="3708" y="14277"/>
                    <a:pt x="3687" y="14155"/>
                    <a:pt x="3687" y="14032"/>
                  </a:cubicBezTo>
                  <a:lnTo>
                    <a:pt x="3687" y="14032"/>
                  </a:lnTo>
                  <a:cubicBezTo>
                    <a:pt x="3748" y="14053"/>
                    <a:pt x="3809" y="14073"/>
                    <a:pt x="3850" y="14093"/>
                  </a:cubicBezTo>
                  <a:cubicBezTo>
                    <a:pt x="3850" y="13992"/>
                    <a:pt x="3748" y="13971"/>
                    <a:pt x="3667" y="13910"/>
                  </a:cubicBezTo>
                  <a:cubicBezTo>
                    <a:pt x="3687" y="13869"/>
                    <a:pt x="3728" y="13808"/>
                    <a:pt x="3748" y="13747"/>
                  </a:cubicBezTo>
                  <a:cubicBezTo>
                    <a:pt x="3748" y="13727"/>
                    <a:pt x="3748" y="13706"/>
                    <a:pt x="3728" y="13666"/>
                  </a:cubicBezTo>
                  <a:cubicBezTo>
                    <a:pt x="3748" y="13666"/>
                    <a:pt x="3769" y="13645"/>
                    <a:pt x="3789" y="13625"/>
                  </a:cubicBezTo>
                  <a:close/>
                  <a:moveTo>
                    <a:pt x="17027" y="15295"/>
                  </a:moveTo>
                  <a:lnTo>
                    <a:pt x="17027" y="15295"/>
                  </a:lnTo>
                  <a:cubicBezTo>
                    <a:pt x="17006" y="15397"/>
                    <a:pt x="17027" y="15478"/>
                    <a:pt x="17088" y="15539"/>
                  </a:cubicBezTo>
                  <a:cubicBezTo>
                    <a:pt x="17047" y="15580"/>
                    <a:pt x="17027" y="15600"/>
                    <a:pt x="17006" y="15641"/>
                  </a:cubicBezTo>
                  <a:cubicBezTo>
                    <a:pt x="16986" y="15662"/>
                    <a:pt x="16966" y="15682"/>
                    <a:pt x="16945" y="15702"/>
                  </a:cubicBezTo>
                  <a:cubicBezTo>
                    <a:pt x="16904" y="15662"/>
                    <a:pt x="16884" y="15621"/>
                    <a:pt x="16843" y="15560"/>
                  </a:cubicBezTo>
                  <a:cubicBezTo>
                    <a:pt x="16904" y="15458"/>
                    <a:pt x="16925" y="15356"/>
                    <a:pt x="17027" y="15295"/>
                  </a:cubicBezTo>
                  <a:close/>
                  <a:moveTo>
                    <a:pt x="17373" y="15682"/>
                  </a:moveTo>
                  <a:cubicBezTo>
                    <a:pt x="17475" y="15763"/>
                    <a:pt x="17332" y="15865"/>
                    <a:pt x="17373" y="15947"/>
                  </a:cubicBezTo>
                  <a:cubicBezTo>
                    <a:pt x="17312" y="15906"/>
                    <a:pt x="17271" y="15865"/>
                    <a:pt x="17230" y="15824"/>
                  </a:cubicBezTo>
                  <a:cubicBezTo>
                    <a:pt x="17251" y="15723"/>
                    <a:pt x="17291" y="15682"/>
                    <a:pt x="17373" y="15682"/>
                  </a:cubicBezTo>
                  <a:close/>
                  <a:moveTo>
                    <a:pt x="16823" y="15804"/>
                  </a:moveTo>
                  <a:cubicBezTo>
                    <a:pt x="16884" y="15824"/>
                    <a:pt x="16843" y="15865"/>
                    <a:pt x="16843" y="15886"/>
                  </a:cubicBezTo>
                  <a:cubicBezTo>
                    <a:pt x="16843" y="15926"/>
                    <a:pt x="16864" y="15947"/>
                    <a:pt x="16884" y="16008"/>
                  </a:cubicBezTo>
                  <a:cubicBezTo>
                    <a:pt x="16823" y="15967"/>
                    <a:pt x="16782" y="15926"/>
                    <a:pt x="16742" y="15886"/>
                  </a:cubicBezTo>
                  <a:cubicBezTo>
                    <a:pt x="16762" y="15845"/>
                    <a:pt x="16803" y="15824"/>
                    <a:pt x="16823" y="15804"/>
                  </a:cubicBezTo>
                  <a:close/>
                  <a:moveTo>
                    <a:pt x="3382" y="15723"/>
                  </a:moveTo>
                  <a:cubicBezTo>
                    <a:pt x="3463" y="15804"/>
                    <a:pt x="3545" y="15865"/>
                    <a:pt x="3606" y="15906"/>
                  </a:cubicBezTo>
                  <a:cubicBezTo>
                    <a:pt x="3606" y="16008"/>
                    <a:pt x="3565" y="16049"/>
                    <a:pt x="3484" y="16069"/>
                  </a:cubicBezTo>
                  <a:cubicBezTo>
                    <a:pt x="3454" y="16073"/>
                    <a:pt x="3430" y="16076"/>
                    <a:pt x="3410" y="16076"/>
                  </a:cubicBezTo>
                  <a:cubicBezTo>
                    <a:pt x="3336" y="16076"/>
                    <a:pt x="3333" y="16039"/>
                    <a:pt x="3382" y="15926"/>
                  </a:cubicBezTo>
                  <a:lnTo>
                    <a:pt x="3382" y="15926"/>
                  </a:lnTo>
                  <a:cubicBezTo>
                    <a:pt x="3422" y="15967"/>
                    <a:pt x="3463" y="16008"/>
                    <a:pt x="3484" y="16049"/>
                  </a:cubicBezTo>
                  <a:cubicBezTo>
                    <a:pt x="3443" y="15967"/>
                    <a:pt x="3402" y="15906"/>
                    <a:pt x="3382" y="15845"/>
                  </a:cubicBezTo>
                  <a:cubicBezTo>
                    <a:pt x="3361" y="15804"/>
                    <a:pt x="3382" y="15763"/>
                    <a:pt x="3382" y="15723"/>
                  </a:cubicBezTo>
                  <a:close/>
                  <a:moveTo>
                    <a:pt x="12770" y="15560"/>
                  </a:moveTo>
                  <a:cubicBezTo>
                    <a:pt x="12852" y="15560"/>
                    <a:pt x="12852" y="15662"/>
                    <a:pt x="12913" y="15682"/>
                  </a:cubicBezTo>
                  <a:cubicBezTo>
                    <a:pt x="12974" y="15702"/>
                    <a:pt x="13015" y="15763"/>
                    <a:pt x="13076" y="15804"/>
                  </a:cubicBezTo>
                  <a:cubicBezTo>
                    <a:pt x="13035" y="15845"/>
                    <a:pt x="13015" y="15886"/>
                    <a:pt x="12974" y="15947"/>
                  </a:cubicBezTo>
                  <a:cubicBezTo>
                    <a:pt x="12994" y="15987"/>
                    <a:pt x="13015" y="16028"/>
                    <a:pt x="13035" y="16089"/>
                  </a:cubicBezTo>
                  <a:cubicBezTo>
                    <a:pt x="12994" y="16089"/>
                    <a:pt x="12974" y="16110"/>
                    <a:pt x="12954" y="16110"/>
                  </a:cubicBezTo>
                  <a:cubicBezTo>
                    <a:pt x="12913" y="16089"/>
                    <a:pt x="12872" y="16069"/>
                    <a:pt x="12831" y="16049"/>
                  </a:cubicBezTo>
                  <a:cubicBezTo>
                    <a:pt x="12831" y="16051"/>
                    <a:pt x="12830" y="16053"/>
                    <a:pt x="12830" y="16056"/>
                  </a:cubicBezTo>
                  <a:lnTo>
                    <a:pt x="12830" y="16056"/>
                  </a:lnTo>
                  <a:cubicBezTo>
                    <a:pt x="12810" y="15897"/>
                    <a:pt x="12790" y="15738"/>
                    <a:pt x="12770" y="15560"/>
                  </a:cubicBezTo>
                  <a:close/>
                  <a:moveTo>
                    <a:pt x="17251" y="16049"/>
                  </a:moveTo>
                  <a:cubicBezTo>
                    <a:pt x="17210" y="16110"/>
                    <a:pt x="17190" y="16130"/>
                    <a:pt x="17149" y="16171"/>
                  </a:cubicBezTo>
                  <a:cubicBezTo>
                    <a:pt x="17088" y="16150"/>
                    <a:pt x="17047" y="16130"/>
                    <a:pt x="17006" y="16110"/>
                  </a:cubicBezTo>
                  <a:cubicBezTo>
                    <a:pt x="17027" y="16089"/>
                    <a:pt x="17027" y="16069"/>
                    <a:pt x="17027" y="16069"/>
                  </a:cubicBezTo>
                  <a:cubicBezTo>
                    <a:pt x="17088" y="16049"/>
                    <a:pt x="17149" y="16049"/>
                    <a:pt x="17251" y="16049"/>
                  </a:cubicBezTo>
                  <a:close/>
                  <a:moveTo>
                    <a:pt x="12750" y="15987"/>
                  </a:moveTo>
                  <a:cubicBezTo>
                    <a:pt x="12788" y="16026"/>
                    <a:pt x="12808" y="16046"/>
                    <a:pt x="12827" y="16065"/>
                  </a:cubicBezTo>
                  <a:lnTo>
                    <a:pt x="12827" y="16065"/>
                  </a:lnTo>
                  <a:cubicBezTo>
                    <a:pt x="12802" y="16155"/>
                    <a:pt x="12725" y="16193"/>
                    <a:pt x="12648" y="16232"/>
                  </a:cubicBezTo>
                  <a:cubicBezTo>
                    <a:pt x="12567" y="16232"/>
                    <a:pt x="12505" y="16211"/>
                    <a:pt x="12444" y="16150"/>
                  </a:cubicBezTo>
                  <a:cubicBezTo>
                    <a:pt x="12444" y="16130"/>
                    <a:pt x="12444" y="16089"/>
                    <a:pt x="12465" y="16028"/>
                  </a:cubicBezTo>
                  <a:cubicBezTo>
                    <a:pt x="12546" y="16069"/>
                    <a:pt x="12628" y="16110"/>
                    <a:pt x="12709" y="16130"/>
                  </a:cubicBezTo>
                  <a:cubicBezTo>
                    <a:pt x="12709" y="16089"/>
                    <a:pt x="12730" y="16049"/>
                    <a:pt x="12750" y="15987"/>
                  </a:cubicBezTo>
                  <a:close/>
                  <a:moveTo>
                    <a:pt x="16518" y="16334"/>
                  </a:moveTo>
                  <a:cubicBezTo>
                    <a:pt x="16416" y="16395"/>
                    <a:pt x="16375" y="16435"/>
                    <a:pt x="16314" y="16476"/>
                  </a:cubicBezTo>
                  <a:cubicBezTo>
                    <a:pt x="16293" y="16415"/>
                    <a:pt x="16293" y="16395"/>
                    <a:pt x="16273" y="16354"/>
                  </a:cubicBezTo>
                  <a:cubicBezTo>
                    <a:pt x="16334" y="16334"/>
                    <a:pt x="16375" y="16334"/>
                    <a:pt x="16518" y="16334"/>
                  </a:cubicBezTo>
                  <a:close/>
                  <a:moveTo>
                    <a:pt x="17108" y="16354"/>
                  </a:moveTo>
                  <a:lnTo>
                    <a:pt x="17108" y="16354"/>
                  </a:lnTo>
                  <a:cubicBezTo>
                    <a:pt x="17251" y="16374"/>
                    <a:pt x="17251" y="16374"/>
                    <a:pt x="17210" y="16497"/>
                  </a:cubicBezTo>
                  <a:cubicBezTo>
                    <a:pt x="17169" y="16435"/>
                    <a:pt x="17149" y="16395"/>
                    <a:pt x="17108" y="16354"/>
                  </a:cubicBezTo>
                  <a:close/>
                  <a:moveTo>
                    <a:pt x="16680" y="16191"/>
                  </a:moveTo>
                  <a:lnTo>
                    <a:pt x="16680" y="16191"/>
                  </a:lnTo>
                  <a:cubicBezTo>
                    <a:pt x="16742" y="16252"/>
                    <a:pt x="16762" y="16313"/>
                    <a:pt x="16803" y="16354"/>
                  </a:cubicBezTo>
                  <a:cubicBezTo>
                    <a:pt x="16803" y="16456"/>
                    <a:pt x="16803" y="16456"/>
                    <a:pt x="16884" y="16639"/>
                  </a:cubicBezTo>
                  <a:lnTo>
                    <a:pt x="16721" y="16639"/>
                  </a:lnTo>
                  <a:cubicBezTo>
                    <a:pt x="16742" y="16497"/>
                    <a:pt x="16558" y="16374"/>
                    <a:pt x="16680" y="16191"/>
                  </a:cubicBezTo>
                  <a:close/>
                  <a:moveTo>
                    <a:pt x="12831" y="16273"/>
                  </a:moveTo>
                  <a:cubicBezTo>
                    <a:pt x="12852" y="16313"/>
                    <a:pt x="12892" y="16334"/>
                    <a:pt x="12913" y="16354"/>
                  </a:cubicBezTo>
                  <a:cubicBezTo>
                    <a:pt x="12892" y="16517"/>
                    <a:pt x="12892" y="16659"/>
                    <a:pt x="12872" y="16802"/>
                  </a:cubicBezTo>
                  <a:cubicBezTo>
                    <a:pt x="12861" y="16806"/>
                    <a:pt x="12851" y="16807"/>
                    <a:pt x="12842" y="16807"/>
                  </a:cubicBezTo>
                  <a:cubicBezTo>
                    <a:pt x="12804" y="16807"/>
                    <a:pt x="12791" y="16774"/>
                    <a:pt x="12791" y="16741"/>
                  </a:cubicBezTo>
                  <a:cubicBezTo>
                    <a:pt x="12750" y="16619"/>
                    <a:pt x="12709" y="16517"/>
                    <a:pt x="12668" y="16354"/>
                  </a:cubicBezTo>
                  <a:cubicBezTo>
                    <a:pt x="12668" y="16350"/>
                    <a:pt x="12671" y="16348"/>
                    <a:pt x="12676" y="16348"/>
                  </a:cubicBezTo>
                  <a:cubicBezTo>
                    <a:pt x="12689" y="16348"/>
                    <a:pt x="12719" y="16360"/>
                    <a:pt x="12752" y="16360"/>
                  </a:cubicBezTo>
                  <a:cubicBezTo>
                    <a:pt x="12765" y="16360"/>
                    <a:pt x="12778" y="16358"/>
                    <a:pt x="12791" y="16354"/>
                  </a:cubicBezTo>
                  <a:cubicBezTo>
                    <a:pt x="12791" y="16334"/>
                    <a:pt x="12791" y="16313"/>
                    <a:pt x="12791" y="16293"/>
                  </a:cubicBezTo>
                  <a:cubicBezTo>
                    <a:pt x="12811" y="16293"/>
                    <a:pt x="12811" y="16293"/>
                    <a:pt x="12831" y="16273"/>
                  </a:cubicBezTo>
                  <a:close/>
                  <a:moveTo>
                    <a:pt x="9242" y="16760"/>
                  </a:moveTo>
                  <a:cubicBezTo>
                    <a:pt x="9271" y="16760"/>
                    <a:pt x="9288" y="16783"/>
                    <a:pt x="9288" y="16822"/>
                  </a:cubicBezTo>
                  <a:cubicBezTo>
                    <a:pt x="9288" y="16843"/>
                    <a:pt x="9247" y="16863"/>
                    <a:pt x="9186" y="16945"/>
                  </a:cubicBezTo>
                  <a:cubicBezTo>
                    <a:pt x="9186" y="16843"/>
                    <a:pt x="9186" y="16802"/>
                    <a:pt x="9186" y="16782"/>
                  </a:cubicBezTo>
                  <a:cubicBezTo>
                    <a:pt x="9208" y="16767"/>
                    <a:pt x="9227" y="16760"/>
                    <a:pt x="9242" y="16760"/>
                  </a:cubicBezTo>
                  <a:close/>
                  <a:moveTo>
                    <a:pt x="3158" y="16273"/>
                  </a:moveTo>
                  <a:cubicBezTo>
                    <a:pt x="3158" y="16334"/>
                    <a:pt x="3178" y="16374"/>
                    <a:pt x="3178" y="16435"/>
                  </a:cubicBezTo>
                  <a:cubicBezTo>
                    <a:pt x="3196" y="16446"/>
                    <a:pt x="3211" y="16451"/>
                    <a:pt x="3224" y="16451"/>
                  </a:cubicBezTo>
                  <a:cubicBezTo>
                    <a:pt x="3288" y="16451"/>
                    <a:pt x="3311" y="16350"/>
                    <a:pt x="3361" y="16334"/>
                  </a:cubicBezTo>
                  <a:cubicBezTo>
                    <a:pt x="3504" y="16435"/>
                    <a:pt x="3708" y="16354"/>
                    <a:pt x="3830" y="16598"/>
                  </a:cubicBezTo>
                  <a:cubicBezTo>
                    <a:pt x="3769" y="16558"/>
                    <a:pt x="3748" y="16537"/>
                    <a:pt x="3728" y="16537"/>
                  </a:cubicBezTo>
                  <a:cubicBezTo>
                    <a:pt x="3708" y="16517"/>
                    <a:pt x="3708" y="16517"/>
                    <a:pt x="3687" y="16497"/>
                  </a:cubicBezTo>
                  <a:cubicBezTo>
                    <a:pt x="3646" y="16497"/>
                    <a:pt x="3606" y="16517"/>
                    <a:pt x="3524" y="16537"/>
                  </a:cubicBezTo>
                  <a:cubicBezTo>
                    <a:pt x="3606" y="16619"/>
                    <a:pt x="3646" y="16680"/>
                    <a:pt x="3728" y="16741"/>
                  </a:cubicBezTo>
                  <a:cubicBezTo>
                    <a:pt x="3697" y="16803"/>
                    <a:pt x="3654" y="16830"/>
                    <a:pt x="3590" y="16830"/>
                  </a:cubicBezTo>
                  <a:cubicBezTo>
                    <a:pt x="3570" y="16830"/>
                    <a:pt x="3548" y="16827"/>
                    <a:pt x="3524" y="16822"/>
                  </a:cubicBezTo>
                  <a:lnTo>
                    <a:pt x="3524" y="16822"/>
                  </a:lnTo>
                  <a:cubicBezTo>
                    <a:pt x="3545" y="16883"/>
                    <a:pt x="3545" y="16924"/>
                    <a:pt x="3545" y="16985"/>
                  </a:cubicBezTo>
                  <a:cubicBezTo>
                    <a:pt x="3531" y="16985"/>
                    <a:pt x="3517" y="16994"/>
                    <a:pt x="3510" y="16994"/>
                  </a:cubicBezTo>
                  <a:cubicBezTo>
                    <a:pt x="3506" y="16994"/>
                    <a:pt x="3504" y="16992"/>
                    <a:pt x="3504" y="16985"/>
                  </a:cubicBezTo>
                  <a:cubicBezTo>
                    <a:pt x="3443" y="16965"/>
                    <a:pt x="3382" y="16945"/>
                    <a:pt x="3361" y="16904"/>
                  </a:cubicBezTo>
                  <a:cubicBezTo>
                    <a:pt x="3280" y="16721"/>
                    <a:pt x="3137" y="16598"/>
                    <a:pt x="2995" y="16476"/>
                  </a:cubicBezTo>
                  <a:cubicBezTo>
                    <a:pt x="3035" y="16395"/>
                    <a:pt x="3056" y="16334"/>
                    <a:pt x="3097" y="16273"/>
                  </a:cubicBezTo>
                  <a:close/>
                  <a:moveTo>
                    <a:pt x="12689" y="16802"/>
                  </a:moveTo>
                  <a:cubicBezTo>
                    <a:pt x="12730" y="16843"/>
                    <a:pt x="12750" y="16863"/>
                    <a:pt x="12791" y="16883"/>
                  </a:cubicBezTo>
                  <a:cubicBezTo>
                    <a:pt x="12811" y="16924"/>
                    <a:pt x="12831" y="16965"/>
                    <a:pt x="12872" y="17026"/>
                  </a:cubicBezTo>
                  <a:cubicBezTo>
                    <a:pt x="12831" y="17046"/>
                    <a:pt x="12811" y="17046"/>
                    <a:pt x="12770" y="17067"/>
                  </a:cubicBezTo>
                  <a:cubicBezTo>
                    <a:pt x="12709" y="17026"/>
                    <a:pt x="12648" y="16965"/>
                    <a:pt x="12567" y="16883"/>
                  </a:cubicBezTo>
                  <a:cubicBezTo>
                    <a:pt x="12628" y="16863"/>
                    <a:pt x="12668" y="16843"/>
                    <a:pt x="12689" y="16802"/>
                  </a:cubicBezTo>
                  <a:close/>
                  <a:moveTo>
                    <a:pt x="3708" y="16965"/>
                  </a:moveTo>
                  <a:cubicBezTo>
                    <a:pt x="3789" y="16985"/>
                    <a:pt x="3748" y="17046"/>
                    <a:pt x="3769" y="17087"/>
                  </a:cubicBezTo>
                  <a:lnTo>
                    <a:pt x="3667" y="17087"/>
                  </a:lnTo>
                  <a:cubicBezTo>
                    <a:pt x="3687" y="17026"/>
                    <a:pt x="3708" y="17006"/>
                    <a:pt x="3708" y="16965"/>
                  </a:cubicBezTo>
                  <a:close/>
                  <a:moveTo>
                    <a:pt x="3606" y="17087"/>
                  </a:moveTo>
                  <a:cubicBezTo>
                    <a:pt x="3606" y="17148"/>
                    <a:pt x="3585" y="17209"/>
                    <a:pt x="3585" y="17291"/>
                  </a:cubicBezTo>
                  <a:cubicBezTo>
                    <a:pt x="3463" y="17270"/>
                    <a:pt x="3422" y="17209"/>
                    <a:pt x="3382" y="17128"/>
                  </a:cubicBezTo>
                  <a:cubicBezTo>
                    <a:pt x="3463" y="17108"/>
                    <a:pt x="3524" y="17108"/>
                    <a:pt x="3606" y="17087"/>
                  </a:cubicBezTo>
                  <a:close/>
                  <a:moveTo>
                    <a:pt x="12648" y="17148"/>
                  </a:moveTo>
                  <a:lnTo>
                    <a:pt x="12648" y="17148"/>
                  </a:lnTo>
                  <a:cubicBezTo>
                    <a:pt x="12689" y="17169"/>
                    <a:pt x="12730" y="17169"/>
                    <a:pt x="12770" y="17189"/>
                  </a:cubicBezTo>
                  <a:cubicBezTo>
                    <a:pt x="12750" y="17230"/>
                    <a:pt x="12750" y="17250"/>
                    <a:pt x="12730" y="17291"/>
                  </a:cubicBezTo>
                  <a:cubicBezTo>
                    <a:pt x="12668" y="17270"/>
                    <a:pt x="12628" y="17250"/>
                    <a:pt x="12648" y="17148"/>
                  </a:cubicBezTo>
                  <a:close/>
                  <a:moveTo>
                    <a:pt x="13503" y="17352"/>
                  </a:moveTo>
                  <a:cubicBezTo>
                    <a:pt x="13524" y="17372"/>
                    <a:pt x="13544" y="17393"/>
                    <a:pt x="13585" y="17413"/>
                  </a:cubicBezTo>
                  <a:cubicBezTo>
                    <a:pt x="13544" y="17454"/>
                    <a:pt x="13524" y="17494"/>
                    <a:pt x="13503" y="17535"/>
                  </a:cubicBezTo>
                  <a:cubicBezTo>
                    <a:pt x="13422" y="17494"/>
                    <a:pt x="13442" y="17474"/>
                    <a:pt x="13503" y="17352"/>
                  </a:cubicBezTo>
                  <a:close/>
                  <a:moveTo>
                    <a:pt x="15323" y="17164"/>
                  </a:moveTo>
                  <a:cubicBezTo>
                    <a:pt x="15431" y="17164"/>
                    <a:pt x="15516" y="17206"/>
                    <a:pt x="15601" y="17291"/>
                  </a:cubicBezTo>
                  <a:cubicBezTo>
                    <a:pt x="15578" y="17309"/>
                    <a:pt x="15556" y="17315"/>
                    <a:pt x="15533" y="17315"/>
                  </a:cubicBezTo>
                  <a:cubicBezTo>
                    <a:pt x="15489" y="17315"/>
                    <a:pt x="15445" y="17291"/>
                    <a:pt x="15403" y="17291"/>
                  </a:cubicBezTo>
                  <a:cubicBezTo>
                    <a:pt x="15373" y="17291"/>
                    <a:pt x="15343" y="17304"/>
                    <a:pt x="15316" y="17352"/>
                  </a:cubicBezTo>
                  <a:cubicBezTo>
                    <a:pt x="15397" y="17413"/>
                    <a:pt x="15479" y="17474"/>
                    <a:pt x="15540" y="17535"/>
                  </a:cubicBezTo>
                  <a:cubicBezTo>
                    <a:pt x="15527" y="17574"/>
                    <a:pt x="15506" y="17588"/>
                    <a:pt x="15482" y="17588"/>
                  </a:cubicBezTo>
                  <a:cubicBezTo>
                    <a:pt x="15468" y="17588"/>
                    <a:pt x="15453" y="17583"/>
                    <a:pt x="15438" y="17576"/>
                  </a:cubicBezTo>
                  <a:cubicBezTo>
                    <a:pt x="15397" y="17576"/>
                    <a:pt x="15357" y="17576"/>
                    <a:pt x="15296" y="17556"/>
                  </a:cubicBezTo>
                  <a:cubicBezTo>
                    <a:pt x="15275" y="17515"/>
                    <a:pt x="15234" y="17474"/>
                    <a:pt x="15214" y="17413"/>
                  </a:cubicBezTo>
                  <a:cubicBezTo>
                    <a:pt x="15214" y="17332"/>
                    <a:pt x="15234" y="17250"/>
                    <a:pt x="15255" y="17169"/>
                  </a:cubicBezTo>
                  <a:cubicBezTo>
                    <a:pt x="15279" y="17165"/>
                    <a:pt x="15301" y="17164"/>
                    <a:pt x="15323" y="17164"/>
                  </a:cubicBezTo>
                  <a:close/>
                  <a:moveTo>
                    <a:pt x="15153" y="17596"/>
                  </a:moveTo>
                  <a:cubicBezTo>
                    <a:pt x="15234" y="17617"/>
                    <a:pt x="15275" y="17637"/>
                    <a:pt x="15336" y="17657"/>
                  </a:cubicBezTo>
                  <a:cubicBezTo>
                    <a:pt x="15336" y="17678"/>
                    <a:pt x="15336" y="17698"/>
                    <a:pt x="15336" y="17698"/>
                  </a:cubicBezTo>
                  <a:cubicBezTo>
                    <a:pt x="15275" y="17739"/>
                    <a:pt x="15214" y="17780"/>
                    <a:pt x="15153" y="17841"/>
                  </a:cubicBezTo>
                  <a:cubicBezTo>
                    <a:pt x="15153" y="17759"/>
                    <a:pt x="15153" y="17678"/>
                    <a:pt x="15153" y="17596"/>
                  </a:cubicBezTo>
                  <a:close/>
                  <a:moveTo>
                    <a:pt x="9145" y="17515"/>
                  </a:moveTo>
                  <a:cubicBezTo>
                    <a:pt x="9186" y="17556"/>
                    <a:pt x="9227" y="17576"/>
                    <a:pt x="9247" y="17617"/>
                  </a:cubicBezTo>
                  <a:cubicBezTo>
                    <a:pt x="9227" y="17718"/>
                    <a:pt x="9227" y="17841"/>
                    <a:pt x="9145" y="17943"/>
                  </a:cubicBezTo>
                  <a:cubicBezTo>
                    <a:pt x="9023" y="17922"/>
                    <a:pt x="9023" y="17800"/>
                    <a:pt x="8962" y="17759"/>
                  </a:cubicBezTo>
                  <a:cubicBezTo>
                    <a:pt x="8921" y="17739"/>
                    <a:pt x="8880" y="17739"/>
                    <a:pt x="8799" y="17739"/>
                  </a:cubicBezTo>
                  <a:cubicBezTo>
                    <a:pt x="8941" y="17657"/>
                    <a:pt x="9043" y="17596"/>
                    <a:pt x="9145" y="17515"/>
                  </a:cubicBezTo>
                  <a:close/>
                  <a:moveTo>
                    <a:pt x="12504" y="18280"/>
                  </a:moveTo>
                  <a:cubicBezTo>
                    <a:pt x="12512" y="18280"/>
                    <a:pt x="12519" y="18282"/>
                    <a:pt x="12526" y="18289"/>
                  </a:cubicBezTo>
                  <a:cubicBezTo>
                    <a:pt x="12587" y="18309"/>
                    <a:pt x="12587" y="18370"/>
                    <a:pt x="12526" y="18431"/>
                  </a:cubicBezTo>
                  <a:cubicBezTo>
                    <a:pt x="12485" y="18391"/>
                    <a:pt x="12465" y="18350"/>
                    <a:pt x="12424" y="18289"/>
                  </a:cubicBezTo>
                  <a:cubicBezTo>
                    <a:pt x="12465" y="18289"/>
                    <a:pt x="12487" y="18280"/>
                    <a:pt x="12504" y="18280"/>
                  </a:cubicBezTo>
                  <a:close/>
                  <a:moveTo>
                    <a:pt x="3158" y="18228"/>
                  </a:moveTo>
                  <a:cubicBezTo>
                    <a:pt x="3198" y="18268"/>
                    <a:pt x="3219" y="18289"/>
                    <a:pt x="3219" y="18329"/>
                  </a:cubicBezTo>
                  <a:cubicBezTo>
                    <a:pt x="3178" y="18391"/>
                    <a:pt x="3137" y="18452"/>
                    <a:pt x="3076" y="18513"/>
                  </a:cubicBezTo>
                  <a:cubicBezTo>
                    <a:pt x="3015" y="18492"/>
                    <a:pt x="2974" y="18452"/>
                    <a:pt x="2913" y="18431"/>
                  </a:cubicBezTo>
                  <a:cubicBezTo>
                    <a:pt x="2913" y="18411"/>
                    <a:pt x="2913" y="18391"/>
                    <a:pt x="2913" y="18370"/>
                  </a:cubicBezTo>
                  <a:cubicBezTo>
                    <a:pt x="2995" y="18329"/>
                    <a:pt x="3076" y="18268"/>
                    <a:pt x="3158" y="18228"/>
                  </a:cubicBezTo>
                  <a:close/>
                  <a:moveTo>
                    <a:pt x="13157" y="18961"/>
                  </a:moveTo>
                  <a:cubicBezTo>
                    <a:pt x="13178" y="19002"/>
                    <a:pt x="13198" y="19022"/>
                    <a:pt x="13218" y="19063"/>
                  </a:cubicBezTo>
                  <a:cubicBezTo>
                    <a:pt x="13218" y="19063"/>
                    <a:pt x="13198" y="19083"/>
                    <a:pt x="13198" y="19083"/>
                  </a:cubicBezTo>
                  <a:cubicBezTo>
                    <a:pt x="13178" y="19042"/>
                    <a:pt x="13157" y="19022"/>
                    <a:pt x="13137" y="18981"/>
                  </a:cubicBezTo>
                  <a:cubicBezTo>
                    <a:pt x="13137" y="18981"/>
                    <a:pt x="13137" y="18961"/>
                    <a:pt x="13157" y="18961"/>
                  </a:cubicBezTo>
                  <a:close/>
                  <a:moveTo>
                    <a:pt x="12607" y="19124"/>
                  </a:moveTo>
                  <a:cubicBezTo>
                    <a:pt x="12648" y="19185"/>
                    <a:pt x="12689" y="19246"/>
                    <a:pt x="12730" y="19307"/>
                  </a:cubicBezTo>
                  <a:cubicBezTo>
                    <a:pt x="12730" y="19327"/>
                    <a:pt x="12709" y="19348"/>
                    <a:pt x="12709" y="19368"/>
                  </a:cubicBezTo>
                  <a:cubicBezTo>
                    <a:pt x="12709" y="19368"/>
                    <a:pt x="12709" y="19388"/>
                    <a:pt x="12689" y="19388"/>
                  </a:cubicBezTo>
                  <a:cubicBezTo>
                    <a:pt x="12607" y="19327"/>
                    <a:pt x="12607" y="19327"/>
                    <a:pt x="12526" y="19144"/>
                  </a:cubicBezTo>
                  <a:cubicBezTo>
                    <a:pt x="12567" y="19144"/>
                    <a:pt x="12587" y="19124"/>
                    <a:pt x="12607" y="19124"/>
                  </a:cubicBezTo>
                  <a:close/>
                  <a:moveTo>
                    <a:pt x="2852" y="18920"/>
                  </a:moveTo>
                  <a:lnTo>
                    <a:pt x="2852" y="18920"/>
                  </a:lnTo>
                  <a:cubicBezTo>
                    <a:pt x="2934" y="18940"/>
                    <a:pt x="3015" y="18981"/>
                    <a:pt x="3076" y="19042"/>
                  </a:cubicBezTo>
                  <a:cubicBezTo>
                    <a:pt x="3137" y="19103"/>
                    <a:pt x="3259" y="19103"/>
                    <a:pt x="3280" y="19226"/>
                  </a:cubicBezTo>
                  <a:cubicBezTo>
                    <a:pt x="3239" y="19246"/>
                    <a:pt x="3219" y="19266"/>
                    <a:pt x="3158" y="19307"/>
                  </a:cubicBezTo>
                  <a:cubicBezTo>
                    <a:pt x="3105" y="19290"/>
                    <a:pt x="3143" y="19152"/>
                    <a:pt x="3051" y="19152"/>
                  </a:cubicBezTo>
                  <a:cubicBezTo>
                    <a:pt x="3036" y="19152"/>
                    <a:pt x="3018" y="19156"/>
                    <a:pt x="2995" y="19164"/>
                  </a:cubicBezTo>
                  <a:cubicBezTo>
                    <a:pt x="3015" y="19205"/>
                    <a:pt x="3035" y="19246"/>
                    <a:pt x="3056" y="19266"/>
                  </a:cubicBezTo>
                  <a:cubicBezTo>
                    <a:pt x="3056" y="19307"/>
                    <a:pt x="3076" y="19327"/>
                    <a:pt x="3097" y="19348"/>
                  </a:cubicBezTo>
                  <a:cubicBezTo>
                    <a:pt x="3035" y="19388"/>
                    <a:pt x="2974" y="19429"/>
                    <a:pt x="2913" y="19470"/>
                  </a:cubicBezTo>
                  <a:cubicBezTo>
                    <a:pt x="2832" y="19409"/>
                    <a:pt x="2771" y="19307"/>
                    <a:pt x="2811" y="19226"/>
                  </a:cubicBezTo>
                  <a:cubicBezTo>
                    <a:pt x="2873" y="19124"/>
                    <a:pt x="2832" y="19042"/>
                    <a:pt x="2852" y="18920"/>
                  </a:cubicBezTo>
                  <a:close/>
                  <a:moveTo>
                    <a:pt x="12505" y="19348"/>
                  </a:moveTo>
                  <a:cubicBezTo>
                    <a:pt x="12485" y="19429"/>
                    <a:pt x="12465" y="19470"/>
                    <a:pt x="12424" y="19531"/>
                  </a:cubicBezTo>
                  <a:cubicBezTo>
                    <a:pt x="12383" y="19490"/>
                    <a:pt x="12343" y="19450"/>
                    <a:pt x="12261" y="19368"/>
                  </a:cubicBezTo>
                  <a:cubicBezTo>
                    <a:pt x="12363" y="19348"/>
                    <a:pt x="12424" y="19348"/>
                    <a:pt x="12505" y="19348"/>
                  </a:cubicBezTo>
                  <a:close/>
                  <a:moveTo>
                    <a:pt x="16599" y="16517"/>
                  </a:moveTo>
                  <a:cubicBezTo>
                    <a:pt x="16640" y="16598"/>
                    <a:pt x="16701" y="16680"/>
                    <a:pt x="16762" y="16761"/>
                  </a:cubicBezTo>
                  <a:cubicBezTo>
                    <a:pt x="16701" y="16782"/>
                    <a:pt x="16680" y="16822"/>
                    <a:pt x="16619" y="16863"/>
                  </a:cubicBezTo>
                  <a:cubicBezTo>
                    <a:pt x="16660" y="16883"/>
                    <a:pt x="16680" y="16924"/>
                    <a:pt x="16701" y="16965"/>
                  </a:cubicBezTo>
                  <a:cubicBezTo>
                    <a:pt x="16721" y="16985"/>
                    <a:pt x="16762" y="17026"/>
                    <a:pt x="16782" y="17087"/>
                  </a:cubicBezTo>
                  <a:cubicBezTo>
                    <a:pt x="16742" y="17108"/>
                    <a:pt x="16721" y="17128"/>
                    <a:pt x="16680" y="17169"/>
                  </a:cubicBezTo>
                  <a:cubicBezTo>
                    <a:pt x="16640" y="17189"/>
                    <a:pt x="16619" y="17209"/>
                    <a:pt x="16579" y="17230"/>
                  </a:cubicBezTo>
                  <a:cubicBezTo>
                    <a:pt x="16579" y="17291"/>
                    <a:pt x="16579" y="17352"/>
                    <a:pt x="16558" y="17433"/>
                  </a:cubicBezTo>
                  <a:cubicBezTo>
                    <a:pt x="16538" y="17454"/>
                    <a:pt x="16518" y="17474"/>
                    <a:pt x="16456" y="17535"/>
                  </a:cubicBezTo>
                  <a:cubicBezTo>
                    <a:pt x="16538" y="17576"/>
                    <a:pt x="16599" y="17596"/>
                    <a:pt x="16680" y="17657"/>
                  </a:cubicBezTo>
                  <a:cubicBezTo>
                    <a:pt x="16680" y="17596"/>
                    <a:pt x="16680" y="17556"/>
                    <a:pt x="16680" y="17515"/>
                  </a:cubicBezTo>
                  <a:cubicBezTo>
                    <a:pt x="16701" y="17515"/>
                    <a:pt x="16701" y="17494"/>
                    <a:pt x="16701" y="17494"/>
                  </a:cubicBezTo>
                  <a:cubicBezTo>
                    <a:pt x="16803" y="17617"/>
                    <a:pt x="16864" y="17739"/>
                    <a:pt x="16803" y="17881"/>
                  </a:cubicBezTo>
                  <a:cubicBezTo>
                    <a:pt x="16762" y="17881"/>
                    <a:pt x="16742" y="17902"/>
                    <a:pt x="16680" y="17922"/>
                  </a:cubicBezTo>
                  <a:cubicBezTo>
                    <a:pt x="16701" y="17983"/>
                    <a:pt x="16721" y="18044"/>
                    <a:pt x="16742" y="18105"/>
                  </a:cubicBezTo>
                  <a:cubicBezTo>
                    <a:pt x="16742" y="18105"/>
                    <a:pt x="16721" y="18126"/>
                    <a:pt x="16721" y="18146"/>
                  </a:cubicBezTo>
                  <a:cubicBezTo>
                    <a:pt x="16680" y="18167"/>
                    <a:pt x="16640" y="18187"/>
                    <a:pt x="16579" y="18228"/>
                  </a:cubicBezTo>
                  <a:cubicBezTo>
                    <a:pt x="16599" y="18248"/>
                    <a:pt x="16619" y="18268"/>
                    <a:pt x="16640" y="18289"/>
                  </a:cubicBezTo>
                  <a:cubicBezTo>
                    <a:pt x="16640" y="18391"/>
                    <a:pt x="16701" y="18411"/>
                    <a:pt x="16782" y="18431"/>
                  </a:cubicBezTo>
                  <a:cubicBezTo>
                    <a:pt x="16823" y="18370"/>
                    <a:pt x="16864" y="18309"/>
                    <a:pt x="16904" y="18248"/>
                  </a:cubicBezTo>
                  <a:cubicBezTo>
                    <a:pt x="16925" y="18187"/>
                    <a:pt x="16925" y="18105"/>
                    <a:pt x="16945" y="18024"/>
                  </a:cubicBezTo>
                  <a:cubicBezTo>
                    <a:pt x="16986" y="18024"/>
                    <a:pt x="17006" y="18024"/>
                    <a:pt x="17047" y="18004"/>
                  </a:cubicBezTo>
                  <a:lnTo>
                    <a:pt x="17047" y="18004"/>
                  </a:lnTo>
                  <a:cubicBezTo>
                    <a:pt x="17006" y="18228"/>
                    <a:pt x="17067" y="18452"/>
                    <a:pt x="16966" y="18676"/>
                  </a:cubicBezTo>
                  <a:cubicBezTo>
                    <a:pt x="16884" y="18879"/>
                    <a:pt x="16823" y="19103"/>
                    <a:pt x="16742" y="19348"/>
                  </a:cubicBezTo>
                  <a:cubicBezTo>
                    <a:pt x="16701" y="19388"/>
                    <a:pt x="16640" y="19450"/>
                    <a:pt x="16599" y="19511"/>
                  </a:cubicBezTo>
                  <a:cubicBezTo>
                    <a:pt x="16538" y="19490"/>
                    <a:pt x="16497" y="19470"/>
                    <a:pt x="16456" y="19450"/>
                  </a:cubicBezTo>
                  <a:cubicBezTo>
                    <a:pt x="16436" y="19470"/>
                    <a:pt x="16416" y="19511"/>
                    <a:pt x="16395" y="19531"/>
                  </a:cubicBezTo>
                  <a:cubicBezTo>
                    <a:pt x="16334" y="19511"/>
                    <a:pt x="16253" y="19511"/>
                    <a:pt x="16171" y="19490"/>
                  </a:cubicBezTo>
                  <a:cubicBezTo>
                    <a:pt x="16212" y="19450"/>
                    <a:pt x="16232" y="19409"/>
                    <a:pt x="16253" y="19348"/>
                  </a:cubicBezTo>
                  <a:cubicBezTo>
                    <a:pt x="16212" y="19348"/>
                    <a:pt x="16151" y="19327"/>
                    <a:pt x="16090" y="19307"/>
                  </a:cubicBezTo>
                  <a:cubicBezTo>
                    <a:pt x="16144" y="19253"/>
                    <a:pt x="16198" y="19216"/>
                    <a:pt x="16265" y="19216"/>
                  </a:cubicBezTo>
                  <a:cubicBezTo>
                    <a:pt x="16298" y="19216"/>
                    <a:pt x="16334" y="19226"/>
                    <a:pt x="16375" y="19246"/>
                  </a:cubicBezTo>
                  <a:cubicBezTo>
                    <a:pt x="16334" y="19164"/>
                    <a:pt x="16334" y="19124"/>
                    <a:pt x="16314" y="19103"/>
                  </a:cubicBezTo>
                  <a:cubicBezTo>
                    <a:pt x="16278" y="19050"/>
                    <a:pt x="16243" y="19013"/>
                    <a:pt x="16221" y="18977"/>
                  </a:cubicBezTo>
                  <a:lnTo>
                    <a:pt x="16221" y="18977"/>
                  </a:lnTo>
                  <a:cubicBezTo>
                    <a:pt x="16259" y="18961"/>
                    <a:pt x="16297" y="18959"/>
                    <a:pt x="16334" y="18940"/>
                  </a:cubicBezTo>
                  <a:cubicBezTo>
                    <a:pt x="16436" y="18777"/>
                    <a:pt x="16171" y="18757"/>
                    <a:pt x="16212" y="18594"/>
                  </a:cubicBezTo>
                  <a:cubicBezTo>
                    <a:pt x="16232" y="18594"/>
                    <a:pt x="16253" y="18574"/>
                    <a:pt x="16273" y="18574"/>
                  </a:cubicBezTo>
                  <a:cubicBezTo>
                    <a:pt x="16293" y="18533"/>
                    <a:pt x="16314" y="18472"/>
                    <a:pt x="16334" y="18431"/>
                  </a:cubicBezTo>
                  <a:lnTo>
                    <a:pt x="16334" y="18431"/>
                  </a:lnTo>
                  <a:lnTo>
                    <a:pt x="16314" y="18452"/>
                  </a:lnTo>
                  <a:cubicBezTo>
                    <a:pt x="16293" y="18391"/>
                    <a:pt x="16253" y="18350"/>
                    <a:pt x="16232" y="18329"/>
                  </a:cubicBezTo>
                  <a:cubicBezTo>
                    <a:pt x="16221" y="18326"/>
                    <a:pt x="16212" y="18324"/>
                    <a:pt x="16205" y="18324"/>
                  </a:cubicBezTo>
                  <a:cubicBezTo>
                    <a:pt x="16171" y="18324"/>
                    <a:pt x="16171" y="18357"/>
                    <a:pt x="16171" y="18391"/>
                  </a:cubicBezTo>
                  <a:cubicBezTo>
                    <a:pt x="16171" y="18411"/>
                    <a:pt x="16151" y="18431"/>
                    <a:pt x="16131" y="18472"/>
                  </a:cubicBezTo>
                  <a:cubicBezTo>
                    <a:pt x="16069" y="18472"/>
                    <a:pt x="16029" y="18452"/>
                    <a:pt x="15968" y="18452"/>
                  </a:cubicBezTo>
                  <a:cubicBezTo>
                    <a:pt x="15968" y="18391"/>
                    <a:pt x="15968" y="18350"/>
                    <a:pt x="15968" y="18289"/>
                  </a:cubicBezTo>
                  <a:cubicBezTo>
                    <a:pt x="15907" y="18329"/>
                    <a:pt x="15886" y="18350"/>
                    <a:pt x="15845" y="18370"/>
                  </a:cubicBezTo>
                  <a:cubicBezTo>
                    <a:pt x="15805" y="18391"/>
                    <a:pt x="15784" y="18411"/>
                    <a:pt x="15744" y="18411"/>
                  </a:cubicBezTo>
                  <a:cubicBezTo>
                    <a:pt x="15703" y="18248"/>
                    <a:pt x="15886" y="18268"/>
                    <a:pt x="15927" y="18146"/>
                  </a:cubicBezTo>
                  <a:cubicBezTo>
                    <a:pt x="15866" y="18044"/>
                    <a:pt x="15805" y="17943"/>
                    <a:pt x="15723" y="17820"/>
                  </a:cubicBezTo>
                  <a:cubicBezTo>
                    <a:pt x="15907" y="17800"/>
                    <a:pt x="15907" y="17800"/>
                    <a:pt x="16029" y="17678"/>
                  </a:cubicBezTo>
                  <a:lnTo>
                    <a:pt x="16090" y="17678"/>
                  </a:lnTo>
                  <a:cubicBezTo>
                    <a:pt x="16131" y="17698"/>
                    <a:pt x="16151" y="17698"/>
                    <a:pt x="16192" y="17698"/>
                  </a:cubicBezTo>
                  <a:cubicBezTo>
                    <a:pt x="16192" y="17637"/>
                    <a:pt x="16171" y="17596"/>
                    <a:pt x="16171" y="17556"/>
                  </a:cubicBezTo>
                  <a:cubicBezTo>
                    <a:pt x="16232" y="17494"/>
                    <a:pt x="16273" y="17454"/>
                    <a:pt x="16314" y="17352"/>
                  </a:cubicBezTo>
                  <a:cubicBezTo>
                    <a:pt x="16314" y="17332"/>
                    <a:pt x="16293" y="17291"/>
                    <a:pt x="16293" y="17270"/>
                  </a:cubicBezTo>
                  <a:cubicBezTo>
                    <a:pt x="16273" y="17250"/>
                    <a:pt x="16273" y="17230"/>
                    <a:pt x="16253" y="17189"/>
                  </a:cubicBezTo>
                  <a:cubicBezTo>
                    <a:pt x="16334" y="17189"/>
                    <a:pt x="16416" y="17209"/>
                    <a:pt x="16497" y="17209"/>
                  </a:cubicBezTo>
                  <a:cubicBezTo>
                    <a:pt x="16518" y="17169"/>
                    <a:pt x="16538" y="17128"/>
                    <a:pt x="16579" y="17067"/>
                  </a:cubicBezTo>
                  <a:lnTo>
                    <a:pt x="16579" y="17067"/>
                  </a:lnTo>
                  <a:cubicBezTo>
                    <a:pt x="16497" y="17087"/>
                    <a:pt x="16456" y="17108"/>
                    <a:pt x="16416" y="17108"/>
                  </a:cubicBezTo>
                  <a:cubicBezTo>
                    <a:pt x="16395" y="17046"/>
                    <a:pt x="16395" y="16985"/>
                    <a:pt x="16355" y="16945"/>
                  </a:cubicBezTo>
                  <a:cubicBezTo>
                    <a:pt x="16334" y="16883"/>
                    <a:pt x="16293" y="16863"/>
                    <a:pt x="16253" y="16822"/>
                  </a:cubicBezTo>
                  <a:cubicBezTo>
                    <a:pt x="16263" y="16751"/>
                    <a:pt x="16299" y="16741"/>
                    <a:pt x="16342" y="16741"/>
                  </a:cubicBezTo>
                  <a:cubicBezTo>
                    <a:pt x="16359" y="16741"/>
                    <a:pt x="16378" y="16743"/>
                    <a:pt x="16396" y="16743"/>
                  </a:cubicBezTo>
                  <a:cubicBezTo>
                    <a:pt x="16424" y="16743"/>
                    <a:pt x="16452" y="16739"/>
                    <a:pt x="16477" y="16721"/>
                  </a:cubicBezTo>
                  <a:cubicBezTo>
                    <a:pt x="16518" y="16659"/>
                    <a:pt x="16477" y="16537"/>
                    <a:pt x="16599" y="16517"/>
                  </a:cubicBezTo>
                  <a:close/>
                  <a:moveTo>
                    <a:pt x="12180" y="19511"/>
                  </a:moveTo>
                  <a:cubicBezTo>
                    <a:pt x="12236" y="19586"/>
                    <a:pt x="12309" y="19643"/>
                    <a:pt x="12384" y="19699"/>
                  </a:cubicBezTo>
                  <a:lnTo>
                    <a:pt x="12384" y="19699"/>
                  </a:lnTo>
                  <a:cubicBezTo>
                    <a:pt x="12371" y="19702"/>
                    <a:pt x="12359" y="19703"/>
                    <a:pt x="12348" y="19703"/>
                  </a:cubicBezTo>
                  <a:cubicBezTo>
                    <a:pt x="12260" y="19703"/>
                    <a:pt x="12204" y="19630"/>
                    <a:pt x="12119" y="19612"/>
                  </a:cubicBezTo>
                  <a:cubicBezTo>
                    <a:pt x="12139" y="19572"/>
                    <a:pt x="12159" y="19551"/>
                    <a:pt x="12180" y="19511"/>
                  </a:cubicBezTo>
                  <a:close/>
                  <a:moveTo>
                    <a:pt x="13123" y="19483"/>
                  </a:moveTo>
                  <a:cubicBezTo>
                    <a:pt x="13230" y="19483"/>
                    <a:pt x="13319" y="19561"/>
                    <a:pt x="13442" y="19592"/>
                  </a:cubicBezTo>
                  <a:cubicBezTo>
                    <a:pt x="13422" y="19653"/>
                    <a:pt x="13422" y="19714"/>
                    <a:pt x="13402" y="19775"/>
                  </a:cubicBezTo>
                  <a:cubicBezTo>
                    <a:pt x="13340" y="19775"/>
                    <a:pt x="13300" y="19775"/>
                    <a:pt x="13218" y="19796"/>
                  </a:cubicBezTo>
                  <a:cubicBezTo>
                    <a:pt x="13239" y="19735"/>
                    <a:pt x="13259" y="19694"/>
                    <a:pt x="13279" y="19653"/>
                  </a:cubicBezTo>
                  <a:cubicBezTo>
                    <a:pt x="13178" y="19633"/>
                    <a:pt x="13096" y="19612"/>
                    <a:pt x="12994" y="19592"/>
                  </a:cubicBezTo>
                  <a:cubicBezTo>
                    <a:pt x="12974" y="19612"/>
                    <a:pt x="12954" y="19633"/>
                    <a:pt x="12913" y="19674"/>
                  </a:cubicBezTo>
                  <a:cubicBezTo>
                    <a:pt x="12872" y="19653"/>
                    <a:pt x="12831" y="19633"/>
                    <a:pt x="12770" y="19612"/>
                  </a:cubicBezTo>
                  <a:cubicBezTo>
                    <a:pt x="12791" y="19572"/>
                    <a:pt x="12811" y="19551"/>
                    <a:pt x="12811" y="19551"/>
                  </a:cubicBezTo>
                  <a:cubicBezTo>
                    <a:pt x="12872" y="19572"/>
                    <a:pt x="12933" y="19592"/>
                    <a:pt x="12994" y="19592"/>
                  </a:cubicBezTo>
                  <a:cubicBezTo>
                    <a:pt x="13015" y="19572"/>
                    <a:pt x="13015" y="19551"/>
                    <a:pt x="13015" y="19511"/>
                  </a:cubicBezTo>
                  <a:cubicBezTo>
                    <a:pt x="13054" y="19491"/>
                    <a:pt x="13089" y="19483"/>
                    <a:pt x="13123" y="19483"/>
                  </a:cubicBezTo>
                  <a:close/>
                  <a:moveTo>
                    <a:pt x="6151" y="19633"/>
                  </a:moveTo>
                  <a:cubicBezTo>
                    <a:pt x="6233" y="19674"/>
                    <a:pt x="6294" y="19694"/>
                    <a:pt x="6355" y="19735"/>
                  </a:cubicBezTo>
                  <a:cubicBezTo>
                    <a:pt x="6335" y="19755"/>
                    <a:pt x="6335" y="19796"/>
                    <a:pt x="6314" y="19837"/>
                  </a:cubicBezTo>
                  <a:cubicBezTo>
                    <a:pt x="6253" y="19816"/>
                    <a:pt x="6192" y="19816"/>
                    <a:pt x="6131" y="19796"/>
                  </a:cubicBezTo>
                  <a:lnTo>
                    <a:pt x="6131" y="19796"/>
                  </a:lnTo>
                  <a:cubicBezTo>
                    <a:pt x="6151" y="19837"/>
                    <a:pt x="6192" y="19877"/>
                    <a:pt x="6213" y="19938"/>
                  </a:cubicBezTo>
                  <a:cubicBezTo>
                    <a:pt x="6181" y="19945"/>
                    <a:pt x="6159" y="19949"/>
                    <a:pt x="6142" y="19949"/>
                  </a:cubicBezTo>
                  <a:cubicBezTo>
                    <a:pt x="6105" y="19949"/>
                    <a:pt x="6092" y="19927"/>
                    <a:pt x="6050" y="19857"/>
                  </a:cubicBezTo>
                  <a:cubicBezTo>
                    <a:pt x="6070" y="19837"/>
                    <a:pt x="6111" y="19816"/>
                    <a:pt x="6131" y="19775"/>
                  </a:cubicBezTo>
                  <a:cubicBezTo>
                    <a:pt x="6131" y="19755"/>
                    <a:pt x="6151" y="19714"/>
                    <a:pt x="6151" y="19633"/>
                  </a:cubicBezTo>
                  <a:close/>
                  <a:moveTo>
                    <a:pt x="5703" y="19775"/>
                  </a:moveTo>
                  <a:lnTo>
                    <a:pt x="5703" y="19775"/>
                  </a:lnTo>
                  <a:cubicBezTo>
                    <a:pt x="5805" y="19837"/>
                    <a:pt x="5744" y="19898"/>
                    <a:pt x="5724" y="19959"/>
                  </a:cubicBezTo>
                  <a:cubicBezTo>
                    <a:pt x="5683" y="19898"/>
                    <a:pt x="5683" y="19898"/>
                    <a:pt x="5703" y="19775"/>
                  </a:cubicBezTo>
                  <a:close/>
                  <a:moveTo>
                    <a:pt x="16134" y="19828"/>
                  </a:moveTo>
                  <a:cubicBezTo>
                    <a:pt x="16170" y="19828"/>
                    <a:pt x="16208" y="19846"/>
                    <a:pt x="16253" y="19857"/>
                  </a:cubicBezTo>
                  <a:cubicBezTo>
                    <a:pt x="16232" y="19898"/>
                    <a:pt x="16232" y="19938"/>
                    <a:pt x="16212" y="19979"/>
                  </a:cubicBezTo>
                  <a:cubicBezTo>
                    <a:pt x="16151" y="19938"/>
                    <a:pt x="16110" y="19918"/>
                    <a:pt x="16049" y="19877"/>
                  </a:cubicBezTo>
                  <a:cubicBezTo>
                    <a:pt x="16077" y="19840"/>
                    <a:pt x="16104" y="19828"/>
                    <a:pt x="16134" y="19828"/>
                  </a:cubicBezTo>
                  <a:close/>
                  <a:moveTo>
                    <a:pt x="13218" y="19877"/>
                  </a:moveTo>
                  <a:cubicBezTo>
                    <a:pt x="13239" y="19898"/>
                    <a:pt x="13300" y="19898"/>
                    <a:pt x="13340" y="19918"/>
                  </a:cubicBezTo>
                  <a:cubicBezTo>
                    <a:pt x="13320" y="19959"/>
                    <a:pt x="13320" y="19999"/>
                    <a:pt x="13320" y="20040"/>
                  </a:cubicBezTo>
                  <a:cubicBezTo>
                    <a:pt x="13279" y="20061"/>
                    <a:pt x="13239" y="20061"/>
                    <a:pt x="13198" y="20061"/>
                  </a:cubicBezTo>
                  <a:cubicBezTo>
                    <a:pt x="13151" y="20061"/>
                    <a:pt x="13098" y="20087"/>
                    <a:pt x="13050" y="20087"/>
                  </a:cubicBezTo>
                  <a:cubicBezTo>
                    <a:pt x="13013" y="20087"/>
                    <a:pt x="12980" y="20072"/>
                    <a:pt x="12954" y="20020"/>
                  </a:cubicBezTo>
                  <a:cubicBezTo>
                    <a:pt x="12994" y="19999"/>
                    <a:pt x="13035" y="19959"/>
                    <a:pt x="13076" y="19938"/>
                  </a:cubicBezTo>
                  <a:cubicBezTo>
                    <a:pt x="13157" y="19938"/>
                    <a:pt x="13178" y="20020"/>
                    <a:pt x="13198" y="20061"/>
                  </a:cubicBezTo>
                  <a:cubicBezTo>
                    <a:pt x="13198" y="19999"/>
                    <a:pt x="13218" y="19959"/>
                    <a:pt x="13218" y="19877"/>
                  </a:cubicBezTo>
                  <a:close/>
                  <a:moveTo>
                    <a:pt x="12587" y="19490"/>
                  </a:moveTo>
                  <a:lnTo>
                    <a:pt x="12628" y="19735"/>
                  </a:lnTo>
                  <a:cubicBezTo>
                    <a:pt x="12668" y="19775"/>
                    <a:pt x="12709" y="19796"/>
                    <a:pt x="12750" y="19857"/>
                  </a:cubicBezTo>
                  <a:cubicBezTo>
                    <a:pt x="12668" y="19938"/>
                    <a:pt x="12607" y="19999"/>
                    <a:pt x="12505" y="20101"/>
                  </a:cubicBezTo>
                  <a:cubicBezTo>
                    <a:pt x="12525" y="19923"/>
                    <a:pt x="12545" y="19783"/>
                    <a:pt x="12414" y="19700"/>
                  </a:cubicBezTo>
                  <a:lnTo>
                    <a:pt x="12414" y="19700"/>
                  </a:lnTo>
                  <a:cubicBezTo>
                    <a:pt x="12470" y="19626"/>
                    <a:pt x="12510" y="19567"/>
                    <a:pt x="12587" y="19490"/>
                  </a:cubicBezTo>
                  <a:close/>
                  <a:moveTo>
                    <a:pt x="5927" y="20061"/>
                  </a:moveTo>
                  <a:cubicBezTo>
                    <a:pt x="6009" y="20061"/>
                    <a:pt x="6050" y="20081"/>
                    <a:pt x="6111" y="20081"/>
                  </a:cubicBezTo>
                  <a:cubicBezTo>
                    <a:pt x="6131" y="20142"/>
                    <a:pt x="6151" y="20183"/>
                    <a:pt x="6151" y="20244"/>
                  </a:cubicBezTo>
                  <a:cubicBezTo>
                    <a:pt x="6151" y="20244"/>
                    <a:pt x="6131" y="20264"/>
                    <a:pt x="6131" y="20285"/>
                  </a:cubicBezTo>
                  <a:cubicBezTo>
                    <a:pt x="6090" y="20223"/>
                    <a:pt x="6050" y="20183"/>
                    <a:pt x="5988" y="20142"/>
                  </a:cubicBezTo>
                  <a:cubicBezTo>
                    <a:pt x="5988" y="20162"/>
                    <a:pt x="5968" y="20183"/>
                    <a:pt x="5968" y="20223"/>
                  </a:cubicBezTo>
                  <a:cubicBezTo>
                    <a:pt x="5948" y="20162"/>
                    <a:pt x="5948" y="20122"/>
                    <a:pt x="5927" y="20061"/>
                  </a:cubicBezTo>
                  <a:close/>
                  <a:moveTo>
                    <a:pt x="15357" y="20509"/>
                  </a:moveTo>
                  <a:cubicBezTo>
                    <a:pt x="15418" y="20509"/>
                    <a:pt x="15438" y="20529"/>
                    <a:pt x="15418" y="20610"/>
                  </a:cubicBezTo>
                  <a:cubicBezTo>
                    <a:pt x="15377" y="20590"/>
                    <a:pt x="15336" y="20590"/>
                    <a:pt x="15255" y="20590"/>
                  </a:cubicBezTo>
                  <a:cubicBezTo>
                    <a:pt x="15316" y="20549"/>
                    <a:pt x="15336" y="20509"/>
                    <a:pt x="15357" y="20509"/>
                  </a:cubicBezTo>
                  <a:close/>
                  <a:moveTo>
                    <a:pt x="15947" y="18553"/>
                  </a:moveTo>
                  <a:cubicBezTo>
                    <a:pt x="15988" y="18615"/>
                    <a:pt x="16008" y="18655"/>
                    <a:pt x="16049" y="18716"/>
                  </a:cubicBezTo>
                  <a:cubicBezTo>
                    <a:pt x="16029" y="18757"/>
                    <a:pt x="16008" y="18777"/>
                    <a:pt x="15988" y="18818"/>
                  </a:cubicBezTo>
                  <a:cubicBezTo>
                    <a:pt x="16060" y="18872"/>
                    <a:pt x="16116" y="18910"/>
                    <a:pt x="16185" y="18961"/>
                  </a:cubicBezTo>
                  <a:lnTo>
                    <a:pt x="16185" y="18961"/>
                  </a:lnTo>
                  <a:cubicBezTo>
                    <a:pt x="16112" y="18961"/>
                    <a:pt x="16040" y="18958"/>
                    <a:pt x="15968" y="18940"/>
                  </a:cubicBezTo>
                  <a:lnTo>
                    <a:pt x="15968" y="18940"/>
                  </a:lnTo>
                  <a:cubicBezTo>
                    <a:pt x="15968" y="18981"/>
                    <a:pt x="15988" y="19042"/>
                    <a:pt x="15968" y="19063"/>
                  </a:cubicBezTo>
                  <a:cubicBezTo>
                    <a:pt x="15805" y="19144"/>
                    <a:pt x="15907" y="19327"/>
                    <a:pt x="15825" y="19429"/>
                  </a:cubicBezTo>
                  <a:cubicBezTo>
                    <a:pt x="15886" y="19572"/>
                    <a:pt x="15805" y="19674"/>
                    <a:pt x="15764" y="19796"/>
                  </a:cubicBezTo>
                  <a:cubicBezTo>
                    <a:pt x="15764" y="19816"/>
                    <a:pt x="15744" y="19837"/>
                    <a:pt x="15744" y="19857"/>
                  </a:cubicBezTo>
                  <a:cubicBezTo>
                    <a:pt x="15723" y="19857"/>
                    <a:pt x="15703" y="19877"/>
                    <a:pt x="15683" y="19877"/>
                  </a:cubicBezTo>
                  <a:cubicBezTo>
                    <a:pt x="15703" y="19938"/>
                    <a:pt x="15744" y="20020"/>
                    <a:pt x="15764" y="20081"/>
                  </a:cubicBezTo>
                  <a:cubicBezTo>
                    <a:pt x="15805" y="20162"/>
                    <a:pt x="15825" y="20223"/>
                    <a:pt x="15845" y="20305"/>
                  </a:cubicBezTo>
                  <a:cubicBezTo>
                    <a:pt x="15825" y="20386"/>
                    <a:pt x="15866" y="20529"/>
                    <a:pt x="15744" y="20610"/>
                  </a:cubicBezTo>
                  <a:cubicBezTo>
                    <a:pt x="15784" y="20671"/>
                    <a:pt x="15845" y="20753"/>
                    <a:pt x="15907" y="20834"/>
                  </a:cubicBezTo>
                  <a:cubicBezTo>
                    <a:pt x="15845" y="20814"/>
                    <a:pt x="15805" y="20814"/>
                    <a:pt x="15784" y="20794"/>
                  </a:cubicBezTo>
                  <a:cubicBezTo>
                    <a:pt x="15744" y="20733"/>
                    <a:pt x="15723" y="20671"/>
                    <a:pt x="15683" y="20631"/>
                  </a:cubicBezTo>
                  <a:cubicBezTo>
                    <a:pt x="15683" y="20671"/>
                    <a:pt x="15662" y="20712"/>
                    <a:pt x="15662" y="20753"/>
                  </a:cubicBezTo>
                  <a:lnTo>
                    <a:pt x="15621" y="20753"/>
                  </a:lnTo>
                  <a:cubicBezTo>
                    <a:pt x="15601" y="20712"/>
                    <a:pt x="15560" y="20671"/>
                    <a:pt x="15520" y="20610"/>
                  </a:cubicBezTo>
                  <a:cubicBezTo>
                    <a:pt x="15549" y="20581"/>
                    <a:pt x="15573" y="20570"/>
                    <a:pt x="15594" y="20570"/>
                  </a:cubicBezTo>
                  <a:cubicBezTo>
                    <a:pt x="15630" y="20570"/>
                    <a:pt x="15656" y="20605"/>
                    <a:pt x="15683" y="20631"/>
                  </a:cubicBezTo>
                  <a:cubicBezTo>
                    <a:pt x="15683" y="20610"/>
                    <a:pt x="15703" y="20590"/>
                    <a:pt x="15703" y="20590"/>
                  </a:cubicBezTo>
                  <a:cubicBezTo>
                    <a:pt x="15703" y="20509"/>
                    <a:pt x="15703" y="20447"/>
                    <a:pt x="15683" y="20346"/>
                  </a:cubicBezTo>
                  <a:cubicBezTo>
                    <a:pt x="15601" y="20386"/>
                    <a:pt x="15520" y="20407"/>
                    <a:pt x="15458" y="20427"/>
                  </a:cubicBezTo>
                  <a:cubicBezTo>
                    <a:pt x="15377" y="20386"/>
                    <a:pt x="15336" y="20325"/>
                    <a:pt x="15377" y="20264"/>
                  </a:cubicBezTo>
                  <a:cubicBezTo>
                    <a:pt x="15438" y="20183"/>
                    <a:pt x="15418" y="20081"/>
                    <a:pt x="15418" y="20020"/>
                  </a:cubicBezTo>
                  <a:cubicBezTo>
                    <a:pt x="15397" y="19979"/>
                    <a:pt x="15357" y="19938"/>
                    <a:pt x="15316" y="19877"/>
                  </a:cubicBezTo>
                  <a:cubicBezTo>
                    <a:pt x="15397" y="19857"/>
                    <a:pt x="15458" y="19816"/>
                    <a:pt x="15520" y="19796"/>
                  </a:cubicBezTo>
                  <a:cubicBezTo>
                    <a:pt x="15520" y="19755"/>
                    <a:pt x="15520" y="19694"/>
                    <a:pt x="15520" y="19633"/>
                  </a:cubicBezTo>
                  <a:cubicBezTo>
                    <a:pt x="15540" y="19612"/>
                    <a:pt x="15581" y="19592"/>
                    <a:pt x="15601" y="19551"/>
                  </a:cubicBezTo>
                  <a:cubicBezTo>
                    <a:pt x="15601" y="19511"/>
                    <a:pt x="15581" y="19470"/>
                    <a:pt x="15560" y="19388"/>
                  </a:cubicBezTo>
                  <a:cubicBezTo>
                    <a:pt x="15744" y="19226"/>
                    <a:pt x="15642" y="18961"/>
                    <a:pt x="15744" y="18757"/>
                  </a:cubicBezTo>
                  <a:cubicBezTo>
                    <a:pt x="15784" y="18737"/>
                    <a:pt x="15845" y="18716"/>
                    <a:pt x="15907" y="18696"/>
                  </a:cubicBezTo>
                  <a:cubicBezTo>
                    <a:pt x="15907" y="18655"/>
                    <a:pt x="15907" y="18615"/>
                    <a:pt x="15886" y="18553"/>
                  </a:cubicBezTo>
                  <a:close/>
                  <a:moveTo>
                    <a:pt x="16395" y="20020"/>
                  </a:moveTo>
                  <a:cubicBezTo>
                    <a:pt x="16477" y="20101"/>
                    <a:pt x="16456" y="20203"/>
                    <a:pt x="16456" y="20305"/>
                  </a:cubicBezTo>
                  <a:cubicBezTo>
                    <a:pt x="16417" y="20344"/>
                    <a:pt x="16360" y="20383"/>
                    <a:pt x="16319" y="20422"/>
                  </a:cubicBezTo>
                  <a:lnTo>
                    <a:pt x="16319" y="20422"/>
                  </a:lnTo>
                  <a:cubicBezTo>
                    <a:pt x="16317" y="20417"/>
                    <a:pt x="16316" y="20412"/>
                    <a:pt x="16314" y="20407"/>
                  </a:cubicBezTo>
                  <a:lnTo>
                    <a:pt x="16314" y="20427"/>
                  </a:lnTo>
                  <a:cubicBezTo>
                    <a:pt x="16316" y="20425"/>
                    <a:pt x="16317" y="20424"/>
                    <a:pt x="16319" y="20422"/>
                  </a:cubicBezTo>
                  <a:lnTo>
                    <a:pt x="16319" y="20422"/>
                  </a:lnTo>
                  <a:cubicBezTo>
                    <a:pt x="16338" y="20475"/>
                    <a:pt x="16358" y="20514"/>
                    <a:pt x="16395" y="20570"/>
                  </a:cubicBezTo>
                  <a:cubicBezTo>
                    <a:pt x="16334" y="20712"/>
                    <a:pt x="16355" y="20875"/>
                    <a:pt x="16212" y="21018"/>
                  </a:cubicBezTo>
                  <a:cubicBezTo>
                    <a:pt x="16110" y="20855"/>
                    <a:pt x="16110" y="20692"/>
                    <a:pt x="16131" y="20529"/>
                  </a:cubicBezTo>
                  <a:cubicBezTo>
                    <a:pt x="16110" y="20529"/>
                    <a:pt x="16090" y="20509"/>
                    <a:pt x="16090" y="20509"/>
                  </a:cubicBezTo>
                  <a:lnTo>
                    <a:pt x="15927" y="20509"/>
                  </a:lnTo>
                  <a:cubicBezTo>
                    <a:pt x="15947" y="20427"/>
                    <a:pt x="15968" y="20366"/>
                    <a:pt x="15988" y="20325"/>
                  </a:cubicBezTo>
                  <a:cubicBezTo>
                    <a:pt x="15988" y="20305"/>
                    <a:pt x="16049" y="20305"/>
                    <a:pt x="16090" y="20305"/>
                  </a:cubicBezTo>
                  <a:cubicBezTo>
                    <a:pt x="16131" y="20285"/>
                    <a:pt x="16192" y="20264"/>
                    <a:pt x="16232" y="20244"/>
                  </a:cubicBezTo>
                  <a:cubicBezTo>
                    <a:pt x="16334" y="20223"/>
                    <a:pt x="16334" y="20101"/>
                    <a:pt x="16395" y="20020"/>
                  </a:cubicBezTo>
                  <a:close/>
                  <a:moveTo>
                    <a:pt x="15336" y="20834"/>
                  </a:moveTo>
                  <a:cubicBezTo>
                    <a:pt x="15438" y="20875"/>
                    <a:pt x="15540" y="20916"/>
                    <a:pt x="15662" y="20936"/>
                  </a:cubicBezTo>
                  <a:cubicBezTo>
                    <a:pt x="15683" y="21038"/>
                    <a:pt x="15683" y="21120"/>
                    <a:pt x="15703" y="21242"/>
                  </a:cubicBezTo>
                  <a:cubicBezTo>
                    <a:pt x="15642" y="21181"/>
                    <a:pt x="15601" y="21160"/>
                    <a:pt x="15581" y="21120"/>
                  </a:cubicBezTo>
                  <a:lnTo>
                    <a:pt x="15255" y="21120"/>
                  </a:lnTo>
                  <a:cubicBezTo>
                    <a:pt x="15234" y="21018"/>
                    <a:pt x="15234" y="20916"/>
                    <a:pt x="15336" y="20834"/>
                  </a:cubicBezTo>
                  <a:close/>
                  <a:moveTo>
                    <a:pt x="15072" y="21079"/>
                  </a:moveTo>
                  <a:lnTo>
                    <a:pt x="15072" y="21079"/>
                  </a:lnTo>
                  <a:cubicBezTo>
                    <a:pt x="15153" y="21120"/>
                    <a:pt x="15194" y="21160"/>
                    <a:pt x="15255" y="21181"/>
                  </a:cubicBezTo>
                  <a:cubicBezTo>
                    <a:pt x="15234" y="21242"/>
                    <a:pt x="15234" y="21282"/>
                    <a:pt x="15214" y="21384"/>
                  </a:cubicBezTo>
                  <a:cubicBezTo>
                    <a:pt x="15153" y="21262"/>
                    <a:pt x="15133" y="21181"/>
                    <a:pt x="15072" y="21079"/>
                  </a:cubicBezTo>
                  <a:close/>
                  <a:moveTo>
                    <a:pt x="16090" y="21018"/>
                  </a:moveTo>
                  <a:cubicBezTo>
                    <a:pt x="16151" y="21038"/>
                    <a:pt x="16212" y="21079"/>
                    <a:pt x="16253" y="21120"/>
                  </a:cubicBezTo>
                  <a:cubicBezTo>
                    <a:pt x="16232" y="21221"/>
                    <a:pt x="16192" y="21344"/>
                    <a:pt x="16151" y="21445"/>
                  </a:cubicBezTo>
                  <a:cubicBezTo>
                    <a:pt x="16151" y="21466"/>
                    <a:pt x="16090" y="21486"/>
                    <a:pt x="16049" y="21506"/>
                  </a:cubicBezTo>
                  <a:cubicBezTo>
                    <a:pt x="16029" y="21506"/>
                    <a:pt x="16008" y="21486"/>
                    <a:pt x="15947" y="21445"/>
                  </a:cubicBezTo>
                  <a:cubicBezTo>
                    <a:pt x="15968" y="21445"/>
                    <a:pt x="15968" y="21405"/>
                    <a:pt x="15988" y="21384"/>
                  </a:cubicBezTo>
                  <a:cubicBezTo>
                    <a:pt x="16008" y="21364"/>
                    <a:pt x="16029" y="21344"/>
                    <a:pt x="16069" y="21282"/>
                  </a:cubicBezTo>
                  <a:cubicBezTo>
                    <a:pt x="16069" y="21221"/>
                    <a:pt x="16008" y="21140"/>
                    <a:pt x="16090" y="21018"/>
                  </a:cubicBezTo>
                  <a:close/>
                  <a:moveTo>
                    <a:pt x="15194" y="21629"/>
                  </a:moveTo>
                  <a:cubicBezTo>
                    <a:pt x="15153" y="21669"/>
                    <a:pt x="15133" y="21690"/>
                    <a:pt x="15112" y="21730"/>
                  </a:cubicBezTo>
                  <a:cubicBezTo>
                    <a:pt x="15092" y="21629"/>
                    <a:pt x="15092" y="21629"/>
                    <a:pt x="15194" y="21629"/>
                  </a:cubicBezTo>
                  <a:close/>
                  <a:moveTo>
                    <a:pt x="16049" y="21506"/>
                  </a:moveTo>
                  <a:lnTo>
                    <a:pt x="16049" y="21506"/>
                  </a:lnTo>
                  <a:cubicBezTo>
                    <a:pt x="16110" y="21608"/>
                    <a:pt x="16110" y="21608"/>
                    <a:pt x="16029" y="21730"/>
                  </a:cubicBezTo>
                  <a:cubicBezTo>
                    <a:pt x="16049" y="21771"/>
                    <a:pt x="16069" y="21792"/>
                    <a:pt x="16110" y="21812"/>
                  </a:cubicBezTo>
                  <a:cubicBezTo>
                    <a:pt x="16069" y="21893"/>
                    <a:pt x="16029" y="21955"/>
                    <a:pt x="15988" y="22016"/>
                  </a:cubicBezTo>
                  <a:cubicBezTo>
                    <a:pt x="15947" y="21995"/>
                    <a:pt x="15907" y="21995"/>
                    <a:pt x="15866" y="21995"/>
                  </a:cubicBezTo>
                  <a:cubicBezTo>
                    <a:pt x="15907" y="21914"/>
                    <a:pt x="15927" y="21832"/>
                    <a:pt x="15968" y="21771"/>
                  </a:cubicBezTo>
                  <a:cubicBezTo>
                    <a:pt x="15886" y="21629"/>
                    <a:pt x="15907" y="21608"/>
                    <a:pt x="16049" y="21506"/>
                  </a:cubicBezTo>
                  <a:close/>
                  <a:moveTo>
                    <a:pt x="15133" y="21975"/>
                  </a:moveTo>
                  <a:cubicBezTo>
                    <a:pt x="15173" y="22016"/>
                    <a:pt x="15194" y="22056"/>
                    <a:pt x="15234" y="22097"/>
                  </a:cubicBezTo>
                  <a:cubicBezTo>
                    <a:pt x="15207" y="22108"/>
                    <a:pt x="15184" y="22113"/>
                    <a:pt x="15165" y="22113"/>
                  </a:cubicBezTo>
                  <a:cubicBezTo>
                    <a:pt x="15112" y="22113"/>
                    <a:pt x="15086" y="22075"/>
                    <a:pt x="15072" y="22016"/>
                  </a:cubicBezTo>
                  <a:cubicBezTo>
                    <a:pt x="15092" y="21995"/>
                    <a:pt x="15112" y="21995"/>
                    <a:pt x="15133" y="21975"/>
                  </a:cubicBezTo>
                  <a:close/>
                  <a:moveTo>
                    <a:pt x="2750" y="20916"/>
                  </a:moveTo>
                  <a:cubicBezTo>
                    <a:pt x="2791" y="20957"/>
                    <a:pt x="2852" y="20977"/>
                    <a:pt x="2893" y="20997"/>
                  </a:cubicBezTo>
                  <a:cubicBezTo>
                    <a:pt x="2893" y="21079"/>
                    <a:pt x="2832" y="21099"/>
                    <a:pt x="2791" y="21099"/>
                  </a:cubicBezTo>
                  <a:cubicBezTo>
                    <a:pt x="2934" y="21181"/>
                    <a:pt x="3035" y="21303"/>
                    <a:pt x="3137" y="21425"/>
                  </a:cubicBezTo>
                  <a:lnTo>
                    <a:pt x="3158" y="21425"/>
                  </a:lnTo>
                  <a:cubicBezTo>
                    <a:pt x="3158" y="21344"/>
                    <a:pt x="3178" y="21262"/>
                    <a:pt x="3198" y="21181"/>
                  </a:cubicBezTo>
                  <a:cubicBezTo>
                    <a:pt x="3259" y="21201"/>
                    <a:pt x="3219" y="21262"/>
                    <a:pt x="3239" y="21282"/>
                  </a:cubicBezTo>
                  <a:cubicBezTo>
                    <a:pt x="3280" y="21303"/>
                    <a:pt x="3300" y="21323"/>
                    <a:pt x="3341" y="21344"/>
                  </a:cubicBezTo>
                  <a:cubicBezTo>
                    <a:pt x="3341" y="21384"/>
                    <a:pt x="3341" y="21425"/>
                    <a:pt x="3321" y="21466"/>
                  </a:cubicBezTo>
                  <a:cubicBezTo>
                    <a:pt x="3361" y="21425"/>
                    <a:pt x="3402" y="21384"/>
                    <a:pt x="3443" y="21344"/>
                  </a:cubicBezTo>
                  <a:cubicBezTo>
                    <a:pt x="3463" y="21364"/>
                    <a:pt x="3484" y="21405"/>
                    <a:pt x="3524" y="21445"/>
                  </a:cubicBezTo>
                  <a:cubicBezTo>
                    <a:pt x="3463" y="21486"/>
                    <a:pt x="3422" y="21506"/>
                    <a:pt x="3382" y="21547"/>
                  </a:cubicBezTo>
                  <a:cubicBezTo>
                    <a:pt x="3402" y="21588"/>
                    <a:pt x="3422" y="21608"/>
                    <a:pt x="3443" y="21649"/>
                  </a:cubicBezTo>
                  <a:cubicBezTo>
                    <a:pt x="3463" y="21649"/>
                    <a:pt x="3484" y="21649"/>
                    <a:pt x="3524" y="21669"/>
                  </a:cubicBezTo>
                  <a:cubicBezTo>
                    <a:pt x="3504" y="21832"/>
                    <a:pt x="3504" y="22016"/>
                    <a:pt x="3402" y="22179"/>
                  </a:cubicBezTo>
                  <a:cubicBezTo>
                    <a:pt x="3341" y="22158"/>
                    <a:pt x="3259" y="22138"/>
                    <a:pt x="3178" y="22117"/>
                  </a:cubicBezTo>
                  <a:cubicBezTo>
                    <a:pt x="3158" y="22056"/>
                    <a:pt x="3137" y="21995"/>
                    <a:pt x="3097" y="21955"/>
                  </a:cubicBezTo>
                  <a:cubicBezTo>
                    <a:pt x="3097" y="21873"/>
                    <a:pt x="3097" y="21812"/>
                    <a:pt x="3097" y="21751"/>
                  </a:cubicBezTo>
                  <a:cubicBezTo>
                    <a:pt x="3076" y="21792"/>
                    <a:pt x="3035" y="21832"/>
                    <a:pt x="2995" y="21893"/>
                  </a:cubicBezTo>
                  <a:cubicBezTo>
                    <a:pt x="2934" y="21893"/>
                    <a:pt x="2852" y="21893"/>
                    <a:pt x="2771" y="21914"/>
                  </a:cubicBezTo>
                  <a:cubicBezTo>
                    <a:pt x="2750" y="21873"/>
                    <a:pt x="2730" y="21832"/>
                    <a:pt x="2710" y="21812"/>
                  </a:cubicBezTo>
                  <a:cubicBezTo>
                    <a:pt x="2690" y="21804"/>
                    <a:pt x="2671" y="21801"/>
                    <a:pt x="2653" y="21801"/>
                  </a:cubicBezTo>
                  <a:cubicBezTo>
                    <a:pt x="2576" y="21801"/>
                    <a:pt x="2507" y="21860"/>
                    <a:pt x="2424" y="21893"/>
                  </a:cubicBezTo>
                  <a:cubicBezTo>
                    <a:pt x="2404" y="21853"/>
                    <a:pt x="2363" y="21812"/>
                    <a:pt x="2363" y="21771"/>
                  </a:cubicBezTo>
                  <a:cubicBezTo>
                    <a:pt x="2404" y="21568"/>
                    <a:pt x="2445" y="21344"/>
                    <a:pt x="2465" y="21140"/>
                  </a:cubicBezTo>
                  <a:cubicBezTo>
                    <a:pt x="2526" y="21140"/>
                    <a:pt x="2547" y="21140"/>
                    <a:pt x="2587" y="21120"/>
                  </a:cubicBezTo>
                  <a:cubicBezTo>
                    <a:pt x="2628" y="21181"/>
                    <a:pt x="2689" y="21221"/>
                    <a:pt x="2750" y="21282"/>
                  </a:cubicBezTo>
                  <a:cubicBezTo>
                    <a:pt x="2730" y="21181"/>
                    <a:pt x="2730" y="21120"/>
                    <a:pt x="2730" y="21058"/>
                  </a:cubicBezTo>
                  <a:cubicBezTo>
                    <a:pt x="2710" y="21038"/>
                    <a:pt x="2710" y="21018"/>
                    <a:pt x="2689" y="20997"/>
                  </a:cubicBezTo>
                  <a:cubicBezTo>
                    <a:pt x="2710" y="20977"/>
                    <a:pt x="2730" y="20957"/>
                    <a:pt x="2750" y="20916"/>
                  </a:cubicBezTo>
                  <a:close/>
                  <a:moveTo>
                    <a:pt x="12017" y="21730"/>
                  </a:moveTo>
                  <a:cubicBezTo>
                    <a:pt x="12057" y="21853"/>
                    <a:pt x="12078" y="21955"/>
                    <a:pt x="12119" y="22056"/>
                  </a:cubicBezTo>
                  <a:cubicBezTo>
                    <a:pt x="12163" y="22012"/>
                    <a:pt x="12207" y="21979"/>
                    <a:pt x="12266" y="21979"/>
                  </a:cubicBezTo>
                  <a:cubicBezTo>
                    <a:pt x="12289" y="21979"/>
                    <a:pt x="12314" y="21984"/>
                    <a:pt x="12343" y="21995"/>
                  </a:cubicBezTo>
                  <a:cubicBezTo>
                    <a:pt x="12302" y="22056"/>
                    <a:pt x="12281" y="22117"/>
                    <a:pt x="12241" y="22199"/>
                  </a:cubicBezTo>
                  <a:cubicBezTo>
                    <a:pt x="12180" y="22138"/>
                    <a:pt x="12159" y="22097"/>
                    <a:pt x="12119" y="22056"/>
                  </a:cubicBezTo>
                  <a:lnTo>
                    <a:pt x="12017" y="22056"/>
                  </a:lnTo>
                  <a:cubicBezTo>
                    <a:pt x="11996" y="22056"/>
                    <a:pt x="11976" y="22036"/>
                    <a:pt x="11956" y="22016"/>
                  </a:cubicBezTo>
                  <a:cubicBezTo>
                    <a:pt x="11935" y="21955"/>
                    <a:pt x="11935" y="21873"/>
                    <a:pt x="11915" y="21792"/>
                  </a:cubicBezTo>
                  <a:cubicBezTo>
                    <a:pt x="11956" y="21771"/>
                    <a:pt x="11976" y="21751"/>
                    <a:pt x="12017" y="21730"/>
                  </a:cubicBezTo>
                  <a:close/>
                  <a:moveTo>
                    <a:pt x="14990" y="21975"/>
                  </a:moveTo>
                  <a:cubicBezTo>
                    <a:pt x="15010" y="22056"/>
                    <a:pt x="15031" y="22117"/>
                    <a:pt x="15051" y="22179"/>
                  </a:cubicBezTo>
                  <a:cubicBezTo>
                    <a:pt x="15051" y="22179"/>
                    <a:pt x="15031" y="22179"/>
                    <a:pt x="15010" y="22199"/>
                  </a:cubicBezTo>
                  <a:cubicBezTo>
                    <a:pt x="14970" y="22158"/>
                    <a:pt x="14929" y="22117"/>
                    <a:pt x="14888" y="22077"/>
                  </a:cubicBezTo>
                  <a:cubicBezTo>
                    <a:pt x="14909" y="22056"/>
                    <a:pt x="14929" y="22036"/>
                    <a:pt x="14990" y="21975"/>
                  </a:cubicBezTo>
                  <a:close/>
                  <a:moveTo>
                    <a:pt x="15928" y="22068"/>
                  </a:moveTo>
                  <a:cubicBezTo>
                    <a:pt x="15945" y="22068"/>
                    <a:pt x="15968" y="22077"/>
                    <a:pt x="16008" y="22077"/>
                  </a:cubicBezTo>
                  <a:cubicBezTo>
                    <a:pt x="15988" y="22138"/>
                    <a:pt x="15968" y="22179"/>
                    <a:pt x="15927" y="22260"/>
                  </a:cubicBezTo>
                  <a:cubicBezTo>
                    <a:pt x="15886" y="22199"/>
                    <a:pt x="15866" y="22158"/>
                    <a:pt x="15845" y="22117"/>
                  </a:cubicBezTo>
                  <a:cubicBezTo>
                    <a:pt x="15866" y="22097"/>
                    <a:pt x="15886" y="22077"/>
                    <a:pt x="15907" y="22077"/>
                  </a:cubicBezTo>
                  <a:cubicBezTo>
                    <a:pt x="15913" y="22070"/>
                    <a:pt x="15920" y="22068"/>
                    <a:pt x="15928" y="22068"/>
                  </a:cubicBezTo>
                  <a:close/>
                  <a:moveTo>
                    <a:pt x="1060" y="22179"/>
                  </a:moveTo>
                  <a:cubicBezTo>
                    <a:pt x="1101" y="22260"/>
                    <a:pt x="1141" y="22321"/>
                    <a:pt x="1182" y="22403"/>
                  </a:cubicBezTo>
                  <a:cubicBezTo>
                    <a:pt x="1060" y="22362"/>
                    <a:pt x="1060" y="22362"/>
                    <a:pt x="1060" y="22179"/>
                  </a:cubicBezTo>
                  <a:close/>
                  <a:moveTo>
                    <a:pt x="15458" y="22280"/>
                  </a:moveTo>
                  <a:lnTo>
                    <a:pt x="15458" y="22280"/>
                  </a:lnTo>
                  <a:cubicBezTo>
                    <a:pt x="15499" y="22362"/>
                    <a:pt x="15499" y="22423"/>
                    <a:pt x="15397" y="22423"/>
                  </a:cubicBezTo>
                  <a:cubicBezTo>
                    <a:pt x="15418" y="22362"/>
                    <a:pt x="15438" y="22321"/>
                    <a:pt x="15458" y="22280"/>
                  </a:cubicBezTo>
                  <a:close/>
                  <a:moveTo>
                    <a:pt x="8249" y="22240"/>
                  </a:moveTo>
                  <a:lnTo>
                    <a:pt x="8249" y="22240"/>
                  </a:lnTo>
                  <a:cubicBezTo>
                    <a:pt x="8290" y="22362"/>
                    <a:pt x="8208" y="22423"/>
                    <a:pt x="8168" y="22525"/>
                  </a:cubicBezTo>
                  <a:cubicBezTo>
                    <a:pt x="8086" y="22382"/>
                    <a:pt x="8086" y="22382"/>
                    <a:pt x="8249" y="22240"/>
                  </a:cubicBezTo>
                  <a:close/>
                  <a:moveTo>
                    <a:pt x="4685" y="22403"/>
                  </a:moveTo>
                  <a:lnTo>
                    <a:pt x="4685" y="22403"/>
                  </a:lnTo>
                  <a:cubicBezTo>
                    <a:pt x="4787" y="22464"/>
                    <a:pt x="4787" y="22464"/>
                    <a:pt x="4705" y="22565"/>
                  </a:cubicBezTo>
                  <a:cubicBezTo>
                    <a:pt x="4624" y="22504"/>
                    <a:pt x="4644" y="22464"/>
                    <a:pt x="4685" y="22403"/>
                  </a:cubicBezTo>
                  <a:close/>
                  <a:moveTo>
                    <a:pt x="11732" y="22769"/>
                  </a:moveTo>
                  <a:lnTo>
                    <a:pt x="11732" y="22769"/>
                  </a:lnTo>
                  <a:cubicBezTo>
                    <a:pt x="11813" y="22810"/>
                    <a:pt x="11854" y="22830"/>
                    <a:pt x="11895" y="22830"/>
                  </a:cubicBezTo>
                  <a:cubicBezTo>
                    <a:pt x="11874" y="22891"/>
                    <a:pt x="11874" y="22932"/>
                    <a:pt x="11854" y="23014"/>
                  </a:cubicBezTo>
                  <a:cubicBezTo>
                    <a:pt x="11793" y="22932"/>
                    <a:pt x="11772" y="22871"/>
                    <a:pt x="11732" y="22769"/>
                  </a:cubicBezTo>
                  <a:close/>
                  <a:moveTo>
                    <a:pt x="15187" y="22943"/>
                  </a:moveTo>
                  <a:cubicBezTo>
                    <a:pt x="15225" y="22943"/>
                    <a:pt x="15268" y="22984"/>
                    <a:pt x="15336" y="23075"/>
                  </a:cubicBezTo>
                  <a:cubicBezTo>
                    <a:pt x="15234" y="23054"/>
                    <a:pt x="15173" y="23034"/>
                    <a:pt x="15092" y="23014"/>
                  </a:cubicBezTo>
                  <a:cubicBezTo>
                    <a:pt x="15128" y="22969"/>
                    <a:pt x="15156" y="22943"/>
                    <a:pt x="15187" y="22943"/>
                  </a:cubicBezTo>
                  <a:close/>
                  <a:moveTo>
                    <a:pt x="15171" y="23136"/>
                  </a:moveTo>
                  <a:cubicBezTo>
                    <a:pt x="15204" y="23136"/>
                    <a:pt x="15245" y="23156"/>
                    <a:pt x="15296" y="23197"/>
                  </a:cubicBezTo>
                  <a:cubicBezTo>
                    <a:pt x="15234" y="23217"/>
                    <a:pt x="15173" y="23258"/>
                    <a:pt x="15133" y="23278"/>
                  </a:cubicBezTo>
                  <a:cubicBezTo>
                    <a:pt x="15173" y="23299"/>
                    <a:pt x="15194" y="23319"/>
                    <a:pt x="15234" y="23360"/>
                  </a:cubicBezTo>
                  <a:cubicBezTo>
                    <a:pt x="15234" y="23400"/>
                    <a:pt x="15214" y="23462"/>
                    <a:pt x="15214" y="23523"/>
                  </a:cubicBezTo>
                  <a:lnTo>
                    <a:pt x="15173" y="23523"/>
                  </a:lnTo>
                  <a:cubicBezTo>
                    <a:pt x="15112" y="23482"/>
                    <a:pt x="15051" y="23441"/>
                    <a:pt x="15072" y="23319"/>
                  </a:cubicBezTo>
                  <a:cubicBezTo>
                    <a:pt x="15072" y="23319"/>
                    <a:pt x="15112" y="23299"/>
                    <a:pt x="15133" y="23278"/>
                  </a:cubicBezTo>
                  <a:cubicBezTo>
                    <a:pt x="15112" y="23258"/>
                    <a:pt x="15112" y="23238"/>
                    <a:pt x="15092" y="23197"/>
                  </a:cubicBezTo>
                  <a:cubicBezTo>
                    <a:pt x="15112" y="23156"/>
                    <a:pt x="15138" y="23136"/>
                    <a:pt x="15171" y="23136"/>
                  </a:cubicBezTo>
                  <a:close/>
                  <a:moveTo>
                    <a:pt x="14909" y="23543"/>
                  </a:moveTo>
                  <a:cubicBezTo>
                    <a:pt x="15010" y="23543"/>
                    <a:pt x="15072" y="23584"/>
                    <a:pt x="15112" y="23665"/>
                  </a:cubicBezTo>
                  <a:cubicBezTo>
                    <a:pt x="15072" y="23686"/>
                    <a:pt x="15031" y="23686"/>
                    <a:pt x="14990" y="23686"/>
                  </a:cubicBezTo>
                  <a:cubicBezTo>
                    <a:pt x="14970" y="23645"/>
                    <a:pt x="14929" y="23604"/>
                    <a:pt x="14909" y="23543"/>
                  </a:cubicBezTo>
                  <a:close/>
                  <a:moveTo>
                    <a:pt x="15458" y="24011"/>
                  </a:moveTo>
                  <a:cubicBezTo>
                    <a:pt x="15479" y="24011"/>
                    <a:pt x="15520" y="24032"/>
                    <a:pt x="15540" y="24052"/>
                  </a:cubicBezTo>
                  <a:cubicBezTo>
                    <a:pt x="15540" y="24073"/>
                    <a:pt x="15540" y="24093"/>
                    <a:pt x="15540" y="24113"/>
                  </a:cubicBezTo>
                  <a:cubicBezTo>
                    <a:pt x="15499" y="24093"/>
                    <a:pt x="15458" y="24093"/>
                    <a:pt x="15397" y="24073"/>
                  </a:cubicBezTo>
                  <a:cubicBezTo>
                    <a:pt x="15418" y="24052"/>
                    <a:pt x="15438" y="24011"/>
                    <a:pt x="15458" y="24011"/>
                  </a:cubicBezTo>
                  <a:close/>
                  <a:moveTo>
                    <a:pt x="12648" y="23950"/>
                  </a:moveTo>
                  <a:cubicBezTo>
                    <a:pt x="12750" y="23991"/>
                    <a:pt x="12750" y="24052"/>
                    <a:pt x="12770" y="24134"/>
                  </a:cubicBezTo>
                  <a:cubicBezTo>
                    <a:pt x="12668" y="24093"/>
                    <a:pt x="12648" y="24032"/>
                    <a:pt x="12648" y="23950"/>
                  </a:cubicBezTo>
                  <a:close/>
                  <a:moveTo>
                    <a:pt x="14949" y="23808"/>
                  </a:moveTo>
                  <a:cubicBezTo>
                    <a:pt x="15072" y="23828"/>
                    <a:pt x="15112" y="23910"/>
                    <a:pt x="15112" y="24032"/>
                  </a:cubicBezTo>
                  <a:cubicBezTo>
                    <a:pt x="15092" y="24052"/>
                    <a:pt x="15072" y="24073"/>
                    <a:pt x="15031" y="24093"/>
                  </a:cubicBezTo>
                  <a:cubicBezTo>
                    <a:pt x="15072" y="24174"/>
                    <a:pt x="15072" y="24276"/>
                    <a:pt x="15092" y="24358"/>
                  </a:cubicBezTo>
                  <a:cubicBezTo>
                    <a:pt x="15070" y="24385"/>
                    <a:pt x="15051" y="24395"/>
                    <a:pt x="15034" y="24395"/>
                  </a:cubicBezTo>
                  <a:cubicBezTo>
                    <a:pt x="14990" y="24395"/>
                    <a:pt x="14955" y="24335"/>
                    <a:pt x="14904" y="24335"/>
                  </a:cubicBezTo>
                  <a:cubicBezTo>
                    <a:pt x="14902" y="24335"/>
                    <a:pt x="14899" y="24335"/>
                    <a:pt x="14897" y="24336"/>
                  </a:cubicBezTo>
                  <a:lnTo>
                    <a:pt x="14897" y="24336"/>
                  </a:lnTo>
                  <a:cubicBezTo>
                    <a:pt x="14875" y="24331"/>
                    <a:pt x="14841" y="24314"/>
                    <a:pt x="14807" y="24297"/>
                  </a:cubicBezTo>
                  <a:cubicBezTo>
                    <a:pt x="14807" y="24276"/>
                    <a:pt x="14807" y="24215"/>
                    <a:pt x="14807" y="24195"/>
                  </a:cubicBezTo>
                  <a:cubicBezTo>
                    <a:pt x="14766" y="24154"/>
                    <a:pt x="14725" y="24113"/>
                    <a:pt x="14705" y="24093"/>
                  </a:cubicBezTo>
                  <a:cubicBezTo>
                    <a:pt x="14722" y="24043"/>
                    <a:pt x="14745" y="24030"/>
                    <a:pt x="14772" y="24030"/>
                  </a:cubicBezTo>
                  <a:cubicBezTo>
                    <a:pt x="14797" y="24030"/>
                    <a:pt x="14825" y="24042"/>
                    <a:pt x="14852" y="24042"/>
                  </a:cubicBezTo>
                  <a:cubicBezTo>
                    <a:pt x="14864" y="24042"/>
                    <a:pt x="14877" y="24039"/>
                    <a:pt x="14888" y="24032"/>
                  </a:cubicBezTo>
                  <a:cubicBezTo>
                    <a:pt x="14909" y="24011"/>
                    <a:pt x="14929" y="23991"/>
                    <a:pt x="14949" y="23971"/>
                  </a:cubicBezTo>
                  <a:cubicBezTo>
                    <a:pt x="14929" y="23930"/>
                    <a:pt x="14909" y="23889"/>
                    <a:pt x="14888" y="23849"/>
                  </a:cubicBezTo>
                  <a:cubicBezTo>
                    <a:pt x="14909" y="23828"/>
                    <a:pt x="14929" y="23808"/>
                    <a:pt x="14949" y="23808"/>
                  </a:cubicBezTo>
                  <a:close/>
                  <a:moveTo>
                    <a:pt x="14895" y="24357"/>
                  </a:moveTo>
                  <a:lnTo>
                    <a:pt x="14895" y="24357"/>
                  </a:lnTo>
                  <a:cubicBezTo>
                    <a:pt x="14913" y="24408"/>
                    <a:pt x="14931" y="24446"/>
                    <a:pt x="14949" y="24500"/>
                  </a:cubicBezTo>
                  <a:cubicBezTo>
                    <a:pt x="14930" y="24538"/>
                    <a:pt x="14911" y="24554"/>
                    <a:pt x="14888" y="24554"/>
                  </a:cubicBezTo>
                  <a:cubicBezTo>
                    <a:pt x="14862" y="24554"/>
                    <a:pt x="14830" y="24533"/>
                    <a:pt x="14786" y="24500"/>
                  </a:cubicBezTo>
                  <a:cubicBezTo>
                    <a:pt x="14823" y="24446"/>
                    <a:pt x="14859" y="24408"/>
                    <a:pt x="14895" y="24357"/>
                  </a:cubicBezTo>
                  <a:close/>
                  <a:moveTo>
                    <a:pt x="15418" y="24561"/>
                  </a:moveTo>
                  <a:cubicBezTo>
                    <a:pt x="15418" y="24622"/>
                    <a:pt x="15418" y="24663"/>
                    <a:pt x="15418" y="24704"/>
                  </a:cubicBezTo>
                  <a:cubicBezTo>
                    <a:pt x="15397" y="24704"/>
                    <a:pt x="15377" y="24704"/>
                    <a:pt x="15357" y="24724"/>
                  </a:cubicBezTo>
                  <a:cubicBezTo>
                    <a:pt x="15336" y="24684"/>
                    <a:pt x="15316" y="24643"/>
                    <a:pt x="15275" y="24602"/>
                  </a:cubicBezTo>
                  <a:cubicBezTo>
                    <a:pt x="15336" y="24582"/>
                    <a:pt x="15357" y="24582"/>
                    <a:pt x="15418" y="24561"/>
                  </a:cubicBezTo>
                  <a:close/>
                  <a:moveTo>
                    <a:pt x="17434" y="24724"/>
                  </a:moveTo>
                  <a:cubicBezTo>
                    <a:pt x="17428" y="24732"/>
                    <a:pt x="17422" y="24740"/>
                    <a:pt x="17417" y="24748"/>
                  </a:cubicBezTo>
                  <a:lnTo>
                    <a:pt x="17417" y="24748"/>
                  </a:lnTo>
                  <a:cubicBezTo>
                    <a:pt x="17423" y="24746"/>
                    <a:pt x="17429" y="24745"/>
                    <a:pt x="17434" y="24745"/>
                  </a:cubicBezTo>
                  <a:lnTo>
                    <a:pt x="17434" y="24724"/>
                  </a:lnTo>
                  <a:close/>
                  <a:moveTo>
                    <a:pt x="6697" y="24357"/>
                  </a:moveTo>
                  <a:cubicBezTo>
                    <a:pt x="6725" y="24357"/>
                    <a:pt x="6742" y="24379"/>
                    <a:pt x="6742" y="24419"/>
                  </a:cubicBezTo>
                  <a:cubicBezTo>
                    <a:pt x="6742" y="24541"/>
                    <a:pt x="6722" y="24643"/>
                    <a:pt x="6701" y="24765"/>
                  </a:cubicBezTo>
                  <a:lnTo>
                    <a:pt x="6640" y="24765"/>
                  </a:lnTo>
                  <a:cubicBezTo>
                    <a:pt x="6640" y="24643"/>
                    <a:pt x="6640" y="24500"/>
                    <a:pt x="6640" y="24378"/>
                  </a:cubicBezTo>
                  <a:cubicBezTo>
                    <a:pt x="6662" y="24364"/>
                    <a:pt x="6681" y="24357"/>
                    <a:pt x="6697" y="24357"/>
                  </a:cubicBezTo>
                  <a:close/>
                  <a:moveTo>
                    <a:pt x="15306" y="24941"/>
                  </a:moveTo>
                  <a:cubicBezTo>
                    <a:pt x="15320" y="24941"/>
                    <a:pt x="15337" y="24943"/>
                    <a:pt x="15357" y="24948"/>
                  </a:cubicBezTo>
                  <a:cubicBezTo>
                    <a:pt x="15340" y="24999"/>
                    <a:pt x="15309" y="25035"/>
                    <a:pt x="15265" y="25035"/>
                  </a:cubicBezTo>
                  <a:cubicBezTo>
                    <a:pt x="15255" y="25035"/>
                    <a:pt x="15245" y="25033"/>
                    <a:pt x="15234" y="25030"/>
                  </a:cubicBezTo>
                  <a:cubicBezTo>
                    <a:pt x="15234" y="24967"/>
                    <a:pt x="15258" y="24941"/>
                    <a:pt x="15306" y="24941"/>
                  </a:cubicBezTo>
                  <a:close/>
                  <a:moveTo>
                    <a:pt x="999" y="25050"/>
                  </a:moveTo>
                  <a:cubicBezTo>
                    <a:pt x="1060" y="25070"/>
                    <a:pt x="1101" y="25070"/>
                    <a:pt x="1121" y="25070"/>
                  </a:cubicBezTo>
                  <a:cubicBezTo>
                    <a:pt x="1121" y="25111"/>
                    <a:pt x="1101" y="25152"/>
                    <a:pt x="1101" y="25254"/>
                  </a:cubicBezTo>
                  <a:cubicBezTo>
                    <a:pt x="1040" y="25152"/>
                    <a:pt x="1040" y="25132"/>
                    <a:pt x="999" y="25050"/>
                  </a:cubicBezTo>
                  <a:close/>
                  <a:moveTo>
                    <a:pt x="14705" y="24989"/>
                  </a:moveTo>
                  <a:cubicBezTo>
                    <a:pt x="14827" y="25050"/>
                    <a:pt x="14929" y="25111"/>
                    <a:pt x="15031" y="25172"/>
                  </a:cubicBezTo>
                  <a:cubicBezTo>
                    <a:pt x="15010" y="25213"/>
                    <a:pt x="14990" y="25254"/>
                    <a:pt x="14990" y="25274"/>
                  </a:cubicBezTo>
                  <a:cubicBezTo>
                    <a:pt x="14888" y="25254"/>
                    <a:pt x="14786" y="25233"/>
                    <a:pt x="14664" y="25213"/>
                  </a:cubicBezTo>
                  <a:cubicBezTo>
                    <a:pt x="14685" y="25132"/>
                    <a:pt x="14685" y="25070"/>
                    <a:pt x="14705" y="24989"/>
                  </a:cubicBezTo>
                  <a:close/>
                  <a:moveTo>
                    <a:pt x="15133" y="25111"/>
                  </a:moveTo>
                  <a:cubicBezTo>
                    <a:pt x="15214" y="25132"/>
                    <a:pt x="15275" y="25172"/>
                    <a:pt x="15296" y="25254"/>
                  </a:cubicBezTo>
                  <a:cubicBezTo>
                    <a:pt x="15275" y="25274"/>
                    <a:pt x="15255" y="25294"/>
                    <a:pt x="15234" y="25335"/>
                  </a:cubicBezTo>
                  <a:cubicBezTo>
                    <a:pt x="15194" y="25315"/>
                    <a:pt x="15153" y="25315"/>
                    <a:pt x="15112" y="25315"/>
                  </a:cubicBezTo>
                  <a:cubicBezTo>
                    <a:pt x="15112" y="25254"/>
                    <a:pt x="15133" y="25193"/>
                    <a:pt x="15133" y="25111"/>
                  </a:cubicBezTo>
                  <a:close/>
                  <a:moveTo>
                    <a:pt x="1162" y="24134"/>
                  </a:moveTo>
                  <a:cubicBezTo>
                    <a:pt x="1223" y="24174"/>
                    <a:pt x="1264" y="24215"/>
                    <a:pt x="1304" y="24256"/>
                  </a:cubicBezTo>
                  <a:cubicBezTo>
                    <a:pt x="1264" y="24297"/>
                    <a:pt x="1243" y="24317"/>
                    <a:pt x="1182" y="24358"/>
                  </a:cubicBezTo>
                  <a:cubicBezTo>
                    <a:pt x="1264" y="24480"/>
                    <a:pt x="1345" y="24602"/>
                    <a:pt x="1427" y="24704"/>
                  </a:cubicBezTo>
                  <a:cubicBezTo>
                    <a:pt x="1386" y="24785"/>
                    <a:pt x="1345" y="24846"/>
                    <a:pt x="1325" y="24928"/>
                  </a:cubicBezTo>
                  <a:cubicBezTo>
                    <a:pt x="1345" y="24969"/>
                    <a:pt x="1386" y="25009"/>
                    <a:pt x="1447" y="25070"/>
                  </a:cubicBezTo>
                  <a:cubicBezTo>
                    <a:pt x="1427" y="25152"/>
                    <a:pt x="1406" y="25233"/>
                    <a:pt x="1386" y="25335"/>
                  </a:cubicBezTo>
                  <a:cubicBezTo>
                    <a:pt x="1304" y="25356"/>
                    <a:pt x="1243" y="25376"/>
                    <a:pt x="1141" y="25396"/>
                  </a:cubicBezTo>
                  <a:cubicBezTo>
                    <a:pt x="1182" y="25294"/>
                    <a:pt x="1223" y="25213"/>
                    <a:pt x="1264" y="25111"/>
                  </a:cubicBezTo>
                  <a:cubicBezTo>
                    <a:pt x="1162" y="24948"/>
                    <a:pt x="1141" y="24745"/>
                    <a:pt x="1203" y="24541"/>
                  </a:cubicBezTo>
                  <a:cubicBezTo>
                    <a:pt x="1162" y="24480"/>
                    <a:pt x="1121" y="24398"/>
                    <a:pt x="1060" y="24317"/>
                  </a:cubicBezTo>
                  <a:cubicBezTo>
                    <a:pt x="1101" y="24256"/>
                    <a:pt x="1121" y="24195"/>
                    <a:pt x="1162" y="24134"/>
                  </a:cubicBezTo>
                  <a:close/>
                  <a:moveTo>
                    <a:pt x="11589" y="24867"/>
                  </a:moveTo>
                  <a:cubicBezTo>
                    <a:pt x="11650" y="24928"/>
                    <a:pt x="11670" y="24948"/>
                    <a:pt x="11732" y="24989"/>
                  </a:cubicBezTo>
                  <a:cubicBezTo>
                    <a:pt x="11670" y="25030"/>
                    <a:pt x="11630" y="25050"/>
                    <a:pt x="11609" y="25070"/>
                  </a:cubicBezTo>
                  <a:cubicBezTo>
                    <a:pt x="11650" y="25091"/>
                    <a:pt x="11691" y="25132"/>
                    <a:pt x="11732" y="25172"/>
                  </a:cubicBezTo>
                  <a:cubicBezTo>
                    <a:pt x="11691" y="25254"/>
                    <a:pt x="11650" y="25335"/>
                    <a:pt x="11589" y="25437"/>
                  </a:cubicBezTo>
                  <a:cubicBezTo>
                    <a:pt x="11548" y="25376"/>
                    <a:pt x="11528" y="25335"/>
                    <a:pt x="11487" y="25274"/>
                  </a:cubicBezTo>
                  <a:cubicBezTo>
                    <a:pt x="11528" y="25213"/>
                    <a:pt x="11569" y="25132"/>
                    <a:pt x="11609" y="25070"/>
                  </a:cubicBezTo>
                  <a:cubicBezTo>
                    <a:pt x="11609" y="25030"/>
                    <a:pt x="11589" y="24969"/>
                    <a:pt x="11589" y="24867"/>
                  </a:cubicBezTo>
                  <a:close/>
                  <a:moveTo>
                    <a:pt x="14461" y="25233"/>
                  </a:moveTo>
                  <a:cubicBezTo>
                    <a:pt x="14522" y="25274"/>
                    <a:pt x="14583" y="25315"/>
                    <a:pt x="14583" y="25437"/>
                  </a:cubicBezTo>
                  <a:cubicBezTo>
                    <a:pt x="14501" y="25396"/>
                    <a:pt x="14440" y="25356"/>
                    <a:pt x="14461" y="25233"/>
                  </a:cubicBezTo>
                  <a:close/>
                  <a:moveTo>
                    <a:pt x="14345" y="25427"/>
                  </a:moveTo>
                  <a:cubicBezTo>
                    <a:pt x="14386" y="25427"/>
                    <a:pt x="14403" y="25452"/>
                    <a:pt x="14461" y="25539"/>
                  </a:cubicBezTo>
                  <a:cubicBezTo>
                    <a:pt x="14379" y="25518"/>
                    <a:pt x="14318" y="25498"/>
                    <a:pt x="14237" y="25478"/>
                  </a:cubicBezTo>
                  <a:cubicBezTo>
                    <a:pt x="14257" y="25457"/>
                    <a:pt x="14277" y="25437"/>
                    <a:pt x="14277" y="25437"/>
                  </a:cubicBezTo>
                  <a:cubicBezTo>
                    <a:pt x="14307" y="25431"/>
                    <a:pt x="14328" y="25427"/>
                    <a:pt x="14345" y="25427"/>
                  </a:cubicBezTo>
                  <a:close/>
                  <a:moveTo>
                    <a:pt x="15051" y="25457"/>
                  </a:moveTo>
                  <a:cubicBezTo>
                    <a:pt x="15112" y="25478"/>
                    <a:pt x="15153" y="25518"/>
                    <a:pt x="15234" y="25559"/>
                  </a:cubicBezTo>
                  <a:cubicBezTo>
                    <a:pt x="15133" y="25600"/>
                    <a:pt x="15072" y="25620"/>
                    <a:pt x="14990" y="25641"/>
                  </a:cubicBezTo>
                  <a:cubicBezTo>
                    <a:pt x="15010" y="25559"/>
                    <a:pt x="15031" y="25518"/>
                    <a:pt x="15051" y="25457"/>
                  </a:cubicBezTo>
                  <a:close/>
                  <a:moveTo>
                    <a:pt x="11208" y="25584"/>
                  </a:moveTo>
                  <a:cubicBezTo>
                    <a:pt x="11222" y="25584"/>
                    <a:pt x="11240" y="25589"/>
                    <a:pt x="11263" y="25600"/>
                  </a:cubicBezTo>
                  <a:cubicBezTo>
                    <a:pt x="11263" y="25644"/>
                    <a:pt x="11242" y="25677"/>
                    <a:pt x="11200" y="25677"/>
                  </a:cubicBezTo>
                  <a:cubicBezTo>
                    <a:pt x="11183" y="25677"/>
                    <a:pt x="11164" y="25672"/>
                    <a:pt x="11141" y="25661"/>
                  </a:cubicBezTo>
                  <a:cubicBezTo>
                    <a:pt x="11156" y="25617"/>
                    <a:pt x="11170" y="25584"/>
                    <a:pt x="11208" y="25584"/>
                  </a:cubicBezTo>
                  <a:close/>
                  <a:moveTo>
                    <a:pt x="884" y="25843"/>
                  </a:moveTo>
                  <a:cubicBezTo>
                    <a:pt x="909" y="25843"/>
                    <a:pt x="924" y="25868"/>
                    <a:pt x="958" y="25926"/>
                  </a:cubicBezTo>
                  <a:cubicBezTo>
                    <a:pt x="897" y="25905"/>
                    <a:pt x="856" y="25885"/>
                    <a:pt x="795" y="25885"/>
                  </a:cubicBezTo>
                  <a:cubicBezTo>
                    <a:pt x="840" y="25858"/>
                    <a:pt x="865" y="25843"/>
                    <a:pt x="884" y="25843"/>
                  </a:cubicBezTo>
                  <a:close/>
                  <a:moveTo>
                    <a:pt x="12157" y="26165"/>
                  </a:moveTo>
                  <a:cubicBezTo>
                    <a:pt x="12212" y="26165"/>
                    <a:pt x="12237" y="26205"/>
                    <a:pt x="12220" y="26272"/>
                  </a:cubicBezTo>
                  <a:cubicBezTo>
                    <a:pt x="12200" y="26272"/>
                    <a:pt x="12180" y="26272"/>
                    <a:pt x="12139" y="26292"/>
                  </a:cubicBezTo>
                  <a:cubicBezTo>
                    <a:pt x="12119" y="26252"/>
                    <a:pt x="12119" y="26211"/>
                    <a:pt x="12119" y="26170"/>
                  </a:cubicBezTo>
                  <a:cubicBezTo>
                    <a:pt x="12133" y="26167"/>
                    <a:pt x="12145" y="26165"/>
                    <a:pt x="12157" y="26165"/>
                  </a:cubicBezTo>
                  <a:close/>
                  <a:moveTo>
                    <a:pt x="15031" y="26170"/>
                  </a:moveTo>
                  <a:cubicBezTo>
                    <a:pt x="15051" y="26252"/>
                    <a:pt x="15051" y="26272"/>
                    <a:pt x="15051" y="26313"/>
                  </a:cubicBezTo>
                  <a:cubicBezTo>
                    <a:pt x="14990" y="26353"/>
                    <a:pt x="14949" y="26374"/>
                    <a:pt x="14868" y="26394"/>
                  </a:cubicBezTo>
                  <a:cubicBezTo>
                    <a:pt x="14848" y="26272"/>
                    <a:pt x="14949" y="26252"/>
                    <a:pt x="15031" y="26170"/>
                  </a:cubicBezTo>
                  <a:close/>
                  <a:moveTo>
                    <a:pt x="11446" y="25559"/>
                  </a:moveTo>
                  <a:cubicBezTo>
                    <a:pt x="11752" y="25580"/>
                    <a:pt x="11793" y="25620"/>
                    <a:pt x="11772" y="25844"/>
                  </a:cubicBezTo>
                  <a:cubicBezTo>
                    <a:pt x="11732" y="25824"/>
                    <a:pt x="11711" y="25804"/>
                    <a:pt x="11670" y="25804"/>
                  </a:cubicBezTo>
                  <a:cubicBezTo>
                    <a:pt x="11650" y="25783"/>
                    <a:pt x="11630" y="25763"/>
                    <a:pt x="11589" y="25722"/>
                  </a:cubicBezTo>
                  <a:lnTo>
                    <a:pt x="11589" y="25722"/>
                  </a:lnTo>
                  <a:cubicBezTo>
                    <a:pt x="11609" y="25804"/>
                    <a:pt x="11609" y="25844"/>
                    <a:pt x="11630" y="25885"/>
                  </a:cubicBezTo>
                  <a:cubicBezTo>
                    <a:pt x="11691" y="25926"/>
                    <a:pt x="11772" y="25967"/>
                    <a:pt x="11833" y="26007"/>
                  </a:cubicBezTo>
                  <a:cubicBezTo>
                    <a:pt x="11813" y="26048"/>
                    <a:pt x="11813" y="26089"/>
                    <a:pt x="11793" y="26109"/>
                  </a:cubicBezTo>
                  <a:cubicBezTo>
                    <a:pt x="11793" y="26129"/>
                    <a:pt x="11772" y="26150"/>
                    <a:pt x="11772" y="26150"/>
                  </a:cubicBezTo>
                  <a:cubicBezTo>
                    <a:pt x="11752" y="26191"/>
                    <a:pt x="11752" y="26231"/>
                    <a:pt x="11732" y="26252"/>
                  </a:cubicBezTo>
                  <a:cubicBezTo>
                    <a:pt x="11670" y="26292"/>
                    <a:pt x="11609" y="26333"/>
                    <a:pt x="11548" y="26353"/>
                  </a:cubicBezTo>
                  <a:cubicBezTo>
                    <a:pt x="11564" y="26407"/>
                    <a:pt x="11588" y="26420"/>
                    <a:pt x="11615" y="26420"/>
                  </a:cubicBezTo>
                  <a:cubicBezTo>
                    <a:pt x="11641" y="26420"/>
                    <a:pt x="11671" y="26408"/>
                    <a:pt x="11699" y="26408"/>
                  </a:cubicBezTo>
                  <a:cubicBezTo>
                    <a:pt x="11718" y="26408"/>
                    <a:pt x="11736" y="26414"/>
                    <a:pt x="11752" y="26435"/>
                  </a:cubicBezTo>
                  <a:cubicBezTo>
                    <a:pt x="11752" y="26455"/>
                    <a:pt x="11752" y="26496"/>
                    <a:pt x="11752" y="26516"/>
                  </a:cubicBezTo>
                  <a:cubicBezTo>
                    <a:pt x="11732" y="26537"/>
                    <a:pt x="11711" y="26557"/>
                    <a:pt x="11670" y="26577"/>
                  </a:cubicBezTo>
                  <a:cubicBezTo>
                    <a:pt x="11609" y="26537"/>
                    <a:pt x="11548" y="26496"/>
                    <a:pt x="11487" y="26476"/>
                  </a:cubicBezTo>
                  <a:cubicBezTo>
                    <a:pt x="11467" y="26496"/>
                    <a:pt x="11446" y="26537"/>
                    <a:pt x="11446" y="26577"/>
                  </a:cubicBezTo>
                  <a:cubicBezTo>
                    <a:pt x="11182" y="26516"/>
                    <a:pt x="11182" y="26313"/>
                    <a:pt x="11121" y="26109"/>
                  </a:cubicBezTo>
                  <a:cubicBezTo>
                    <a:pt x="11121" y="26068"/>
                    <a:pt x="11141" y="26028"/>
                    <a:pt x="11182" y="25946"/>
                  </a:cubicBezTo>
                  <a:cubicBezTo>
                    <a:pt x="11222" y="26048"/>
                    <a:pt x="11263" y="26129"/>
                    <a:pt x="11324" y="26231"/>
                  </a:cubicBezTo>
                  <a:lnTo>
                    <a:pt x="11446" y="26231"/>
                  </a:lnTo>
                  <a:cubicBezTo>
                    <a:pt x="11406" y="26170"/>
                    <a:pt x="11385" y="26109"/>
                    <a:pt x="11345" y="26048"/>
                  </a:cubicBezTo>
                  <a:cubicBezTo>
                    <a:pt x="11385" y="26007"/>
                    <a:pt x="11406" y="25987"/>
                    <a:pt x="11446" y="25946"/>
                  </a:cubicBezTo>
                  <a:cubicBezTo>
                    <a:pt x="11487" y="25824"/>
                    <a:pt x="11365" y="25681"/>
                    <a:pt x="11446" y="25559"/>
                  </a:cubicBezTo>
                  <a:close/>
                  <a:moveTo>
                    <a:pt x="691" y="27562"/>
                  </a:moveTo>
                  <a:cubicBezTo>
                    <a:pt x="717" y="27562"/>
                    <a:pt x="734" y="27582"/>
                    <a:pt x="734" y="27637"/>
                  </a:cubicBezTo>
                  <a:cubicBezTo>
                    <a:pt x="717" y="27653"/>
                    <a:pt x="700" y="27663"/>
                    <a:pt x="684" y="27663"/>
                  </a:cubicBezTo>
                  <a:cubicBezTo>
                    <a:pt x="660" y="27663"/>
                    <a:pt x="636" y="27643"/>
                    <a:pt x="612" y="27596"/>
                  </a:cubicBezTo>
                  <a:cubicBezTo>
                    <a:pt x="640" y="27577"/>
                    <a:pt x="669" y="27562"/>
                    <a:pt x="691" y="27562"/>
                  </a:cubicBezTo>
                  <a:close/>
                  <a:moveTo>
                    <a:pt x="5500" y="27514"/>
                  </a:moveTo>
                  <a:lnTo>
                    <a:pt x="5500" y="27514"/>
                  </a:lnTo>
                  <a:cubicBezTo>
                    <a:pt x="5520" y="27524"/>
                    <a:pt x="5535" y="27524"/>
                    <a:pt x="5546" y="27524"/>
                  </a:cubicBezTo>
                  <a:cubicBezTo>
                    <a:pt x="5556" y="27524"/>
                    <a:pt x="5561" y="27524"/>
                    <a:pt x="5561" y="27535"/>
                  </a:cubicBezTo>
                  <a:cubicBezTo>
                    <a:pt x="5602" y="27555"/>
                    <a:pt x="5663" y="27596"/>
                    <a:pt x="5703" y="27637"/>
                  </a:cubicBezTo>
                  <a:cubicBezTo>
                    <a:pt x="5683" y="27657"/>
                    <a:pt x="5663" y="27677"/>
                    <a:pt x="5622" y="27698"/>
                  </a:cubicBezTo>
                  <a:cubicBezTo>
                    <a:pt x="5561" y="27657"/>
                    <a:pt x="5500" y="27616"/>
                    <a:pt x="5500" y="27514"/>
                  </a:cubicBezTo>
                  <a:close/>
                  <a:moveTo>
                    <a:pt x="1101" y="27718"/>
                  </a:moveTo>
                  <a:lnTo>
                    <a:pt x="1101" y="27718"/>
                  </a:lnTo>
                  <a:cubicBezTo>
                    <a:pt x="1068" y="27772"/>
                    <a:pt x="1053" y="27797"/>
                    <a:pt x="1031" y="27797"/>
                  </a:cubicBezTo>
                  <a:cubicBezTo>
                    <a:pt x="1011" y="27797"/>
                    <a:pt x="986" y="27777"/>
                    <a:pt x="938" y="27738"/>
                  </a:cubicBezTo>
                  <a:cubicBezTo>
                    <a:pt x="999" y="27738"/>
                    <a:pt x="1040" y="27738"/>
                    <a:pt x="1101" y="27718"/>
                  </a:cubicBezTo>
                  <a:close/>
                  <a:moveTo>
                    <a:pt x="5439" y="27718"/>
                  </a:moveTo>
                  <a:cubicBezTo>
                    <a:pt x="5561" y="27718"/>
                    <a:pt x="5602" y="27820"/>
                    <a:pt x="5683" y="27861"/>
                  </a:cubicBezTo>
                  <a:cubicBezTo>
                    <a:pt x="5637" y="27874"/>
                    <a:pt x="5606" y="27882"/>
                    <a:pt x="5582" y="27882"/>
                  </a:cubicBezTo>
                  <a:cubicBezTo>
                    <a:pt x="5530" y="27882"/>
                    <a:pt x="5508" y="27843"/>
                    <a:pt x="5439" y="27718"/>
                  </a:cubicBezTo>
                  <a:close/>
                  <a:moveTo>
                    <a:pt x="6416" y="27575"/>
                  </a:moveTo>
                  <a:cubicBezTo>
                    <a:pt x="6437" y="27596"/>
                    <a:pt x="6457" y="27616"/>
                    <a:pt x="6457" y="27616"/>
                  </a:cubicBezTo>
                  <a:cubicBezTo>
                    <a:pt x="6437" y="27738"/>
                    <a:pt x="6498" y="27840"/>
                    <a:pt x="6559" y="27942"/>
                  </a:cubicBezTo>
                  <a:cubicBezTo>
                    <a:pt x="6518" y="27962"/>
                    <a:pt x="6498" y="28003"/>
                    <a:pt x="6457" y="28023"/>
                  </a:cubicBezTo>
                  <a:cubicBezTo>
                    <a:pt x="6443" y="28030"/>
                    <a:pt x="6427" y="28033"/>
                    <a:pt x="6410" y="28033"/>
                  </a:cubicBezTo>
                  <a:cubicBezTo>
                    <a:pt x="6375" y="28033"/>
                    <a:pt x="6335" y="28023"/>
                    <a:pt x="6294" y="28023"/>
                  </a:cubicBezTo>
                  <a:cubicBezTo>
                    <a:pt x="6253" y="28023"/>
                    <a:pt x="6233" y="28003"/>
                    <a:pt x="6172" y="28003"/>
                  </a:cubicBezTo>
                  <a:cubicBezTo>
                    <a:pt x="6131" y="27901"/>
                    <a:pt x="6111" y="27840"/>
                    <a:pt x="6070" y="27759"/>
                  </a:cubicBezTo>
                  <a:cubicBezTo>
                    <a:pt x="6131" y="27698"/>
                    <a:pt x="6172" y="27657"/>
                    <a:pt x="6233" y="27616"/>
                  </a:cubicBezTo>
                  <a:cubicBezTo>
                    <a:pt x="6274" y="27657"/>
                    <a:pt x="6294" y="27657"/>
                    <a:pt x="6314" y="27677"/>
                  </a:cubicBezTo>
                  <a:cubicBezTo>
                    <a:pt x="6355" y="27637"/>
                    <a:pt x="6375" y="27616"/>
                    <a:pt x="6416" y="27575"/>
                  </a:cubicBezTo>
                  <a:close/>
                  <a:moveTo>
                    <a:pt x="612" y="27881"/>
                  </a:moveTo>
                  <a:cubicBezTo>
                    <a:pt x="632" y="27901"/>
                    <a:pt x="673" y="27901"/>
                    <a:pt x="734" y="27922"/>
                  </a:cubicBezTo>
                  <a:cubicBezTo>
                    <a:pt x="653" y="27962"/>
                    <a:pt x="612" y="27983"/>
                    <a:pt x="530" y="28044"/>
                  </a:cubicBezTo>
                  <a:cubicBezTo>
                    <a:pt x="571" y="27962"/>
                    <a:pt x="592" y="27922"/>
                    <a:pt x="612" y="27881"/>
                  </a:cubicBezTo>
                  <a:close/>
                  <a:moveTo>
                    <a:pt x="5418" y="27962"/>
                  </a:moveTo>
                  <a:cubicBezTo>
                    <a:pt x="5479" y="27983"/>
                    <a:pt x="5561" y="27983"/>
                    <a:pt x="5642" y="28003"/>
                  </a:cubicBezTo>
                  <a:cubicBezTo>
                    <a:pt x="5642" y="28044"/>
                    <a:pt x="5642" y="28085"/>
                    <a:pt x="5642" y="28146"/>
                  </a:cubicBezTo>
                  <a:cubicBezTo>
                    <a:pt x="5520" y="28085"/>
                    <a:pt x="5459" y="28044"/>
                    <a:pt x="5398" y="28003"/>
                  </a:cubicBezTo>
                  <a:cubicBezTo>
                    <a:pt x="5398" y="27983"/>
                    <a:pt x="5398" y="27983"/>
                    <a:pt x="5418" y="27962"/>
                  </a:cubicBezTo>
                  <a:close/>
                  <a:moveTo>
                    <a:pt x="4929" y="28044"/>
                  </a:moveTo>
                  <a:cubicBezTo>
                    <a:pt x="4944" y="28047"/>
                    <a:pt x="4959" y="28048"/>
                    <a:pt x="4974" y="28048"/>
                  </a:cubicBezTo>
                  <a:cubicBezTo>
                    <a:pt x="4997" y="28048"/>
                    <a:pt x="5021" y="28046"/>
                    <a:pt x="5044" y="28046"/>
                  </a:cubicBezTo>
                  <a:cubicBezTo>
                    <a:pt x="5093" y="28046"/>
                    <a:pt x="5140" y="28057"/>
                    <a:pt x="5174" y="28125"/>
                  </a:cubicBezTo>
                  <a:cubicBezTo>
                    <a:pt x="5072" y="28146"/>
                    <a:pt x="4970" y="28146"/>
                    <a:pt x="4868" y="28166"/>
                  </a:cubicBezTo>
                  <a:cubicBezTo>
                    <a:pt x="4889" y="28125"/>
                    <a:pt x="4909" y="28085"/>
                    <a:pt x="4929" y="28044"/>
                  </a:cubicBezTo>
                  <a:close/>
                  <a:moveTo>
                    <a:pt x="5354" y="28187"/>
                  </a:moveTo>
                  <a:cubicBezTo>
                    <a:pt x="5409" y="28187"/>
                    <a:pt x="5432" y="28252"/>
                    <a:pt x="5479" y="28268"/>
                  </a:cubicBezTo>
                  <a:cubicBezTo>
                    <a:pt x="5459" y="28288"/>
                    <a:pt x="5459" y="28309"/>
                    <a:pt x="5439" y="28309"/>
                  </a:cubicBezTo>
                  <a:cubicBezTo>
                    <a:pt x="5357" y="28309"/>
                    <a:pt x="5316" y="28268"/>
                    <a:pt x="5296" y="28207"/>
                  </a:cubicBezTo>
                  <a:cubicBezTo>
                    <a:pt x="5319" y="28193"/>
                    <a:pt x="5338" y="28187"/>
                    <a:pt x="5354" y="28187"/>
                  </a:cubicBezTo>
                  <a:close/>
                  <a:moveTo>
                    <a:pt x="13748" y="28085"/>
                  </a:moveTo>
                  <a:cubicBezTo>
                    <a:pt x="13809" y="28085"/>
                    <a:pt x="13850" y="28125"/>
                    <a:pt x="13951" y="28288"/>
                  </a:cubicBezTo>
                  <a:cubicBezTo>
                    <a:pt x="13951" y="28309"/>
                    <a:pt x="13931" y="28329"/>
                    <a:pt x="13911" y="28349"/>
                  </a:cubicBezTo>
                  <a:cubicBezTo>
                    <a:pt x="13829" y="28268"/>
                    <a:pt x="13789" y="28186"/>
                    <a:pt x="13748" y="28085"/>
                  </a:cubicBezTo>
                  <a:close/>
                  <a:moveTo>
                    <a:pt x="11164" y="28251"/>
                  </a:moveTo>
                  <a:cubicBezTo>
                    <a:pt x="11192" y="28251"/>
                    <a:pt x="11236" y="28263"/>
                    <a:pt x="11304" y="28288"/>
                  </a:cubicBezTo>
                  <a:cubicBezTo>
                    <a:pt x="11263" y="28329"/>
                    <a:pt x="11222" y="28349"/>
                    <a:pt x="11202" y="28390"/>
                  </a:cubicBezTo>
                  <a:cubicBezTo>
                    <a:pt x="11161" y="28370"/>
                    <a:pt x="11121" y="28329"/>
                    <a:pt x="11100" y="28309"/>
                  </a:cubicBezTo>
                  <a:cubicBezTo>
                    <a:pt x="11112" y="28273"/>
                    <a:pt x="11124" y="28251"/>
                    <a:pt x="11164" y="28251"/>
                  </a:cubicBezTo>
                  <a:close/>
                  <a:moveTo>
                    <a:pt x="6246" y="28522"/>
                  </a:moveTo>
                  <a:cubicBezTo>
                    <a:pt x="6279" y="28522"/>
                    <a:pt x="6304" y="28543"/>
                    <a:pt x="6335" y="28594"/>
                  </a:cubicBezTo>
                  <a:cubicBezTo>
                    <a:pt x="6274" y="28594"/>
                    <a:pt x="6213" y="28573"/>
                    <a:pt x="6111" y="28573"/>
                  </a:cubicBezTo>
                  <a:cubicBezTo>
                    <a:pt x="6172" y="28543"/>
                    <a:pt x="6213" y="28522"/>
                    <a:pt x="6246" y="28522"/>
                  </a:cubicBezTo>
                  <a:close/>
                  <a:moveTo>
                    <a:pt x="449" y="28370"/>
                  </a:moveTo>
                  <a:cubicBezTo>
                    <a:pt x="530" y="28370"/>
                    <a:pt x="571" y="28370"/>
                    <a:pt x="592" y="28390"/>
                  </a:cubicBezTo>
                  <a:cubicBezTo>
                    <a:pt x="673" y="28431"/>
                    <a:pt x="673" y="28471"/>
                    <a:pt x="653" y="28614"/>
                  </a:cubicBezTo>
                  <a:cubicBezTo>
                    <a:pt x="592" y="28533"/>
                    <a:pt x="530" y="28471"/>
                    <a:pt x="449" y="28370"/>
                  </a:cubicBezTo>
                  <a:close/>
                  <a:moveTo>
                    <a:pt x="10978" y="28492"/>
                  </a:moveTo>
                  <a:lnTo>
                    <a:pt x="10978" y="28492"/>
                  </a:lnTo>
                  <a:cubicBezTo>
                    <a:pt x="11141" y="28512"/>
                    <a:pt x="11222" y="28573"/>
                    <a:pt x="11243" y="28696"/>
                  </a:cubicBezTo>
                  <a:cubicBezTo>
                    <a:pt x="11222" y="28716"/>
                    <a:pt x="11204" y="28723"/>
                    <a:pt x="11186" y="28723"/>
                  </a:cubicBezTo>
                  <a:cubicBezTo>
                    <a:pt x="11150" y="28723"/>
                    <a:pt x="11114" y="28696"/>
                    <a:pt x="11060" y="28696"/>
                  </a:cubicBezTo>
                  <a:cubicBezTo>
                    <a:pt x="11039" y="28634"/>
                    <a:pt x="11019" y="28573"/>
                    <a:pt x="10978" y="28492"/>
                  </a:cubicBezTo>
                  <a:close/>
                  <a:moveTo>
                    <a:pt x="5296" y="28471"/>
                  </a:moveTo>
                  <a:cubicBezTo>
                    <a:pt x="5357" y="28492"/>
                    <a:pt x="5418" y="28512"/>
                    <a:pt x="5500" y="28533"/>
                  </a:cubicBezTo>
                  <a:cubicBezTo>
                    <a:pt x="5520" y="28655"/>
                    <a:pt x="5540" y="28736"/>
                    <a:pt x="5561" y="28838"/>
                  </a:cubicBezTo>
                  <a:cubicBezTo>
                    <a:pt x="5546" y="28884"/>
                    <a:pt x="5530" y="28941"/>
                    <a:pt x="5481" y="28941"/>
                  </a:cubicBezTo>
                  <a:cubicBezTo>
                    <a:pt x="5464" y="28941"/>
                    <a:pt x="5444" y="28935"/>
                    <a:pt x="5418" y="28920"/>
                  </a:cubicBezTo>
                  <a:cubicBezTo>
                    <a:pt x="5439" y="28879"/>
                    <a:pt x="5459" y="28838"/>
                    <a:pt x="5479" y="28797"/>
                  </a:cubicBezTo>
                  <a:cubicBezTo>
                    <a:pt x="5439" y="28777"/>
                    <a:pt x="5378" y="28757"/>
                    <a:pt x="5316" y="28736"/>
                  </a:cubicBezTo>
                  <a:cubicBezTo>
                    <a:pt x="5357" y="28696"/>
                    <a:pt x="5378" y="28675"/>
                    <a:pt x="5418" y="28655"/>
                  </a:cubicBezTo>
                  <a:cubicBezTo>
                    <a:pt x="5357" y="28614"/>
                    <a:pt x="5316" y="28553"/>
                    <a:pt x="5255" y="28512"/>
                  </a:cubicBezTo>
                  <a:cubicBezTo>
                    <a:pt x="5276" y="28512"/>
                    <a:pt x="5276" y="28471"/>
                    <a:pt x="5296" y="28471"/>
                  </a:cubicBezTo>
                  <a:close/>
                  <a:moveTo>
                    <a:pt x="11182" y="28838"/>
                  </a:moveTo>
                  <a:cubicBezTo>
                    <a:pt x="11222" y="28879"/>
                    <a:pt x="11263" y="28899"/>
                    <a:pt x="11304" y="28920"/>
                  </a:cubicBezTo>
                  <a:cubicBezTo>
                    <a:pt x="11284" y="28960"/>
                    <a:pt x="11263" y="29001"/>
                    <a:pt x="11263" y="29001"/>
                  </a:cubicBezTo>
                  <a:cubicBezTo>
                    <a:pt x="11161" y="29001"/>
                    <a:pt x="11100" y="28960"/>
                    <a:pt x="11060" y="28858"/>
                  </a:cubicBezTo>
                  <a:cubicBezTo>
                    <a:pt x="11100" y="28858"/>
                    <a:pt x="11141" y="28838"/>
                    <a:pt x="11182" y="28838"/>
                  </a:cubicBezTo>
                  <a:close/>
                  <a:moveTo>
                    <a:pt x="2465" y="28818"/>
                  </a:moveTo>
                  <a:cubicBezTo>
                    <a:pt x="2486" y="28818"/>
                    <a:pt x="2506" y="28838"/>
                    <a:pt x="2547" y="28858"/>
                  </a:cubicBezTo>
                  <a:cubicBezTo>
                    <a:pt x="2526" y="28920"/>
                    <a:pt x="2506" y="28981"/>
                    <a:pt x="2486" y="29042"/>
                  </a:cubicBezTo>
                  <a:cubicBezTo>
                    <a:pt x="2404" y="28960"/>
                    <a:pt x="2404" y="28899"/>
                    <a:pt x="2465" y="28818"/>
                  </a:cubicBezTo>
                  <a:close/>
                  <a:moveTo>
                    <a:pt x="490" y="29042"/>
                  </a:moveTo>
                  <a:cubicBezTo>
                    <a:pt x="530" y="29082"/>
                    <a:pt x="551" y="29123"/>
                    <a:pt x="571" y="29164"/>
                  </a:cubicBezTo>
                  <a:cubicBezTo>
                    <a:pt x="530" y="29205"/>
                    <a:pt x="490" y="29266"/>
                    <a:pt x="449" y="29327"/>
                  </a:cubicBezTo>
                  <a:cubicBezTo>
                    <a:pt x="429" y="29306"/>
                    <a:pt x="408" y="29286"/>
                    <a:pt x="408" y="29286"/>
                  </a:cubicBezTo>
                  <a:cubicBezTo>
                    <a:pt x="429" y="29205"/>
                    <a:pt x="469" y="29144"/>
                    <a:pt x="490" y="29042"/>
                  </a:cubicBezTo>
                  <a:close/>
                  <a:moveTo>
                    <a:pt x="4848" y="29449"/>
                  </a:moveTo>
                  <a:lnTo>
                    <a:pt x="4848" y="29449"/>
                  </a:lnTo>
                  <a:cubicBezTo>
                    <a:pt x="4889" y="29490"/>
                    <a:pt x="4929" y="29510"/>
                    <a:pt x="4970" y="29551"/>
                  </a:cubicBezTo>
                  <a:cubicBezTo>
                    <a:pt x="4935" y="29565"/>
                    <a:pt x="4909" y="29574"/>
                    <a:pt x="4891" y="29574"/>
                  </a:cubicBezTo>
                  <a:cubicBezTo>
                    <a:pt x="4857" y="29574"/>
                    <a:pt x="4848" y="29542"/>
                    <a:pt x="4848" y="29449"/>
                  </a:cubicBezTo>
                  <a:close/>
                  <a:moveTo>
                    <a:pt x="13585" y="29571"/>
                  </a:moveTo>
                  <a:cubicBezTo>
                    <a:pt x="13687" y="29612"/>
                    <a:pt x="13646" y="29653"/>
                    <a:pt x="13585" y="29714"/>
                  </a:cubicBezTo>
                  <a:cubicBezTo>
                    <a:pt x="13585" y="29673"/>
                    <a:pt x="13585" y="29632"/>
                    <a:pt x="13585" y="29571"/>
                  </a:cubicBezTo>
                  <a:close/>
                  <a:moveTo>
                    <a:pt x="16110" y="30325"/>
                  </a:moveTo>
                  <a:cubicBezTo>
                    <a:pt x="16151" y="30345"/>
                    <a:pt x="16171" y="30345"/>
                    <a:pt x="16171" y="30365"/>
                  </a:cubicBezTo>
                  <a:cubicBezTo>
                    <a:pt x="16171" y="30427"/>
                    <a:pt x="16171" y="30427"/>
                    <a:pt x="16110" y="30549"/>
                  </a:cubicBezTo>
                  <a:cubicBezTo>
                    <a:pt x="16110" y="30508"/>
                    <a:pt x="16090" y="30467"/>
                    <a:pt x="16090" y="30447"/>
                  </a:cubicBezTo>
                  <a:cubicBezTo>
                    <a:pt x="16090" y="30406"/>
                    <a:pt x="16110" y="30365"/>
                    <a:pt x="16110" y="30325"/>
                  </a:cubicBezTo>
                  <a:close/>
                  <a:moveTo>
                    <a:pt x="5357" y="30447"/>
                  </a:moveTo>
                  <a:cubicBezTo>
                    <a:pt x="5398" y="30508"/>
                    <a:pt x="5398" y="30528"/>
                    <a:pt x="5439" y="30549"/>
                  </a:cubicBezTo>
                  <a:cubicBezTo>
                    <a:pt x="5378" y="30569"/>
                    <a:pt x="5337" y="30590"/>
                    <a:pt x="5276" y="30590"/>
                  </a:cubicBezTo>
                  <a:cubicBezTo>
                    <a:pt x="5296" y="30549"/>
                    <a:pt x="5316" y="30508"/>
                    <a:pt x="5357" y="30447"/>
                  </a:cubicBezTo>
                  <a:close/>
                  <a:moveTo>
                    <a:pt x="14226" y="30701"/>
                  </a:moveTo>
                  <a:cubicBezTo>
                    <a:pt x="14250" y="30701"/>
                    <a:pt x="14280" y="30705"/>
                    <a:pt x="14318" y="30712"/>
                  </a:cubicBezTo>
                  <a:cubicBezTo>
                    <a:pt x="14237" y="30752"/>
                    <a:pt x="14196" y="30773"/>
                    <a:pt x="14135" y="30793"/>
                  </a:cubicBezTo>
                  <a:cubicBezTo>
                    <a:pt x="14149" y="30723"/>
                    <a:pt x="14173" y="30701"/>
                    <a:pt x="14226" y="30701"/>
                  </a:cubicBezTo>
                  <a:close/>
                  <a:moveTo>
                    <a:pt x="5296" y="30895"/>
                  </a:moveTo>
                  <a:cubicBezTo>
                    <a:pt x="5418" y="30956"/>
                    <a:pt x="5398" y="31078"/>
                    <a:pt x="5439" y="31160"/>
                  </a:cubicBezTo>
                  <a:cubicBezTo>
                    <a:pt x="5418" y="31180"/>
                    <a:pt x="5398" y="31200"/>
                    <a:pt x="5378" y="31221"/>
                  </a:cubicBezTo>
                  <a:cubicBezTo>
                    <a:pt x="5337" y="31139"/>
                    <a:pt x="5296" y="31078"/>
                    <a:pt x="5235" y="30997"/>
                  </a:cubicBezTo>
                  <a:cubicBezTo>
                    <a:pt x="5255" y="30956"/>
                    <a:pt x="5276" y="30936"/>
                    <a:pt x="5296" y="30895"/>
                  </a:cubicBezTo>
                  <a:close/>
                  <a:moveTo>
                    <a:pt x="10815" y="31160"/>
                  </a:moveTo>
                  <a:cubicBezTo>
                    <a:pt x="10897" y="31200"/>
                    <a:pt x="10978" y="31241"/>
                    <a:pt x="11060" y="31282"/>
                  </a:cubicBezTo>
                  <a:cubicBezTo>
                    <a:pt x="11060" y="31323"/>
                    <a:pt x="11060" y="31363"/>
                    <a:pt x="11060" y="31404"/>
                  </a:cubicBezTo>
                  <a:cubicBezTo>
                    <a:pt x="10998" y="31424"/>
                    <a:pt x="10937" y="31445"/>
                    <a:pt x="10876" y="31465"/>
                  </a:cubicBezTo>
                  <a:cubicBezTo>
                    <a:pt x="10835" y="31363"/>
                    <a:pt x="10754" y="31282"/>
                    <a:pt x="10815" y="31160"/>
                  </a:cubicBezTo>
                  <a:close/>
                  <a:moveTo>
                    <a:pt x="10693" y="31506"/>
                  </a:moveTo>
                  <a:cubicBezTo>
                    <a:pt x="10774" y="31506"/>
                    <a:pt x="10795" y="31526"/>
                    <a:pt x="10835" y="31547"/>
                  </a:cubicBezTo>
                  <a:lnTo>
                    <a:pt x="10958" y="31547"/>
                  </a:lnTo>
                  <a:cubicBezTo>
                    <a:pt x="10903" y="31602"/>
                    <a:pt x="10864" y="31657"/>
                    <a:pt x="10827" y="31697"/>
                  </a:cubicBezTo>
                  <a:lnTo>
                    <a:pt x="10827" y="31697"/>
                  </a:lnTo>
                  <a:cubicBezTo>
                    <a:pt x="10789" y="31640"/>
                    <a:pt x="10750" y="31582"/>
                    <a:pt x="10693" y="31506"/>
                  </a:cubicBezTo>
                  <a:close/>
                  <a:moveTo>
                    <a:pt x="6335" y="31526"/>
                  </a:moveTo>
                  <a:cubicBezTo>
                    <a:pt x="6335" y="31547"/>
                    <a:pt x="6355" y="31567"/>
                    <a:pt x="6355" y="31567"/>
                  </a:cubicBezTo>
                  <a:cubicBezTo>
                    <a:pt x="6335" y="31608"/>
                    <a:pt x="6335" y="31649"/>
                    <a:pt x="6314" y="31710"/>
                  </a:cubicBezTo>
                  <a:cubicBezTo>
                    <a:pt x="6233" y="31608"/>
                    <a:pt x="6233" y="31587"/>
                    <a:pt x="6335" y="31526"/>
                  </a:cubicBezTo>
                  <a:close/>
                  <a:moveTo>
                    <a:pt x="14094" y="31628"/>
                  </a:moveTo>
                  <a:cubicBezTo>
                    <a:pt x="14094" y="31710"/>
                    <a:pt x="14114" y="31750"/>
                    <a:pt x="14135" y="31852"/>
                  </a:cubicBezTo>
                  <a:cubicBezTo>
                    <a:pt x="14053" y="31791"/>
                    <a:pt x="14033" y="31771"/>
                    <a:pt x="14033" y="31750"/>
                  </a:cubicBezTo>
                  <a:cubicBezTo>
                    <a:pt x="14013" y="31730"/>
                    <a:pt x="14053" y="31689"/>
                    <a:pt x="14094" y="31628"/>
                  </a:cubicBezTo>
                  <a:close/>
                  <a:moveTo>
                    <a:pt x="13890" y="31873"/>
                  </a:moveTo>
                  <a:lnTo>
                    <a:pt x="13890" y="31873"/>
                  </a:lnTo>
                  <a:cubicBezTo>
                    <a:pt x="13931" y="31893"/>
                    <a:pt x="13972" y="31893"/>
                    <a:pt x="14013" y="31934"/>
                  </a:cubicBezTo>
                  <a:cubicBezTo>
                    <a:pt x="13973" y="31949"/>
                    <a:pt x="13949" y="31959"/>
                    <a:pt x="13933" y="31959"/>
                  </a:cubicBezTo>
                  <a:cubicBezTo>
                    <a:pt x="13908" y="31959"/>
                    <a:pt x="13903" y="31935"/>
                    <a:pt x="13890" y="31873"/>
                  </a:cubicBezTo>
                  <a:close/>
                  <a:moveTo>
                    <a:pt x="755" y="31811"/>
                  </a:moveTo>
                  <a:lnTo>
                    <a:pt x="755" y="31811"/>
                  </a:lnTo>
                  <a:cubicBezTo>
                    <a:pt x="877" y="31873"/>
                    <a:pt x="877" y="31934"/>
                    <a:pt x="856" y="31995"/>
                  </a:cubicBezTo>
                  <a:lnTo>
                    <a:pt x="795" y="31995"/>
                  </a:lnTo>
                  <a:cubicBezTo>
                    <a:pt x="775" y="31954"/>
                    <a:pt x="775" y="31893"/>
                    <a:pt x="755" y="31811"/>
                  </a:cubicBezTo>
                  <a:close/>
                  <a:moveTo>
                    <a:pt x="5031" y="32158"/>
                  </a:moveTo>
                  <a:cubicBezTo>
                    <a:pt x="5052" y="32198"/>
                    <a:pt x="5072" y="32219"/>
                    <a:pt x="5092" y="32239"/>
                  </a:cubicBezTo>
                  <a:cubicBezTo>
                    <a:pt x="5072" y="32259"/>
                    <a:pt x="5052" y="32280"/>
                    <a:pt x="5011" y="32300"/>
                  </a:cubicBezTo>
                  <a:cubicBezTo>
                    <a:pt x="4991" y="32259"/>
                    <a:pt x="4991" y="32219"/>
                    <a:pt x="4970" y="32178"/>
                  </a:cubicBezTo>
                  <a:lnTo>
                    <a:pt x="5031" y="32158"/>
                  </a:lnTo>
                  <a:close/>
                  <a:moveTo>
                    <a:pt x="13951" y="32239"/>
                  </a:moveTo>
                  <a:lnTo>
                    <a:pt x="13951" y="32239"/>
                  </a:lnTo>
                  <a:cubicBezTo>
                    <a:pt x="13992" y="32341"/>
                    <a:pt x="13951" y="32402"/>
                    <a:pt x="13911" y="32463"/>
                  </a:cubicBezTo>
                  <a:cubicBezTo>
                    <a:pt x="13870" y="32463"/>
                    <a:pt x="13850" y="32463"/>
                    <a:pt x="13829" y="32443"/>
                  </a:cubicBezTo>
                  <a:cubicBezTo>
                    <a:pt x="13870" y="32382"/>
                    <a:pt x="13890" y="32321"/>
                    <a:pt x="13951" y="32239"/>
                  </a:cubicBezTo>
                  <a:close/>
                  <a:moveTo>
                    <a:pt x="1215" y="32460"/>
                  </a:moveTo>
                  <a:cubicBezTo>
                    <a:pt x="1238" y="32460"/>
                    <a:pt x="1268" y="32476"/>
                    <a:pt x="1325" y="32504"/>
                  </a:cubicBezTo>
                  <a:cubicBezTo>
                    <a:pt x="1264" y="32524"/>
                    <a:pt x="1223" y="32524"/>
                    <a:pt x="1141" y="32524"/>
                  </a:cubicBezTo>
                  <a:cubicBezTo>
                    <a:pt x="1174" y="32481"/>
                    <a:pt x="1189" y="32460"/>
                    <a:pt x="1215" y="32460"/>
                  </a:cubicBezTo>
                  <a:close/>
                  <a:moveTo>
                    <a:pt x="13850" y="32708"/>
                  </a:moveTo>
                  <a:lnTo>
                    <a:pt x="13850" y="32708"/>
                  </a:lnTo>
                  <a:cubicBezTo>
                    <a:pt x="13931" y="32809"/>
                    <a:pt x="13931" y="32809"/>
                    <a:pt x="13911" y="32891"/>
                  </a:cubicBezTo>
                  <a:cubicBezTo>
                    <a:pt x="13809" y="32830"/>
                    <a:pt x="13809" y="32830"/>
                    <a:pt x="13850" y="32708"/>
                  </a:cubicBezTo>
                  <a:close/>
                  <a:moveTo>
                    <a:pt x="5088" y="33174"/>
                  </a:moveTo>
                  <a:cubicBezTo>
                    <a:pt x="5097" y="33174"/>
                    <a:pt x="5106" y="33176"/>
                    <a:pt x="5113" y="33176"/>
                  </a:cubicBezTo>
                  <a:cubicBezTo>
                    <a:pt x="5133" y="33176"/>
                    <a:pt x="5153" y="33196"/>
                    <a:pt x="5194" y="33196"/>
                  </a:cubicBezTo>
                  <a:cubicBezTo>
                    <a:pt x="5194" y="33217"/>
                    <a:pt x="5194" y="33217"/>
                    <a:pt x="5194" y="33237"/>
                  </a:cubicBezTo>
                  <a:lnTo>
                    <a:pt x="5052" y="33237"/>
                  </a:lnTo>
                  <a:cubicBezTo>
                    <a:pt x="5052" y="33183"/>
                    <a:pt x="5070" y="33174"/>
                    <a:pt x="5088" y="33174"/>
                  </a:cubicBezTo>
                  <a:close/>
                  <a:moveTo>
                    <a:pt x="5700" y="33316"/>
                  </a:moveTo>
                  <a:cubicBezTo>
                    <a:pt x="5743" y="33316"/>
                    <a:pt x="5788" y="33336"/>
                    <a:pt x="5887" y="33380"/>
                  </a:cubicBezTo>
                  <a:cubicBezTo>
                    <a:pt x="5907" y="33441"/>
                    <a:pt x="5927" y="33522"/>
                    <a:pt x="5968" y="33583"/>
                  </a:cubicBezTo>
                  <a:cubicBezTo>
                    <a:pt x="5988" y="33644"/>
                    <a:pt x="6050" y="33705"/>
                    <a:pt x="6131" y="33787"/>
                  </a:cubicBezTo>
                  <a:lnTo>
                    <a:pt x="5927" y="33787"/>
                  </a:lnTo>
                  <a:cubicBezTo>
                    <a:pt x="5805" y="33624"/>
                    <a:pt x="5683" y="33502"/>
                    <a:pt x="5561" y="33359"/>
                  </a:cubicBezTo>
                  <a:cubicBezTo>
                    <a:pt x="5627" y="33331"/>
                    <a:pt x="5662" y="33316"/>
                    <a:pt x="5700" y="33316"/>
                  </a:cubicBezTo>
                  <a:close/>
                  <a:moveTo>
                    <a:pt x="5724" y="33665"/>
                  </a:moveTo>
                  <a:cubicBezTo>
                    <a:pt x="5785" y="33685"/>
                    <a:pt x="5805" y="33726"/>
                    <a:pt x="5866" y="33767"/>
                  </a:cubicBezTo>
                  <a:cubicBezTo>
                    <a:pt x="5785" y="33787"/>
                    <a:pt x="5724" y="33787"/>
                    <a:pt x="5622" y="33807"/>
                  </a:cubicBezTo>
                  <a:cubicBezTo>
                    <a:pt x="5683" y="33726"/>
                    <a:pt x="5703" y="33705"/>
                    <a:pt x="5724" y="33665"/>
                  </a:cubicBezTo>
                  <a:close/>
                  <a:moveTo>
                    <a:pt x="10428" y="34602"/>
                  </a:moveTo>
                  <a:cubicBezTo>
                    <a:pt x="10530" y="34683"/>
                    <a:pt x="10530" y="34683"/>
                    <a:pt x="10449" y="34805"/>
                  </a:cubicBezTo>
                  <a:cubicBezTo>
                    <a:pt x="10428" y="34744"/>
                    <a:pt x="10387" y="34703"/>
                    <a:pt x="10347" y="34642"/>
                  </a:cubicBezTo>
                  <a:cubicBezTo>
                    <a:pt x="10387" y="34622"/>
                    <a:pt x="10408" y="34602"/>
                    <a:pt x="10428" y="34602"/>
                  </a:cubicBezTo>
                  <a:close/>
                  <a:moveTo>
                    <a:pt x="10693" y="34826"/>
                  </a:moveTo>
                  <a:cubicBezTo>
                    <a:pt x="10734" y="34887"/>
                    <a:pt x="10774" y="34948"/>
                    <a:pt x="10835" y="35029"/>
                  </a:cubicBezTo>
                  <a:cubicBezTo>
                    <a:pt x="10815" y="35070"/>
                    <a:pt x="10774" y="35131"/>
                    <a:pt x="10754" y="35172"/>
                  </a:cubicBezTo>
                  <a:cubicBezTo>
                    <a:pt x="10713" y="35172"/>
                    <a:pt x="10693" y="35172"/>
                    <a:pt x="10693" y="35151"/>
                  </a:cubicBezTo>
                  <a:cubicBezTo>
                    <a:pt x="10632" y="35111"/>
                    <a:pt x="10591" y="35029"/>
                    <a:pt x="10489" y="35029"/>
                  </a:cubicBezTo>
                  <a:cubicBezTo>
                    <a:pt x="10469" y="35029"/>
                    <a:pt x="10449" y="34968"/>
                    <a:pt x="10408" y="34948"/>
                  </a:cubicBezTo>
                  <a:cubicBezTo>
                    <a:pt x="10469" y="34805"/>
                    <a:pt x="10591" y="34846"/>
                    <a:pt x="10693" y="34826"/>
                  </a:cubicBezTo>
                  <a:close/>
                  <a:moveTo>
                    <a:pt x="10571" y="36190"/>
                  </a:moveTo>
                  <a:lnTo>
                    <a:pt x="10571" y="36190"/>
                  </a:lnTo>
                  <a:cubicBezTo>
                    <a:pt x="10713" y="36251"/>
                    <a:pt x="10713" y="36251"/>
                    <a:pt x="10693" y="36394"/>
                  </a:cubicBezTo>
                  <a:cubicBezTo>
                    <a:pt x="10652" y="36312"/>
                    <a:pt x="10611" y="36251"/>
                    <a:pt x="10571" y="36190"/>
                  </a:cubicBezTo>
                  <a:close/>
                  <a:moveTo>
                    <a:pt x="10754" y="36516"/>
                  </a:moveTo>
                  <a:cubicBezTo>
                    <a:pt x="10815" y="36577"/>
                    <a:pt x="10795" y="36618"/>
                    <a:pt x="10754" y="36658"/>
                  </a:cubicBezTo>
                  <a:cubicBezTo>
                    <a:pt x="10713" y="36699"/>
                    <a:pt x="10673" y="36699"/>
                    <a:pt x="10611" y="36740"/>
                  </a:cubicBezTo>
                  <a:cubicBezTo>
                    <a:pt x="10611" y="36557"/>
                    <a:pt x="10611" y="36557"/>
                    <a:pt x="10754" y="36516"/>
                  </a:cubicBezTo>
                  <a:close/>
                  <a:moveTo>
                    <a:pt x="10897" y="37045"/>
                  </a:moveTo>
                  <a:cubicBezTo>
                    <a:pt x="10917" y="37066"/>
                    <a:pt x="10937" y="37086"/>
                    <a:pt x="10937" y="37106"/>
                  </a:cubicBezTo>
                  <a:cubicBezTo>
                    <a:pt x="10917" y="37127"/>
                    <a:pt x="10897" y="37147"/>
                    <a:pt x="10856" y="37168"/>
                  </a:cubicBezTo>
                  <a:cubicBezTo>
                    <a:pt x="10856" y="37168"/>
                    <a:pt x="10815" y="37147"/>
                    <a:pt x="10774" y="37106"/>
                  </a:cubicBezTo>
                  <a:cubicBezTo>
                    <a:pt x="10835" y="37086"/>
                    <a:pt x="10876" y="37066"/>
                    <a:pt x="10897" y="37045"/>
                  </a:cubicBezTo>
                  <a:close/>
                  <a:moveTo>
                    <a:pt x="10856" y="37555"/>
                  </a:moveTo>
                  <a:cubicBezTo>
                    <a:pt x="10917" y="37595"/>
                    <a:pt x="10958" y="37616"/>
                    <a:pt x="11019" y="37656"/>
                  </a:cubicBezTo>
                  <a:cubicBezTo>
                    <a:pt x="10998" y="37677"/>
                    <a:pt x="10998" y="37717"/>
                    <a:pt x="10998" y="37758"/>
                  </a:cubicBezTo>
                  <a:cubicBezTo>
                    <a:pt x="10958" y="37758"/>
                    <a:pt x="10917" y="37779"/>
                    <a:pt x="10876" y="37779"/>
                  </a:cubicBezTo>
                  <a:cubicBezTo>
                    <a:pt x="10835" y="37738"/>
                    <a:pt x="10795" y="37697"/>
                    <a:pt x="10754" y="37636"/>
                  </a:cubicBezTo>
                  <a:cubicBezTo>
                    <a:pt x="10795" y="37616"/>
                    <a:pt x="10835" y="37595"/>
                    <a:pt x="10856" y="37555"/>
                  </a:cubicBezTo>
                  <a:close/>
                  <a:moveTo>
                    <a:pt x="10306" y="37677"/>
                  </a:moveTo>
                  <a:lnTo>
                    <a:pt x="10306" y="37677"/>
                  </a:lnTo>
                  <a:cubicBezTo>
                    <a:pt x="10286" y="37738"/>
                    <a:pt x="10245" y="37819"/>
                    <a:pt x="10225" y="37880"/>
                  </a:cubicBezTo>
                  <a:cubicBezTo>
                    <a:pt x="10143" y="37860"/>
                    <a:pt x="10123" y="37819"/>
                    <a:pt x="10163" y="37779"/>
                  </a:cubicBezTo>
                  <a:cubicBezTo>
                    <a:pt x="10204" y="37738"/>
                    <a:pt x="10265" y="37717"/>
                    <a:pt x="10306" y="37677"/>
                  </a:cubicBezTo>
                  <a:close/>
                  <a:moveTo>
                    <a:pt x="10469" y="39082"/>
                  </a:moveTo>
                  <a:cubicBezTo>
                    <a:pt x="10571" y="39163"/>
                    <a:pt x="10673" y="39225"/>
                    <a:pt x="10795" y="39306"/>
                  </a:cubicBezTo>
                  <a:cubicBezTo>
                    <a:pt x="10754" y="39347"/>
                    <a:pt x="10713" y="39367"/>
                    <a:pt x="10673" y="39408"/>
                  </a:cubicBezTo>
                  <a:cubicBezTo>
                    <a:pt x="10611" y="39367"/>
                    <a:pt x="10550" y="39306"/>
                    <a:pt x="10489" y="39225"/>
                  </a:cubicBezTo>
                  <a:lnTo>
                    <a:pt x="10408" y="39225"/>
                  </a:lnTo>
                  <a:cubicBezTo>
                    <a:pt x="10408" y="39204"/>
                    <a:pt x="10387" y="39184"/>
                    <a:pt x="10408" y="39163"/>
                  </a:cubicBezTo>
                  <a:cubicBezTo>
                    <a:pt x="10428" y="39143"/>
                    <a:pt x="10449" y="39123"/>
                    <a:pt x="10469" y="39082"/>
                  </a:cubicBezTo>
                  <a:close/>
                  <a:moveTo>
                    <a:pt x="10571" y="39449"/>
                  </a:moveTo>
                  <a:lnTo>
                    <a:pt x="10571" y="39449"/>
                  </a:lnTo>
                  <a:cubicBezTo>
                    <a:pt x="10632" y="39489"/>
                    <a:pt x="10673" y="39530"/>
                    <a:pt x="10713" y="39550"/>
                  </a:cubicBezTo>
                  <a:cubicBezTo>
                    <a:pt x="10673" y="39591"/>
                    <a:pt x="10652" y="39611"/>
                    <a:pt x="10611" y="39652"/>
                  </a:cubicBezTo>
                  <a:cubicBezTo>
                    <a:pt x="10611" y="39571"/>
                    <a:pt x="10591" y="39530"/>
                    <a:pt x="10571" y="39449"/>
                  </a:cubicBezTo>
                  <a:close/>
                  <a:moveTo>
                    <a:pt x="14215" y="41274"/>
                  </a:moveTo>
                  <a:cubicBezTo>
                    <a:pt x="14274" y="41274"/>
                    <a:pt x="14302" y="41304"/>
                    <a:pt x="14318" y="41383"/>
                  </a:cubicBezTo>
                  <a:lnTo>
                    <a:pt x="14155" y="41383"/>
                  </a:lnTo>
                  <a:cubicBezTo>
                    <a:pt x="14155" y="41343"/>
                    <a:pt x="14155" y="41322"/>
                    <a:pt x="14155" y="41281"/>
                  </a:cubicBezTo>
                  <a:cubicBezTo>
                    <a:pt x="14178" y="41277"/>
                    <a:pt x="14198" y="41274"/>
                    <a:pt x="14215" y="41274"/>
                  </a:cubicBezTo>
                  <a:close/>
                  <a:moveTo>
                    <a:pt x="5642" y="0"/>
                  </a:moveTo>
                  <a:cubicBezTo>
                    <a:pt x="5520" y="0"/>
                    <a:pt x="5500" y="102"/>
                    <a:pt x="5398" y="163"/>
                  </a:cubicBezTo>
                  <a:cubicBezTo>
                    <a:pt x="5337" y="163"/>
                    <a:pt x="5276" y="143"/>
                    <a:pt x="5174" y="123"/>
                  </a:cubicBezTo>
                  <a:cubicBezTo>
                    <a:pt x="5174" y="204"/>
                    <a:pt x="5174" y="286"/>
                    <a:pt x="5174" y="387"/>
                  </a:cubicBezTo>
                  <a:cubicBezTo>
                    <a:pt x="5153" y="387"/>
                    <a:pt x="5133" y="367"/>
                    <a:pt x="5133" y="367"/>
                  </a:cubicBezTo>
                  <a:cubicBezTo>
                    <a:pt x="5092" y="428"/>
                    <a:pt x="5052" y="489"/>
                    <a:pt x="5031" y="550"/>
                  </a:cubicBezTo>
                  <a:cubicBezTo>
                    <a:pt x="5052" y="611"/>
                    <a:pt x="5092" y="673"/>
                    <a:pt x="5113" y="713"/>
                  </a:cubicBezTo>
                  <a:cubicBezTo>
                    <a:pt x="5101" y="737"/>
                    <a:pt x="5084" y="743"/>
                    <a:pt x="5066" y="743"/>
                  </a:cubicBezTo>
                  <a:cubicBezTo>
                    <a:pt x="5042" y="743"/>
                    <a:pt x="5014" y="731"/>
                    <a:pt x="4992" y="731"/>
                  </a:cubicBezTo>
                  <a:cubicBezTo>
                    <a:pt x="4972" y="731"/>
                    <a:pt x="4957" y="740"/>
                    <a:pt x="4950" y="774"/>
                  </a:cubicBezTo>
                  <a:cubicBezTo>
                    <a:pt x="5031" y="835"/>
                    <a:pt x="5113" y="876"/>
                    <a:pt x="5133" y="998"/>
                  </a:cubicBezTo>
                  <a:cubicBezTo>
                    <a:pt x="5072" y="998"/>
                    <a:pt x="5031" y="998"/>
                    <a:pt x="4970" y="978"/>
                  </a:cubicBezTo>
                  <a:lnTo>
                    <a:pt x="4970" y="978"/>
                  </a:lnTo>
                  <a:cubicBezTo>
                    <a:pt x="5011" y="1080"/>
                    <a:pt x="5052" y="1161"/>
                    <a:pt x="5092" y="1243"/>
                  </a:cubicBezTo>
                  <a:cubicBezTo>
                    <a:pt x="5072" y="1304"/>
                    <a:pt x="5052" y="1365"/>
                    <a:pt x="5031" y="1426"/>
                  </a:cubicBezTo>
                  <a:lnTo>
                    <a:pt x="4767" y="1426"/>
                  </a:lnTo>
                  <a:cubicBezTo>
                    <a:pt x="4787" y="1487"/>
                    <a:pt x="4807" y="1528"/>
                    <a:pt x="4807" y="1569"/>
                  </a:cubicBezTo>
                  <a:cubicBezTo>
                    <a:pt x="4889" y="1569"/>
                    <a:pt x="4909" y="1630"/>
                    <a:pt x="4909" y="1670"/>
                  </a:cubicBezTo>
                  <a:cubicBezTo>
                    <a:pt x="4950" y="1833"/>
                    <a:pt x="4950" y="1996"/>
                    <a:pt x="4868" y="2159"/>
                  </a:cubicBezTo>
                  <a:lnTo>
                    <a:pt x="4787" y="2159"/>
                  </a:lnTo>
                  <a:cubicBezTo>
                    <a:pt x="4889" y="2261"/>
                    <a:pt x="4909" y="2383"/>
                    <a:pt x="4848" y="2526"/>
                  </a:cubicBezTo>
                  <a:cubicBezTo>
                    <a:pt x="4807" y="2607"/>
                    <a:pt x="4807" y="2709"/>
                    <a:pt x="4787" y="2791"/>
                  </a:cubicBezTo>
                  <a:cubicBezTo>
                    <a:pt x="4685" y="3402"/>
                    <a:pt x="4583" y="4033"/>
                    <a:pt x="4502" y="4644"/>
                  </a:cubicBezTo>
                  <a:cubicBezTo>
                    <a:pt x="4461" y="4868"/>
                    <a:pt x="4420" y="5092"/>
                    <a:pt x="4380" y="5316"/>
                  </a:cubicBezTo>
                  <a:cubicBezTo>
                    <a:pt x="4359" y="5397"/>
                    <a:pt x="4298" y="5458"/>
                    <a:pt x="4298" y="5520"/>
                  </a:cubicBezTo>
                  <a:cubicBezTo>
                    <a:pt x="4318" y="5927"/>
                    <a:pt x="4196" y="6314"/>
                    <a:pt x="4074" y="6680"/>
                  </a:cubicBezTo>
                  <a:cubicBezTo>
                    <a:pt x="3932" y="6599"/>
                    <a:pt x="3870" y="6579"/>
                    <a:pt x="3789" y="6579"/>
                  </a:cubicBezTo>
                  <a:cubicBezTo>
                    <a:pt x="3708" y="6497"/>
                    <a:pt x="3626" y="6436"/>
                    <a:pt x="3565" y="6375"/>
                  </a:cubicBezTo>
                  <a:cubicBezTo>
                    <a:pt x="3504" y="6395"/>
                    <a:pt x="3443" y="6395"/>
                    <a:pt x="3382" y="6395"/>
                  </a:cubicBezTo>
                  <a:cubicBezTo>
                    <a:pt x="3361" y="6477"/>
                    <a:pt x="3361" y="6538"/>
                    <a:pt x="3341" y="6619"/>
                  </a:cubicBezTo>
                  <a:cubicBezTo>
                    <a:pt x="3402" y="6640"/>
                    <a:pt x="3443" y="6660"/>
                    <a:pt x="3504" y="6660"/>
                  </a:cubicBezTo>
                  <a:cubicBezTo>
                    <a:pt x="3524" y="6640"/>
                    <a:pt x="3565" y="6619"/>
                    <a:pt x="3606" y="6579"/>
                  </a:cubicBezTo>
                  <a:cubicBezTo>
                    <a:pt x="3646" y="6599"/>
                    <a:pt x="3667" y="6599"/>
                    <a:pt x="3708" y="6619"/>
                  </a:cubicBezTo>
                  <a:cubicBezTo>
                    <a:pt x="3662" y="6677"/>
                    <a:pt x="3642" y="6702"/>
                    <a:pt x="3611" y="6702"/>
                  </a:cubicBezTo>
                  <a:cubicBezTo>
                    <a:pt x="3587" y="6702"/>
                    <a:pt x="3557" y="6687"/>
                    <a:pt x="3504" y="6660"/>
                  </a:cubicBezTo>
                  <a:cubicBezTo>
                    <a:pt x="3443" y="6701"/>
                    <a:pt x="3402" y="6741"/>
                    <a:pt x="3341" y="6762"/>
                  </a:cubicBezTo>
                  <a:cubicBezTo>
                    <a:pt x="3361" y="6823"/>
                    <a:pt x="3361" y="6864"/>
                    <a:pt x="3361" y="6904"/>
                  </a:cubicBezTo>
                  <a:cubicBezTo>
                    <a:pt x="3321" y="6945"/>
                    <a:pt x="3300" y="6986"/>
                    <a:pt x="3280" y="7027"/>
                  </a:cubicBezTo>
                  <a:cubicBezTo>
                    <a:pt x="3321" y="7067"/>
                    <a:pt x="3361" y="7128"/>
                    <a:pt x="3402" y="7169"/>
                  </a:cubicBezTo>
                  <a:cubicBezTo>
                    <a:pt x="3341" y="7230"/>
                    <a:pt x="3280" y="7271"/>
                    <a:pt x="3219" y="7332"/>
                  </a:cubicBezTo>
                  <a:cubicBezTo>
                    <a:pt x="3239" y="7352"/>
                    <a:pt x="3280" y="7393"/>
                    <a:pt x="3300" y="7414"/>
                  </a:cubicBezTo>
                  <a:cubicBezTo>
                    <a:pt x="3402" y="7373"/>
                    <a:pt x="3484" y="7332"/>
                    <a:pt x="3585" y="7271"/>
                  </a:cubicBezTo>
                  <a:lnTo>
                    <a:pt x="3585" y="7271"/>
                  </a:lnTo>
                  <a:cubicBezTo>
                    <a:pt x="3504" y="7414"/>
                    <a:pt x="3443" y="7536"/>
                    <a:pt x="3382" y="7678"/>
                  </a:cubicBezTo>
                  <a:lnTo>
                    <a:pt x="3239" y="7678"/>
                  </a:lnTo>
                  <a:cubicBezTo>
                    <a:pt x="3219" y="7739"/>
                    <a:pt x="3158" y="7841"/>
                    <a:pt x="3117" y="7923"/>
                  </a:cubicBezTo>
                  <a:cubicBezTo>
                    <a:pt x="3219" y="7984"/>
                    <a:pt x="3280" y="8024"/>
                    <a:pt x="3361" y="8086"/>
                  </a:cubicBezTo>
                  <a:cubicBezTo>
                    <a:pt x="3382" y="8228"/>
                    <a:pt x="3382" y="8350"/>
                    <a:pt x="3382" y="8493"/>
                  </a:cubicBezTo>
                  <a:cubicBezTo>
                    <a:pt x="3382" y="8513"/>
                    <a:pt x="3361" y="8513"/>
                    <a:pt x="3321" y="8534"/>
                  </a:cubicBezTo>
                  <a:cubicBezTo>
                    <a:pt x="3259" y="8493"/>
                    <a:pt x="3239" y="8432"/>
                    <a:pt x="3239" y="8371"/>
                  </a:cubicBezTo>
                  <a:cubicBezTo>
                    <a:pt x="3239" y="8310"/>
                    <a:pt x="3259" y="8249"/>
                    <a:pt x="3280" y="8208"/>
                  </a:cubicBezTo>
                  <a:cubicBezTo>
                    <a:pt x="3219" y="8147"/>
                    <a:pt x="3178" y="8086"/>
                    <a:pt x="3158" y="8045"/>
                  </a:cubicBezTo>
                  <a:cubicBezTo>
                    <a:pt x="3056" y="8065"/>
                    <a:pt x="3056" y="8126"/>
                    <a:pt x="3035" y="8187"/>
                  </a:cubicBezTo>
                  <a:cubicBezTo>
                    <a:pt x="2995" y="8391"/>
                    <a:pt x="2974" y="8574"/>
                    <a:pt x="2913" y="8758"/>
                  </a:cubicBezTo>
                  <a:cubicBezTo>
                    <a:pt x="2873" y="8961"/>
                    <a:pt x="2873" y="9145"/>
                    <a:pt x="2811" y="9348"/>
                  </a:cubicBezTo>
                  <a:cubicBezTo>
                    <a:pt x="2730" y="9694"/>
                    <a:pt x="2689" y="10041"/>
                    <a:pt x="2608" y="10407"/>
                  </a:cubicBezTo>
                  <a:cubicBezTo>
                    <a:pt x="2567" y="10570"/>
                    <a:pt x="2526" y="10733"/>
                    <a:pt x="2567" y="10916"/>
                  </a:cubicBezTo>
                  <a:cubicBezTo>
                    <a:pt x="2567" y="10957"/>
                    <a:pt x="2547" y="10977"/>
                    <a:pt x="2547" y="11018"/>
                  </a:cubicBezTo>
                  <a:cubicBezTo>
                    <a:pt x="2445" y="11140"/>
                    <a:pt x="2547" y="11242"/>
                    <a:pt x="2526" y="11364"/>
                  </a:cubicBezTo>
                  <a:cubicBezTo>
                    <a:pt x="2465" y="11507"/>
                    <a:pt x="2343" y="11629"/>
                    <a:pt x="2384" y="11812"/>
                  </a:cubicBezTo>
                  <a:cubicBezTo>
                    <a:pt x="2486" y="11792"/>
                    <a:pt x="2587" y="11772"/>
                    <a:pt x="2669" y="11751"/>
                  </a:cubicBezTo>
                  <a:cubicBezTo>
                    <a:pt x="2730" y="11792"/>
                    <a:pt x="2811" y="11812"/>
                    <a:pt x="2811" y="11914"/>
                  </a:cubicBezTo>
                  <a:cubicBezTo>
                    <a:pt x="2771" y="11935"/>
                    <a:pt x="2730" y="11955"/>
                    <a:pt x="2689" y="11975"/>
                  </a:cubicBezTo>
                  <a:cubicBezTo>
                    <a:pt x="2689" y="12016"/>
                    <a:pt x="2710" y="12057"/>
                    <a:pt x="2730" y="12098"/>
                  </a:cubicBezTo>
                  <a:lnTo>
                    <a:pt x="2465" y="12098"/>
                  </a:lnTo>
                  <a:cubicBezTo>
                    <a:pt x="2506" y="12036"/>
                    <a:pt x="2547" y="11996"/>
                    <a:pt x="2587" y="11935"/>
                  </a:cubicBezTo>
                  <a:cubicBezTo>
                    <a:pt x="2506" y="11935"/>
                    <a:pt x="2445" y="11914"/>
                    <a:pt x="2404" y="11894"/>
                  </a:cubicBezTo>
                  <a:cubicBezTo>
                    <a:pt x="2343" y="11975"/>
                    <a:pt x="2323" y="12036"/>
                    <a:pt x="2323" y="12118"/>
                  </a:cubicBezTo>
                  <a:cubicBezTo>
                    <a:pt x="2323" y="12240"/>
                    <a:pt x="2384" y="12383"/>
                    <a:pt x="2262" y="12485"/>
                  </a:cubicBezTo>
                  <a:cubicBezTo>
                    <a:pt x="2241" y="12627"/>
                    <a:pt x="2139" y="12790"/>
                    <a:pt x="2200" y="12953"/>
                  </a:cubicBezTo>
                  <a:cubicBezTo>
                    <a:pt x="2221" y="13014"/>
                    <a:pt x="2262" y="13075"/>
                    <a:pt x="2323" y="13157"/>
                  </a:cubicBezTo>
                  <a:cubicBezTo>
                    <a:pt x="2302" y="13177"/>
                    <a:pt x="2282" y="13197"/>
                    <a:pt x="2262" y="13218"/>
                  </a:cubicBezTo>
                  <a:cubicBezTo>
                    <a:pt x="2180" y="13177"/>
                    <a:pt x="2180" y="13116"/>
                    <a:pt x="2180" y="13055"/>
                  </a:cubicBezTo>
                  <a:cubicBezTo>
                    <a:pt x="2160" y="13075"/>
                    <a:pt x="2139" y="13096"/>
                    <a:pt x="2139" y="13116"/>
                  </a:cubicBezTo>
                  <a:cubicBezTo>
                    <a:pt x="2099" y="13401"/>
                    <a:pt x="2038" y="13666"/>
                    <a:pt x="1997" y="13951"/>
                  </a:cubicBezTo>
                  <a:cubicBezTo>
                    <a:pt x="1997" y="13970"/>
                    <a:pt x="2033" y="14025"/>
                    <a:pt x="2054" y="14065"/>
                  </a:cubicBezTo>
                  <a:lnTo>
                    <a:pt x="2054" y="14065"/>
                  </a:lnTo>
                  <a:cubicBezTo>
                    <a:pt x="2037" y="14125"/>
                    <a:pt x="2032" y="14197"/>
                    <a:pt x="1956" y="14216"/>
                  </a:cubicBezTo>
                  <a:cubicBezTo>
                    <a:pt x="1997" y="14277"/>
                    <a:pt x="2038" y="14317"/>
                    <a:pt x="2078" y="14379"/>
                  </a:cubicBezTo>
                  <a:cubicBezTo>
                    <a:pt x="2051" y="14406"/>
                    <a:pt x="2027" y="14417"/>
                    <a:pt x="2004" y="14417"/>
                  </a:cubicBezTo>
                  <a:cubicBezTo>
                    <a:pt x="1976" y="14417"/>
                    <a:pt x="1949" y="14401"/>
                    <a:pt x="1915" y="14379"/>
                  </a:cubicBezTo>
                  <a:cubicBezTo>
                    <a:pt x="1854" y="14562"/>
                    <a:pt x="1814" y="14745"/>
                    <a:pt x="1834" y="14928"/>
                  </a:cubicBezTo>
                  <a:cubicBezTo>
                    <a:pt x="1854" y="15010"/>
                    <a:pt x="1875" y="15030"/>
                    <a:pt x="1956" y="15051"/>
                  </a:cubicBezTo>
                  <a:cubicBezTo>
                    <a:pt x="2017" y="14969"/>
                    <a:pt x="2078" y="14888"/>
                    <a:pt x="2058" y="14765"/>
                  </a:cubicBezTo>
                  <a:cubicBezTo>
                    <a:pt x="2058" y="14725"/>
                    <a:pt x="1956" y="14725"/>
                    <a:pt x="1997" y="14623"/>
                  </a:cubicBezTo>
                  <a:lnTo>
                    <a:pt x="1997" y="14623"/>
                  </a:lnTo>
                  <a:cubicBezTo>
                    <a:pt x="2099" y="14643"/>
                    <a:pt x="2200" y="14704"/>
                    <a:pt x="2282" y="14786"/>
                  </a:cubicBezTo>
                  <a:cubicBezTo>
                    <a:pt x="2339" y="14843"/>
                    <a:pt x="2396" y="14864"/>
                    <a:pt x="2486" y="14867"/>
                  </a:cubicBezTo>
                  <a:lnTo>
                    <a:pt x="2486" y="14867"/>
                  </a:lnTo>
                  <a:cubicBezTo>
                    <a:pt x="2486" y="14867"/>
                    <a:pt x="2486" y="14867"/>
                    <a:pt x="2486" y="14867"/>
                  </a:cubicBezTo>
                  <a:cubicBezTo>
                    <a:pt x="2506" y="14908"/>
                    <a:pt x="2526" y="14969"/>
                    <a:pt x="2567" y="15010"/>
                  </a:cubicBezTo>
                  <a:cubicBezTo>
                    <a:pt x="2587" y="15051"/>
                    <a:pt x="2628" y="15091"/>
                    <a:pt x="2649" y="15132"/>
                  </a:cubicBezTo>
                  <a:cubicBezTo>
                    <a:pt x="2669" y="15275"/>
                    <a:pt x="2608" y="15356"/>
                    <a:pt x="2526" y="15438"/>
                  </a:cubicBezTo>
                  <a:cubicBezTo>
                    <a:pt x="2567" y="15641"/>
                    <a:pt x="2567" y="15824"/>
                    <a:pt x="2526" y="16028"/>
                  </a:cubicBezTo>
                  <a:cubicBezTo>
                    <a:pt x="2486" y="16110"/>
                    <a:pt x="2465" y="16211"/>
                    <a:pt x="2486" y="16293"/>
                  </a:cubicBezTo>
                  <a:cubicBezTo>
                    <a:pt x="2486" y="16578"/>
                    <a:pt x="2363" y="16822"/>
                    <a:pt x="2323" y="17087"/>
                  </a:cubicBezTo>
                  <a:cubicBezTo>
                    <a:pt x="2262" y="17108"/>
                    <a:pt x="2221" y="17128"/>
                    <a:pt x="2160" y="17128"/>
                  </a:cubicBezTo>
                  <a:cubicBezTo>
                    <a:pt x="2160" y="17189"/>
                    <a:pt x="2160" y="17250"/>
                    <a:pt x="2180" y="17291"/>
                  </a:cubicBezTo>
                  <a:cubicBezTo>
                    <a:pt x="2047" y="17291"/>
                    <a:pt x="2003" y="17415"/>
                    <a:pt x="1898" y="17415"/>
                  </a:cubicBezTo>
                  <a:cubicBezTo>
                    <a:pt x="1891" y="17415"/>
                    <a:pt x="1883" y="17414"/>
                    <a:pt x="1875" y="17413"/>
                  </a:cubicBezTo>
                  <a:cubicBezTo>
                    <a:pt x="1875" y="17454"/>
                    <a:pt x="1875" y="17494"/>
                    <a:pt x="1854" y="17515"/>
                  </a:cubicBezTo>
                  <a:cubicBezTo>
                    <a:pt x="1793" y="17596"/>
                    <a:pt x="1732" y="17698"/>
                    <a:pt x="1671" y="17780"/>
                  </a:cubicBezTo>
                  <a:cubicBezTo>
                    <a:pt x="1671" y="17820"/>
                    <a:pt x="1671" y="17881"/>
                    <a:pt x="1671" y="17943"/>
                  </a:cubicBezTo>
                  <a:cubicBezTo>
                    <a:pt x="1590" y="17943"/>
                    <a:pt x="1528" y="17922"/>
                    <a:pt x="1427" y="17922"/>
                  </a:cubicBezTo>
                  <a:cubicBezTo>
                    <a:pt x="1467" y="17963"/>
                    <a:pt x="1488" y="17983"/>
                    <a:pt x="1508" y="17983"/>
                  </a:cubicBezTo>
                  <a:cubicBezTo>
                    <a:pt x="1569" y="18004"/>
                    <a:pt x="1610" y="18024"/>
                    <a:pt x="1671" y="18044"/>
                  </a:cubicBezTo>
                  <a:cubicBezTo>
                    <a:pt x="1691" y="18085"/>
                    <a:pt x="1691" y="18126"/>
                    <a:pt x="1712" y="18167"/>
                  </a:cubicBezTo>
                  <a:cubicBezTo>
                    <a:pt x="1793" y="18207"/>
                    <a:pt x="1854" y="18268"/>
                    <a:pt x="1936" y="18289"/>
                  </a:cubicBezTo>
                  <a:cubicBezTo>
                    <a:pt x="2017" y="18309"/>
                    <a:pt x="2078" y="18329"/>
                    <a:pt x="2139" y="18411"/>
                  </a:cubicBezTo>
                  <a:cubicBezTo>
                    <a:pt x="2139" y="18452"/>
                    <a:pt x="2139" y="18492"/>
                    <a:pt x="2119" y="18533"/>
                  </a:cubicBezTo>
                  <a:cubicBezTo>
                    <a:pt x="2052" y="18575"/>
                    <a:pt x="1979" y="18582"/>
                    <a:pt x="1903" y="18582"/>
                  </a:cubicBezTo>
                  <a:cubicBezTo>
                    <a:pt x="1859" y="18582"/>
                    <a:pt x="1815" y="18580"/>
                    <a:pt x="1770" y="18580"/>
                  </a:cubicBezTo>
                  <a:cubicBezTo>
                    <a:pt x="1702" y="18580"/>
                    <a:pt x="1634" y="18586"/>
                    <a:pt x="1569" y="18615"/>
                  </a:cubicBezTo>
                  <a:cubicBezTo>
                    <a:pt x="1569" y="18655"/>
                    <a:pt x="1590" y="18696"/>
                    <a:pt x="1590" y="18716"/>
                  </a:cubicBezTo>
                  <a:cubicBezTo>
                    <a:pt x="1752" y="18798"/>
                    <a:pt x="1895" y="18859"/>
                    <a:pt x="2078" y="18940"/>
                  </a:cubicBezTo>
                  <a:cubicBezTo>
                    <a:pt x="2058" y="19002"/>
                    <a:pt x="2058" y="19063"/>
                    <a:pt x="2038" y="19144"/>
                  </a:cubicBezTo>
                  <a:cubicBezTo>
                    <a:pt x="1997" y="19124"/>
                    <a:pt x="1976" y="19103"/>
                    <a:pt x="1936" y="19083"/>
                  </a:cubicBezTo>
                  <a:cubicBezTo>
                    <a:pt x="1915" y="19103"/>
                    <a:pt x="1875" y="19124"/>
                    <a:pt x="1854" y="19144"/>
                  </a:cubicBezTo>
                  <a:cubicBezTo>
                    <a:pt x="1793" y="19226"/>
                    <a:pt x="1732" y="19307"/>
                    <a:pt x="1691" y="19388"/>
                  </a:cubicBezTo>
                  <a:cubicBezTo>
                    <a:pt x="1671" y="19388"/>
                    <a:pt x="1691" y="19409"/>
                    <a:pt x="1691" y="19450"/>
                  </a:cubicBezTo>
                  <a:cubicBezTo>
                    <a:pt x="1752" y="19531"/>
                    <a:pt x="1956" y="19409"/>
                    <a:pt x="1936" y="19612"/>
                  </a:cubicBezTo>
                  <a:cubicBezTo>
                    <a:pt x="1920" y="19615"/>
                    <a:pt x="1905" y="19616"/>
                    <a:pt x="1890" y="19616"/>
                  </a:cubicBezTo>
                  <a:cubicBezTo>
                    <a:pt x="1767" y="19616"/>
                    <a:pt x="1658" y="19547"/>
                    <a:pt x="1549" y="19511"/>
                  </a:cubicBezTo>
                  <a:cubicBezTo>
                    <a:pt x="1528" y="19592"/>
                    <a:pt x="1488" y="19653"/>
                    <a:pt x="1467" y="19714"/>
                  </a:cubicBezTo>
                  <a:cubicBezTo>
                    <a:pt x="1508" y="19816"/>
                    <a:pt x="1528" y="19918"/>
                    <a:pt x="1406" y="20020"/>
                  </a:cubicBezTo>
                  <a:cubicBezTo>
                    <a:pt x="1325" y="19999"/>
                    <a:pt x="1243" y="19959"/>
                    <a:pt x="1162" y="19938"/>
                  </a:cubicBezTo>
                  <a:cubicBezTo>
                    <a:pt x="1141" y="19877"/>
                    <a:pt x="1121" y="19816"/>
                    <a:pt x="1101" y="19755"/>
                  </a:cubicBezTo>
                  <a:lnTo>
                    <a:pt x="1019" y="19755"/>
                  </a:lnTo>
                  <a:cubicBezTo>
                    <a:pt x="958" y="20183"/>
                    <a:pt x="897" y="20590"/>
                    <a:pt x="836" y="20997"/>
                  </a:cubicBezTo>
                  <a:cubicBezTo>
                    <a:pt x="734" y="21506"/>
                    <a:pt x="693" y="22036"/>
                    <a:pt x="653" y="22545"/>
                  </a:cubicBezTo>
                  <a:cubicBezTo>
                    <a:pt x="653" y="22565"/>
                    <a:pt x="673" y="22565"/>
                    <a:pt x="673" y="22586"/>
                  </a:cubicBezTo>
                  <a:cubicBezTo>
                    <a:pt x="755" y="22586"/>
                    <a:pt x="816" y="22586"/>
                    <a:pt x="897" y="22565"/>
                  </a:cubicBezTo>
                  <a:cubicBezTo>
                    <a:pt x="917" y="22525"/>
                    <a:pt x="938" y="22504"/>
                    <a:pt x="958" y="22443"/>
                  </a:cubicBezTo>
                  <a:cubicBezTo>
                    <a:pt x="1060" y="22525"/>
                    <a:pt x="1162" y="22606"/>
                    <a:pt x="1264" y="22688"/>
                  </a:cubicBezTo>
                  <a:cubicBezTo>
                    <a:pt x="1264" y="22728"/>
                    <a:pt x="1264" y="22769"/>
                    <a:pt x="1264" y="22810"/>
                  </a:cubicBezTo>
                  <a:cubicBezTo>
                    <a:pt x="1182" y="22871"/>
                    <a:pt x="1141" y="22912"/>
                    <a:pt x="1080" y="22952"/>
                  </a:cubicBezTo>
                  <a:cubicBezTo>
                    <a:pt x="1080" y="23054"/>
                    <a:pt x="1101" y="23156"/>
                    <a:pt x="1121" y="23258"/>
                  </a:cubicBezTo>
                  <a:cubicBezTo>
                    <a:pt x="1080" y="23299"/>
                    <a:pt x="1040" y="23339"/>
                    <a:pt x="979" y="23380"/>
                  </a:cubicBezTo>
                  <a:cubicBezTo>
                    <a:pt x="1060" y="23482"/>
                    <a:pt x="1141" y="23584"/>
                    <a:pt x="1223" y="23665"/>
                  </a:cubicBezTo>
                  <a:cubicBezTo>
                    <a:pt x="1203" y="23706"/>
                    <a:pt x="1203" y="23747"/>
                    <a:pt x="1182" y="23787"/>
                  </a:cubicBezTo>
                  <a:cubicBezTo>
                    <a:pt x="1203" y="23828"/>
                    <a:pt x="1243" y="23910"/>
                    <a:pt x="1264" y="23950"/>
                  </a:cubicBezTo>
                  <a:cubicBezTo>
                    <a:pt x="1325" y="23971"/>
                    <a:pt x="1365" y="23991"/>
                    <a:pt x="1427" y="24011"/>
                  </a:cubicBezTo>
                  <a:cubicBezTo>
                    <a:pt x="1406" y="24052"/>
                    <a:pt x="1406" y="24073"/>
                    <a:pt x="1386" y="24113"/>
                  </a:cubicBezTo>
                  <a:cubicBezTo>
                    <a:pt x="1284" y="24073"/>
                    <a:pt x="1203" y="24052"/>
                    <a:pt x="1121" y="24011"/>
                  </a:cubicBezTo>
                  <a:cubicBezTo>
                    <a:pt x="1101" y="24011"/>
                    <a:pt x="1080" y="24032"/>
                    <a:pt x="1080" y="24032"/>
                  </a:cubicBezTo>
                  <a:cubicBezTo>
                    <a:pt x="1080" y="24073"/>
                    <a:pt x="1080" y="24113"/>
                    <a:pt x="1080" y="24154"/>
                  </a:cubicBezTo>
                  <a:cubicBezTo>
                    <a:pt x="999" y="24154"/>
                    <a:pt x="938" y="24174"/>
                    <a:pt x="856" y="24174"/>
                  </a:cubicBezTo>
                  <a:cubicBezTo>
                    <a:pt x="816" y="24113"/>
                    <a:pt x="795" y="24052"/>
                    <a:pt x="775" y="24032"/>
                  </a:cubicBezTo>
                  <a:cubicBezTo>
                    <a:pt x="673" y="23971"/>
                    <a:pt x="592" y="23950"/>
                    <a:pt x="510" y="23910"/>
                  </a:cubicBezTo>
                  <a:lnTo>
                    <a:pt x="510" y="23910"/>
                  </a:lnTo>
                  <a:cubicBezTo>
                    <a:pt x="449" y="23950"/>
                    <a:pt x="571" y="23991"/>
                    <a:pt x="490" y="24052"/>
                  </a:cubicBezTo>
                  <a:cubicBezTo>
                    <a:pt x="449" y="24073"/>
                    <a:pt x="449" y="24154"/>
                    <a:pt x="429" y="24215"/>
                  </a:cubicBezTo>
                  <a:cubicBezTo>
                    <a:pt x="408" y="24358"/>
                    <a:pt x="408" y="24480"/>
                    <a:pt x="388" y="24602"/>
                  </a:cubicBezTo>
                  <a:cubicBezTo>
                    <a:pt x="368" y="24826"/>
                    <a:pt x="327" y="25050"/>
                    <a:pt x="327" y="25274"/>
                  </a:cubicBezTo>
                  <a:cubicBezTo>
                    <a:pt x="327" y="25580"/>
                    <a:pt x="266" y="25885"/>
                    <a:pt x="266" y="26191"/>
                  </a:cubicBezTo>
                  <a:cubicBezTo>
                    <a:pt x="266" y="26374"/>
                    <a:pt x="225" y="26557"/>
                    <a:pt x="205" y="26740"/>
                  </a:cubicBezTo>
                  <a:cubicBezTo>
                    <a:pt x="184" y="27188"/>
                    <a:pt x="164" y="27637"/>
                    <a:pt x="144" y="28064"/>
                  </a:cubicBezTo>
                  <a:cubicBezTo>
                    <a:pt x="123" y="28309"/>
                    <a:pt x="82" y="28533"/>
                    <a:pt x="82" y="28777"/>
                  </a:cubicBezTo>
                  <a:cubicBezTo>
                    <a:pt x="82" y="29001"/>
                    <a:pt x="1" y="29245"/>
                    <a:pt x="123" y="29469"/>
                  </a:cubicBezTo>
                  <a:cubicBezTo>
                    <a:pt x="123" y="29490"/>
                    <a:pt x="103" y="29510"/>
                    <a:pt x="82" y="29531"/>
                  </a:cubicBezTo>
                  <a:cubicBezTo>
                    <a:pt x="62" y="29714"/>
                    <a:pt x="62" y="29917"/>
                    <a:pt x="62" y="30101"/>
                  </a:cubicBezTo>
                  <a:cubicBezTo>
                    <a:pt x="62" y="30203"/>
                    <a:pt x="62" y="30304"/>
                    <a:pt x="144" y="30386"/>
                  </a:cubicBezTo>
                  <a:cubicBezTo>
                    <a:pt x="144" y="30386"/>
                    <a:pt x="144" y="30427"/>
                    <a:pt x="144" y="30427"/>
                  </a:cubicBezTo>
                  <a:lnTo>
                    <a:pt x="82" y="30488"/>
                  </a:lnTo>
                  <a:cubicBezTo>
                    <a:pt x="103" y="30671"/>
                    <a:pt x="123" y="30834"/>
                    <a:pt x="103" y="30997"/>
                  </a:cubicBezTo>
                  <a:cubicBezTo>
                    <a:pt x="82" y="31099"/>
                    <a:pt x="103" y="31200"/>
                    <a:pt x="164" y="31282"/>
                  </a:cubicBezTo>
                  <a:cubicBezTo>
                    <a:pt x="205" y="31262"/>
                    <a:pt x="245" y="31241"/>
                    <a:pt x="286" y="31221"/>
                  </a:cubicBezTo>
                  <a:lnTo>
                    <a:pt x="286" y="31221"/>
                  </a:lnTo>
                  <a:cubicBezTo>
                    <a:pt x="274" y="31283"/>
                    <a:pt x="269" y="31307"/>
                    <a:pt x="244" y="31307"/>
                  </a:cubicBezTo>
                  <a:cubicBezTo>
                    <a:pt x="228" y="31307"/>
                    <a:pt x="203" y="31298"/>
                    <a:pt x="164" y="31282"/>
                  </a:cubicBezTo>
                  <a:lnTo>
                    <a:pt x="164" y="31282"/>
                  </a:lnTo>
                  <a:cubicBezTo>
                    <a:pt x="103" y="31424"/>
                    <a:pt x="245" y="31547"/>
                    <a:pt x="205" y="31689"/>
                  </a:cubicBezTo>
                  <a:cubicBezTo>
                    <a:pt x="184" y="31730"/>
                    <a:pt x="225" y="31750"/>
                    <a:pt x="245" y="31791"/>
                  </a:cubicBezTo>
                  <a:cubicBezTo>
                    <a:pt x="266" y="31750"/>
                    <a:pt x="205" y="31689"/>
                    <a:pt x="286" y="31669"/>
                  </a:cubicBezTo>
                  <a:cubicBezTo>
                    <a:pt x="490" y="31811"/>
                    <a:pt x="490" y="31811"/>
                    <a:pt x="551" y="31934"/>
                  </a:cubicBezTo>
                  <a:cubicBezTo>
                    <a:pt x="592" y="31934"/>
                    <a:pt x="592" y="31934"/>
                    <a:pt x="673" y="31995"/>
                  </a:cubicBezTo>
                  <a:cubicBezTo>
                    <a:pt x="612" y="32035"/>
                    <a:pt x="551" y="32097"/>
                    <a:pt x="490" y="32137"/>
                  </a:cubicBezTo>
                  <a:cubicBezTo>
                    <a:pt x="490" y="32178"/>
                    <a:pt x="510" y="32198"/>
                    <a:pt x="530" y="32239"/>
                  </a:cubicBezTo>
                  <a:cubicBezTo>
                    <a:pt x="612" y="32178"/>
                    <a:pt x="673" y="32137"/>
                    <a:pt x="734" y="32076"/>
                  </a:cubicBezTo>
                  <a:cubicBezTo>
                    <a:pt x="775" y="32117"/>
                    <a:pt x="795" y="32137"/>
                    <a:pt x="816" y="32178"/>
                  </a:cubicBezTo>
                  <a:cubicBezTo>
                    <a:pt x="755" y="32198"/>
                    <a:pt x="734" y="32239"/>
                    <a:pt x="673" y="32280"/>
                  </a:cubicBezTo>
                  <a:cubicBezTo>
                    <a:pt x="795" y="32300"/>
                    <a:pt x="877" y="32382"/>
                    <a:pt x="897" y="32463"/>
                  </a:cubicBezTo>
                  <a:cubicBezTo>
                    <a:pt x="917" y="32524"/>
                    <a:pt x="958" y="32545"/>
                    <a:pt x="999" y="32565"/>
                  </a:cubicBezTo>
                  <a:cubicBezTo>
                    <a:pt x="1141" y="32687"/>
                    <a:pt x="1264" y="32789"/>
                    <a:pt x="1406" y="32911"/>
                  </a:cubicBezTo>
                  <a:cubicBezTo>
                    <a:pt x="1386" y="32972"/>
                    <a:pt x="1365" y="33033"/>
                    <a:pt x="1325" y="33115"/>
                  </a:cubicBezTo>
                  <a:cubicBezTo>
                    <a:pt x="1386" y="33094"/>
                    <a:pt x="1406" y="33094"/>
                    <a:pt x="1447" y="33094"/>
                  </a:cubicBezTo>
                  <a:cubicBezTo>
                    <a:pt x="1467" y="33013"/>
                    <a:pt x="1488" y="32952"/>
                    <a:pt x="1528" y="32870"/>
                  </a:cubicBezTo>
                  <a:cubicBezTo>
                    <a:pt x="1590" y="32891"/>
                    <a:pt x="1590" y="32952"/>
                    <a:pt x="1569" y="32993"/>
                  </a:cubicBezTo>
                  <a:cubicBezTo>
                    <a:pt x="1528" y="33033"/>
                    <a:pt x="1488" y="33054"/>
                    <a:pt x="1447" y="33094"/>
                  </a:cubicBezTo>
                  <a:cubicBezTo>
                    <a:pt x="1508" y="33217"/>
                    <a:pt x="1651" y="33217"/>
                    <a:pt x="1752" y="33298"/>
                  </a:cubicBezTo>
                  <a:cubicBezTo>
                    <a:pt x="1834" y="33441"/>
                    <a:pt x="1834" y="33441"/>
                    <a:pt x="1976" y="33522"/>
                  </a:cubicBezTo>
                  <a:cubicBezTo>
                    <a:pt x="2038" y="33767"/>
                    <a:pt x="2099" y="33828"/>
                    <a:pt x="2343" y="33828"/>
                  </a:cubicBezTo>
                  <a:cubicBezTo>
                    <a:pt x="2486" y="33828"/>
                    <a:pt x="2587" y="33767"/>
                    <a:pt x="2669" y="33685"/>
                  </a:cubicBezTo>
                  <a:cubicBezTo>
                    <a:pt x="2750" y="33583"/>
                    <a:pt x="2811" y="33502"/>
                    <a:pt x="2893" y="33400"/>
                  </a:cubicBezTo>
                  <a:cubicBezTo>
                    <a:pt x="2913" y="33400"/>
                    <a:pt x="2954" y="33380"/>
                    <a:pt x="2995" y="33380"/>
                  </a:cubicBezTo>
                  <a:cubicBezTo>
                    <a:pt x="3056" y="33257"/>
                    <a:pt x="3117" y="33135"/>
                    <a:pt x="3158" y="33013"/>
                  </a:cubicBezTo>
                  <a:cubicBezTo>
                    <a:pt x="3219" y="32870"/>
                    <a:pt x="3239" y="32728"/>
                    <a:pt x="3259" y="32606"/>
                  </a:cubicBezTo>
                  <a:cubicBezTo>
                    <a:pt x="3300" y="32484"/>
                    <a:pt x="3361" y="32402"/>
                    <a:pt x="3382" y="32300"/>
                  </a:cubicBezTo>
                  <a:cubicBezTo>
                    <a:pt x="3422" y="32076"/>
                    <a:pt x="3484" y="31852"/>
                    <a:pt x="3524" y="31628"/>
                  </a:cubicBezTo>
                  <a:cubicBezTo>
                    <a:pt x="3585" y="31445"/>
                    <a:pt x="3626" y="31262"/>
                    <a:pt x="3646" y="31078"/>
                  </a:cubicBezTo>
                  <a:cubicBezTo>
                    <a:pt x="3667" y="30956"/>
                    <a:pt x="3667" y="30834"/>
                    <a:pt x="3687" y="30712"/>
                  </a:cubicBezTo>
                  <a:cubicBezTo>
                    <a:pt x="3728" y="30569"/>
                    <a:pt x="3850" y="30406"/>
                    <a:pt x="3687" y="30243"/>
                  </a:cubicBezTo>
                  <a:cubicBezTo>
                    <a:pt x="3687" y="30243"/>
                    <a:pt x="3708" y="30223"/>
                    <a:pt x="3708" y="30223"/>
                  </a:cubicBezTo>
                  <a:lnTo>
                    <a:pt x="3789" y="30121"/>
                  </a:lnTo>
                  <a:cubicBezTo>
                    <a:pt x="3769" y="30080"/>
                    <a:pt x="3769" y="30040"/>
                    <a:pt x="3748" y="29999"/>
                  </a:cubicBezTo>
                  <a:cubicBezTo>
                    <a:pt x="3870" y="29795"/>
                    <a:pt x="3932" y="29531"/>
                    <a:pt x="3850" y="29469"/>
                  </a:cubicBezTo>
                  <a:lnTo>
                    <a:pt x="3850" y="29469"/>
                  </a:lnTo>
                  <a:cubicBezTo>
                    <a:pt x="3809" y="29510"/>
                    <a:pt x="3769" y="29531"/>
                    <a:pt x="3728" y="29571"/>
                  </a:cubicBezTo>
                  <a:cubicBezTo>
                    <a:pt x="3708" y="29388"/>
                    <a:pt x="3870" y="29408"/>
                    <a:pt x="3932" y="29306"/>
                  </a:cubicBezTo>
                  <a:cubicBezTo>
                    <a:pt x="3932" y="29286"/>
                    <a:pt x="3932" y="29266"/>
                    <a:pt x="3952" y="29245"/>
                  </a:cubicBezTo>
                  <a:cubicBezTo>
                    <a:pt x="4013" y="28879"/>
                    <a:pt x="4074" y="28492"/>
                    <a:pt x="4135" y="28125"/>
                  </a:cubicBezTo>
                  <a:cubicBezTo>
                    <a:pt x="4135" y="28064"/>
                    <a:pt x="4156" y="28003"/>
                    <a:pt x="4135" y="27942"/>
                  </a:cubicBezTo>
                  <a:cubicBezTo>
                    <a:pt x="4115" y="27799"/>
                    <a:pt x="4156" y="27657"/>
                    <a:pt x="4196" y="27535"/>
                  </a:cubicBezTo>
                  <a:cubicBezTo>
                    <a:pt x="4257" y="27331"/>
                    <a:pt x="4278" y="27107"/>
                    <a:pt x="4278" y="26883"/>
                  </a:cubicBezTo>
                  <a:cubicBezTo>
                    <a:pt x="4298" y="26740"/>
                    <a:pt x="4318" y="26577"/>
                    <a:pt x="4339" y="26415"/>
                  </a:cubicBezTo>
                  <a:cubicBezTo>
                    <a:pt x="4380" y="26150"/>
                    <a:pt x="4420" y="25885"/>
                    <a:pt x="4461" y="25600"/>
                  </a:cubicBezTo>
                  <a:cubicBezTo>
                    <a:pt x="4522" y="25315"/>
                    <a:pt x="4543" y="25009"/>
                    <a:pt x="4604" y="24704"/>
                  </a:cubicBezTo>
                  <a:cubicBezTo>
                    <a:pt x="4665" y="24378"/>
                    <a:pt x="4624" y="24073"/>
                    <a:pt x="4502" y="23767"/>
                  </a:cubicBezTo>
                  <a:cubicBezTo>
                    <a:pt x="4583" y="23686"/>
                    <a:pt x="4665" y="23584"/>
                    <a:pt x="4746" y="23482"/>
                  </a:cubicBezTo>
                  <a:cubicBezTo>
                    <a:pt x="4828" y="23014"/>
                    <a:pt x="4909" y="22525"/>
                    <a:pt x="4970" y="22056"/>
                  </a:cubicBezTo>
                  <a:cubicBezTo>
                    <a:pt x="5072" y="21425"/>
                    <a:pt x="5174" y="20794"/>
                    <a:pt x="5296" y="20162"/>
                  </a:cubicBezTo>
                  <a:cubicBezTo>
                    <a:pt x="5316" y="20020"/>
                    <a:pt x="5337" y="19857"/>
                    <a:pt x="5276" y="19735"/>
                  </a:cubicBezTo>
                  <a:cubicBezTo>
                    <a:pt x="5316" y="19612"/>
                    <a:pt x="5357" y="19511"/>
                    <a:pt x="5378" y="19409"/>
                  </a:cubicBezTo>
                  <a:cubicBezTo>
                    <a:pt x="5418" y="19388"/>
                    <a:pt x="5459" y="19388"/>
                    <a:pt x="5520" y="19388"/>
                  </a:cubicBezTo>
                  <a:cubicBezTo>
                    <a:pt x="5500" y="19470"/>
                    <a:pt x="5479" y="19531"/>
                    <a:pt x="5479" y="19612"/>
                  </a:cubicBezTo>
                  <a:cubicBezTo>
                    <a:pt x="5439" y="19837"/>
                    <a:pt x="5378" y="20061"/>
                    <a:pt x="5357" y="20285"/>
                  </a:cubicBezTo>
                  <a:cubicBezTo>
                    <a:pt x="5316" y="20610"/>
                    <a:pt x="5316" y="20936"/>
                    <a:pt x="5235" y="21262"/>
                  </a:cubicBezTo>
                  <a:cubicBezTo>
                    <a:pt x="5215" y="21344"/>
                    <a:pt x="5235" y="21445"/>
                    <a:pt x="5215" y="21527"/>
                  </a:cubicBezTo>
                  <a:cubicBezTo>
                    <a:pt x="5174" y="21812"/>
                    <a:pt x="5194" y="22117"/>
                    <a:pt x="5133" y="22423"/>
                  </a:cubicBezTo>
                  <a:cubicBezTo>
                    <a:pt x="5092" y="22688"/>
                    <a:pt x="5092" y="22952"/>
                    <a:pt x="5092" y="23217"/>
                  </a:cubicBezTo>
                  <a:cubicBezTo>
                    <a:pt x="5092" y="23258"/>
                    <a:pt x="5092" y="23299"/>
                    <a:pt x="5092" y="23319"/>
                  </a:cubicBezTo>
                  <a:cubicBezTo>
                    <a:pt x="5153" y="23360"/>
                    <a:pt x="5215" y="23400"/>
                    <a:pt x="5276" y="23441"/>
                  </a:cubicBezTo>
                  <a:cubicBezTo>
                    <a:pt x="5255" y="23523"/>
                    <a:pt x="5255" y="23604"/>
                    <a:pt x="5255" y="23686"/>
                  </a:cubicBezTo>
                  <a:cubicBezTo>
                    <a:pt x="5238" y="23703"/>
                    <a:pt x="5220" y="23721"/>
                    <a:pt x="5202" y="23739"/>
                  </a:cubicBezTo>
                  <a:lnTo>
                    <a:pt x="5202" y="23739"/>
                  </a:lnTo>
                  <a:cubicBezTo>
                    <a:pt x="5199" y="23735"/>
                    <a:pt x="5197" y="23731"/>
                    <a:pt x="5194" y="23726"/>
                  </a:cubicBezTo>
                  <a:lnTo>
                    <a:pt x="5194" y="23747"/>
                  </a:lnTo>
                  <a:cubicBezTo>
                    <a:pt x="5197" y="23744"/>
                    <a:pt x="5199" y="23742"/>
                    <a:pt x="5202" y="23739"/>
                  </a:cubicBezTo>
                  <a:lnTo>
                    <a:pt x="5202" y="23739"/>
                  </a:lnTo>
                  <a:cubicBezTo>
                    <a:pt x="5260" y="23835"/>
                    <a:pt x="5319" y="23913"/>
                    <a:pt x="5378" y="23991"/>
                  </a:cubicBezTo>
                  <a:cubicBezTo>
                    <a:pt x="5378" y="23889"/>
                    <a:pt x="5398" y="23787"/>
                    <a:pt x="5418" y="23686"/>
                  </a:cubicBezTo>
                  <a:cubicBezTo>
                    <a:pt x="5425" y="23683"/>
                    <a:pt x="5431" y="23682"/>
                    <a:pt x="5437" y="23682"/>
                  </a:cubicBezTo>
                  <a:cubicBezTo>
                    <a:pt x="5475" y="23682"/>
                    <a:pt x="5486" y="23730"/>
                    <a:pt x="5536" y="23730"/>
                  </a:cubicBezTo>
                  <a:cubicBezTo>
                    <a:pt x="5543" y="23730"/>
                    <a:pt x="5552" y="23729"/>
                    <a:pt x="5561" y="23726"/>
                  </a:cubicBezTo>
                  <a:cubicBezTo>
                    <a:pt x="5591" y="23716"/>
                    <a:pt x="5623" y="23711"/>
                    <a:pt x="5655" y="23711"/>
                  </a:cubicBezTo>
                  <a:cubicBezTo>
                    <a:pt x="5752" y="23711"/>
                    <a:pt x="5851" y="23757"/>
                    <a:pt x="5927" y="23849"/>
                  </a:cubicBezTo>
                  <a:cubicBezTo>
                    <a:pt x="5907" y="23910"/>
                    <a:pt x="5887" y="23950"/>
                    <a:pt x="5866" y="24011"/>
                  </a:cubicBezTo>
                  <a:cubicBezTo>
                    <a:pt x="5927" y="24093"/>
                    <a:pt x="5988" y="24174"/>
                    <a:pt x="6050" y="24256"/>
                  </a:cubicBezTo>
                  <a:cubicBezTo>
                    <a:pt x="6029" y="24337"/>
                    <a:pt x="6009" y="24419"/>
                    <a:pt x="5988" y="24480"/>
                  </a:cubicBezTo>
                  <a:cubicBezTo>
                    <a:pt x="5927" y="24521"/>
                    <a:pt x="5866" y="24561"/>
                    <a:pt x="5785" y="24622"/>
                  </a:cubicBezTo>
                  <a:cubicBezTo>
                    <a:pt x="5744" y="24602"/>
                    <a:pt x="5683" y="24602"/>
                    <a:pt x="5602" y="24602"/>
                  </a:cubicBezTo>
                  <a:cubicBezTo>
                    <a:pt x="5581" y="24561"/>
                    <a:pt x="5540" y="24500"/>
                    <a:pt x="5520" y="24459"/>
                  </a:cubicBezTo>
                  <a:cubicBezTo>
                    <a:pt x="5439" y="24419"/>
                    <a:pt x="5357" y="24398"/>
                    <a:pt x="5276" y="24358"/>
                  </a:cubicBezTo>
                  <a:cubicBezTo>
                    <a:pt x="5255" y="24235"/>
                    <a:pt x="5378" y="24215"/>
                    <a:pt x="5418" y="24134"/>
                  </a:cubicBezTo>
                  <a:cubicBezTo>
                    <a:pt x="5398" y="24093"/>
                    <a:pt x="5398" y="24052"/>
                    <a:pt x="5378" y="24011"/>
                  </a:cubicBezTo>
                  <a:lnTo>
                    <a:pt x="5194" y="24011"/>
                  </a:lnTo>
                  <a:cubicBezTo>
                    <a:pt x="5194" y="24073"/>
                    <a:pt x="5194" y="24154"/>
                    <a:pt x="5194" y="24215"/>
                  </a:cubicBezTo>
                  <a:cubicBezTo>
                    <a:pt x="5133" y="24235"/>
                    <a:pt x="5092" y="24256"/>
                    <a:pt x="5011" y="24276"/>
                  </a:cubicBezTo>
                  <a:cubicBezTo>
                    <a:pt x="4991" y="24480"/>
                    <a:pt x="4950" y="24663"/>
                    <a:pt x="4929" y="24846"/>
                  </a:cubicBezTo>
                  <a:cubicBezTo>
                    <a:pt x="4909" y="25091"/>
                    <a:pt x="4909" y="25335"/>
                    <a:pt x="4889" y="25580"/>
                  </a:cubicBezTo>
                  <a:cubicBezTo>
                    <a:pt x="4848" y="26007"/>
                    <a:pt x="4848" y="26435"/>
                    <a:pt x="4828" y="26863"/>
                  </a:cubicBezTo>
                  <a:cubicBezTo>
                    <a:pt x="4828" y="26924"/>
                    <a:pt x="4807" y="26985"/>
                    <a:pt x="4807" y="27026"/>
                  </a:cubicBezTo>
                  <a:cubicBezTo>
                    <a:pt x="4767" y="27290"/>
                    <a:pt x="4726" y="27555"/>
                    <a:pt x="4787" y="27820"/>
                  </a:cubicBezTo>
                  <a:cubicBezTo>
                    <a:pt x="4767" y="27901"/>
                    <a:pt x="4746" y="27962"/>
                    <a:pt x="4705" y="28023"/>
                  </a:cubicBezTo>
                  <a:cubicBezTo>
                    <a:pt x="4807" y="28146"/>
                    <a:pt x="4726" y="28309"/>
                    <a:pt x="4848" y="28410"/>
                  </a:cubicBezTo>
                  <a:cubicBezTo>
                    <a:pt x="4787" y="28451"/>
                    <a:pt x="4767" y="28492"/>
                    <a:pt x="4726" y="28512"/>
                  </a:cubicBezTo>
                  <a:cubicBezTo>
                    <a:pt x="4726" y="28696"/>
                    <a:pt x="4705" y="28858"/>
                    <a:pt x="4705" y="29042"/>
                  </a:cubicBezTo>
                  <a:cubicBezTo>
                    <a:pt x="4705" y="29306"/>
                    <a:pt x="4705" y="29592"/>
                    <a:pt x="4726" y="29856"/>
                  </a:cubicBezTo>
                  <a:cubicBezTo>
                    <a:pt x="4726" y="29917"/>
                    <a:pt x="4705" y="29958"/>
                    <a:pt x="4705" y="29999"/>
                  </a:cubicBezTo>
                  <a:cubicBezTo>
                    <a:pt x="4685" y="30264"/>
                    <a:pt x="4685" y="30508"/>
                    <a:pt x="4828" y="30752"/>
                  </a:cubicBezTo>
                  <a:cubicBezTo>
                    <a:pt x="4848" y="30752"/>
                    <a:pt x="4828" y="30793"/>
                    <a:pt x="4828" y="30814"/>
                  </a:cubicBezTo>
                  <a:cubicBezTo>
                    <a:pt x="4787" y="30814"/>
                    <a:pt x="4746" y="30793"/>
                    <a:pt x="4705" y="30773"/>
                  </a:cubicBezTo>
                  <a:cubicBezTo>
                    <a:pt x="4705" y="30834"/>
                    <a:pt x="4705" y="30875"/>
                    <a:pt x="4705" y="30915"/>
                  </a:cubicBezTo>
                  <a:cubicBezTo>
                    <a:pt x="4705" y="31221"/>
                    <a:pt x="4685" y="31526"/>
                    <a:pt x="4685" y="31832"/>
                  </a:cubicBezTo>
                  <a:cubicBezTo>
                    <a:pt x="4685" y="31934"/>
                    <a:pt x="4685" y="32035"/>
                    <a:pt x="4726" y="32117"/>
                  </a:cubicBezTo>
                  <a:cubicBezTo>
                    <a:pt x="4767" y="32239"/>
                    <a:pt x="4787" y="32341"/>
                    <a:pt x="4746" y="32443"/>
                  </a:cubicBezTo>
                  <a:cubicBezTo>
                    <a:pt x="4767" y="32504"/>
                    <a:pt x="4807" y="32524"/>
                    <a:pt x="4828" y="32565"/>
                  </a:cubicBezTo>
                  <a:cubicBezTo>
                    <a:pt x="4787" y="32606"/>
                    <a:pt x="4767" y="32626"/>
                    <a:pt x="4746" y="32667"/>
                  </a:cubicBezTo>
                  <a:cubicBezTo>
                    <a:pt x="4767" y="32728"/>
                    <a:pt x="4787" y="32789"/>
                    <a:pt x="4807" y="32809"/>
                  </a:cubicBezTo>
                  <a:cubicBezTo>
                    <a:pt x="4807" y="32932"/>
                    <a:pt x="4767" y="33054"/>
                    <a:pt x="4807" y="33135"/>
                  </a:cubicBezTo>
                  <a:cubicBezTo>
                    <a:pt x="4909" y="33318"/>
                    <a:pt x="4868" y="33543"/>
                    <a:pt x="5072" y="33726"/>
                  </a:cubicBezTo>
                  <a:cubicBezTo>
                    <a:pt x="5031" y="33746"/>
                    <a:pt x="5011" y="33787"/>
                    <a:pt x="4950" y="33848"/>
                  </a:cubicBezTo>
                  <a:cubicBezTo>
                    <a:pt x="5072" y="33828"/>
                    <a:pt x="5133" y="33828"/>
                    <a:pt x="5194" y="33807"/>
                  </a:cubicBezTo>
                  <a:cubicBezTo>
                    <a:pt x="5215" y="33848"/>
                    <a:pt x="5235" y="33889"/>
                    <a:pt x="5255" y="33929"/>
                  </a:cubicBezTo>
                  <a:cubicBezTo>
                    <a:pt x="5316" y="33929"/>
                    <a:pt x="5357" y="33909"/>
                    <a:pt x="5418" y="33889"/>
                  </a:cubicBezTo>
                  <a:cubicBezTo>
                    <a:pt x="5439" y="33950"/>
                    <a:pt x="5439" y="33970"/>
                    <a:pt x="5439" y="34011"/>
                  </a:cubicBezTo>
                  <a:cubicBezTo>
                    <a:pt x="5479" y="33991"/>
                    <a:pt x="5500" y="33970"/>
                    <a:pt x="5540" y="33970"/>
                  </a:cubicBezTo>
                  <a:cubicBezTo>
                    <a:pt x="5622" y="33991"/>
                    <a:pt x="5724" y="34011"/>
                    <a:pt x="5805" y="34031"/>
                  </a:cubicBezTo>
                  <a:cubicBezTo>
                    <a:pt x="5846" y="33991"/>
                    <a:pt x="5887" y="33950"/>
                    <a:pt x="5907" y="33909"/>
                  </a:cubicBezTo>
                  <a:cubicBezTo>
                    <a:pt x="5948" y="33909"/>
                    <a:pt x="5968" y="33909"/>
                    <a:pt x="6029" y="33889"/>
                  </a:cubicBezTo>
                  <a:lnTo>
                    <a:pt x="6029" y="33889"/>
                  </a:lnTo>
                  <a:cubicBezTo>
                    <a:pt x="5988" y="33970"/>
                    <a:pt x="5968" y="34031"/>
                    <a:pt x="5927" y="34113"/>
                  </a:cubicBezTo>
                  <a:cubicBezTo>
                    <a:pt x="6070" y="34133"/>
                    <a:pt x="5988" y="34296"/>
                    <a:pt x="6050" y="34378"/>
                  </a:cubicBezTo>
                  <a:lnTo>
                    <a:pt x="6131" y="34378"/>
                  </a:lnTo>
                  <a:cubicBezTo>
                    <a:pt x="6151" y="34316"/>
                    <a:pt x="6172" y="34255"/>
                    <a:pt x="6213" y="34215"/>
                  </a:cubicBezTo>
                  <a:cubicBezTo>
                    <a:pt x="6253" y="34153"/>
                    <a:pt x="6355" y="34174"/>
                    <a:pt x="6335" y="34072"/>
                  </a:cubicBezTo>
                  <a:cubicBezTo>
                    <a:pt x="6274" y="34031"/>
                    <a:pt x="6213" y="34011"/>
                    <a:pt x="6151" y="33970"/>
                  </a:cubicBezTo>
                  <a:cubicBezTo>
                    <a:pt x="6151" y="33929"/>
                    <a:pt x="6172" y="33909"/>
                    <a:pt x="6172" y="33868"/>
                  </a:cubicBezTo>
                  <a:cubicBezTo>
                    <a:pt x="6314" y="33909"/>
                    <a:pt x="6457" y="33950"/>
                    <a:pt x="6599" y="34011"/>
                  </a:cubicBezTo>
                  <a:lnTo>
                    <a:pt x="6599" y="33868"/>
                  </a:lnTo>
                  <a:cubicBezTo>
                    <a:pt x="6559" y="33848"/>
                    <a:pt x="6518" y="33828"/>
                    <a:pt x="6477" y="33807"/>
                  </a:cubicBezTo>
                  <a:cubicBezTo>
                    <a:pt x="6518" y="33746"/>
                    <a:pt x="6538" y="33705"/>
                    <a:pt x="6579" y="33644"/>
                  </a:cubicBezTo>
                  <a:cubicBezTo>
                    <a:pt x="6742" y="33705"/>
                    <a:pt x="6864" y="33807"/>
                    <a:pt x="6986" y="33929"/>
                  </a:cubicBezTo>
                  <a:cubicBezTo>
                    <a:pt x="7129" y="34113"/>
                    <a:pt x="7170" y="34316"/>
                    <a:pt x="7231" y="34520"/>
                  </a:cubicBezTo>
                  <a:cubicBezTo>
                    <a:pt x="7251" y="34622"/>
                    <a:pt x="7333" y="34724"/>
                    <a:pt x="7210" y="34805"/>
                  </a:cubicBezTo>
                  <a:cubicBezTo>
                    <a:pt x="7312" y="34907"/>
                    <a:pt x="7414" y="34988"/>
                    <a:pt x="7536" y="35111"/>
                  </a:cubicBezTo>
                  <a:cubicBezTo>
                    <a:pt x="7536" y="35172"/>
                    <a:pt x="7577" y="35233"/>
                    <a:pt x="7597" y="35294"/>
                  </a:cubicBezTo>
                  <a:cubicBezTo>
                    <a:pt x="7658" y="35335"/>
                    <a:pt x="7720" y="35375"/>
                    <a:pt x="7760" y="35396"/>
                  </a:cubicBezTo>
                  <a:cubicBezTo>
                    <a:pt x="7862" y="35355"/>
                    <a:pt x="7944" y="35314"/>
                    <a:pt x="8025" y="35253"/>
                  </a:cubicBezTo>
                  <a:cubicBezTo>
                    <a:pt x="8045" y="35151"/>
                    <a:pt x="8045" y="35050"/>
                    <a:pt x="8045" y="34927"/>
                  </a:cubicBezTo>
                  <a:cubicBezTo>
                    <a:pt x="8066" y="34907"/>
                    <a:pt x="8086" y="34887"/>
                    <a:pt x="8127" y="34846"/>
                  </a:cubicBezTo>
                  <a:cubicBezTo>
                    <a:pt x="8107" y="34805"/>
                    <a:pt x="8107" y="34764"/>
                    <a:pt x="8086" y="34703"/>
                  </a:cubicBezTo>
                  <a:cubicBezTo>
                    <a:pt x="8147" y="34663"/>
                    <a:pt x="8188" y="34622"/>
                    <a:pt x="8229" y="34581"/>
                  </a:cubicBezTo>
                  <a:cubicBezTo>
                    <a:pt x="8290" y="34418"/>
                    <a:pt x="8331" y="34276"/>
                    <a:pt x="8371" y="34092"/>
                  </a:cubicBezTo>
                  <a:lnTo>
                    <a:pt x="8595" y="34092"/>
                  </a:lnTo>
                  <a:cubicBezTo>
                    <a:pt x="8616" y="33929"/>
                    <a:pt x="8656" y="33787"/>
                    <a:pt x="8677" y="33644"/>
                  </a:cubicBezTo>
                  <a:cubicBezTo>
                    <a:pt x="8656" y="33624"/>
                    <a:pt x="8636" y="33583"/>
                    <a:pt x="8595" y="33563"/>
                  </a:cubicBezTo>
                  <a:cubicBezTo>
                    <a:pt x="8636" y="33522"/>
                    <a:pt x="8636" y="33502"/>
                    <a:pt x="8677" y="33441"/>
                  </a:cubicBezTo>
                  <a:lnTo>
                    <a:pt x="8677" y="33441"/>
                  </a:lnTo>
                  <a:cubicBezTo>
                    <a:pt x="8616" y="33461"/>
                    <a:pt x="8595" y="33481"/>
                    <a:pt x="8534" y="33502"/>
                  </a:cubicBezTo>
                  <a:cubicBezTo>
                    <a:pt x="8493" y="33420"/>
                    <a:pt x="8432" y="33359"/>
                    <a:pt x="8392" y="33318"/>
                  </a:cubicBezTo>
                  <a:cubicBezTo>
                    <a:pt x="8412" y="33217"/>
                    <a:pt x="8453" y="33156"/>
                    <a:pt x="8453" y="33094"/>
                  </a:cubicBezTo>
                  <a:cubicBezTo>
                    <a:pt x="8493" y="32789"/>
                    <a:pt x="8534" y="32504"/>
                    <a:pt x="8575" y="32219"/>
                  </a:cubicBezTo>
                  <a:cubicBezTo>
                    <a:pt x="8595" y="32158"/>
                    <a:pt x="8636" y="32117"/>
                    <a:pt x="8656" y="32056"/>
                  </a:cubicBezTo>
                  <a:cubicBezTo>
                    <a:pt x="8717" y="32076"/>
                    <a:pt x="8758" y="32097"/>
                    <a:pt x="8799" y="32097"/>
                  </a:cubicBezTo>
                  <a:cubicBezTo>
                    <a:pt x="8840" y="32076"/>
                    <a:pt x="8880" y="32035"/>
                    <a:pt x="8941" y="31995"/>
                  </a:cubicBezTo>
                  <a:cubicBezTo>
                    <a:pt x="8962" y="31791"/>
                    <a:pt x="8982" y="31567"/>
                    <a:pt x="9003" y="31343"/>
                  </a:cubicBezTo>
                  <a:cubicBezTo>
                    <a:pt x="9023" y="31119"/>
                    <a:pt x="9043" y="30895"/>
                    <a:pt x="9145" y="30691"/>
                  </a:cubicBezTo>
                  <a:cubicBezTo>
                    <a:pt x="9186" y="30569"/>
                    <a:pt x="9166" y="30467"/>
                    <a:pt x="9125" y="30365"/>
                  </a:cubicBezTo>
                  <a:cubicBezTo>
                    <a:pt x="9145" y="30284"/>
                    <a:pt x="9166" y="30203"/>
                    <a:pt x="9166" y="30121"/>
                  </a:cubicBezTo>
                  <a:cubicBezTo>
                    <a:pt x="9166" y="29673"/>
                    <a:pt x="9247" y="29245"/>
                    <a:pt x="9288" y="28797"/>
                  </a:cubicBezTo>
                  <a:cubicBezTo>
                    <a:pt x="9328" y="28451"/>
                    <a:pt x="9390" y="28105"/>
                    <a:pt x="9451" y="27759"/>
                  </a:cubicBezTo>
                  <a:cubicBezTo>
                    <a:pt x="9491" y="27535"/>
                    <a:pt x="9532" y="27290"/>
                    <a:pt x="9552" y="27066"/>
                  </a:cubicBezTo>
                  <a:cubicBezTo>
                    <a:pt x="9593" y="26842"/>
                    <a:pt x="9614" y="26618"/>
                    <a:pt x="9634" y="26394"/>
                  </a:cubicBezTo>
                  <a:cubicBezTo>
                    <a:pt x="9675" y="26170"/>
                    <a:pt x="9675" y="25946"/>
                    <a:pt x="9715" y="25722"/>
                  </a:cubicBezTo>
                  <a:cubicBezTo>
                    <a:pt x="9817" y="25193"/>
                    <a:pt x="9899" y="24663"/>
                    <a:pt x="10001" y="24113"/>
                  </a:cubicBezTo>
                  <a:cubicBezTo>
                    <a:pt x="10021" y="23991"/>
                    <a:pt x="10041" y="23849"/>
                    <a:pt x="10041" y="23706"/>
                  </a:cubicBezTo>
                  <a:cubicBezTo>
                    <a:pt x="10062" y="23563"/>
                    <a:pt x="10082" y="23400"/>
                    <a:pt x="10082" y="23258"/>
                  </a:cubicBezTo>
                  <a:cubicBezTo>
                    <a:pt x="9980" y="23217"/>
                    <a:pt x="9878" y="23238"/>
                    <a:pt x="9817" y="23136"/>
                  </a:cubicBezTo>
                  <a:cubicBezTo>
                    <a:pt x="9838" y="23034"/>
                    <a:pt x="9858" y="22932"/>
                    <a:pt x="9939" y="22810"/>
                  </a:cubicBezTo>
                  <a:cubicBezTo>
                    <a:pt x="10001" y="22912"/>
                    <a:pt x="10041" y="22973"/>
                    <a:pt x="10102" y="23075"/>
                  </a:cubicBezTo>
                  <a:cubicBezTo>
                    <a:pt x="10225" y="22708"/>
                    <a:pt x="10347" y="22362"/>
                    <a:pt x="10245" y="21995"/>
                  </a:cubicBezTo>
                  <a:cubicBezTo>
                    <a:pt x="10347" y="21955"/>
                    <a:pt x="10347" y="21853"/>
                    <a:pt x="10367" y="21751"/>
                  </a:cubicBezTo>
                  <a:cubicBezTo>
                    <a:pt x="10428" y="21445"/>
                    <a:pt x="10469" y="21120"/>
                    <a:pt x="10550" y="20814"/>
                  </a:cubicBezTo>
                  <a:cubicBezTo>
                    <a:pt x="10673" y="20407"/>
                    <a:pt x="10673" y="19959"/>
                    <a:pt x="10774" y="19551"/>
                  </a:cubicBezTo>
                  <a:cubicBezTo>
                    <a:pt x="10795" y="19470"/>
                    <a:pt x="10774" y="19409"/>
                    <a:pt x="10713" y="19368"/>
                  </a:cubicBezTo>
                  <a:cubicBezTo>
                    <a:pt x="10713" y="19368"/>
                    <a:pt x="10713" y="19327"/>
                    <a:pt x="10713" y="19307"/>
                  </a:cubicBezTo>
                  <a:cubicBezTo>
                    <a:pt x="10754" y="19287"/>
                    <a:pt x="10774" y="19266"/>
                    <a:pt x="10835" y="19226"/>
                  </a:cubicBezTo>
                  <a:cubicBezTo>
                    <a:pt x="10795" y="19083"/>
                    <a:pt x="10937" y="18940"/>
                    <a:pt x="10876" y="18777"/>
                  </a:cubicBezTo>
                  <a:cubicBezTo>
                    <a:pt x="10835" y="18757"/>
                    <a:pt x="10795" y="18737"/>
                    <a:pt x="10734" y="18716"/>
                  </a:cubicBezTo>
                  <a:cubicBezTo>
                    <a:pt x="10713" y="18615"/>
                    <a:pt x="10693" y="18533"/>
                    <a:pt x="10673" y="18452"/>
                  </a:cubicBezTo>
                  <a:cubicBezTo>
                    <a:pt x="10734" y="18431"/>
                    <a:pt x="10774" y="18391"/>
                    <a:pt x="10795" y="18370"/>
                  </a:cubicBezTo>
                  <a:cubicBezTo>
                    <a:pt x="10795" y="18329"/>
                    <a:pt x="10795" y="18268"/>
                    <a:pt x="10795" y="18207"/>
                  </a:cubicBezTo>
                  <a:lnTo>
                    <a:pt x="11039" y="18207"/>
                  </a:lnTo>
                  <a:cubicBezTo>
                    <a:pt x="11060" y="18187"/>
                    <a:pt x="11080" y="18167"/>
                    <a:pt x="11080" y="18146"/>
                  </a:cubicBezTo>
                  <a:cubicBezTo>
                    <a:pt x="11161" y="17800"/>
                    <a:pt x="11182" y="17454"/>
                    <a:pt x="11284" y="17128"/>
                  </a:cubicBezTo>
                  <a:cubicBezTo>
                    <a:pt x="11304" y="17026"/>
                    <a:pt x="11324" y="16904"/>
                    <a:pt x="11345" y="16802"/>
                  </a:cubicBezTo>
                  <a:cubicBezTo>
                    <a:pt x="11385" y="16680"/>
                    <a:pt x="11406" y="16537"/>
                    <a:pt x="11324" y="16395"/>
                  </a:cubicBezTo>
                  <a:cubicBezTo>
                    <a:pt x="11324" y="16395"/>
                    <a:pt x="11345" y="16374"/>
                    <a:pt x="11345" y="16334"/>
                  </a:cubicBezTo>
                  <a:cubicBezTo>
                    <a:pt x="11385" y="16313"/>
                    <a:pt x="11446" y="16293"/>
                    <a:pt x="11508" y="16252"/>
                  </a:cubicBezTo>
                  <a:cubicBezTo>
                    <a:pt x="11487" y="16211"/>
                    <a:pt x="11487" y="16171"/>
                    <a:pt x="11467" y="16150"/>
                  </a:cubicBezTo>
                  <a:cubicBezTo>
                    <a:pt x="11406" y="16130"/>
                    <a:pt x="11345" y="16110"/>
                    <a:pt x="11263" y="16069"/>
                  </a:cubicBezTo>
                  <a:cubicBezTo>
                    <a:pt x="11284" y="16028"/>
                    <a:pt x="11284" y="15967"/>
                    <a:pt x="11304" y="15926"/>
                  </a:cubicBezTo>
                  <a:cubicBezTo>
                    <a:pt x="11284" y="15886"/>
                    <a:pt x="11284" y="15824"/>
                    <a:pt x="11263" y="15763"/>
                  </a:cubicBezTo>
                  <a:lnTo>
                    <a:pt x="11263" y="15763"/>
                  </a:lnTo>
                  <a:cubicBezTo>
                    <a:pt x="11319" y="15777"/>
                    <a:pt x="11374" y="15819"/>
                    <a:pt x="11429" y="15819"/>
                  </a:cubicBezTo>
                  <a:cubicBezTo>
                    <a:pt x="11455" y="15819"/>
                    <a:pt x="11481" y="15810"/>
                    <a:pt x="11508" y="15784"/>
                  </a:cubicBezTo>
                  <a:cubicBezTo>
                    <a:pt x="11446" y="15723"/>
                    <a:pt x="11365" y="15662"/>
                    <a:pt x="11304" y="15600"/>
                  </a:cubicBezTo>
                  <a:cubicBezTo>
                    <a:pt x="11345" y="15519"/>
                    <a:pt x="11365" y="15438"/>
                    <a:pt x="11406" y="15376"/>
                  </a:cubicBezTo>
                  <a:cubicBezTo>
                    <a:pt x="11487" y="15356"/>
                    <a:pt x="11548" y="15336"/>
                    <a:pt x="11650" y="15315"/>
                  </a:cubicBezTo>
                  <a:cubicBezTo>
                    <a:pt x="11630" y="15234"/>
                    <a:pt x="11609" y="15152"/>
                    <a:pt x="11589" y="15091"/>
                  </a:cubicBezTo>
                  <a:cubicBezTo>
                    <a:pt x="11630" y="15071"/>
                    <a:pt x="11650" y="15030"/>
                    <a:pt x="11691" y="15010"/>
                  </a:cubicBezTo>
                  <a:cubicBezTo>
                    <a:pt x="11630" y="14888"/>
                    <a:pt x="11691" y="14765"/>
                    <a:pt x="11691" y="14643"/>
                  </a:cubicBezTo>
                  <a:cubicBezTo>
                    <a:pt x="11691" y="14501"/>
                    <a:pt x="11691" y="14379"/>
                    <a:pt x="11691" y="14277"/>
                  </a:cubicBezTo>
                  <a:cubicBezTo>
                    <a:pt x="11729" y="14182"/>
                    <a:pt x="11785" y="14104"/>
                    <a:pt x="11825" y="14028"/>
                  </a:cubicBezTo>
                  <a:lnTo>
                    <a:pt x="11825" y="14028"/>
                  </a:lnTo>
                  <a:cubicBezTo>
                    <a:pt x="11828" y="14030"/>
                    <a:pt x="11831" y="14031"/>
                    <a:pt x="11833" y="14032"/>
                  </a:cubicBezTo>
                  <a:lnTo>
                    <a:pt x="11833" y="14012"/>
                  </a:lnTo>
                  <a:cubicBezTo>
                    <a:pt x="11831" y="14017"/>
                    <a:pt x="11828" y="14023"/>
                    <a:pt x="11825" y="14028"/>
                  </a:cubicBezTo>
                  <a:lnTo>
                    <a:pt x="11825" y="14028"/>
                  </a:lnTo>
                  <a:cubicBezTo>
                    <a:pt x="11787" y="14009"/>
                    <a:pt x="11748" y="13990"/>
                    <a:pt x="11691" y="13971"/>
                  </a:cubicBezTo>
                  <a:cubicBezTo>
                    <a:pt x="11752" y="13910"/>
                    <a:pt x="11793" y="13890"/>
                    <a:pt x="11813" y="13849"/>
                  </a:cubicBezTo>
                  <a:cubicBezTo>
                    <a:pt x="11833" y="13706"/>
                    <a:pt x="11833" y="13584"/>
                    <a:pt x="11874" y="13442"/>
                  </a:cubicBezTo>
                  <a:cubicBezTo>
                    <a:pt x="11915" y="13279"/>
                    <a:pt x="11976" y="13116"/>
                    <a:pt x="12037" y="12973"/>
                  </a:cubicBezTo>
                  <a:cubicBezTo>
                    <a:pt x="12119" y="12810"/>
                    <a:pt x="12180" y="12647"/>
                    <a:pt x="12180" y="12464"/>
                  </a:cubicBezTo>
                  <a:cubicBezTo>
                    <a:pt x="12180" y="12261"/>
                    <a:pt x="12281" y="12098"/>
                    <a:pt x="12363" y="11914"/>
                  </a:cubicBezTo>
                  <a:cubicBezTo>
                    <a:pt x="12424" y="11935"/>
                    <a:pt x="12465" y="11935"/>
                    <a:pt x="12505" y="11935"/>
                  </a:cubicBezTo>
                  <a:cubicBezTo>
                    <a:pt x="12505" y="11894"/>
                    <a:pt x="12505" y="11874"/>
                    <a:pt x="12505" y="11833"/>
                  </a:cubicBezTo>
                  <a:lnTo>
                    <a:pt x="12648" y="11690"/>
                  </a:lnTo>
                  <a:cubicBezTo>
                    <a:pt x="12648" y="11670"/>
                    <a:pt x="12628" y="11629"/>
                    <a:pt x="12628" y="11609"/>
                  </a:cubicBezTo>
                  <a:cubicBezTo>
                    <a:pt x="12628" y="11588"/>
                    <a:pt x="12628" y="11568"/>
                    <a:pt x="12648" y="11527"/>
                  </a:cubicBezTo>
                  <a:cubicBezTo>
                    <a:pt x="12709" y="11548"/>
                    <a:pt x="12750" y="11568"/>
                    <a:pt x="12811" y="11568"/>
                  </a:cubicBezTo>
                  <a:lnTo>
                    <a:pt x="12994" y="11568"/>
                  </a:lnTo>
                  <a:cubicBezTo>
                    <a:pt x="12933" y="11690"/>
                    <a:pt x="12954" y="11792"/>
                    <a:pt x="13015" y="11894"/>
                  </a:cubicBezTo>
                  <a:cubicBezTo>
                    <a:pt x="13076" y="11914"/>
                    <a:pt x="13157" y="11914"/>
                    <a:pt x="13259" y="11935"/>
                  </a:cubicBezTo>
                  <a:cubicBezTo>
                    <a:pt x="13218" y="11853"/>
                    <a:pt x="13198" y="11792"/>
                    <a:pt x="13157" y="11731"/>
                  </a:cubicBezTo>
                  <a:lnTo>
                    <a:pt x="13279" y="11731"/>
                  </a:lnTo>
                  <a:cubicBezTo>
                    <a:pt x="13361" y="11629"/>
                    <a:pt x="13300" y="11568"/>
                    <a:pt x="13279" y="11487"/>
                  </a:cubicBezTo>
                  <a:cubicBezTo>
                    <a:pt x="13279" y="11466"/>
                    <a:pt x="13300" y="11446"/>
                    <a:pt x="13300" y="11426"/>
                  </a:cubicBezTo>
                  <a:cubicBezTo>
                    <a:pt x="13361" y="11426"/>
                    <a:pt x="13422" y="11446"/>
                    <a:pt x="13503" y="11446"/>
                  </a:cubicBezTo>
                  <a:cubicBezTo>
                    <a:pt x="13483" y="11344"/>
                    <a:pt x="13544" y="11263"/>
                    <a:pt x="13503" y="11161"/>
                  </a:cubicBezTo>
                  <a:cubicBezTo>
                    <a:pt x="13585" y="11100"/>
                    <a:pt x="13585" y="10998"/>
                    <a:pt x="13626" y="10876"/>
                  </a:cubicBezTo>
                  <a:cubicBezTo>
                    <a:pt x="13707" y="10957"/>
                    <a:pt x="13748" y="11018"/>
                    <a:pt x="13789" y="11079"/>
                  </a:cubicBezTo>
                  <a:cubicBezTo>
                    <a:pt x="13789" y="11039"/>
                    <a:pt x="13789" y="10977"/>
                    <a:pt x="13768" y="10916"/>
                  </a:cubicBezTo>
                  <a:cubicBezTo>
                    <a:pt x="13890" y="10916"/>
                    <a:pt x="13992" y="10896"/>
                    <a:pt x="14094" y="10896"/>
                  </a:cubicBezTo>
                  <a:cubicBezTo>
                    <a:pt x="14094" y="10957"/>
                    <a:pt x="14094" y="10998"/>
                    <a:pt x="14094" y="11039"/>
                  </a:cubicBezTo>
                  <a:cubicBezTo>
                    <a:pt x="14135" y="11079"/>
                    <a:pt x="14175" y="11100"/>
                    <a:pt x="14216" y="11140"/>
                  </a:cubicBezTo>
                  <a:cubicBezTo>
                    <a:pt x="14196" y="11181"/>
                    <a:pt x="14175" y="11222"/>
                    <a:pt x="14175" y="11242"/>
                  </a:cubicBezTo>
                  <a:cubicBezTo>
                    <a:pt x="14318" y="11242"/>
                    <a:pt x="14440" y="11181"/>
                    <a:pt x="14562" y="11079"/>
                  </a:cubicBezTo>
                  <a:cubicBezTo>
                    <a:pt x="14583" y="11039"/>
                    <a:pt x="14603" y="10977"/>
                    <a:pt x="14624" y="10896"/>
                  </a:cubicBezTo>
                  <a:lnTo>
                    <a:pt x="14379" y="10896"/>
                  </a:lnTo>
                  <a:cubicBezTo>
                    <a:pt x="14359" y="10692"/>
                    <a:pt x="14420" y="10652"/>
                    <a:pt x="14705" y="10652"/>
                  </a:cubicBezTo>
                  <a:cubicBezTo>
                    <a:pt x="14705" y="10611"/>
                    <a:pt x="14685" y="10591"/>
                    <a:pt x="14685" y="10550"/>
                  </a:cubicBezTo>
                  <a:cubicBezTo>
                    <a:pt x="14624" y="10570"/>
                    <a:pt x="14562" y="10570"/>
                    <a:pt x="14440" y="10611"/>
                  </a:cubicBezTo>
                  <a:cubicBezTo>
                    <a:pt x="14522" y="10550"/>
                    <a:pt x="14562" y="10509"/>
                    <a:pt x="14624" y="10468"/>
                  </a:cubicBezTo>
                  <a:cubicBezTo>
                    <a:pt x="14644" y="10509"/>
                    <a:pt x="14664" y="10529"/>
                    <a:pt x="14685" y="10550"/>
                  </a:cubicBezTo>
                  <a:cubicBezTo>
                    <a:pt x="14705" y="10509"/>
                    <a:pt x="14746" y="10448"/>
                    <a:pt x="14766" y="10407"/>
                  </a:cubicBezTo>
                  <a:cubicBezTo>
                    <a:pt x="14725" y="10346"/>
                    <a:pt x="14705" y="10285"/>
                    <a:pt x="14664" y="10224"/>
                  </a:cubicBezTo>
                  <a:cubicBezTo>
                    <a:pt x="14684" y="10216"/>
                    <a:pt x="14700" y="10213"/>
                    <a:pt x="14713" y="10213"/>
                  </a:cubicBezTo>
                  <a:cubicBezTo>
                    <a:pt x="14768" y="10213"/>
                    <a:pt x="14774" y="10269"/>
                    <a:pt x="14807" y="10285"/>
                  </a:cubicBezTo>
                  <a:cubicBezTo>
                    <a:pt x="14848" y="10305"/>
                    <a:pt x="14888" y="10326"/>
                    <a:pt x="14909" y="10346"/>
                  </a:cubicBezTo>
                  <a:cubicBezTo>
                    <a:pt x="14909" y="10468"/>
                    <a:pt x="14888" y="10591"/>
                    <a:pt x="14868" y="10692"/>
                  </a:cubicBezTo>
                  <a:cubicBezTo>
                    <a:pt x="14827" y="10733"/>
                    <a:pt x="14786" y="10753"/>
                    <a:pt x="14746" y="10794"/>
                  </a:cubicBezTo>
                  <a:cubicBezTo>
                    <a:pt x="14746" y="10937"/>
                    <a:pt x="14746" y="11059"/>
                    <a:pt x="14746" y="11181"/>
                  </a:cubicBezTo>
                  <a:cubicBezTo>
                    <a:pt x="14685" y="11161"/>
                    <a:pt x="14644" y="11161"/>
                    <a:pt x="14603" y="11140"/>
                  </a:cubicBezTo>
                  <a:cubicBezTo>
                    <a:pt x="14481" y="11222"/>
                    <a:pt x="14562" y="11364"/>
                    <a:pt x="14481" y="11466"/>
                  </a:cubicBezTo>
                  <a:cubicBezTo>
                    <a:pt x="14461" y="11466"/>
                    <a:pt x="14420" y="11487"/>
                    <a:pt x="14379" y="11487"/>
                  </a:cubicBezTo>
                  <a:cubicBezTo>
                    <a:pt x="14338" y="11446"/>
                    <a:pt x="14318" y="11405"/>
                    <a:pt x="14277" y="11364"/>
                  </a:cubicBezTo>
                  <a:cubicBezTo>
                    <a:pt x="14257" y="11344"/>
                    <a:pt x="14216" y="11324"/>
                    <a:pt x="14175" y="11303"/>
                  </a:cubicBezTo>
                  <a:cubicBezTo>
                    <a:pt x="14155" y="11324"/>
                    <a:pt x="14135" y="11364"/>
                    <a:pt x="14114" y="11385"/>
                  </a:cubicBezTo>
                  <a:cubicBezTo>
                    <a:pt x="14175" y="11405"/>
                    <a:pt x="14196" y="11426"/>
                    <a:pt x="14237" y="11446"/>
                  </a:cubicBezTo>
                  <a:cubicBezTo>
                    <a:pt x="14196" y="11487"/>
                    <a:pt x="14155" y="11527"/>
                    <a:pt x="14135" y="11548"/>
                  </a:cubicBezTo>
                  <a:cubicBezTo>
                    <a:pt x="14135" y="11629"/>
                    <a:pt x="14135" y="11690"/>
                    <a:pt x="14135" y="11751"/>
                  </a:cubicBezTo>
                  <a:cubicBezTo>
                    <a:pt x="14094" y="11751"/>
                    <a:pt x="14053" y="11736"/>
                    <a:pt x="14023" y="11736"/>
                  </a:cubicBezTo>
                  <a:cubicBezTo>
                    <a:pt x="13992" y="11736"/>
                    <a:pt x="13972" y="11751"/>
                    <a:pt x="13972" y="11812"/>
                  </a:cubicBezTo>
                  <a:cubicBezTo>
                    <a:pt x="14135" y="11914"/>
                    <a:pt x="14257" y="12057"/>
                    <a:pt x="14216" y="12077"/>
                  </a:cubicBezTo>
                  <a:cubicBezTo>
                    <a:pt x="14175" y="12057"/>
                    <a:pt x="14135" y="12036"/>
                    <a:pt x="14074" y="12016"/>
                  </a:cubicBezTo>
                  <a:lnTo>
                    <a:pt x="14074" y="12016"/>
                  </a:lnTo>
                  <a:cubicBezTo>
                    <a:pt x="14074" y="12098"/>
                    <a:pt x="14094" y="12138"/>
                    <a:pt x="14094" y="12199"/>
                  </a:cubicBezTo>
                  <a:cubicBezTo>
                    <a:pt x="14013" y="12220"/>
                    <a:pt x="13951" y="12261"/>
                    <a:pt x="13870" y="12301"/>
                  </a:cubicBezTo>
                  <a:cubicBezTo>
                    <a:pt x="13870" y="12403"/>
                    <a:pt x="13789" y="12505"/>
                    <a:pt x="13850" y="12627"/>
                  </a:cubicBezTo>
                  <a:cubicBezTo>
                    <a:pt x="13789" y="12749"/>
                    <a:pt x="13768" y="12871"/>
                    <a:pt x="13789" y="12994"/>
                  </a:cubicBezTo>
                  <a:cubicBezTo>
                    <a:pt x="13870" y="13034"/>
                    <a:pt x="13931" y="13075"/>
                    <a:pt x="13992" y="13136"/>
                  </a:cubicBezTo>
                  <a:cubicBezTo>
                    <a:pt x="14041" y="13124"/>
                    <a:pt x="14098" y="13082"/>
                    <a:pt x="14148" y="13082"/>
                  </a:cubicBezTo>
                  <a:cubicBezTo>
                    <a:pt x="14182" y="13082"/>
                    <a:pt x="14212" y="13100"/>
                    <a:pt x="14237" y="13157"/>
                  </a:cubicBezTo>
                  <a:cubicBezTo>
                    <a:pt x="14216" y="13177"/>
                    <a:pt x="14196" y="13218"/>
                    <a:pt x="14175" y="13238"/>
                  </a:cubicBezTo>
                  <a:cubicBezTo>
                    <a:pt x="14257" y="13299"/>
                    <a:pt x="14318" y="13340"/>
                    <a:pt x="14379" y="13381"/>
                  </a:cubicBezTo>
                  <a:cubicBezTo>
                    <a:pt x="14379" y="13462"/>
                    <a:pt x="14440" y="13544"/>
                    <a:pt x="14318" y="13564"/>
                  </a:cubicBezTo>
                  <a:lnTo>
                    <a:pt x="14338" y="13564"/>
                  </a:lnTo>
                  <a:cubicBezTo>
                    <a:pt x="14298" y="13605"/>
                    <a:pt x="14277" y="13666"/>
                    <a:pt x="14237" y="13686"/>
                  </a:cubicBezTo>
                  <a:cubicBezTo>
                    <a:pt x="14298" y="13808"/>
                    <a:pt x="14399" y="13910"/>
                    <a:pt x="14318" y="14053"/>
                  </a:cubicBezTo>
                  <a:cubicBezTo>
                    <a:pt x="14257" y="14053"/>
                    <a:pt x="14175" y="14053"/>
                    <a:pt x="14175" y="14032"/>
                  </a:cubicBezTo>
                  <a:cubicBezTo>
                    <a:pt x="14114" y="13930"/>
                    <a:pt x="13992" y="13951"/>
                    <a:pt x="13911" y="13869"/>
                  </a:cubicBezTo>
                  <a:cubicBezTo>
                    <a:pt x="13911" y="13829"/>
                    <a:pt x="13911" y="13788"/>
                    <a:pt x="13911" y="13747"/>
                  </a:cubicBezTo>
                  <a:cubicBezTo>
                    <a:pt x="13992" y="13747"/>
                    <a:pt x="14053" y="13768"/>
                    <a:pt x="14135" y="13768"/>
                  </a:cubicBezTo>
                  <a:cubicBezTo>
                    <a:pt x="14114" y="13706"/>
                    <a:pt x="14094" y="13645"/>
                    <a:pt x="14094" y="13584"/>
                  </a:cubicBezTo>
                  <a:lnTo>
                    <a:pt x="13972" y="13584"/>
                  </a:lnTo>
                  <a:lnTo>
                    <a:pt x="13850" y="13462"/>
                  </a:lnTo>
                  <a:cubicBezTo>
                    <a:pt x="13809" y="13564"/>
                    <a:pt x="13789" y="13625"/>
                    <a:pt x="13768" y="13686"/>
                  </a:cubicBezTo>
                  <a:lnTo>
                    <a:pt x="13666" y="13686"/>
                  </a:lnTo>
                  <a:cubicBezTo>
                    <a:pt x="13626" y="13788"/>
                    <a:pt x="13605" y="13869"/>
                    <a:pt x="13585" y="13951"/>
                  </a:cubicBezTo>
                  <a:cubicBezTo>
                    <a:pt x="13646" y="14032"/>
                    <a:pt x="13666" y="14114"/>
                    <a:pt x="13707" y="14175"/>
                  </a:cubicBezTo>
                  <a:cubicBezTo>
                    <a:pt x="13666" y="14277"/>
                    <a:pt x="13666" y="14297"/>
                    <a:pt x="13748" y="14358"/>
                  </a:cubicBezTo>
                  <a:cubicBezTo>
                    <a:pt x="13768" y="14297"/>
                    <a:pt x="13789" y="14256"/>
                    <a:pt x="13829" y="14216"/>
                  </a:cubicBezTo>
                  <a:cubicBezTo>
                    <a:pt x="13870" y="14175"/>
                    <a:pt x="13931" y="14155"/>
                    <a:pt x="13951" y="14134"/>
                  </a:cubicBezTo>
                  <a:cubicBezTo>
                    <a:pt x="13972" y="14073"/>
                    <a:pt x="13911" y="14032"/>
                    <a:pt x="13951" y="13992"/>
                  </a:cubicBezTo>
                  <a:lnTo>
                    <a:pt x="13951" y="13992"/>
                  </a:lnTo>
                  <a:cubicBezTo>
                    <a:pt x="14074" y="14053"/>
                    <a:pt x="14196" y="14114"/>
                    <a:pt x="14298" y="14175"/>
                  </a:cubicBezTo>
                  <a:cubicBezTo>
                    <a:pt x="14359" y="14277"/>
                    <a:pt x="14359" y="14358"/>
                    <a:pt x="14298" y="14460"/>
                  </a:cubicBezTo>
                  <a:cubicBezTo>
                    <a:pt x="14237" y="14541"/>
                    <a:pt x="14175" y="14643"/>
                    <a:pt x="14135" y="14745"/>
                  </a:cubicBezTo>
                  <a:cubicBezTo>
                    <a:pt x="14069" y="14773"/>
                    <a:pt x="14005" y="14784"/>
                    <a:pt x="13944" y="14784"/>
                  </a:cubicBezTo>
                  <a:cubicBezTo>
                    <a:pt x="13779" y="14784"/>
                    <a:pt x="13626" y="14703"/>
                    <a:pt x="13463" y="14643"/>
                  </a:cubicBezTo>
                  <a:cubicBezTo>
                    <a:pt x="13463" y="14704"/>
                    <a:pt x="13463" y="14725"/>
                    <a:pt x="13463" y="14745"/>
                  </a:cubicBezTo>
                  <a:cubicBezTo>
                    <a:pt x="13503" y="14765"/>
                    <a:pt x="13544" y="14786"/>
                    <a:pt x="13605" y="14806"/>
                  </a:cubicBezTo>
                  <a:cubicBezTo>
                    <a:pt x="13605" y="14867"/>
                    <a:pt x="13585" y="14949"/>
                    <a:pt x="13585" y="15010"/>
                  </a:cubicBezTo>
                  <a:cubicBezTo>
                    <a:pt x="13524" y="15051"/>
                    <a:pt x="13463" y="15091"/>
                    <a:pt x="13422" y="15112"/>
                  </a:cubicBezTo>
                  <a:cubicBezTo>
                    <a:pt x="13361" y="15071"/>
                    <a:pt x="13300" y="15071"/>
                    <a:pt x="13239" y="15051"/>
                  </a:cubicBezTo>
                  <a:cubicBezTo>
                    <a:pt x="13218" y="15091"/>
                    <a:pt x="13218" y="15132"/>
                    <a:pt x="13198" y="15173"/>
                  </a:cubicBezTo>
                  <a:cubicBezTo>
                    <a:pt x="13239" y="15234"/>
                    <a:pt x="13340" y="15254"/>
                    <a:pt x="13300" y="15356"/>
                  </a:cubicBezTo>
                  <a:cubicBezTo>
                    <a:pt x="13273" y="15356"/>
                    <a:pt x="13254" y="15347"/>
                    <a:pt x="13233" y="15347"/>
                  </a:cubicBezTo>
                  <a:cubicBezTo>
                    <a:pt x="13223" y="15347"/>
                    <a:pt x="13211" y="15349"/>
                    <a:pt x="13198" y="15356"/>
                  </a:cubicBezTo>
                  <a:cubicBezTo>
                    <a:pt x="13116" y="15376"/>
                    <a:pt x="13055" y="15397"/>
                    <a:pt x="13035" y="15417"/>
                  </a:cubicBezTo>
                  <a:cubicBezTo>
                    <a:pt x="12933" y="15397"/>
                    <a:pt x="12852" y="15376"/>
                    <a:pt x="12811" y="15356"/>
                  </a:cubicBezTo>
                  <a:cubicBezTo>
                    <a:pt x="12750" y="15254"/>
                    <a:pt x="12689" y="15132"/>
                    <a:pt x="12607" y="14990"/>
                  </a:cubicBezTo>
                  <a:lnTo>
                    <a:pt x="12607" y="14990"/>
                  </a:lnTo>
                  <a:cubicBezTo>
                    <a:pt x="12709" y="15030"/>
                    <a:pt x="12770" y="15051"/>
                    <a:pt x="12872" y="15071"/>
                  </a:cubicBezTo>
                  <a:cubicBezTo>
                    <a:pt x="12811" y="15010"/>
                    <a:pt x="12770" y="14949"/>
                    <a:pt x="12750" y="14928"/>
                  </a:cubicBezTo>
                  <a:cubicBezTo>
                    <a:pt x="12750" y="14867"/>
                    <a:pt x="12750" y="14827"/>
                    <a:pt x="12750" y="14765"/>
                  </a:cubicBezTo>
                  <a:cubicBezTo>
                    <a:pt x="12709" y="14745"/>
                    <a:pt x="12689" y="14745"/>
                    <a:pt x="12668" y="14745"/>
                  </a:cubicBezTo>
                  <a:cubicBezTo>
                    <a:pt x="12587" y="14847"/>
                    <a:pt x="12505" y="14949"/>
                    <a:pt x="12424" y="15030"/>
                  </a:cubicBezTo>
                  <a:cubicBezTo>
                    <a:pt x="12444" y="15112"/>
                    <a:pt x="12444" y="15152"/>
                    <a:pt x="12465" y="15214"/>
                  </a:cubicBezTo>
                  <a:cubicBezTo>
                    <a:pt x="12424" y="15234"/>
                    <a:pt x="12404" y="15234"/>
                    <a:pt x="12383" y="15234"/>
                  </a:cubicBezTo>
                  <a:cubicBezTo>
                    <a:pt x="12363" y="15254"/>
                    <a:pt x="12343" y="15254"/>
                    <a:pt x="12322" y="15254"/>
                  </a:cubicBezTo>
                  <a:cubicBezTo>
                    <a:pt x="12261" y="15438"/>
                    <a:pt x="12404" y="15580"/>
                    <a:pt x="12404" y="15804"/>
                  </a:cubicBezTo>
                  <a:cubicBezTo>
                    <a:pt x="12343" y="15743"/>
                    <a:pt x="12302" y="15702"/>
                    <a:pt x="12241" y="15662"/>
                  </a:cubicBezTo>
                  <a:lnTo>
                    <a:pt x="12241" y="15662"/>
                  </a:lnTo>
                  <a:cubicBezTo>
                    <a:pt x="12281" y="15702"/>
                    <a:pt x="12302" y="15763"/>
                    <a:pt x="12322" y="15804"/>
                  </a:cubicBezTo>
                  <a:cubicBezTo>
                    <a:pt x="12302" y="15865"/>
                    <a:pt x="12261" y="15906"/>
                    <a:pt x="12220" y="15967"/>
                  </a:cubicBezTo>
                  <a:lnTo>
                    <a:pt x="12139" y="15886"/>
                  </a:lnTo>
                  <a:cubicBezTo>
                    <a:pt x="12139" y="15906"/>
                    <a:pt x="12139" y="15926"/>
                    <a:pt x="12119" y="15926"/>
                  </a:cubicBezTo>
                  <a:cubicBezTo>
                    <a:pt x="12139" y="15967"/>
                    <a:pt x="12159" y="15987"/>
                    <a:pt x="12180" y="16028"/>
                  </a:cubicBezTo>
                  <a:cubicBezTo>
                    <a:pt x="12159" y="16089"/>
                    <a:pt x="12119" y="16150"/>
                    <a:pt x="12098" y="16211"/>
                  </a:cubicBezTo>
                  <a:cubicBezTo>
                    <a:pt x="12119" y="16273"/>
                    <a:pt x="12139" y="16334"/>
                    <a:pt x="12139" y="16374"/>
                  </a:cubicBezTo>
                  <a:cubicBezTo>
                    <a:pt x="12119" y="16415"/>
                    <a:pt x="12098" y="16456"/>
                    <a:pt x="12078" y="16497"/>
                  </a:cubicBezTo>
                  <a:cubicBezTo>
                    <a:pt x="12119" y="16517"/>
                    <a:pt x="12159" y="16537"/>
                    <a:pt x="12200" y="16558"/>
                  </a:cubicBezTo>
                  <a:cubicBezTo>
                    <a:pt x="12200" y="16639"/>
                    <a:pt x="12220" y="16721"/>
                    <a:pt x="12220" y="16802"/>
                  </a:cubicBezTo>
                  <a:cubicBezTo>
                    <a:pt x="12220" y="16822"/>
                    <a:pt x="12200" y="16822"/>
                    <a:pt x="12200" y="16843"/>
                  </a:cubicBezTo>
                  <a:cubicBezTo>
                    <a:pt x="12128" y="16843"/>
                    <a:pt x="12152" y="16714"/>
                    <a:pt x="12072" y="16714"/>
                  </a:cubicBezTo>
                  <a:cubicBezTo>
                    <a:pt x="12062" y="16714"/>
                    <a:pt x="12051" y="16716"/>
                    <a:pt x="12037" y="16721"/>
                  </a:cubicBezTo>
                  <a:cubicBezTo>
                    <a:pt x="12037" y="16802"/>
                    <a:pt x="12037" y="16924"/>
                    <a:pt x="11996" y="17006"/>
                  </a:cubicBezTo>
                  <a:cubicBezTo>
                    <a:pt x="11895" y="17148"/>
                    <a:pt x="11915" y="17311"/>
                    <a:pt x="11895" y="17474"/>
                  </a:cubicBezTo>
                  <a:cubicBezTo>
                    <a:pt x="11895" y="17515"/>
                    <a:pt x="11895" y="17556"/>
                    <a:pt x="11895" y="17617"/>
                  </a:cubicBezTo>
                  <a:cubicBezTo>
                    <a:pt x="11854" y="17780"/>
                    <a:pt x="11813" y="17943"/>
                    <a:pt x="11793" y="18126"/>
                  </a:cubicBezTo>
                  <a:cubicBezTo>
                    <a:pt x="11813" y="18187"/>
                    <a:pt x="11854" y="18248"/>
                    <a:pt x="11874" y="18329"/>
                  </a:cubicBezTo>
                  <a:cubicBezTo>
                    <a:pt x="11833" y="18329"/>
                    <a:pt x="11793" y="18350"/>
                    <a:pt x="11752" y="18370"/>
                  </a:cubicBezTo>
                  <a:cubicBezTo>
                    <a:pt x="11752" y="18411"/>
                    <a:pt x="11772" y="18472"/>
                    <a:pt x="11772" y="18513"/>
                  </a:cubicBezTo>
                  <a:cubicBezTo>
                    <a:pt x="11732" y="18615"/>
                    <a:pt x="11691" y="18737"/>
                    <a:pt x="11752" y="18839"/>
                  </a:cubicBezTo>
                  <a:cubicBezTo>
                    <a:pt x="11752" y="18859"/>
                    <a:pt x="11732" y="18879"/>
                    <a:pt x="11732" y="18879"/>
                  </a:cubicBezTo>
                  <a:cubicBezTo>
                    <a:pt x="11670" y="18961"/>
                    <a:pt x="11670" y="19042"/>
                    <a:pt x="11650" y="19124"/>
                  </a:cubicBezTo>
                  <a:cubicBezTo>
                    <a:pt x="11609" y="19205"/>
                    <a:pt x="11609" y="19327"/>
                    <a:pt x="11609" y="19429"/>
                  </a:cubicBezTo>
                  <a:cubicBezTo>
                    <a:pt x="11589" y="19551"/>
                    <a:pt x="11589" y="19674"/>
                    <a:pt x="11548" y="19775"/>
                  </a:cubicBezTo>
                  <a:cubicBezTo>
                    <a:pt x="11446" y="20101"/>
                    <a:pt x="11487" y="20447"/>
                    <a:pt x="11385" y="20773"/>
                  </a:cubicBezTo>
                  <a:cubicBezTo>
                    <a:pt x="11385" y="20794"/>
                    <a:pt x="11385" y="20814"/>
                    <a:pt x="11385" y="20834"/>
                  </a:cubicBezTo>
                  <a:cubicBezTo>
                    <a:pt x="11365" y="21058"/>
                    <a:pt x="11345" y="21282"/>
                    <a:pt x="11304" y="21527"/>
                  </a:cubicBezTo>
                  <a:cubicBezTo>
                    <a:pt x="11304" y="21588"/>
                    <a:pt x="11304" y="21669"/>
                    <a:pt x="11284" y="21730"/>
                  </a:cubicBezTo>
                  <a:cubicBezTo>
                    <a:pt x="11345" y="21771"/>
                    <a:pt x="11406" y="21792"/>
                    <a:pt x="11446" y="21812"/>
                  </a:cubicBezTo>
                  <a:cubicBezTo>
                    <a:pt x="11487" y="21832"/>
                    <a:pt x="11487" y="21873"/>
                    <a:pt x="11446" y="21893"/>
                  </a:cubicBezTo>
                  <a:cubicBezTo>
                    <a:pt x="11406" y="21893"/>
                    <a:pt x="11345" y="21873"/>
                    <a:pt x="11304" y="21853"/>
                  </a:cubicBezTo>
                  <a:cubicBezTo>
                    <a:pt x="11222" y="21955"/>
                    <a:pt x="11222" y="22077"/>
                    <a:pt x="11202" y="22179"/>
                  </a:cubicBezTo>
                  <a:cubicBezTo>
                    <a:pt x="11121" y="22586"/>
                    <a:pt x="11141" y="23014"/>
                    <a:pt x="11019" y="23400"/>
                  </a:cubicBezTo>
                  <a:cubicBezTo>
                    <a:pt x="11060" y="23624"/>
                    <a:pt x="10978" y="23808"/>
                    <a:pt x="10937" y="24011"/>
                  </a:cubicBezTo>
                  <a:cubicBezTo>
                    <a:pt x="10937" y="24093"/>
                    <a:pt x="10917" y="24174"/>
                    <a:pt x="10917" y="24256"/>
                  </a:cubicBezTo>
                  <a:cubicBezTo>
                    <a:pt x="10897" y="24398"/>
                    <a:pt x="10897" y="24521"/>
                    <a:pt x="10876" y="24663"/>
                  </a:cubicBezTo>
                  <a:cubicBezTo>
                    <a:pt x="10856" y="24887"/>
                    <a:pt x="10795" y="25091"/>
                    <a:pt x="10795" y="25315"/>
                  </a:cubicBezTo>
                  <a:cubicBezTo>
                    <a:pt x="10815" y="25356"/>
                    <a:pt x="10815" y="25376"/>
                    <a:pt x="10795" y="25396"/>
                  </a:cubicBezTo>
                  <a:cubicBezTo>
                    <a:pt x="10693" y="25580"/>
                    <a:pt x="10754" y="25763"/>
                    <a:pt x="10734" y="25905"/>
                  </a:cubicBezTo>
                  <a:cubicBezTo>
                    <a:pt x="10774" y="25967"/>
                    <a:pt x="10815" y="26028"/>
                    <a:pt x="10835" y="26068"/>
                  </a:cubicBezTo>
                  <a:cubicBezTo>
                    <a:pt x="10795" y="26109"/>
                    <a:pt x="10754" y="26129"/>
                    <a:pt x="10693" y="26150"/>
                  </a:cubicBezTo>
                  <a:cubicBezTo>
                    <a:pt x="10673" y="26231"/>
                    <a:pt x="10652" y="26333"/>
                    <a:pt x="10652" y="26435"/>
                  </a:cubicBezTo>
                  <a:cubicBezTo>
                    <a:pt x="10632" y="26598"/>
                    <a:pt x="10632" y="26761"/>
                    <a:pt x="10611" y="26924"/>
                  </a:cubicBezTo>
                  <a:cubicBezTo>
                    <a:pt x="10591" y="27168"/>
                    <a:pt x="10550" y="27392"/>
                    <a:pt x="10510" y="27616"/>
                  </a:cubicBezTo>
                  <a:cubicBezTo>
                    <a:pt x="10469" y="27901"/>
                    <a:pt x="10489" y="28227"/>
                    <a:pt x="10387" y="28512"/>
                  </a:cubicBezTo>
                  <a:cubicBezTo>
                    <a:pt x="10387" y="28553"/>
                    <a:pt x="10387" y="28594"/>
                    <a:pt x="10387" y="28614"/>
                  </a:cubicBezTo>
                  <a:cubicBezTo>
                    <a:pt x="10387" y="28818"/>
                    <a:pt x="10387" y="29001"/>
                    <a:pt x="10367" y="29225"/>
                  </a:cubicBezTo>
                  <a:cubicBezTo>
                    <a:pt x="10387" y="29245"/>
                    <a:pt x="10428" y="29286"/>
                    <a:pt x="10469" y="29327"/>
                  </a:cubicBezTo>
                  <a:cubicBezTo>
                    <a:pt x="10408" y="29347"/>
                    <a:pt x="10367" y="29368"/>
                    <a:pt x="10326" y="29368"/>
                  </a:cubicBezTo>
                  <a:cubicBezTo>
                    <a:pt x="10306" y="29531"/>
                    <a:pt x="10286" y="29693"/>
                    <a:pt x="10265" y="29856"/>
                  </a:cubicBezTo>
                  <a:cubicBezTo>
                    <a:pt x="10306" y="29917"/>
                    <a:pt x="10347" y="29958"/>
                    <a:pt x="10387" y="30019"/>
                  </a:cubicBezTo>
                  <a:cubicBezTo>
                    <a:pt x="10347" y="30040"/>
                    <a:pt x="10306" y="30060"/>
                    <a:pt x="10265" y="30080"/>
                  </a:cubicBezTo>
                  <a:cubicBezTo>
                    <a:pt x="10245" y="30223"/>
                    <a:pt x="10265" y="30345"/>
                    <a:pt x="10245" y="30488"/>
                  </a:cubicBezTo>
                  <a:cubicBezTo>
                    <a:pt x="10184" y="30915"/>
                    <a:pt x="10184" y="31363"/>
                    <a:pt x="10143" y="31811"/>
                  </a:cubicBezTo>
                  <a:cubicBezTo>
                    <a:pt x="10143" y="31832"/>
                    <a:pt x="10163" y="31832"/>
                    <a:pt x="10184" y="31852"/>
                  </a:cubicBezTo>
                  <a:cubicBezTo>
                    <a:pt x="10204" y="31852"/>
                    <a:pt x="10225" y="31832"/>
                    <a:pt x="10245" y="31832"/>
                  </a:cubicBezTo>
                  <a:cubicBezTo>
                    <a:pt x="10245" y="31771"/>
                    <a:pt x="10245" y="31730"/>
                    <a:pt x="10245" y="31649"/>
                  </a:cubicBezTo>
                  <a:cubicBezTo>
                    <a:pt x="10408" y="31669"/>
                    <a:pt x="10489" y="31750"/>
                    <a:pt x="10611" y="31873"/>
                  </a:cubicBezTo>
                  <a:cubicBezTo>
                    <a:pt x="10510" y="31873"/>
                    <a:pt x="10449" y="31893"/>
                    <a:pt x="10387" y="31893"/>
                  </a:cubicBezTo>
                  <a:cubicBezTo>
                    <a:pt x="10306" y="31954"/>
                    <a:pt x="10245" y="32015"/>
                    <a:pt x="10143" y="32117"/>
                  </a:cubicBezTo>
                  <a:cubicBezTo>
                    <a:pt x="10265" y="32097"/>
                    <a:pt x="10326" y="32097"/>
                    <a:pt x="10387" y="32076"/>
                  </a:cubicBezTo>
                  <a:cubicBezTo>
                    <a:pt x="10387" y="32117"/>
                    <a:pt x="10408" y="32158"/>
                    <a:pt x="10428" y="32198"/>
                  </a:cubicBezTo>
                  <a:cubicBezTo>
                    <a:pt x="10469" y="32178"/>
                    <a:pt x="10510" y="32158"/>
                    <a:pt x="10550" y="32117"/>
                  </a:cubicBezTo>
                  <a:cubicBezTo>
                    <a:pt x="10611" y="32076"/>
                    <a:pt x="10591" y="31974"/>
                    <a:pt x="10693" y="31934"/>
                  </a:cubicBezTo>
                  <a:cubicBezTo>
                    <a:pt x="10754" y="31893"/>
                    <a:pt x="10794" y="31792"/>
                    <a:pt x="10835" y="31711"/>
                  </a:cubicBezTo>
                  <a:lnTo>
                    <a:pt x="10835" y="31711"/>
                  </a:lnTo>
                  <a:cubicBezTo>
                    <a:pt x="10868" y="31716"/>
                    <a:pt x="10900" y="31730"/>
                    <a:pt x="10917" y="31730"/>
                  </a:cubicBezTo>
                  <a:cubicBezTo>
                    <a:pt x="10958" y="31832"/>
                    <a:pt x="10897" y="31934"/>
                    <a:pt x="10978" y="32015"/>
                  </a:cubicBezTo>
                  <a:cubicBezTo>
                    <a:pt x="11019" y="32015"/>
                    <a:pt x="11060" y="32035"/>
                    <a:pt x="11121" y="32056"/>
                  </a:cubicBezTo>
                  <a:cubicBezTo>
                    <a:pt x="11140" y="32046"/>
                    <a:pt x="11159" y="32042"/>
                    <a:pt x="11176" y="32042"/>
                  </a:cubicBezTo>
                  <a:cubicBezTo>
                    <a:pt x="11233" y="32042"/>
                    <a:pt x="11283" y="32081"/>
                    <a:pt x="11345" y="32097"/>
                  </a:cubicBezTo>
                  <a:cubicBezTo>
                    <a:pt x="11324" y="32158"/>
                    <a:pt x="11446" y="32178"/>
                    <a:pt x="11406" y="32259"/>
                  </a:cubicBezTo>
                  <a:cubicBezTo>
                    <a:pt x="11393" y="32264"/>
                    <a:pt x="11382" y="32265"/>
                    <a:pt x="11371" y="32265"/>
                  </a:cubicBezTo>
                  <a:cubicBezTo>
                    <a:pt x="11298" y="32265"/>
                    <a:pt x="11265" y="32177"/>
                    <a:pt x="11200" y="32177"/>
                  </a:cubicBezTo>
                  <a:cubicBezTo>
                    <a:pt x="11183" y="32177"/>
                    <a:pt x="11164" y="32183"/>
                    <a:pt x="11141" y="32198"/>
                  </a:cubicBezTo>
                  <a:cubicBezTo>
                    <a:pt x="11202" y="32259"/>
                    <a:pt x="11263" y="32341"/>
                    <a:pt x="11324" y="32402"/>
                  </a:cubicBezTo>
                  <a:cubicBezTo>
                    <a:pt x="11304" y="32463"/>
                    <a:pt x="11284" y="32524"/>
                    <a:pt x="11263" y="32585"/>
                  </a:cubicBezTo>
                  <a:cubicBezTo>
                    <a:pt x="11213" y="32568"/>
                    <a:pt x="11172" y="32559"/>
                    <a:pt x="11143" y="32559"/>
                  </a:cubicBezTo>
                  <a:cubicBezTo>
                    <a:pt x="11101" y="32559"/>
                    <a:pt x="11080" y="32578"/>
                    <a:pt x="11080" y="32626"/>
                  </a:cubicBezTo>
                  <a:cubicBezTo>
                    <a:pt x="11100" y="32667"/>
                    <a:pt x="11121" y="32687"/>
                    <a:pt x="11161" y="32708"/>
                  </a:cubicBezTo>
                  <a:cubicBezTo>
                    <a:pt x="11080" y="32809"/>
                    <a:pt x="11100" y="32911"/>
                    <a:pt x="11121" y="33013"/>
                  </a:cubicBezTo>
                  <a:cubicBezTo>
                    <a:pt x="11080" y="33033"/>
                    <a:pt x="11039" y="33054"/>
                    <a:pt x="10998" y="33094"/>
                  </a:cubicBezTo>
                  <a:cubicBezTo>
                    <a:pt x="11060" y="33135"/>
                    <a:pt x="11100" y="33156"/>
                    <a:pt x="11141" y="33176"/>
                  </a:cubicBezTo>
                  <a:cubicBezTo>
                    <a:pt x="11141" y="33237"/>
                    <a:pt x="11141" y="33278"/>
                    <a:pt x="11121" y="33318"/>
                  </a:cubicBezTo>
                  <a:cubicBezTo>
                    <a:pt x="11121" y="33359"/>
                    <a:pt x="11141" y="33420"/>
                    <a:pt x="11060" y="33420"/>
                  </a:cubicBezTo>
                  <a:cubicBezTo>
                    <a:pt x="11019" y="33318"/>
                    <a:pt x="11039" y="33156"/>
                    <a:pt x="10897" y="33115"/>
                  </a:cubicBezTo>
                  <a:cubicBezTo>
                    <a:pt x="10795" y="33196"/>
                    <a:pt x="10897" y="33278"/>
                    <a:pt x="10876" y="33359"/>
                  </a:cubicBezTo>
                  <a:cubicBezTo>
                    <a:pt x="10856" y="33380"/>
                    <a:pt x="10815" y="33380"/>
                    <a:pt x="10774" y="33380"/>
                  </a:cubicBezTo>
                  <a:cubicBezTo>
                    <a:pt x="10795" y="33624"/>
                    <a:pt x="10815" y="33889"/>
                    <a:pt x="10815" y="34133"/>
                  </a:cubicBezTo>
                  <a:cubicBezTo>
                    <a:pt x="10734" y="34153"/>
                    <a:pt x="10652" y="34153"/>
                    <a:pt x="10571" y="34174"/>
                  </a:cubicBezTo>
                  <a:cubicBezTo>
                    <a:pt x="10632" y="34296"/>
                    <a:pt x="10754" y="34357"/>
                    <a:pt x="10856" y="34418"/>
                  </a:cubicBezTo>
                  <a:cubicBezTo>
                    <a:pt x="10876" y="34439"/>
                    <a:pt x="10876" y="34459"/>
                    <a:pt x="10876" y="34479"/>
                  </a:cubicBezTo>
                  <a:cubicBezTo>
                    <a:pt x="10835" y="34500"/>
                    <a:pt x="10774" y="34520"/>
                    <a:pt x="10693" y="34561"/>
                  </a:cubicBezTo>
                  <a:cubicBezTo>
                    <a:pt x="10774" y="34581"/>
                    <a:pt x="10815" y="34602"/>
                    <a:pt x="10876" y="34622"/>
                  </a:cubicBezTo>
                  <a:cubicBezTo>
                    <a:pt x="10876" y="34683"/>
                    <a:pt x="10958" y="34744"/>
                    <a:pt x="10876" y="34826"/>
                  </a:cubicBezTo>
                  <a:cubicBezTo>
                    <a:pt x="10795" y="34785"/>
                    <a:pt x="10713" y="34724"/>
                    <a:pt x="10632" y="34683"/>
                  </a:cubicBezTo>
                  <a:cubicBezTo>
                    <a:pt x="10611" y="34642"/>
                    <a:pt x="10611" y="34581"/>
                    <a:pt x="10591" y="34540"/>
                  </a:cubicBezTo>
                  <a:cubicBezTo>
                    <a:pt x="10530" y="34520"/>
                    <a:pt x="10469" y="34500"/>
                    <a:pt x="10408" y="34479"/>
                  </a:cubicBezTo>
                  <a:cubicBezTo>
                    <a:pt x="10387" y="34398"/>
                    <a:pt x="10347" y="34316"/>
                    <a:pt x="10326" y="34235"/>
                  </a:cubicBezTo>
                  <a:lnTo>
                    <a:pt x="10102" y="34235"/>
                  </a:lnTo>
                  <a:cubicBezTo>
                    <a:pt x="10102" y="34276"/>
                    <a:pt x="10123" y="34337"/>
                    <a:pt x="10123" y="34378"/>
                  </a:cubicBezTo>
                  <a:cubicBezTo>
                    <a:pt x="10139" y="34382"/>
                    <a:pt x="10157" y="34382"/>
                    <a:pt x="10175" y="34382"/>
                  </a:cubicBezTo>
                  <a:cubicBezTo>
                    <a:pt x="10188" y="34382"/>
                    <a:pt x="10200" y="34382"/>
                    <a:pt x="10212" y="34382"/>
                  </a:cubicBezTo>
                  <a:cubicBezTo>
                    <a:pt x="10274" y="34382"/>
                    <a:pt x="10333" y="34391"/>
                    <a:pt x="10347" y="34500"/>
                  </a:cubicBezTo>
                  <a:cubicBezTo>
                    <a:pt x="10225" y="34520"/>
                    <a:pt x="10123" y="34540"/>
                    <a:pt x="10021" y="34540"/>
                  </a:cubicBezTo>
                  <a:cubicBezTo>
                    <a:pt x="10001" y="34602"/>
                    <a:pt x="10001" y="34642"/>
                    <a:pt x="10001" y="34683"/>
                  </a:cubicBezTo>
                  <a:cubicBezTo>
                    <a:pt x="10021" y="34764"/>
                    <a:pt x="10021" y="34826"/>
                    <a:pt x="10041" y="34907"/>
                  </a:cubicBezTo>
                  <a:cubicBezTo>
                    <a:pt x="10102" y="34846"/>
                    <a:pt x="10163" y="34785"/>
                    <a:pt x="10225" y="34724"/>
                  </a:cubicBezTo>
                  <a:cubicBezTo>
                    <a:pt x="10225" y="34744"/>
                    <a:pt x="10225" y="34785"/>
                    <a:pt x="10245" y="34805"/>
                  </a:cubicBezTo>
                  <a:cubicBezTo>
                    <a:pt x="10184" y="34887"/>
                    <a:pt x="10123" y="34907"/>
                    <a:pt x="10041" y="34907"/>
                  </a:cubicBezTo>
                  <a:cubicBezTo>
                    <a:pt x="10062" y="34968"/>
                    <a:pt x="10062" y="35029"/>
                    <a:pt x="10082" y="35090"/>
                  </a:cubicBezTo>
                  <a:cubicBezTo>
                    <a:pt x="10021" y="35090"/>
                    <a:pt x="9960" y="35111"/>
                    <a:pt x="9919" y="35111"/>
                  </a:cubicBezTo>
                  <a:cubicBezTo>
                    <a:pt x="9838" y="35457"/>
                    <a:pt x="9858" y="35823"/>
                    <a:pt x="9878" y="36170"/>
                  </a:cubicBezTo>
                  <a:cubicBezTo>
                    <a:pt x="9878" y="36251"/>
                    <a:pt x="9878" y="36353"/>
                    <a:pt x="9858" y="36434"/>
                  </a:cubicBezTo>
                  <a:cubicBezTo>
                    <a:pt x="9817" y="36618"/>
                    <a:pt x="9838" y="36801"/>
                    <a:pt x="9899" y="36964"/>
                  </a:cubicBezTo>
                  <a:cubicBezTo>
                    <a:pt x="9878" y="37127"/>
                    <a:pt x="9858" y="37290"/>
                    <a:pt x="9838" y="37453"/>
                  </a:cubicBezTo>
                  <a:cubicBezTo>
                    <a:pt x="9899" y="37473"/>
                    <a:pt x="9960" y="37493"/>
                    <a:pt x="10001" y="37514"/>
                  </a:cubicBezTo>
                  <a:cubicBezTo>
                    <a:pt x="10055" y="37405"/>
                    <a:pt x="10082" y="37360"/>
                    <a:pt x="10136" y="37360"/>
                  </a:cubicBezTo>
                  <a:cubicBezTo>
                    <a:pt x="10163" y="37360"/>
                    <a:pt x="10197" y="37371"/>
                    <a:pt x="10245" y="37392"/>
                  </a:cubicBezTo>
                  <a:cubicBezTo>
                    <a:pt x="10225" y="37595"/>
                    <a:pt x="10001" y="37575"/>
                    <a:pt x="9919" y="37697"/>
                  </a:cubicBezTo>
                  <a:cubicBezTo>
                    <a:pt x="9980" y="37779"/>
                    <a:pt x="10041" y="37860"/>
                    <a:pt x="10102" y="37941"/>
                  </a:cubicBezTo>
                  <a:cubicBezTo>
                    <a:pt x="10041" y="38023"/>
                    <a:pt x="10001" y="38104"/>
                    <a:pt x="9939" y="38186"/>
                  </a:cubicBezTo>
                  <a:cubicBezTo>
                    <a:pt x="9980" y="38206"/>
                    <a:pt x="10001" y="38227"/>
                    <a:pt x="10021" y="38247"/>
                  </a:cubicBezTo>
                  <a:cubicBezTo>
                    <a:pt x="10041" y="38308"/>
                    <a:pt x="10041" y="38369"/>
                    <a:pt x="10062" y="38410"/>
                  </a:cubicBezTo>
                  <a:cubicBezTo>
                    <a:pt x="10123" y="38410"/>
                    <a:pt x="10143" y="38390"/>
                    <a:pt x="10204" y="38390"/>
                  </a:cubicBezTo>
                  <a:cubicBezTo>
                    <a:pt x="10163" y="38308"/>
                    <a:pt x="10143" y="38247"/>
                    <a:pt x="10123" y="38206"/>
                  </a:cubicBezTo>
                  <a:cubicBezTo>
                    <a:pt x="10184" y="38145"/>
                    <a:pt x="10225" y="38104"/>
                    <a:pt x="10245" y="38064"/>
                  </a:cubicBezTo>
                  <a:cubicBezTo>
                    <a:pt x="10265" y="37982"/>
                    <a:pt x="10367" y="38023"/>
                    <a:pt x="10387" y="37982"/>
                  </a:cubicBezTo>
                  <a:cubicBezTo>
                    <a:pt x="10367" y="37880"/>
                    <a:pt x="10347" y="37779"/>
                    <a:pt x="10306" y="37677"/>
                  </a:cubicBezTo>
                  <a:cubicBezTo>
                    <a:pt x="10326" y="37656"/>
                    <a:pt x="10347" y="37616"/>
                    <a:pt x="10387" y="37575"/>
                  </a:cubicBezTo>
                  <a:cubicBezTo>
                    <a:pt x="10408" y="37636"/>
                    <a:pt x="10428" y="37677"/>
                    <a:pt x="10449" y="37717"/>
                  </a:cubicBezTo>
                  <a:cubicBezTo>
                    <a:pt x="10489" y="37738"/>
                    <a:pt x="10530" y="37758"/>
                    <a:pt x="10571" y="37779"/>
                  </a:cubicBezTo>
                  <a:cubicBezTo>
                    <a:pt x="10550" y="37738"/>
                    <a:pt x="10550" y="37677"/>
                    <a:pt x="10530" y="37636"/>
                  </a:cubicBezTo>
                  <a:cubicBezTo>
                    <a:pt x="10550" y="37595"/>
                    <a:pt x="10571" y="37575"/>
                    <a:pt x="10591" y="37555"/>
                  </a:cubicBezTo>
                  <a:cubicBezTo>
                    <a:pt x="10530" y="37514"/>
                    <a:pt x="10449" y="37473"/>
                    <a:pt x="10387" y="37453"/>
                  </a:cubicBezTo>
                  <a:cubicBezTo>
                    <a:pt x="10347" y="37331"/>
                    <a:pt x="10449" y="37351"/>
                    <a:pt x="10489" y="37310"/>
                  </a:cubicBezTo>
                  <a:cubicBezTo>
                    <a:pt x="10489" y="37290"/>
                    <a:pt x="10489" y="37249"/>
                    <a:pt x="10469" y="37249"/>
                  </a:cubicBezTo>
                  <a:cubicBezTo>
                    <a:pt x="10408" y="37208"/>
                    <a:pt x="10326" y="37188"/>
                    <a:pt x="10245" y="37147"/>
                  </a:cubicBezTo>
                  <a:cubicBezTo>
                    <a:pt x="10306" y="37127"/>
                    <a:pt x="10367" y="37086"/>
                    <a:pt x="10449" y="37066"/>
                  </a:cubicBezTo>
                  <a:cubicBezTo>
                    <a:pt x="10408" y="36984"/>
                    <a:pt x="10387" y="36882"/>
                    <a:pt x="10347" y="36760"/>
                  </a:cubicBezTo>
                  <a:lnTo>
                    <a:pt x="10347" y="36760"/>
                  </a:lnTo>
                  <a:cubicBezTo>
                    <a:pt x="10591" y="36862"/>
                    <a:pt x="10632" y="36923"/>
                    <a:pt x="10469" y="37086"/>
                  </a:cubicBezTo>
                  <a:cubicBezTo>
                    <a:pt x="10591" y="37086"/>
                    <a:pt x="10693" y="37106"/>
                    <a:pt x="10774" y="37229"/>
                  </a:cubicBezTo>
                  <a:cubicBezTo>
                    <a:pt x="10815" y="37269"/>
                    <a:pt x="10897" y="37290"/>
                    <a:pt x="10978" y="37331"/>
                  </a:cubicBezTo>
                  <a:cubicBezTo>
                    <a:pt x="10978" y="37371"/>
                    <a:pt x="10958" y="37412"/>
                    <a:pt x="10958" y="37453"/>
                  </a:cubicBezTo>
                  <a:cubicBezTo>
                    <a:pt x="10856" y="37493"/>
                    <a:pt x="10754" y="37534"/>
                    <a:pt x="10652" y="37555"/>
                  </a:cubicBezTo>
                  <a:cubicBezTo>
                    <a:pt x="10713" y="37656"/>
                    <a:pt x="10652" y="37738"/>
                    <a:pt x="10571" y="37779"/>
                  </a:cubicBezTo>
                  <a:cubicBezTo>
                    <a:pt x="10632" y="37840"/>
                    <a:pt x="10693" y="37901"/>
                    <a:pt x="10754" y="37962"/>
                  </a:cubicBezTo>
                  <a:cubicBezTo>
                    <a:pt x="10754" y="38023"/>
                    <a:pt x="10734" y="38104"/>
                    <a:pt x="10754" y="38145"/>
                  </a:cubicBezTo>
                  <a:cubicBezTo>
                    <a:pt x="10774" y="38206"/>
                    <a:pt x="10835" y="38267"/>
                    <a:pt x="10856" y="38328"/>
                  </a:cubicBezTo>
                  <a:cubicBezTo>
                    <a:pt x="10876" y="38369"/>
                    <a:pt x="10876" y="38410"/>
                    <a:pt x="10876" y="38430"/>
                  </a:cubicBezTo>
                  <a:lnTo>
                    <a:pt x="10754" y="38573"/>
                  </a:lnTo>
                  <a:cubicBezTo>
                    <a:pt x="10815" y="38614"/>
                    <a:pt x="10876" y="38634"/>
                    <a:pt x="10917" y="38675"/>
                  </a:cubicBezTo>
                  <a:cubicBezTo>
                    <a:pt x="10856" y="38715"/>
                    <a:pt x="10815" y="38756"/>
                    <a:pt x="10754" y="38797"/>
                  </a:cubicBezTo>
                  <a:cubicBezTo>
                    <a:pt x="10774" y="38817"/>
                    <a:pt x="10774" y="38858"/>
                    <a:pt x="10774" y="38899"/>
                  </a:cubicBezTo>
                  <a:lnTo>
                    <a:pt x="10550" y="38899"/>
                  </a:lnTo>
                  <a:cubicBezTo>
                    <a:pt x="10498" y="38899"/>
                    <a:pt x="10505" y="38809"/>
                    <a:pt x="10457" y="38809"/>
                  </a:cubicBezTo>
                  <a:cubicBezTo>
                    <a:pt x="10449" y="38809"/>
                    <a:pt x="10440" y="38811"/>
                    <a:pt x="10428" y="38817"/>
                  </a:cubicBezTo>
                  <a:cubicBezTo>
                    <a:pt x="10449" y="38838"/>
                    <a:pt x="10449" y="38858"/>
                    <a:pt x="10469" y="38899"/>
                  </a:cubicBezTo>
                  <a:cubicBezTo>
                    <a:pt x="10407" y="38914"/>
                    <a:pt x="10369" y="38953"/>
                    <a:pt x="10309" y="38953"/>
                  </a:cubicBezTo>
                  <a:cubicBezTo>
                    <a:pt x="10290" y="38953"/>
                    <a:pt x="10269" y="38949"/>
                    <a:pt x="10245" y="38939"/>
                  </a:cubicBezTo>
                  <a:cubicBezTo>
                    <a:pt x="10216" y="38935"/>
                    <a:pt x="10193" y="38933"/>
                    <a:pt x="10173" y="38933"/>
                  </a:cubicBezTo>
                  <a:cubicBezTo>
                    <a:pt x="10092" y="38933"/>
                    <a:pt x="10066" y="38972"/>
                    <a:pt x="10001" y="39102"/>
                  </a:cubicBezTo>
                  <a:cubicBezTo>
                    <a:pt x="10021" y="39143"/>
                    <a:pt x="10062" y="39184"/>
                    <a:pt x="10062" y="39225"/>
                  </a:cubicBezTo>
                  <a:cubicBezTo>
                    <a:pt x="10062" y="39306"/>
                    <a:pt x="10041" y="39387"/>
                    <a:pt x="10041" y="39469"/>
                  </a:cubicBezTo>
                  <a:cubicBezTo>
                    <a:pt x="10082" y="39591"/>
                    <a:pt x="10123" y="39713"/>
                    <a:pt x="10163" y="39835"/>
                  </a:cubicBezTo>
                  <a:cubicBezTo>
                    <a:pt x="10163" y="39835"/>
                    <a:pt x="10163" y="39856"/>
                    <a:pt x="10163" y="39876"/>
                  </a:cubicBezTo>
                  <a:cubicBezTo>
                    <a:pt x="10123" y="39835"/>
                    <a:pt x="10082" y="39815"/>
                    <a:pt x="10021" y="39774"/>
                  </a:cubicBezTo>
                  <a:cubicBezTo>
                    <a:pt x="10001" y="39795"/>
                    <a:pt x="9980" y="39815"/>
                    <a:pt x="9960" y="39835"/>
                  </a:cubicBezTo>
                  <a:cubicBezTo>
                    <a:pt x="10001" y="39876"/>
                    <a:pt x="10041" y="39917"/>
                    <a:pt x="10062" y="39978"/>
                  </a:cubicBezTo>
                  <a:cubicBezTo>
                    <a:pt x="10082" y="40039"/>
                    <a:pt x="10102" y="40121"/>
                    <a:pt x="10102" y="40182"/>
                  </a:cubicBezTo>
                  <a:cubicBezTo>
                    <a:pt x="10123" y="40243"/>
                    <a:pt x="10143" y="40304"/>
                    <a:pt x="10163" y="40365"/>
                  </a:cubicBezTo>
                  <a:cubicBezTo>
                    <a:pt x="10082" y="40365"/>
                    <a:pt x="10041" y="40385"/>
                    <a:pt x="9960" y="40406"/>
                  </a:cubicBezTo>
                  <a:cubicBezTo>
                    <a:pt x="10001" y="40467"/>
                    <a:pt x="10041" y="40508"/>
                    <a:pt x="10082" y="40569"/>
                  </a:cubicBezTo>
                  <a:cubicBezTo>
                    <a:pt x="10062" y="40650"/>
                    <a:pt x="10001" y="40752"/>
                    <a:pt x="10102" y="40813"/>
                  </a:cubicBezTo>
                  <a:cubicBezTo>
                    <a:pt x="10113" y="40820"/>
                    <a:pt x="10125" y="40823"/>
                    <a:pt x="10137" y="40823"/>
                  </a:cubicBezTo>
                  <a:cubicBezTo>
                    <a:pt x="10172" y="40823"/>
                    <a:pt x="10210" y="40801"/>
                    <a:pt x="10246" y="40801"/>
                  </a:cubicBezTo>
                  <a:cubicBezTo>
                    <a:pt x="10267" y="40801"/>
                    <a:pt x="10287" y="40809"/>
                    <a:pt x="10306" y="40833"/>
                  </a:cubicBezTo>
                  <a:cubicBezTo>
                    <a:pt x="10265" y="40915"/>
                    <a:pt x="10204" y="40935"/>
                    <a:pt x="10123" y="40935"/>
                  </a:cubicBezTo>
                  <a:cubicBezTo>
                    <a:pt x="10102" y="40935"/>
                    <a:pt x="10102" y="40976"/>
                    <a:pt x="10082" y="40996"/>
                  </a:cubicBezTo>
                  <a:cubicBezTo>
                    <a:pt x="10102" y="41037"/>
                    <a:pt x="10143" y="41098"/>
                    <a:pt x="10163" y="41180"/>
                  </a:cubicBezTo>
                  <a:lnTo>
                    <a:pt x="10265" y="41078"/>
                  </a:lnTo>
                  <a:lnTo>
                    <a:pt x="10265" y="41078"/>
                  </a:lnTo>
                  <a:cubicBezTo>
                    <a:pt x="10306" y="41200"/>
                    <a:pt x="10286" y="41281"/>
                    <a:pt x="10225" y="41363"/>
                  </a:cubicBezTo>
                  <a:cubicBezTo>
                    <a:pt x="10184" y="41404"/>
                    <a:pt x="10143" y="41465"/>
                    <a:pt x="10123" y="41505"/>
                  </a:cubicBezTo>
                  <a:cubicBezTo>
                    <a:pt x="10184" y="41485"/>
                    <a:pt x="10245" y="41485"/>
                    <a:pt x="10286" y="41485"/>
                  </a:cubicBezTo>
                  <a:cubicBezTo>
                    <a:pt x="10325" y="41543"/>
                    <a:pt x="10345" y="41602"/>
                    <a:pt x="10293" y="41660"/>
                  </a:cubicBezTo>
                  <a:lnTo>
                    <a:pt x="10293" y="41660"/>
                  </a:lnTo>
                  <a:cubicBezTo>
                    <a:pt x="10291" y="41656"/>
                    <a:pt x="10288" y="41652"/>
                    <a:pt x="10286" y="41648"/>
                  </a:cubicBezTo>
                  <a:lnTo>
                    <a:pt x="10286" y="41668"/>
                  </a:lnTo>
                  <a:cubicBezTo>
                    <a:pt x="10288" y="41666"/>
                    <a:pt x="10291" y="41663"/>
                    <a:pt x="10293" y="41660"/>
                  </a:cubicBezTo>
                  <a:lnTo>
                    <a:pt x="10293" y="41660"/>
                  </a:lnTo>
                  <a:cubicBezTo>
                    <a:pt x="10326" y="41715"/>
                    <a:pt x="10324" y="41753"/>
                    <a:pt x="10286" y="41791"/>
                  </a:cubicBezTo>
                  <a:cubicBezTo>
                    <a:pt x="10245" y="41791"/>
                    <a:pt x="10204" y="41791"/>
                    <a:pt x="10123" y="41770"/>
                  </a:cubicBezTo>
                  <a:lnTo>
                    <a:pt x="10123" y="41770"/>
                  </a:lnTo>
                  <a:cubicBezTo>
                    <a:pt x="10163" y="42096"/>
                    <a:pt x="10286" y="42381"/>
                    <a:pt x="10387" y="42666"/>
                  </a:cubicBezTo>
                  <a:cubicBezTo>
                    <a:pt x="10550" y="42707"/>
                    <a:pt x="10713" y="42768"/>
                    <a:pt x="10876" y="42829"/>
                  </a:cubicBezTo>
                  <a:cubicBezTo>
                    <a:pt x="10937" y="42768"/>
                    <a:pt x="10998" y="42707"/>
                    <a:pt x="11060" y="42646"/>
                  </a:cubicBezTo>
                  <a:cubicBezTo>
                    <a:pt x="11060" y="42585"/>
                    <a:pt x="11060" y="42503"/>
                    <a:pt x="11080" y="42463"/>
                  </a:cubicBezTo>
                  <a:cubicBezTo>
                    <a:pt x="11222" y="42402"/>
                    <a:pt x="11324" y="42340"/>
                    <a:pt x="11446" y="42279"/>
                  </a:cubicBezTo>
                  <a:cubicBezTo>
                    <a:pt x="11385" y="42157"/>
                    <a:pt x="11385" y="42015"/>
                    <a:pt x="11426" y="41892"/>
                  </a:cubicBezTo>
                  <a:cubicBezTo>
                    <a:pt x="11365" y="41831"/>
                    <a:pt x="11304" y="41811"/>
                    <a:pt x="11324" y="41709"/>
                  </a:cubicBezTo>
                  <a:cubicBezTo>
                    <a:pt x="11365" y="41709"/>
                    <a:pt x="11406" y="41729"/>
                    <a:pt x="11467" y="41750"/>
                  </a:cubicBezTo>
                  <a:cubicBezTo>
                    <a:pt x="11508" y="41648"/>
                    <a:pt x="11528" y="41567"/>
                    <a:pt x="11569" y="41465"/>
                  </a:cubicBezTo>
                  <a:cubicBezTo>
                    <a:pt x="11508" y="41383"/>
                    <a:pt x="11446" y="41302"/>
                    <a:pt x="11406" y="41220"/>
                  </a:cubicBezTo>
                  <a:cubicBezTo>
                    <a:pt x="11426" y="41139"/>
                    <a:pt x="11467" y="41078"/>
                    <a:pt x="11508" y="40976"/>
                  </a:cubicBezTo>
                  <a:cubicBezTo>
                    <a:pt x="11569" y="41017"/>
                    <a:pt x="11609" y="41037"/>
                    <a:pt x="11650" y="41057"/>
                  </a:cubicBezTo>
                  <a:cubicBezTo>
                    <a:pt x="11691" y="41057"/>
                    <a:pt x="11732" y="41037"/>
                    <a:pt x="11793" y="41037"/>
                  </a:cubicBezTo>
                  <a:cubicBezTo>
                    <a:pt x="11813" y="41139"/>
                    <a:pt x="11833" y="41241"/>
                    <a:pt x="11874" y="41363"/>
                  </a:cubicBezTo>
                  <a:cubicBezTo>
                    <a:pt x="11833" y="41404"/>
                    <a:pt x="11813" y="41424"/>
                    <a:pt x="11772" y="41465"/>
                  </a:cubicBezTo>
                  <a:cubicBezTo>
                    <a:pt x="11793" y="41526"/>
                    <a:pt x="11813" y="41587"/>
                    <a:pt x="11813" y="41648"/>
                  </a:cubicBezTo>
                  <a:cubicBezTo>
                    <a:pt x="11772" y="41668"/>
                    <a:pt x="11732" y="41689"/>
                    <a:pt x="11650" y="41729"/>
                  </a:cubicBezTo>
                  <a:cubicBezTo>
                    <a:pt x="11732" y="41750"/>
                    <a:pt x="11813" y="41770"/>
                    <a:pt x="11874" y="41791"/>
                  </a:cubicBezTo>
                  <a:cubicBezTo>
                    <a:pt x="11833" y="41852"/>
                    <a:pt x="11793" y="41913"/>
                    <a:pt x="11772" y="41974"/>
                  </a:cubicBezTo>
                  <a:cubicBezTo>
                    <a:pt x="11732" y="42035"/>
                    <a:pt x="11711" y="42116"/>
                    <a:pt x="11670" y="42178"/>
                  </a:cubicBezTo>
                  <a:cubicBezTo>
                    <a:pt x="11666" y="42191"/>
                    <a:pt x="11656" y="42196"/>
                    <a:pt x="11644" y="42196"/>
                  </a:cubicBezTo>
                  <a:cubicBezTo>
                    <a:pt x="11621" y="42196"/>
                    <a:pt x="11591" y="42182"/>
                    <a:pt x="11567" y="42182"/>
                  </a:cubicBezTo>
                  <a:cubicBezTo>
                    <a:pt x="11545" y="42182"/>
                    <a:pt x="11528" y="42193"/>
                    <a:pt x="11528" y="42239"/>
                  </a:cubicBezTo>
                  <a:cubicBezTo>
                    <a:pt x="11548" y="42259"/>
                    <a:pt x="11569" y="42279"/>
                    <a:pt x="11589" y="42279"/>
                  </a:cubicBezTo>
                  <a:cubicBezTo>
                    <a:pt x="11569" y="42361"/>
                    <a:pt x="11528" y="42442"/>
                    <a:pt x="11487" y="42503"/>
                  </a:cubicBezTo>
                  <a:cubicBezTo>
                    <a:pt x="11446" y="42585"/>
                    <a:pt x="11324" y="42585"/>
                    <a:pt x="11324" y="42707"/>
                  </a:cubicBezTo>
                  <a:cubicBezTo>
                    <a:pt x="11426" y="42768"/>
                    <a:pt x="11528" y="42829"/>
                    <a:pt x="11630" y="42890"/>
                  </a:cubicBezTo>
                  <a:cubicBezTo>
                    <a:pt x="11630" y="42992"/>
                    <a:pt x="11650" y="43074"/>
                    <a:pt x="11650" y="43155"/>
                  </a:cubicBezTo>
                  <a:cubicBezTo>
                    <a:pt x="11691" y="43155"/>
                    <a:pt x="11732" y="43155"/>
                    <a:pt x="11772" y="43175"/>
                  </a:cubicBezTo>
                  <a:lnTo>
                    <a:pt x="11752" y="43012"/>
                  </a:lnTo>
                  <a:lnTo>
                    <a:pt x="11752" y="43012"/>
                  </a:lnTo>
                  <a:cubicBezTo>
                    <a:pt x="11813" y="43053"/>
                    <a:pt x="11874" y="43094"/>
                    <a:pt x="11915" y="43094"/>
                  </a:cubicBezTo>
                  <a:cubicBezTo>
                    <a:pt x="11976" y="43114"/>
                    <a:pt x="12057" y="43074"/>
                    <a:pt x="12078" y="43175"/>
                  </a:cubicBezTo>
                  <a:cubicBezTo>
                    <a:pt x="12037" y="43216"/>
                    <a:pt x="11996" y="43257"/>
                    <a:pt x="11935" y="43318"/>
                  </a:cubicBezTo>
                  <a:cubicBezTo>
                    <a:pt x="12119" y="43461"/>
                    <a:pt x="12200" y="43603"/>
                    <a:pt x="12139" y="43685"/>
                  </a:cubicBezTo>
                  <a:cubicBezTo>
                    <a:pt x="12119" y="43664"/>
                    <a:pt x="12078" y="43644"/>
                    <a:pt x="12057" y="43623"/>
                  </a:cubicBezTo>
                  <a:cubicBezTo>
                    <a:pt x="12043" y="43616"/>
                    <a:pt x="12030" y="43611"/>
                    <a:pt x="12020" y="43611"/>
                  </a:cubicBezTo>
                  <a:cubicBezTo>
                    <a:pt x="12002" y="43611"/>
                    <a:pt x="11989" y="43625"/>
                    <a:pt x="11976" y="43664"/>
                  </a:cubicBezTo>
                  <a:cubicBezTo>
                    <a:pt x="12119" y="43746"/>
                    <a:pt x="12261" y="43827"/>
                    <a:pt x="12404" y="43909"/>
                  </a:cubicBezTo>
                  <a:cubicBezTo>
                    <a:pt x="12404" y="43949"/>
                    <a:pt x="12424" y="43990"/>
                    <a:pt x="12424" y="44010"/>
                  </a:cubicBezTo>
                  <a:cubicBezTo>
                    <a:pt x="12505" y="44072"/>
                    <a:pt x="12587" y="44133"/>
                    <a:pt x="12668" y="44173"/>
                  </a:cubicBezTo>
                  <a:cubicBezTo>
                    <a:pt x="12628" y="44296"/>
                    <a:pt x="12709" y="44357"/>
                    <a:pt x="12750" y="44458"/>
                  </a:cubicBezTo>
                  <a:cubicBezTo>
                    <a:pt x="12831" y="44499"/>
                    <a:pt x="12933" y="44540"/>
                    <a:pt x="12994" y="44581"/>
                  </a:cubicBezTo>
                  <a:cubicBezTo>
                    <a:pt x="13076" y="44560"/>
                    <a:pt x="13137" y="44540"/>
                    <a:pt x="13198" y="44540"/>
                  </a:cubicBezTo>
                  <a:cubicBezTo>
                    <a:pt x="13178" y="44458"/>
                    <a:pt x="13157" y="44397"/>
                    <a:pt x="13137" y="44357"/>
                  </a:cubicBezTo>
                  <a:cubicBezTo>
                    <a:pt x="13259" y="44275"/>
                    <a:pt x="13361" y="44194"/>
                    <a:pt x="13483" y="44092"/>
                  </a:cubicBezTo>
                  <a:lnTo>
                    <a:pt x="13605" y="44092"/>
                  </a:lnTo>
                  <a:cubicBezTo>
                    <a:pt x="13585" y="44031"/>
                    <a:pt x="13564" y="43990"/>
                    <a:pt x="13544" y="43970"/>
                  </a:cubicBezTo>
                  <a:cubicBezTo>
                    <a:pt x="13585" y="43888"/>
                    <a:pt x="13646" y="43807"/>
                    <a:pt x="13626" y="43746"/>
                  </a:cubicBezTo>
                  <a:cubicBezTo>
                    <a:pt x="13605" y="43481"/>
                    <a:pt x="13748" y="43318"/>
                    <a:pt x="13911" y="43155"/>
                  </a:cubicBezTo>
                  <a:cubicBezTo>
                    <a:pt x="13951" y="43196"/>
                    <a:pt x="13972" y="43216"/>
                    <a:pt x="13992" y="43237"/>
                  </a:cubicBezTo>
                  <a:cubicBezTo>
                    <a:pt x="14175" y="42829"/>
                    <a:pt x="14237" y="42402"/>
                    <a:pt x="14298" y="41974"/>
                  </a:cubicBezTo>
                  <a:cubicBezTo>
                    <a:pt x="14298" y="41913"/>
                    <a:pt x="14298" y="41872"/>
                    <a:pt x="14318" y="41831"/>
                  </a:cubicBezTo>
                  <a:cubicBezTo>
                    <a:pt x="14399" y="41729"/>
                    <a:pt x="14338" y="41607"/>
                    <a:pt x="14399" y="41485"/>
                  </a:cubicBezTo>
                  <a:cubicBezTo>
                    <a:pt x="14440" y="41404"/>
                    <a:pt x="14359" y="41281"/>
                    <a:pt x="14318" y="41200"/>
                  </a:cubicBezTo>
                  <a:cubicBezTo>
                    <a:pt x="14318" y="41180"/>
                    <a:pt x="14318" y="41159"/>
                    <a:pt x="14318" y="41139"/>
                  </a:cubicBezTo>
                  <a:cubicBezTo>
                    <a:pt x="14338" y="41139"/>
                    <a:pt x="14359" y="41119"/>
                    <a:pt x="14379" y="41098"/>
                  </a:cubicBezTo>
                  <a:cubicBezTo>
                    <a:pt x="14359" y="41057"/>
                    <a:pt x="14359" y="41017"/>
                    <a:pt x="14338" y="40976"/>
                  </a:cubicBezTo>
                  <a:cubicBezTo>
                    <a:pt x="14399" y="40956"/>
                    <a:pt x="14420" y="40956"/>
                    <a:pt x="14481" y="40935"/>
                  </a:cubicBezTo>
                  <a:cubicBezTo>
                    <a:pt x="14501" y="40894"/>
                    <a:pt x="14522" y="40833"/>
                    <a:pt x="14542" y="40772"/>
                  </a:cubicBezTo>
                  <a:cubicBezTo>
                    <a:pt x="14562" y="40711"/>
                    <a:pt x="14562" y="40650"/>
                    <a:pt x="14562" y="40589"/>
                  </a:cubicBezTo>
                  <a:cubicBezTo>
                    <a:pt x="14562" y="40528"/>
                    <a:pt x="14583" y="40467"/>
                    <a:pt x="14583" y="40406"/>
                  </a:cubicBezTo>
                  <a:cubicBezTo>
                    <a:pt x="14501" y="40345"/>
                    <a:pt x="14440" y="40304"/>
                    <a:pt x="14379" y="40263"/>
                  </a:cubicBezTo>
                  <a:cubicBezTo>
                    <a:pt x="14338" y="40182"/>
                    <a:pt x="14359" y="40100"/>
                    <a:pt x="14379" y="40039"/>
                  </a:cubicBezTo>
                  <a:cubicBezTo>
                    <a:pt x="14420" y="39978"/>
                    <a:pt x="14420" y="39897"/>
                    <a:pt x="14420" y="39815"/>
                  </a:cubicBezTo>
                  <a:cubicBezTo>
                    <a:pt x="14440" y="39734"/>
                    <a:pt x="14461" y="39652"/>
                    <a:pt x="14461" y="39571"/>
                  </a:cubicBezTo>
                  <a:cubicBezTo>
                    <a:pt x="14481" y="39510"/>
                    <a:pt x="14461" y="39428"/>
                    <a:pt x="14522" y="39387"/>
                  </a:cubicBezTo>
                  <a:cubicBezTo>
                    <a:pt x="14562" y="39387"/>
                    <a:pt x="14583" y="39408"/>
                    <a:pt x="14624" y="39408"/>
                  </a:cubicBezTo>
                  <a:cubicBezTo>
                    <a:pt x="14603" y="39265"/>
                    <a:pt x="14562" y="39143"/>
                    <a:pt x="14522" y="38980"/>
                  </a:cubicBezTo>
                  <a:cubicBezTo>
                    <a:pt x="14583" y="38776"/>
                    <a:pt x="14664" y="38532"/>
                    <a:pt x="14725" y="38267"/>
                  </a:cubicBezTo>
                  <a:cubicBezTo>
                    <a:pt x="14766" y="38308"/>
                    <a:pt x="14807" y="38328"/>
                    <a:pt x="14827" y="38369"/>
                  </a:cubicBezTo>
                  <a:cubicBezTo>
                    <a:pt x="14868" y="38328"/>
                    <a:pt x="14909" y="38288"/>
                    <a:pt x="14970" y="38247"/>
                  </a:cubicBezTo>
                  <a:cubicBezTo>
                    <a:pt x="14868" y="38206"/>
                    <a:pt x="14766" y="38247"/>
                    <a:pt x="14725" y="38125"/>
                  </a:cubicBezTo>
                  <a:cubicBezTo>
                    <a:pt x="14807" y="37962"/>
                    <a:pt x="14705" y="37738"/>
                    <a:pt x="14827" y="37555"/>
                  </a:cubicBezTo>
                  <a:cubicBezTo>
                    <a:pt x="14868" y="37575"/>
                    <a:pt x="14909" y="37595"/>
                    <a:pt x="14970" y="37616"/>
                  </a:cubicBezTo>
                  <a:cubicBezTo>
                    <a:pt x="14970" y="37555"/>
                    <a:pt x="14990" y="37493"/>
                    <a:pt x="14990" y="37432"/>
                  </a:cubicBezTo>
                  <a:cubicBezTo>
                    <a:pt x="15031" y="37432"/>
                    <a:pt x="15072" y="37453"/>
                    <a:pt x="15112" y="37453"/>
                  </a:cubicBezTo>
                  <a:cubicBezTo>
                    <a:pt x="15092" y="37371"/>
                    <a:pt x="15072" y="37310"/>
                    <a:pt x="15051" y="37229"/>
                  </a:cubicBezTo>
                  <a:cubicBezTo>
                    <a:pt x="15194" y="37188"/>
                    <a:pt x="15051" y="37066"/>
                    <a:pt x="15092" y="36984"/>
                  </a:cubicBezTo>
                  <a:cubicBezTo>
                    <a:pt x="15112" y="36984"/>
                    <a:pt x="15153" y="36964"/>
                    <a:pt x="15173" y="36964"/>
                  </a:cubicBezTo>
                  <a:cubicBezTo>
                    <a:pt x="15194" y="36923"/>
                    <a:pt x="15173" y="36882"/>
                    <a:pt x="15194" y="36821"/>
                  </a:cubicBezTo>
                  <a:cubicBezTo>
                    <a:pt x="15194" y="36781"/>
                    <a:pt x="15214" y="36720"/>
                    <a:pt x="15234" y="36699"/>
                  </a:cubicBezTo>
                  <a:cubicBezTo>
                    <a:pt x="15194" y="36597"/>
                    <a:pt x="15031" y="36577"/>
                    <a:pt x="15112" y="36434"/>
                  </a:cubicBezTo>
                  <a:lnTo>
                    <a:pt x="15112" y="36434"/>
                  </a:lnTo>
                  <a:cubicBezTo>
                    <a:pt x="15153" y="36455"/>
                    <a:pt x="15194" y="36475"/>
                    <a:pt x="15255" y="36496"/>
                  </a:cubicBezTo>
                  <a:cubicBezTo>
                    <a:pt x="15255" y="36414"/>
                    <a:pt x="15234" y="36353"/>
                    <a:pt x="15255" y="36292"/>
                  </a:cubicBezTo>
                  <a:cubicBezTo>
                    <a:pt x="15275" y="36170"/>
                    <a:pt x="15316" y="36047"/>
                    <a:pt x="15336" y="35925"/>
                  </a:cubicBezTo>
                  <a:cubicBezTo>
                    <a:pt x="15418" y="35599"/>
                    <a:pt x="15479" y="35274"/>
                    <a:pt x="15499" y="34927"/>
                  </a:cubicBezTo>
                  <a:cubicBezTo>
                    <a:pt x="15520" y="34805"/>
                    <a:pt x="15520" y="34663"/>
                    <a:pt x="15581" y="34540"/>
                  </a:cubicBezTo>
                  <a:cubicBezTo>
                    <a:pt x="15540" y="34479"/>
                    <a:pt x="15520" y="34418"/>
                    <a:pt x="15499" y="34337"/>
                  </a:cubicBezTo>
                  <a:lnTo>
                    <a:pt x="15499" y="34337"/>
                  </a:lnTo>
                  <a:cubicBezTo>
                    <a:pt x="15510" y="34339"/>
                    <a:pt x="15520" y="34339"/>
                    <a:pt x="15529" y="34339"/>
                  </a:cubicBezTo>
                  <a:cubicBezTo>
                    <a:pt x="15618" y="34339"/>
                    <a:pt x="15601" y="34252"/>
                    <a:pt x="15601" y="34215"/>
                  </a:cubicBezTo>
                  <a:cubicBezTo>
                    <a:pt x="15560" y="33950"/>
                    <a:pt x="15703" y="33705"/>
                    <a:pt x="15723" y="33441"/>
                  </a:cubicBezTo>
                  <a:cubicBezTo>
                    <a:pt x="15744" y="33176"/>
                    <a:pt x="15845" y="32932"/>
                    <a:pt x="15886" y="32667"/>
                  </a:cubicBezTo>
                  <a:cubicBezTo>
                    <a:pt x="15927" y="32565"/>
                    <a:pt x="15947" y="32443"/>
                    <a:pt x="15886" y="32341"/>
                  </a:cubicBezTo>
                  <a:cubicBezTo>
                    <a:pt x="15907" y="32300"/>
                    <a:pt x="15947" y="32259"/>
                    <a:pt x="15947" y="32219"/>
                  </a:cubicBezTo>
                  <a:cubicBezTo>
                    <a:pt x="16008" y="31852"/>
                    <a:pt x="16151" y="31506"/>
                    <a:pt x="16131" y="31119"/>
                  </a:cubicBezTo>
                  <a:cubicBezTo>
                    <a:pt x="16131" y="31058"/>
                    <a:pt x="16151" y="30997"/>
                    <a:pt x="16171" y="30936"/>
                  </a:cubicBezTo>
                  <a:cubicBezTo>
                    <a:pt x="16212" y="30793"/>
                    <a:pt x="16273" y="30630"/>
                    <a:pt x="16293" y="30488"/>
                  </a:cubicBezTo>
                  <a:cubicBezTo>
                    <a:pt x="16314" y="30284"/>
                    <a:pt x="16436" y="30101"/>
                    <a:pt x="16334" y="29897"/>
                  </a:cubicBezTo>
                  <a:cubicBezTo>
                    <a:pt x="16416" y="29836"/>
                    <a:pt x="16456" y="29755"/>
                    <a:pt x="16436" y="29632"/>
                  </a:cubicBezTo>
                  <a:cubicBezTo>
                    <a:pt x="16360" y="29632"/>
                    <a:pt x="16295" y="29701"/>
                    <a:pt x="16224" y="29701"/>
                  </a:cubicBezTo>
                  <a:cubicBezTo>
                    <a:pt x="16201" y="29701"/>
                    <a:pt x="16176" y="29693"/>
                    <a:pt x="16151" y="29673"/>
                  </a:cubicBezTo>
                  <a:cubicBezTo>
                    <a:pt x="16171" y="29571"/>
                    <a:pt x="16192" y="29469"/>
                    <a:pt x="16212" y="29368"/>
                  </a:cubicBezTo>
                  <a:cubicBezTo>
                    <a:pt x="16253" y="29368"/>
                    <a:pt x="16293" y="29347"/>
                    <a:pt x="16314" y="29347"/>
                  </a:cubicBezTo>
                  <a:lnTo>
                    <a:pt x="16314" y="29205"/>
                  </a:lnTo>
                  <a:cubicBezTo>
                    <a:pt x="16375" y="29184"/>
                    <a:pt x="16436" y="29184"/>
                    <a:pt x="16518" y="29164"/>
                  </a:cubicBezTo>
                  <a:cubicBezTo>
                    <a:pt x="16518" y="29103"/>
                    <a:pt x="16518" y="29042"/>
                    <a:pt x="16518" y="29001"/>
                  </a:cubicBezTo>
                  <a:cubicBezTo>
                    <a:pt x="16456" y="28920"/>
                    <a:pt x="16395" y="28858"/>
                    <a:pt x="16355" y="28818"/>
                  </a:cubicBezTo>
                  <a:cubicBezTo>
                    <a:pt x="16375" y="28696"/>
                    <a:pt x="16375" y="28594"/>
                    <a:pt x="16375" y="28492"/>
                  </a:cubicBezTo>
                  <a:cubicBezTo>
                    <a:pt x="16395" y="28471"/>
                    <a:pt x="16436" y="28471"/>
                    <a:pt x="16456" y="28451"/>
                  </a:cubicBezTo>
                  <a:lnTo>
                    <a:pt x="16456" y="28451"/>
                  </a:lnTo>
                  <a:cubicBezTo>
                    <a:pt x="16538" y="28573"/>
                    <a:pt x="16477" y="28716"/>
                    <a:pt x="16436" y="28879"/>
                  </a:cubicBezTo>
                  <a:cubicBezTo>
                    <a:pt x="16538" y="28818"/>
                    <a:pt x="16579" y="28797"/>
                    <a:pt x="16599" y="28797"/>
                  </a:cubicBezTo>
                  <a:cubicBezTo>
                    <a:pt x="16660" y="28614"/>
                    <a:pt x="16579" y="28492"/>
                    <a:pt x="16538" y="28349"/>
                  </a:cubicBezTo>
                  <a:cubicBezTo>
                    <a:pt x="16497" y="28370"/>
                    <a:pt x="16456" y="28370"/>
                    <a:pt x="16395" y="28390"/>
                  </a:cubicBezTo>
                  <a:cubicBezTo>
                    <a:pt x="16416" y="28207"/>
                    <a:pt x="16436" y="28064"/>
                    <a:pt x="16477" y="27901"/>
                  </a:cubicBezTo>
                  <a:cubicBezTo>
                    <a:pt x="16518" y="27718"/>
                    <a:pt x="16558" y="27555"/>
                    <a:pt x="16579" y="27392"/>
                  </a:cubicBezTo>
                  <a:cubicBezTo>
                    <a:pt x="16619" y="27229"/>
                    <a:pt x="16680" y="27087"/>
                    <a:pt x="16680" y="26924"/>
                  </a:cubicBezTo>
                  <a:cubicBezTo>
                    <a:pt x="16708" y="26917"/>
                    <a:pt x="16735" y="26917"/>
                    <a:pt x="16762" y="26917"/>
                  </a:cubicBezTo>
                  <a:lnTo>
                    <a:pt x="16762" y="26917"/>
                  </a:lnTo>
                  <a:cubicBezTo>
                    <a:pt x="16816" y="26917"/>
                    <a:pt x="16871" y="26917"/>
                    <a:pt x="16925" y="26863"/>
                  </a:cubicBezTo>
                  <a:cubicBezTo>
                    <a:pt x="16904" y="26761"/>
                    <a:pt x="16782" y="26802"/>
                    <a:pt x="16721" y="26720"/>
                  </a:cubicBezTo>
                  <a:cubicBezTo>
                    <a:pt x="16721" y="26679"/>
                    <a:pt x="16742" y="26618"/>
                    <a:pt x="16762" y="26557"/>
                  </a:cubicBezTo>
                  <a:lnTo>
                    <a:pt x="16864" y="26557"/>
                  </a:lnTo>
                  <a:cubicBezTo>
                    <a:pt x="16803" y="26313"/>
                    <a:pt x="16762" y="26089"/>
                    <a:pt x="16945" y="25905"/>
                  </a:cubicBezTo>
                  <a:cubicBezTo>
                    <a:pt x="16945" y="25783"/>
                    <a:pt x="16945" y="25681"/>
                    <a:pt x="16966" y="25580"/>
                  </a:cubicBezTo>
                  <a:cubicBezTo>
                    <a:pt x="16986" y="25478"/>
                    <a:pt x="17027" y="25376"/>
                    <a:pt x="17047" y="25294"/>
                  </a:cubicBezTo>
                  <a:cubicBezTo>
                    <a:pt x="17067" y="25152"/>
                    <a:pt x="17108" y="25050"/>
                    <a:pt x="17230" y="24969"/>
                  </a:cubicBezTo>
                  <a:cubicBezTo>
                    <a:pt x="17304" y="24913"/>
                    <a:pt x="17361" y="24825"/>
                    <a:pt x="17417" y="24748"/>
                  </a:cubicBezTo>
                  <a:lnTo>
                    <a:pt x="17417" y="24748"/>
                  </a:lnTo>
                  <a:cubicBezTo>
                    <a:pt x="17396" y="24754"/>
                    <a:pt x="17368" y="24770"/>
                    <a:pt x="17352" y="24785"/>
                  </a:cubicBezTo>
                  <a:cubicBezTo>
                    <a:pt x="17210" y="24704"/>
                    <a:pt x="17291" y="24561"/>
                    <a:pt x="17230" y="24480"/>
                  </a:cubicBezTo>
                  <a:cubicBezTo>
                    <a:pt x="17271" y="24439"/>
                    <a:pt x="17291" y="24398"/>
                    <a:pt x="17332" y="24378"/>
                  </a:cubicBezTo>
                  <a:cubicBezTo>
                    <a:pt x="17291" y="24174"/>
                    <a:pt x="17312" y="23971"/>
                    <a:pt x="17414" y="23787"/>
                  </a:cubicBezTo>
                  <a:cubicBezTo>
                    <a:pt x="17414" y="23747"/>
                    <a:pt x="17434" y="23686"/>
                    <a:pt x="17434" y="23665"/>
                  </a:cubicBezTo>
                  <a:cubicBezTo>
                    <a:pt x="17414" y="23543"/>
                    <a:pt x="17434" y="23462"/>
                    <a:pt x="17495" y="23360"/>
                  </a:cubicBezTo>
                  <a:cubicBezTo>
                    <a:pt x="17536" y="23278"/>
                    <a:pt x="17536" y="23197"/>
                    <a:pt x="17556" y="23095"/>
                  </a:cubicBezTo>
                  <a:cubicBezTo>
                    <a:pt x="17577" y="23034"/>
                    <a:pt x="17577" y="22952"/>
                    <a:pt x="17597" y="22891"/>
                  </a:cubicBezTo>
                  <a:cubicBezTo>
                    <a:pt x="17638" y="22790"/>
                    <a:pt x="17658" y="22667"/>
                    <a:pt x="17699" y="22565"/>
                  </a:cubicBezTo>
                  <a:cubicBezTo>
                    <a:pt x="17780" y="22341"/>
                    <a:pt x="17760" y="22097"/>
                    <a:pt x="17902" y="21893"/>
                  </a:cubicBezTo>
                  <a:cubicBezTo>
                    <a:pt x="17902" y="21853"/>
                    <a:pt x="17923" y="21812"/>
                    <a:pt x="17923" y="21771"/>
                  </a:cubicBezTo>
                  <a:cubicBezTo>
                    <a:pt x="17984" y="21486"/>
                    <a:pt x="18025" y="21201"/>
                    <a:pt x="18106" y="20916"/>
                  </a:cubicBezTo>
                  <a:cubicBezTo>
                    <a:pt x="18167" y="20733"/>
                    <a:pt x="18208" y="20549"/>
                    <a:pt x="18167" y="20366"/>
                  </a:cubicBezTo>
                  <a:cubicBezTo>
                    <a:pt x="18208" y="20305"/>
                    <a:pt x="18249" y="20244"/>
                    <a:pt x="18289" y="20203"/>
                  </a:cubicBezTo>
                  <a:cubicBezTo>
                    <a:pt x="18473" y="19938"/>
                    <a:pt x="18493" y="19592"/>
                    <a:pt x="18615" y="19307"/>
                  </a:cubicBezTo>
                  <a:cubicBezTo>
                    <a:pt x="18615" y="19144"/>
                    <a:pt x="18697" y="19042"/>
                    <a:pt x="18778" y="18920"/>
                  </a:cubicBezTo>
                  <a:cubicBezTo>
                    <a:pt x="18778" y="18920"/>
                    <a:pt x="18798" y="18900"/>
                    <a:pt x="18798" y="18900"/>
                  </a:cubicBezTo>
                  <a:cubicBezTo>
                    <a:pt x="18798" y="18839"/>
                    <a:pt x="18798" y="18777"/>
                    <a:pt x="18798" y="18737"/>
                  </a:cubicBezTo>
                  <a:cubicBezTo>
                    <a:pt x="18839" y="18696"/>
                    <a:pt x="18860" y="18676"/>
                    <a:pt x="18900" y="18655"/>
                  </a:cubicBezTo>
                  <a:cubicBezTo>
                    <a:pt x="18880" y="18594"/>
                    <a:pt x="18860" y="18553"/>
                    <a:pt x="18860" y="18513"/>
                  </a:cubicBezTo>
                  <a:cubicBezTo>
                    <a:pt x="18982" y="18329"/>
                    <a:pt x="18921" y="18065"/>
                    <a:pt x="19104" y="17963"/>
                  </a:cubicBezTo>
                  <a:cubicBezTo>
                    <a:pt x="19165" y="17861"/>
                    <a:pt x="19043" y="17759"/>
                    <a:pt x="19185" y="17678"/>
                  </a:cubicBezTo>
                  <a:cubicBezTo>
                    <a:pt x="19206" y="17739"/>
                    <a:pt x="19226" y="17800"/>
                    <a:pt x="19246" y="17881"/>
                  </a:cubicBezTo>
                  <a:cubicBezTo>
                    <a:pt x="19328" y="17759"/>
                    <a:pt x="19308" y="17637"/>
                    <a:pt x="19267" y="17535"/>
                  </a:cubicBezTo>
                  <a:cubicBezTo>
                    <a:pt x="19348" y="17494"/>
                    <a:pt x="19389" y="17474"/>
                    <a:pt x="19450" y="17454"/>
                  </a:cubicBezTo>
                  <a:cubicBezTo>
                    <a:pt x="19450" y="17413"/>
                    <a:pt x="19450" y="17393"/>
                    <a:pt x="19450" y="17352"/>
                  </a:cubicBezTo>
                  <a:cubicBezTo>
                    <a:pt x="19491" y="17311"/>
                    <a:pt x="19532" y="17270"/>
                    <a:pt x="19552" y="17270"/>
                  </a:cubicBezTo>
                  <a:cubicBezTo>
                    <a:pt x="19613" y="17046"/>
                    <a:pt x="19695" y="16883"/>
                    <a:pt x="19756" y="16700"/>
                  </a:cubicBezTo>
                  <a:cubicBezTo>
                    <a:pt x="19817" y="16497"/>
                    <a:pt x="19878" y="16293"/>
                    <a:pt x="19959" y="16089"/>
                  </a:cubicBezTo>
                  <a:cubicBezTo>
                    <a:pt x="20041" y="15886"/>
                    <a:pt x="20081" y="15702"/>
                    <a:pt x="20163" y="15499"/>
                  </a:cubicBezTo>
                  <a:cubicBezTo>
                    <a:pt x="20326" y="15132"/>
                    <a:pt x="20428" y="14765"/>
                    <a:pt x="20570" y="14399"/>
                  </a:cubicBezTo>
                  <a:cubicBezTo>
                    <a:pt x="20672" y="14114"/>
                    <a:pt x="20794" y="13869"/>
                    <a:pt x="20896" y="13605"/>
                  </a:cubicBezTo>
                  <a:cubicBezTo>
                    <a:pt x="21018" y="13279"/>
                    <a:pt x="21161" y="12973"/>
                    <a:pt x="21283" y="12647"/>
                  </a:cubicBezTo>
                  <a:cubicBezTo>
                    <a:pt x="21344" y="12505"/>
                    <a:pt x="21405" y="12342"/>
                    <a:pt x="21466" y="12199"/>
                  </a:cubicBezTo>
                  <a:cubicBezTo>
                    <a:pt x="21507" y="12159"/>
                    <a:pt x="21507" y="12098"/>
                    <a:pt x="21527" y="12057"/>
                  </a:cubicBezTo>
                  <a:cubicBezTo>
                    <a:pt x="21466" y="11975"/>
                    <a:pt x="21426" y="11894"/>
                    <a:pt x="21365" y="11812"/>
                  </a:cubicBezTo>
                  <a:cubicBezTo>
                    <a:pt x="21507" y="11711"/>
                    <a:pt x="21629" y="11629"/>
                    <a:pt x="21751" y="11548"/>
                  </a:cubicBezTo>
                  <a:cubicBezTo>
                    <a:pt x="21751" y="11527"/>
                    <a:pt x="21772" y="11507"/>
                    <a:pt x="21772" y="11487"/>
                  </a:cubicBezTo>
                  <a:cubicBezTo>
                    <a:pt x="21772" y="11466"/>
                    <a:pt x="21772" y="11446"/>
                    <a:pt x="21772" y="11426"/>
                  </a:cubicBezTo>
                  <a:cubicBezTo>
                    <a:pt x="22037" y="11018"/>
                    <a:pt x="22179" y="10570"/>
                    <a:pt x="22322" y="10122"/>
                  </a:cubicBezTo>
                  <a:cubicBezTo>
                    <a:pt x="22261" y="10102"/>
                    <a:pt x="22220" y="10081"/>
                    <a:pt x="22200" y="10061"/>
                  </a:cubicBezTo>
                  <a:cubicBezTo>
                    <a:pt x="22138" y="10081"/>
                    <a:pt x="22077" y="10102"/>
                    <a:pt x="22037" y="10122"/>
                  </a:cubicBezTo>
                  <a:cubicBezTo>
                    <a:pt x="22016" y="10102"/>
                    <a:pt x="21996" y="10081"/>
                    <a:pt x="21975" y="10061"/>
                  </a:cubicBezTo>
                  <a:cubicBezTo>
                    <a:pt x="22118" y="9898"/>
                    <a:pt x="22179" y="9715"/>
                    <a:pt x="22179" y="9511"/>
                  </a:cubicBezTo>
                  <a:cubicBezTo>
                    <a:pt x="22179" y="9430"/>
                    <a:pt x="22179" y="9328"/>
                    <a:pt x="22138" y="9287"/>
                  </a:cubicBezTo>
                  <a:cubicBezTo>
                    <a:pt x="22016" y="9185"/>
                    <a:pt x="22037" y="9043"/>
                    <a:pt x="21996" y="8900"/>
                  </a:cubicBezTo>
                  <a:cubicBezTo>
                    <a:pt x="21955" y="8778"/>
                    <a:pt x="22016" y="8656"/>
                    <a:pt x="22057" y="8513"/>
                  </a:cubicBezTo>
                  <a:lnTo>
                    <a:pt x="22261" y="8513"/>
                  </a:lnTo>
                  <a:cubicBezTo>
                    <a:pt x="22261" y="8473"/>
                    <a:pt x="22261" y="8411"/>
                    <a:pt x="22261" y="8371"/>
                  </a:cubicBezTo>
                  <a:cubicBezTo>
                    <a:pt x="22424" y="8208"/>
                    <a:pt x="22424" y="8024"/>
                    <a:pt x="22301" y="7821"/>
                  </a:cubicBezTo>
                  <a:cubicBezTo>
                    <a:pt x="22342" y="7760"/>
                    <a:pt x="22362" y="7699"/>
                    <a:pt x="22383" y="7617"/>
                  </a:cubicBezTo>
                  <a:cubicBezTo>
                    <a:pt x="22424" y="7638"/>
                    <a:pt x="22444" y="7658"/>
                    <a:pt x="22464" y="7699"/>
                  </a:cubicBezTo>
                  <a:cubicBezTo>
                    <a:pt x="22505" y="7638"/>
                    <a:pt x="22525" y="7597"/>
                    <a:pt x="22546" y="7556"/>
                  </a:cubicBezTo>
                  <a:cubicBezTo>
                    <a:pt x="22505" y="7475"/>
                    <a:pt x="22444" y="7414"/>
                    <a:pt x="22424" y="7332"/>
                  </a:cubicBezTo>
                  <a:cubicBezTo>
                    <a:pt x="22403" y="7251"/>
                    <a:pt x="22424" y="7149"/>
                    <a:pt x="22403" y="7067"/>
                  </a:cubicBezTo>
                  <a:cubicBezTo>
                    <a:pt x="22342" y="7027"/>
                    <a:pt x="22281" y="7006"/>
                    <a:pt x="22240" y="6965"/>
                  </a:cubicBezTo>
                  <a:cubicBezTo>
                    <a:pt x="22179" y="6986"/>
                    <a:pt x="22098" y="6986"/>
                    <a:pt x="22037" y="7006"/>
                  </a:cubicBezTo>
                  <a:cubicBezTo>
                    <a:pt x="22016" y="6945"/>
                    <a:pt x="21996" y="6904"/>
                    <a:pt x="21975" y="6843"/>
                  </a:cubicBezTo>
                  <a:cubicBezTo>
                    <a:pt x="21914" y="6864"/>
                    <a:pt x="21853" y="6904"/>
                    <a:pt x="21792" y="6904"/>
                  </a:cubicBezTo>
                  <a:cubicBezTo>
                    <a:pt x="21773" y="6903"/>
                    <a:pt x="21755" y="6902"/>
                    <a:pt x="21737" y="6902"/>
                  </a:cubicBezTo>
                  <a:cubicBezTo>
                    <a:pt x="21507" y="6902"/>
                    <a:pt x="21379" y="7022"/>
                    <a:pt x="21303" y="7230"/>
                  </a:cubicBezTo>
                  <a:cubicBezTo>
                    <a:pt x="21202" y="7475"/>
                    <a:pt x="21059" y="7678"/>
                    <a:pt x="20896" y="7862"/>
                  </a:cubicBezTo>
                  <a:cubicBezTo>
                    <a:pt x="20815" y="7862"/>
                    <a:pt x="20733" y="7841"/>
                    <a:pt x="20672" y="7821"/>
                  </a:cubicBezTo>
                  <a:cubicBezTo>
                    <a:pt x="20611" y="7902"/>
                    <a:pt x="20570" y="7943"/>
                    <a:pt x="20530" y="8004"/>
                  </a:cubicBezTo>
                  <a:cubicBezTo>
                    <a:pt x="20509" y="8045"/>
                    <a:pt x="20489" y="8106"/>
                    <a:pt x="20448" y="8147"/>
                  </a:cubicBezTo>
                  <a:cubicBezTo>
                    <a:pt x="20448" y="8147"/>
                    <a:pt x="20428" y="8147"/>
                    <a:pt x="20387" y="8167"/>
                  </a:cubicBezTo>
                  <a:cubicBezTo>
                    <a:pt x="20387" y="8126"/>
                    <a:pt x="20367" y="8086"/>
                    <a:pt x="20346" y="8024"/>
                  </a:cubicBezTo>
                  <a:cubicBezTo>
                    <a:pt x="20285" y="7984"/>
                    <a:pt x="20143" y="8004"/>
                    <a:pt x="20163" y="7862"/>
                  </a:cubicBezTo>
                  <a:cubicBezTo>
                    <a:pt x="20224" y="7862"/>
                    <a:pt x="20285" y="7862"/>
                    <a:pt x="20346" y="7841"/>
                  </a:cubicBezTo>
                  <a:cubicBezTo>
                    <a:pt x="20306" y="7678"/>
                    <a:pt x="20306" y="7536"/>
                    <a:pt x="20163" y="7434"/>
                  </a:cubicBezTo>
                  <a:cubicBezTo>
                    <a:pt x="20061" y="7454"/>
                    <a:pt x="19980" y="7475"/>
                    <a:pt x="19939" y="7597"/>
                  </a:cubicBezTo>
                  <a:cubicBezTo>
                    <a:pt x="19980" y="7658"/>
                    <a:pt x="20020" y="7739"/>
                    <a:pt x="20041" y="7800"/>
                  </a:cubicBezTo>
                  <a:cubicBezTo>
                    <a:pt x="20041" y="7821"/>
                    <a:pt x="20041" y="7841"/>
                    <a:pt x="20020" y="7862"/>
                  </a:cubicBezTo>
                  <a:cubicBezTo>
                    <a:pt x="19959" y="7841"/>
                    <a:pt x="19898" y="7821"/>
                    <a:pt x="19776" y="7780"/>
                  </a:cubicBezTo>
                  <a:lnTo>
                    <a:pt x="19776" y="7780"/>
                  </a:lnTo>
                  <a:cubicBezTo>
                    <a:pt x="19919" y="7984"/>
                    <a:pt x="20102" y="8004"/>
                    <a:pt x="20244" y="8086"/>
                  </a:cubicBezTo>
                  <a:cubicBezTo>
                    <a:pt x="20285" y="8208"/>
                    <a:pt x="20143" y="8228"/>
                    <a:pt x="20122" y="8269"/>
                  </a:cubicBezTo>
                  <a:cubicBezTo>
                    <a:pt x="20143" y="8493"/>
                    <a:pt x="20407" y="8432"/>
                    <a:pt x="20448" y="8615"/>
                  </a:cubicBezTo>
                  <a:cubicBezTo>
                    <a:pt x="20407" y="8676"/>
                    <a:pt x="20367" y="8737"/>
                    <a:pt x="20306" y="8798"/>
                  </a:cubicBezTo>
                  <a:cubicBezTo>
                    <a:pt x="20346" y="8859"/>
                    <a:pt x="20367" y="8900"/>
                    <a:pt x="20407" y="8961"/>
                  </a:cubicBezTo>
                  <a:cubicBezTo>
                    <a:pt x="20407" y="9022"/>
                    <a:pt x="20387" y="9083"/>
                    <a:pt x="20387" y="9145"/>
                  </a:cubicBezTo>
                  <a:cubicBezTo>
                    <a:pt x="20265" y="9165"/>
                    <a:pt x="20183" y="9185"/>
                    <a:pt x="20102" y="9206"/>
                  </a:cubicBezTo>
                  <a:cubicBezTo>
                    <a:pt x="20102" y="9206"/>
                    <a:pt x="20081" y="9185"/>
                    <a:pt x="20061" y="9185"/>
                  </a:cubicBezTo>
                  <a:cubicBezTo>
                    <a:pt x="20061" y="9145"/>
                    <a:pt x="20041" y="9083"/>
                    <a:pt x="20020" y="9043"/>
                  </a:cubicBezTo>
                  <a:cubicBezTo>
                    <a:pt x="20061" y="9002"/>
                    <a:pt x="20102" y="8982"/>
                    <a:pt x="20143" y="8961"/>
                  </a:cubicBezTo>
                  <a:cubicBezTo>
                    <a:pt x="20143" y="8921"/>
                    <a:pt x="20143" y="8880"/>
                    <a:pt x="20163" y="8839"/>
                  </a:cubicBezTo>
                  <a:cubicBezTo>
                    <a:pt x="20081" y="8778"/>
                    <a:pt x="20000" y="8697"/>
                    <a:pt x="19939" y="8635"/>
                  </a:cubicBezTo>
                  <a:cubicBezTo>
                    <a:pt x="19919" y="8493"/>
                    <a:pt x="19898" y="8350"/>
                    <a:pt x="19776" y="8249"/>
                  </a:cubicBezTo>
                  <a:lnTo>
                    <a:pt x="19532" y="8249"/>
                  </a:lnTo>
                  <a:cubicBezTo>
                    <a:pt x="19369" y="8289"/>
                    <a:pt x="19491" y="8411"/>
                    <a:pt x="19430" y="8473"/>
                  </a:cubicBezTo>
                  <a:cubicBezTo>
                    <a:pt x="19389" y="8452"/>
                    <a:pt x="19328" y="8432"/>
                    <a:pt x="19287" y="8411"/>
                  </a:cubicBezTo>
                  <a:cubicBezTo>
                    <a:pt x="19124" y="8697"/>
                    <a:pt x="18982" y="8941"/>
                    <a:pt x="18819" y="9206"/>
                  </a:cubicBezTo>
                  <a:cubicBezTo>
                    <a:pt x="18717" y="9430"/>
                    <a:pt x="18615" y="9633"/>
                    <a:pt x="18493" y="9857"/>
                  </a:cubicBezTo>
                  <a:cubicBezTo>
                    <a:pt x="18350" y="10061"/>
                    <a:pt x="18249" y="10305"/>
                    <a:pt x="18167" y="10550"/>
                  </a:cubicBezTo>
                  <a:cubicBezTo>
                    <a:pt x="18167" y="10570"/>
                    <a:pt x="18167" y="10570"/>
                    <a:pt x="18187" y="10611"/>
                  </a:cubicBezTo>
                  <a:lnTo>
                    <a:pt x="18391" y="10611"/>
                  </a:lnTo>
                  <a:cubicBezTo>
                    <a:pt x="18412" y="10550"/>
                    <a:pt x="18432" y="10509"/>
                    <a:pt x="18452" y="10448"/>
                  </a:cubicBezTo>
                  <a:cubicBezTo>
                    <a:pt x="18513" y="10468"/>
                    <a:pt x="18574" y="10509"/>
                    <a:pt x="18636" y="10529"/>
                  </a:cubicBezTo>
                  <a:cubicBezTo>
                    <a:pt x="18676" y="10489"/>
                    <a:pt x="18717" y="10448"/>
                    <a:pt x="18758" y="10387"/>
                  </a:cubicBezTo>
                  <a:cubicBezTo>
                    <a:pt x="18781" y="10393"/>
                    <a:pt x="18803" y="10396"/>
                    <a:pt x="18825" y="10396"/>
                  </a:cubicBezTo>
                  <a:cubicBezTo>
                    <a:pt x="18940" y="10396"/>
                    <a:pt x="19045" y="10319"/>
                    <a:pt x="19165" y="10285"/>
                  </a:cubicBezTo>
                  <a:cubicBezTo>
                    <a:pt x="19185" y="10285"/>
                    <a:pt x="19206" y="10244"/>
                    <a:pt x="19226" y="10204"/>
                  </a:cubicBezTo>
                  <a:cubicBezTo>
                    <a:pt x="19185" y="10204"/>
                    <a:pt x="19145" y="10224"/>
                    <a:pt x="19084" y="10224"/>
                  </a:cubicBezTo>
                  <a:cubicBezTo>
                    <a:pt x="19150" y="10131"/>
                    <a:pt x="19173" y="10099"/>
                    <a:pt x="19209" y="10099"/>
                  </a:cubicBezTo>
                  <a:cubicBezTo>
                    <a:pt x="19229" y="10099"/>
                    <a:pt x="19252" y="10108"/>
                    <a:pt x="19287" y="10122"/>
                  </a:cubicBezTo>
                  <a:cubicBezTo>
                    <a:pt x="19308" y="10061"/>
                    <a:pt x="19348" y="10020"/>
                    <a:pt x="19409" y="10000"/>
                  </a:cubicBezTo>
                  <a:cubicBezTo>
                    <a:pt x="19491" y="9959"/>
                    <a:pt x="19552" y="9918"/>
                    <a:pt x="19613" y="9878"/>
                  </a:cubicBezTo>
                  <a:cubicBezTo>
                    <a:pt x="19633" y="9796"/>
                    <a:pt x="19654" y="9735"/>
                    <a:pt x="19654" y="9674"/>
                  </a:cubicBezTo>
                  <a:lnTo>
                    <a:pt x="19654" y="9674"/>
                  </a:lnTo>
                  <a:cubicBezTo>
                    <a:pt x="19589" y="9698"/>
                    <a:pt x="19550" y="9713"/>
                    <a:pt x="19522" y="9713"/>
                  </a:cubicBezTo>
                  <a:cubicBezTo>
                    <a:pt x="19478" y="9713"/>
                    <a:pt x="19459" y="9679"/>
                    <a:pt x="19409" y="9593"/>
                  </a:cubicBezTo>
                  <a:cubicBezTo>
                    <a:pt x="19471" y="9572"/>
                    <a:pt x="19511" y="9552"/>
                    <a:pt x="19593" y="9552"/>
                  </a:cubicBezTo>
                  <a:cubicBezTo>
                    <a:pt x="19613" y="9593"/>
                    <a:pt x="19633" y="9633"/>
                    <a:pt x="19654" y="9674"/>
                  </a:cubicBezTo>
                  <a:cubicBezTo>
                    <a:pt x="19674" y="9572"/>
                    <a:pt x="19633" y="9511"/>
                    <a:pt x="19572" y="9430"/>
                  </a:cubicBezTo>
                  <a:cubicBezTo>
                    <a:pt x="19552" y="9389"/>
                    <a:pt x="19552" y="9348"/>
                    <a:pt x="19532" y="9308"/>
                  </a:cubicBezTo>
                  <a:lnTo>
                    <a:pt x="19532" y="9308"/>
                  </a:lnTo>
                  <a:cubicBezTo>
                    <a:pt x="19602" y="9322"/>
                    <a:pt x="19672" y="9345"/>
                    <a:pt x="19736" y="9345"/>
                  </a:cubicBezTo>
                  <a:cubicBezTo>
                    <a:pt x="19764" y="9345"/>
                    <a:pt x="19791" y="9341"/>
                    <a:pt x="19817" y="9328"/>
                  </a:cubicBezTo>
                  <a:cubicBezTo>
                    <a:pt x="19852" y="9318"/>
                    <a:pt x="19885" y="9314"/>
                    <a:pt x="19917" y="9314"/>
                  </a:cubicBezTo>
                  <a:cubicBezTo>
                    <a:pt x="20011" y="9314"/>
                    <a:pt x="20092" y="9348"/>
                    <a:pt x="20183" y="9348"/>
                  </a:cubicBezTo>
                  <a:cubicBezTo>
                    <a:pt x="20204" y="9552"/>
                    <a:pt x="20081" y="9694"/>
                    <a:pt x="20000" y="9837"/>
                  </a:cubicBezTo>
                  <a:cubicBezTo>
                    <a:pt x="19898" y="10020"/>
                    <a:pt x="19796" y="10183"/>
                    <a:pt x="19756" y="10387"/>
                  </a:cubicBezTo>
                  <a:cubicBezTo>
                    <a:pt x="19735" y="10570"/>
                    <a:pt x="19633" y="10692"/>
                    <a:pt x="19511" y="10794"/>
                  </a:cubicBezTo>
                  <a:cubicBezTo>
                    <a:pt x="19450" y="11039"/>
                    <a:pt x="19348" y="11242"/>
                    <a:pt x="19226" y="11446"/>
                  </a:cubicBezTo>
                  <a:cubicBezTo>
                    <a:pt x="19084" y="11650"/>
                    <a:pt x="18860" y="11731"/>
                    <a:pt x="18697" y="11914"/>
                  </a:cubicBezTo>
                  <a:cubicBezTo>
                    <a:pt x="18676" y="11975"/>
                    <a:pt x="18717" y="12016"/>
                    <a:pt x="18656" y="12077"/>
                  </a:cubicBezTo>
                  <a:cubicBezTo>
                    <a:pt x="18574" y="12159"/>
                    <a:pt x="18534" y="12261"/>
                    <a:pt x="18473" y="12342"/>
                  </a:cubicBezTo>
                  <a:cubicBezTo>
                    <a:pt x="18554" y="12383"/>
                    <a:pt x="18636" y="12444"/>
                    <a:pt x="18737" y="12505"/>
                  </a:cubicBezTo>
                  <a:cubicBezTo>
                    <a:pt x="18676" y="12546"/>
                    <a:pt x="18615" y="12586"/>
                    <a:pt x="18574" y="12607"/>
                  </a:cubicBezTo>
                  <a:cubicBezTo>
                    <a:pt x="18554" y="12647"/>
                    <a:pt x="18534" y="12668"/>
                    <a:pt x="18513" y="12709"/>
                  </a:cubicBezTo>
                  <a:cubicBezTo>
                    <a:pt x="18473" y="12749"/>
                    <a:pt x="18432" y="12770"/>
                    <a:pt x="18412" y="12810"/>
                  </a:cubicBezTo>
                  <a:cubicBezTo>
                    <a:pt x="18350" y="12770"/>
                    <a:pt x="18289" y="12729"/>
                    <a:pt x="18249" y="12688"/>
                  </a:cubicBezTo>
                  <a:lnTo>
                    <a:pt x="18249" y="12688"/>
                  </a:lnTo>
                  <a:cubicBezTo>
                    <a:pt x="18310" y="12810"/>
                    <a:pt x="18391" y="12892"/>
                    <a:pt x="18473" y="12973"/>
                  </a:cubicBezTo>
                  <a:cubicBezTo>
                    <a:pt x="18493" y="12994"/>
                    <a:pt x="18473" y="13014"/>
                    <a:pt x="18473" y="13055"/>
                  </a:cubicBezTo>
                  <a:cubicBezTo>
                    <a:pt x="18391" y="12994"/>
                    <a:pt x="18310" y="12953"/>
                    <a:pt x="18228" y="12892"/>
                  </a:cubicBezTo>
                  <a:cubicBezTo>
                    <a:pt x="18187" y="12953"/>
                    <a:pt x="18147" y="12994"/>
                    <a:pt x="18106" y="13055"/>
                  </a:cubicBezTo>
                  <a:cubicBezTo>
                    <a:pt x="18065" y="13014"/>
                    <a:pt x="18045" y="12994"/>
                    <a:pt x="18004" y="12973"/>
                  </a:cubicBezTo>
                  <a:cubicBezTo>
                    <a:pt x="17984" y="13014"/>
                    <a:pt x="17963" y="13055"/>
                    <a:pt x="17963" y="13096"/>
                  </a:cubicBezTo>
                  <a:cubicBezTo>
                    <a:pt x="17841" y="13075"/>
                    <a:pt x="17841" y="13014"/>
                    <a:pt x="17821" y="12953"/>
                  </a:cubicBezTo>
                  <a:cubicBezTo>
                    <a:pt x="17739" y="13014"/>
                    <a:pt x="17739" y="13014"/>
                    <a:pt x="17495" y="13014"/>
                  </a:cubicBezTo>
                  <a:cubicBezTo>
                    <a:pt x="17397" y="12916"/>
                    <a:pt x="17318" y="12837"/>
                    <a:pt x="17222" y="12759"/>
                  </a:cubicBezTo>
                  <a:lnTo>
                    <a:pt x="17222" y="12759"/>
                  </a:lnTo>
                  <a:cubicBezTo>
                    <a:pt x="17142" y="12856"/>
                    <a:pt x="17046" y="12937"/>
                    <a:pt x="17027" y="13055"/>
                  </a:cubicBezTo>
                  <a:cubicBezTo>
                    <a:pt x="16986" y="13197"/>
                    <a:pt x="16966" y="13320"/>
                    <a:pt x="16884" y="13442"/>
                  </a:cubicBezTo>
                  <a:cubicBezTo>
                    <a:pt x="16823" y="13503"/>
                    <a:pt x="16823" y="13584"/>
                    <a:pt x="16803" y="13666"/>
                  </a:cubicBezTo>
                  <a:cubicBezTo>
                    <a:pt x="16680" y="13910"/>
                    <a:pt x="16579" y="14175"/>
                    <a:pt x="16599" y="14460"/>
                  </a:cubicBezTo>
                  <a:cubicBezTo>
                    <a:pt x="16660" y="14460"/>
                    <a:pt x="16742" y="14460"/>
                    <a:pt x="16803" y="14501"/>
                  </a:cubicBezTo>
                  <a:cubicBezTo>
                    <a:pt x="16823" y="14562"/>
                    <a:pt x="16864" y="14623"/>
                    <a:pt x="16904" y="14684"/>
                  </a:cubicBezTo>
                  <a:cubicBezTo>
                    <a:pt x="16925" y="14684"/>
                    <a:pt x="16966" y="14684"/>
                    <a:pt x="17006" y="14664"/>
                  </a:cubicBezTo>
                  <a:cubicBezTo>
                    <a:pt x="17027" y="14664"/>
                    <a:pt x="17027" y="14643"/>
                    <a:pt x="17047" y="14623"/>
                  </a:cubicBezTo>
                  <a:cubicBezTo>
                    <a:pt x="17067" y="14623"/>
                    <a:pt x="17088" y="14643"/>
                    <a:pt x="17108" y="14664"/>
                  </a:cubicBezTo>
                  <a:cubicBezTo>
                    <a:pt x="17126" y="14593"/>
                    <a:pt x="17159" y="14538"/>
                    <a:pt x="17247" y="14538"/>
                  </a:cubicBezTo>
                  <a:cubicBezTo>
                    <a:pt x="17261" y="14538"/>
                    <a:pt x="17275" y="14539"/>
                    <a:pt x="17291" y="14541"/>
                  </a:cubicBezTo>
                  <a:cubicBezTo>
                    <a:pt x="17291" y="14582"/>
                    <a:pt x="17291" y="14623"/>
                    <a:pt x="17291" y="14664"/>
                  </a:cubicBezTo>
                  <a:cubicBezTo>
                    <a:pt x="17291" y="14704"/>
                    <a:pt x="17312" y="14745"/>
                    <a:pt x="17312" y="14786"/>
                  </a:cubicBezTo>
                  <a:cubicBezTo>
                    <a:pt x="17271" y="14827"/>
                    <a:pt x="17210" y="14867"/>
                    <a:pt x="17149" y="14928"/>
                  </a:cubicBezTo>
                  <a:cubicBezTo>
                    <a:pt x="17088" y="14888"/>
                    <a:pt x="17027" y="14867"/>
                    <a:pt x="16966" y="14827"/>
                  </a:cubicBezTo>
                  <a:cubicBezTo>
                    <a:pt x="16945" y="14786"/>
                    <a:pt x="16925" y="14725"/>
                    <a:pt x="16904" y="14684"/>
                  </a:cubicBezTo>
                  <a:cubicBezTo>
                    <a:pt x="16864" y="14684"/>
                    <a:pt x="16823" y="14684"/>
                    <a:pt x="16762" y="14664"/>
                  </a:cubicBezTo>
                  <a:cubicBezTo>
                    <a:pt x="16701" y="14623"/>
                    <a:pt x="16640" y="14562"/>
                    <a:pt x="16579" y="14480"/>
                  </a:cubicBezTo>
                  <a:cubicBezTo>
                    <a:pt x="16477" y="14562"/>
                    <a:pt x="16375" y="14643"/>
                    <a:pt x="16395" y="14786"/>
                  </a:cubicBezTo>
                  <a:cubicBezTo>
                    <a:pt x="16416" y="14827"/>
                    <a:pt x="16436" y="14847"/>
                    <a:pt x="16477" y="14867"/>
                  </a:cubicBezTo>
                  <a:cubicBezTo>
                    <a:pt x="16416" y="14928"/>
                    <a:pt x="16375" y="14969"/>
                    <a:pt x="16314" y="15010"/>
                  </a:cubicBezTo>
                  <a:cubicBezTo>
                    <a:pt x="16355" y="15112"/>
                    <a:pt x="16538" y="15112"/>
                    <a:pt x="16538" y="15295"/>
                  </a:cubicBezTo>
                  <a:cubicBezTo>
                    <a:pt x="16456" y="15234"/>
                    <a:pt x="16375" y="15214"/>
                    <a:pt x="16314" y="15173"/>
                  </a:cubicBezTo>
                  <a:cubicBezTo>
                    <a:pt x="16293" y="15173"/>
                    <a:pt x="16273" y="15193"/>
                    <a:pt x="16232" y="15193"/>
                  </a:cubicBezTo>
                  <a:cubicBezTo>
                    <a:pt x="16253" y="15254"/>
                    <a:pt x="16253" y="15315"/>
                    <a:pt x="16253" y="15376"/>
                  </a:cubicBezTo>
                  <a:cubicBezTo>
                    <a:pt x="16192" y="15438"/>
                    <a:pt x="16131" y="15478"/>
                    <a:pt x="16110" y="15539"/>
                  </a:cubicBezTo>
                  <a:cubicBezTo>
                    <a:pt x="16069" y="15600"/>
                    <a:pt x="16090" y="15682"/>
                    <a:pt x="16090" y="15723"/>
                  </a:cubicBezTo>
                  <a:cubicBezTo>
                    <a:pt x="15927" y="15906"/>
                    <a:pt x="15907" y="16110"/>
                    <a:pt x="15845" y="16313"/>
                  </a:cubicBezTo>
                  <a:cubicBezTo>
                    <a:pt x="15784" y="16517"/>
                    <a:pt x="15866" y="16721"/>
                    <a:pt x="15825" y="16924"/>
                  </a:cubicBezTo>
                  <a:cubicBezTo>
                    <a:pt x="15784" y="16924"/>
                    <a:pt x="15744" y="16945"/>
                    <a:pt x="15703" y="16945"/>
                  </a:cubicBezTo>
                  <a:cubicBezTo>
                    <a:pt x="15723" y="17046"/>
                    <a:pt x="15744" y="17169"/>
                    <a:pt x="15601" y="17189"/>
                  </a:cubicBezTo>
                  <a:cubicBezTo>
                    <a:pt x="15458" y="17108"/>
                    <a:pt x="15357" y="17006"/>
                    <a:pt x="15316" y="16863"/>
                  </a:cubicBezTo>
                  <a:cubicBezTo>
                    <a:pt x="15316" y="16843"/>
                    <a:pt x="15336" y="16822"/>
                    <a:pt x="15336" y="16822"/>
                  </a:cubicBezTo>
                  <a:cubicBezTo>
                    <a:pt x="15401" y="16822"/>
                    <a:pt x="15441" y="16901"/>
                    <a:pt x="15506" y="16901"/>
                  </a:cubicBezTo>
                  <a:cubicBezTo>
                    <a:pt x="15522" y="16901"/>
                    <a:pt x="15540" y="16896"/>
                    <a:pt x="15560" y="16883"/>
                  </a:cubicBezTo>
                  <a:cubicBezTo>
                    <a:pt x="15560" y="16843"/>
                    <a:pt x="15560" y="16802"/>
                    <a:pt x="15560" y="16741"/>
                  </a:cubicBezTo>
                  <a:cubicBezTo>
                    <a:pt x="15479" y="16721"/>
                    <a:pt x="15418" y="16700"/>
                    <a:pt x="15316" y="16659"/>
                  </a:cubicBezTo>
                  <a:cubicBezTo>
                    <a:pt x="15336" y="16619"/>
                    <a:pt x="15336" y="16598"/>
                    <a:pt x="15357" y="16558"/>
                  </a:cubicBezTo>
                  <a:cubicBezTo>
                    <a:pt x="15458" y="16598"/>
                    <a:pt x="15520" y="16619"/>
                    <a:pt x="15621" y="16639"/>
                  </a:cubicBezTo>
                  <a:cubicBezTo>
                    <a:pt x="15723" y="16191"/>
                    <a:pt x="15764" y="15763"/>
                    <a:pt x="15825" y="15336"/>
                  </a:cubicBezTo>
                  <a:cubicBezTo>
                    <a:pt x="15560" y="15295"/>
                    <a:pt x="15560" y="15295"/>
                    <a:pt x="15560" y="15152"/>
                  </a:cubicBezTo>
                  <a:lnTo>
                    <a:pt x="15560" y="15152"/>
                  </a:lnTo>
                  <a:cubicBezTo>
                    <a:pt x="15601" y="15173"/>
                    <a:pt x="15642" y="15173"/>
                    <a:pt x="15683" y="15173"/>
                  </a:cubicBezTo>
                  <a:cubicBezTo>
                    <a:pt x="15642" y="15051"/>
                    <a:pt x="15621" y="14928"/>
                    <a:pt x="15581" y="14827"/>
                  </a:cubicBezTo>
                  <a:cubicBezTo>
                    <a:pt x="15621" y="14786"/>
                    <a:pt x="15642" y="14765"/>
                    <a:pt x="15683" y="14745"/>
                  </a:cubicBezTo>
                  <a:cubicBezTo>
                    <a:pt x="15683" y="14786"/>
                    <a:pt x="15683" y="14827"/>
                    <a:pt x="15683" y="14867"/>
                  </a:cubicBezTo>
                  <a:cubicBezTo>
                    <a:pt x="15693" y="14869"/>
                    <a:pt x="15703" y="14870"/>
                    <a:pt x="15712" y="14870"/>
                  </a:cubicBezTo>
                  <a:cubicBezTo>
                    <a:pt x="15819" y="14870"/>
                    <a:pt x="15789" y="14762"/>
                    <a:pt x="15845" y="14725"/>
                  </a:cubicBezTo>
                  <a:cubicBezTo>
                    <a:pt x="15866" y="14704"/>
                    <a:pt x="15886" y="14704"/>
                    <a:pt x="15927" y="14704"/>
                  </a:cubicBezTo>
                  <a:cubicBezTo>
                    <a:pt x="15927" y="14623"/>
                    <a:pt x="15907" y="14562"/>
                    <a:pt x="15907" y="14521"/>
                  </a:cubicBezTo>
                  <a:cubicBezTo>
                    <a:pt x="15845" y="14460"/>
                    <a:pt x="15744" y="14501"/>
                    <a:pt x="15723" y="14379"/>
                  </a:cubicBezTo>
                  <a:cubicBezTo>
                    <a:pt x="15764" y="14379"/>
                    <a:pt x="15784" y="14379"/>
                    <a:pt x="15825" y="14358"/>
                  </a:cubicBezTo>
                  <a:cubicBezTo>
                    <a:pt x="15825" y="14317"/>
                    <a:pt x="15845" y="14256"/>
                    <a:pt x="15845" y="14216"/>
                  </a:cubicBezTo>
                  <a:cubicBezTo>
                    <a:pt x="15852" y="14214"/>
                    <a:pt x="15858" y="14213"/>
                    <a:pt x="15863" y="14213"/>
                  </a:cubicBezTo>
                  <a:cubicBezTo>
                    <a:pt x="15911" y="14213"/>
                    <a:pt x="15915" y="14274"/>
                    <a:pt x="15959" y="14274"/>
                  </a:cubicBezTo>
                  <a:cubicBezTo>
                    <a:pt x="15972" y="14274"/>
                    <a:pt x="15988" y="14269"/>
                    <a:pt x="16008" y="14256"/>
                  </a:cubicBezTo>
                  <a:cubicBezTo>
                    <a:pt x="15988" y="14195"/>
                    <a:pt x="15968" y="14134"/>
                    <a:pt x="15947" y="14053"/>
                  </a:cubicBezTo>
                  <a:cubicBezTo>
                    <a:pt x="15988" y="14032"/>
                    <a:pt x="16008" y="13992"/>
                    <a:pt x="16069" y="13951"/>
                  </a:cubicBezTo>
                  <a:cubicBezTo>
                    <a:pt x="15968" y="13829"/>
                    <a:pt x="16131" y="13727"/>
                    <a:pt x="16131" y="13605"/>
                  </a:cubicBezTo>
                  <a:cubicBezTo>
                    <a:pt x="16131" y="13340"/>
                    <a:pt x="16212" y="13096"/>
                    <a:pt x="16253" y="12851"/>
                  </a:cubicBezTo>
                  <a:cubicBezTo>
                    <a:pt x="16314" y="12505"/>
                    <a:pt x="16375" y="12159"/>
                    <a:pt x="16416" y="11812"/>
                  </a:cubicBezTo>
                  <a:cubicBezTo>
                    <a:pt x="16436" y="11568"/>
                    <a:pt x="16518" y="11324"/>
                    <a:pt x="16558" y="11079"/>
                  </a:cubicBezTo>
                  <a:cubicBezTo>
                    <a:pt x="16660" y="10509"/>
                    <a:pt x="16762" y="9939"/>
                    <a:pt x="16843" y="9369"/>
                  </a:cubicBezTo>
                  <a:cubicBezTo>
                    <a:pt x="16884" y="9083"/>
                    <a:pt x="16925" y="8778"/>
                    <a:pt x="16966" y="8493"/>
                  </a:cubicBezTo>
                  <a:cubicBezTo>
                    <a:pt x="16966" y="8473"/>
                    <a:pt x="16966" y="8432"/>
                    <a:pt x="16966" y="8411"/>
                  </a:cubicBezTo>
                  <a:cubicBezTo>
                    <a:pt x="16884" y="8391"/>
                    <a:pt x="16803" y="8391"/>
                    <a:pt x="16742" y="8371"/>
                  </a:cubicBezTo>
                  <a:cubicBezTo>
                    <a:pt x="16712" y="8385"/>
                    <a:pt x="16715" y="8443"/>
                    <a:pt x="16688" y="8443"/>
                  </a:cubicBezTo>
                  <a:cubicBezTo>
                    <a:pt x="16677" y="8443"/>
                    <a:pt x="16662" y="8434"/>
                    <a:pt x="16640" y="8411"/>
                  </a:cubicBezTo>
                  <a:cubicBezTo>
                    <a:pt x="16640" y="8289"/>
                    <a:pt x="16640" y="8147"/>
                    <a:pt x="16680" y="8024"/>
                  </a:cubicBezTo>
                  <a:cubicBezTo>
                    <a:pt x="16721" y="7760"/>
                    <a:pt x="16782" y="7515"/>
                    <a:pt x="16843" y="7251"/>
                  </a:cubicBezTo>
                  <a:cubicBezTo>
                    <a:pt x="16884" y="7230"/>
                    <a:pt x="16945" y="7210"/>
                    <a:pt x="16986" y="7189"/>
                  </a:cubicBezTo>
                  <a:cubicBezTo>
                    <a:pt x="17006" y="7149"/>
                    <a:pt x="17027" y="7108"/>
                    <a:pt x="17047" y="7088"/>
                  </a:cubicBezTo>
                  <a:cubicBezTo>
                    <a:pt x="17108" y="7108"/>
                    <a:pt x="17128" y="7108"/>
                    <a:pt x="17169" y="7108"/>
                  </a:cubicBezTo>
                  <a:cubicBezTo>
                    <a:pt x="17169" y="6925"/>
                    <a:pt x="17190" y="6762"/>
                    <a:pt x="17190" y="6599"/>
                  </a:cubicBezTo>
                  <a:lnTo>
                    <a:pt x="16904" y="6456"/>
                  </a:lnTo>
                  <a:cubicBezTo>
                    <a:pt x="16904" y="6395"/>
                    <a:pt x="16904" y="6334"/>
                    <a:pt x="16925" y="6293"/>
                  </a:cubicBezTo>
                  <a:cubicBezTo>
                    <a:pt x="17006" y="6171"/>
                    <a:pt x="16966" y="6008"/>
                    <a:pt x="16966" y="5866"/>
                  </a:cubicBezTo>
                  <a:cubicBezTo>
                    <a:pt x="16966" y="5744"/>
                    <a:pt x="16884" y="5682"/>
                    <a:pt x="16803" y="5581"/>
                  </a:cubicBezTo>
                  <a:cubicBezTo>
                    <a:pt x="16823" y="5499"/>
                    <a:pt x="16864" y="5377"/>
                    <a:pt x="16843" y="5275"/>
                  </a:cubicBezTo>
                  <a:cubicBezTo>
                    <a:pt x="16803" y="5153"/>
                    <a:pt x="16823" y="5051"/>
                    <a:pt x="16864" y="4929"/>
                  </a:cubicBezTo>
                  <a:lnTo>
                    <a:pt x="16925" y="4929"/>
                  </a:lnTo>
                  <a:cubicBezTo>
                    <a:pt x="16884" y="4868"/>
                    <a:pt x="16843" y="4786"/>
                    <a:pt x="16884" y="4705"/>
                  </a:cubicBezTo>
                  <a:cubicBezTo>
                    <a:pt x="16904" y="4623"/>
                    <a:pt x="16945" y="4542"/>
                    <a:pt x="16925" y="4461"/>
                  </a:cubicBezTo>
                  <a:cubicBezTo>
                    <a:pt x="16884" y="4379"/>
                    <a:pt x="16966" y="4298"/>
                    <a:pt x="16925" y="4196"/>
                  </a:cubicBezTo>
                  <a:cubicBezTo>
                    <a:pt x="16904" y="4114"/>
                    <a:pt x="16945" y="3992"/>
                    <a:pt x="16945" y="3890"/>
                  </a:cubicBezTo>
                  <a:cubicBezTo>
                    <a:pt x="17006" y="3870"/>
                    <a:pt x="17047" y="3850"/>
                    <a:pt x="17088" y="3850"/>
                  </a:cubicBezTo>
                  <a:cubicBezTo>
                    <a:pt x="17149" y="3931"/>
                    <a:pt x="17190" y="4012"/>
                    <a:pt x="17251" y="4094"/>
                  </a:cubicBezTo>
                  <a:cubicBezTo>
                    <a:pt x="17190" y="4155"/>
                    <a:pt x="17149" y="4196"/>
                    <a:pt x="17108" y="4236"/>
                  </a:cubicBezTo>
                  <a:cubicBezTo>
                    <a:pt x="17108" y="4277"/>
                    <a:pt x="17128" y="4298"/>
                    <a:pt x="17128" y="4338"/>
                  </a:cubicBezTo>
                  <a:cubicBezTo>
                    <a:pt x="17190" y="4338"/>
                    <a:pt x="17271" y="4318"/>
                    <a:pt x="17312" y="4298"/>
                  </a:cubicBezTo>
                  <a:cubicBezTo>
                    <a:pt x="17373" y="4257"/>
                    <a:pt x="17414" y="4196"/>
                    <a:pt x="17454" y="4155"/>
                  </a:cubicBezTo>
                  <a:cubicBezTo>
                    <a:pt x="17291" y="4074"/>
                    <a:pt x="17373" y="3911"/>
                    <a:pt x="17312" y="3768"/>
                  </a:cubicBezTo>
                  <a:cubicBezTo>
                    <a:pt x="17230" y="3727"/>
                    <a:pt x="17128" y="3666"/>
                    <a:pt x="17149" y="3524"/>
                  </a:cubicBezTo>
                  <a:cubicBezTo>
                    <a:pt x="17169" y="3503"/>
                    <a:pt x="17210" y="3483"/>
                    <a:pt x="17230" y="3463"/>
                  </a:cubicBezTo>
                  <a:cubicBezTo>
                    <a:pt x="17230" y="3422"/>
                    <a:pt x="17230" y="3390"/>
                    <a:pt x="17230" y="3361"/>
                  </a:cubicBezTo>
                  <a:cubicBezTo>
                    <a:pt x="17251" y="3300"/>
                    <a:pt x="17271" y="3259"/>
                    <a:pt x="17291" y="3218"/>
                  </a:cubicBezTo>
                  <a:cubicBezTo>
                    <a:pt x="17291" y="3157"/>
                    <a:pt x="17291" y="3116"/>
                    <a:pt x="17291" y="3076"/>
                  </a:cubicBezTo>
                  <a:cubicBezTo>
                    <a:pt x="17332" y="3052"/>
                    <a:pt x="17365" y="3040"/>
                    <a:pt x="17393" y="3040"/>
                  </a:cubicBezTo>
                  <a:cubicBezTo>
                    <a:pt x="17435" y="3040"/>
                    <a:pt x="17462" y="3067"/>
                    <a:pt x="17475" y="3116"/>
                  </a:cubicBezTo>
                  <a:cubicBezTo>
                    <a:pt x="17454" y="3035"/>
                    <a:pt x="17434" y="2953"/>
                    <a:pt x="17414" y="2872"/>
                  </a:cubicBezTo>
                  <a:cubicBezTo>
                    <a:pt x="17495" y="2831"/>
                    <a:pt x="17495" y="2770"/>
                    <a:pt x="17414" y="2709"/>
                  </a:cubicBezTo>
                  <a:cubicBezTo>
                    <a:pt x="17352" y="2750"/>
                    <a:pt x="17291" y="2770"/>
                    <a:pt x="17230" y="2811"/>
                  </a:cubicBezTo>
                  <a:cubicBezTo>
                    <a:pt x="17149" y="2770"/>
                    <a:pt x="17067" y="2709"/>
                    <a:pt x="16966" y="2648"/>
                  </a:cubicBezTo>
                  <a:cubicBezTo>
                    <a:pt x="17047" y="2628"/>
                    <a:pt x="17088" y="2607"/>
                    <a:pt x="17169" y="2567"/>
                  </a:cubicBezTo>
                  <a:cubicBezTo>
                    <a:pt x="17027" y="2567"/>
                    <a:pt x="17027" y="2465"/>
                    <a:pt x="17006" y="2383"/>
                  </a:cubicBezTo>
                  <a:cubicBezTo>
                    <a:pt x="16986" y="2302"/>
                    <a:pt x="16843" y="2342"/>
                    <a:pt x="16864" y="2220"/>
                  </a:cubicBezTo>
                  <a:cubicBezTo>
                    <a:pt x="16884" y="2098"/>
                    <a:pt x="16742" y="2139"/>
                    <a:pt x="16701" y="2037"/>
                  </a:cubicBezTo>
                  <a:cubicBezTo>
                    <a:pt x="16721" y="2017"/>
                    <a:pt x="16762" y="1976"/>
                    <a:pt x="16782" y="1935"/>
                  </a:cubicBezTo>
                  <a:cubicBezTo>
                    <a:pt x="16843" y="1956"/>
                    <a:pt x="16884" y="1996"/>
                    <a:pt x="16945" y="2017"/>
                  </a:cubicBezTo>
                  <a:cubicBezTo>
                    <a:pt x="16986" y="1976"/>
                    <a:pt x="17027" y="1935"/>
                    <a:pt x="17067" y="1894"/>
                  </a:cubicBezTo>
                  <a:cubicBezTo>
                    <a:pt x="17067" y="1854"/>
                    <a:pt x="17047" y="1833"/>
                    <a:pt x="17047" y="1813"/>
                  </a:cubicBezTo>
                  <a:lnTo>
                    <a:pt x="17047" y="1813"/>
                  </a:lnTo>
                  <a:cubicBezTo>
                    <a:pt x="17061" y="1817"/>
                    <a:pt x="17075" y="1818"/>
                    <a:pt x="17088" y="1818"/>
                  </a:cubicBezTo>
                  <a:cubicBezTo>
                    <a:pt x="17149" y="1818"/>
                    <a:pt x="17197" y="1782"/>
                    <a:pt x="17230" y="1732"/>
                  </a:cubicBezTo>
                  <a:cubicBezTo>
                    <a:pt x="17190" y="1691"/>
                    <a:pt x="17128" y="1650"/>
                    <a:pt x="17088" y="1609"/>
                  </a:cubicBezTo>
                  <a:cubicBezTo>
                    <a:pt x="17067" y="1589"/>
                    <a:pt x="17088" y="1569"/>
                    <a:pt x="17088" y="1528"/>
                  </a:cubicBezTo>
                  <a:cubicBezTo>
                    <a:pt x="17128" y="1548"/>
                    <a:pt x="17149" y="1569"/>
                    <a:pt x="17190" y="1589"/>
                  </a:cubicBezTo>
                  <a:cubicBezTo>
                    <a:pt x="17251" y="1548"/>
                    <a:pt x="17332" y="1528"/>
                    <a:pt x="17414" y="1487"/>
                  </a:cubicBezTo>
                  <a:cubicBezTo>
                    <a:pt x="17454" y="1406"/>
                    <a:pt x="17475" y="1324"/>
                    <a:pt x="17495" y="1263"/>
                  </a:cubicBezTo>
                  <a:cubicBezTo>
                    <a:pt x="17414" y="1121"/>
                    <a:pt x="17352" y="998"/>
                    <a:pt x="17291" y="876"/>
                  </a:cubicBezTo>
                  <a:cubicBezTo>
                    <a:pt x="17210" y="958"/>
                    <a:pt x="17088" y="958"/>
                    <a:pt x="16986" y="1019"/>
                  </a:cubicBezTo>
                  <a:cubicBezTo>
                    <a:pt x="16986" y="998"/>
                    <a:pt x="16966" y="998"/>
                    <a:pt x="16966" y="978"/>
                  </a:cubicBezTo>
                  <a:cubicBezTo>
                    <a:pt x="16986" y="958"/>
                    <a:pt x="17006" y="917"/>
                    <a:pt x="17027" y="917"/>
                  </a:cubicBezTo>
                  <a:cubicBezTo>
                    <a:pt x="17088" y="876"/>
                    <a:pt x="17169" y="856"/>
                    <a:pt x="17251" y="835"/>
                  </a:cubicBezTo>
                  <a:cubicBezTo>
                    <a:pt x="17210" y="754"/>
                    <a:pt x="17149" y="673"/>
                    <a:pt x="17088" y="591"/>
                  </a:cubicBezTo>
                  <a:lnTo>
                    <a:pt x="16945" y="591"/>
                  </a:lnTo>
                  <a:cubicBezTo>
                    <a:pt x="16904" y="611"/>
                    <a:pt x="16864" y="652"/>
                    <a:pt x="16803" y="713"/>
                  </a:cubicBezTo>
                  <a:cubicBezTo>
                    <a:pt x="16803" y="632"/>
                    <a:pt x="16803" y="611"/>
                    <a:pt x="16782" y="571"/>
                  </a:cubicBezTo>
                  <a:cubicBezTo>
                    <a:pt x="16742" y="510"/>
                    <a:pt x="16619" y="550"/>
                    <a:pt x="16599" y="448"/>
                  </a:cubicBezTo>
                  <a:cubicBezTo>
                    <a:pt x="16599" y="428"/>
                    <a:pt x="16579" y="428"/>
                    <a:pt x="16579" y="428"/>
                  </a:cubicBezTo>
                  <a:cubicBezTo>
                    <a:pt x="16558" y="469"/>
                    <a:pt x="16538" y="489"/>
                    <a:pt x="16518" y="510"/>
                  </a:cubicBezTo>
                  <a:cubicBezTo>
                    <a:pt x="16409" y="510"/>
                    <a:pt x="16397" y="381"/>
                    <a:pt x="16310" y="381"/>
                  </a:cubicBezTo>
                  <a:cubicBezTo>
                    <a:pt x="16299" y="381"/>
                    <a:pt x="16287" y="383"/>
                    <a:pt x="16273" y="387"/>
                  </a:cubicBezTo>
                  <a:cubicBezTo>
                    <a:pt x="16253" y="489"/>
                    <a:pt x="16212" y="591"/>
                    <a:pt x="16171" y="693"/>
                  </a:cubicBezTo>
                  <a:cubicBezTo>
                    <a:pt x="16049" y="734"/>
                    <a:pt x="15947" y="774"/>
                    <a:pt x="15825" y="795"/>
                  </a:cubicBezTo>
                  <a:cubicBezTo>
                    <a:pt x="15744" y="774"/>
                    <a:pt x="15683" y="734"/>
                    <a:pt x="15601" y="693"/>
                  </a:cubicBezTo>
                  <a:cubicBezTo>
                    <a:pt x="15601" y="571"/>
                    <a:pt x="15642" y="489"/>
                    <a:pt x="15723" y="408"/>
                  </a:cubicBezTo>
                  <a:cubicBezTo>
                    <a:pt x="15723" y="408"/>
                    <a:pt x="15703" y="387"/>
                    <a:pt x="15703" y="367"/>
                  </a:cubicBezTo>
                  <a:cubicBezTo>
                    <a:pt x="15662" y="387"/>
                    <a:pt x="15621" y="428"/>
                    <a:pt x="15601" y="448"/>
                  </a:cubicBezTo>
                  <a:cubicBezTo>
                    <a:pt x="15560" y="448"/>
                    <a:pt x="15499" y="428"/>
                    <a:pt x="15418" y="428"/>
                  </a:cubicBezTo>
                  <a:cubicBezTo>
                    <a:pt x="15520" y="550"/>
                    <a:pt x="15581" y="673"/>
                    <a:pt x="15499" y="795"/>
                  </a:cubicBezTo>
                  <a:cubicBezTo>
                    <a:pt x="15499" y="815"/>
                    <a:pt x="15601" y="795"/>
                    <a:pt x="15540" y="876"/>
                  </a:cubicBezTo>
                  <a:cubicBezTo>
                    <a:pt x="15530" y="878"/>
                    <a:pt x="15521" y="879"/>
                    <a:pt x="15511" y="879"/>
                  </a:cubicBezTo>
                  <a:cubicBezTo>
                    <a:pt x="15446" y="879"/>
                    <a:pt x="15375" y="844"/>
                    <a:pt x="15301" y="844"/>
                  </a:cubicBezTo>
                  <a:cubicBezTo>
                    <a:pt x="15266" y="844"/>
                    <a:pt x="15230" y="852"/>
                    <a:pt x="15194" y="876"/>
                  </a:cubicBezTo>
                  <a:cubicBezTo>
                    <a:pt x="15133" y="937"/>
                    <a:pt x="15072" y="1019"/>
                    <a:pt x="14990" y="1121"/>
                  </a:cubicBezTo>
                  <a:cubicBezTo>
                    <a:pt x="14949" y="1121"/>
                    <a:pt x="14888" y="1141"/>
                    <a:pt x="14827" y="1161"/>
                  </a:cubicBezTo>
                  <a:cubicBezTo>
                    <a:pt x="14827" y="1283"/>
                    <a:pt x="14685" y="1304"/>
                    <a:pt x="14685" y="1406"/>
                  </a:cubicBezTo>
                  <a:cubicBezTo>
                    <a:pt x="14603" y="1406"/>
                    <a:pt x="14542" y="1385"/>
                    <a:pt x="14461" y="1385"/>
                  </a:cubicBezTo>
                  <a:cubicBezTo>
                    <a:pt x="14481" y="1406"/>
                    <a:pt x="14481" y="1426"/>
                    <a:pt x="14481" y="1446"/>
                  </a:cubicBezTo>
                  <a:cubicBezTo>
                    <a:pt x="14440" y="1482"/>
                    <a:pt x="14400" y="1493"/>
                    <a:pt x="14362" y="1493"/>
                  </a:cubicBezTo>
                  <a:cubicBezTo>
                    <a:pt x="14289" y="1493"/>
                    <a:pt x="14218" y="1453"/>
                    <a:pt x="14144" y="1453"/>
                  </a:cubicBezTo>
                  <a:cubicBezTo>
                    <a:pt x="14121" y="1453"/>
                    <a:pt x="14098" y="1456"/>
                    <a:pt x="14074" y="1467"/>
                  </a:cubicBezTo>
                  <a:cubicBezTo>
                    <a:pt x="14074" y="1385"/>
                    <a:pt x="14094" y="1345"/>
                    <a:pt x="14094" y="1283"/>
                  </a:cubicBezTo>
                  <a:cubicBezTo>
                    <a:pt x="14118" y="1270"/>
                    <a:pt x="14141" y="1264"/>
                    <a:pt x="14162" y="1264"/>
                  </a:cubicBezTo>
                  <a:cubicBezTo>
                    <a:pt x="14254" y="1264"/>
                    <a:pt x="14322" y="1370"/>
                    <a:pt x="14407" y="1370"/>
                  </a:cubicBezTo>
                  <a:cubicBezTo>
                    <a:pt x="14418" y="1370"/>
                    <a:pt x="14429" y="1369"/>
                    <a:pt x="14440" y="1365"/>
                  </a:cubicBezTo>
                  <a:cubicBezTo>
                    <a:pt x="14399" y="1263"/>
                    <a:pt x="14257" y="1222"/>
                    <a:pt x="14196" y="1141"/>
                  </a:cubicBezTo>
                  <a:lnTo>
                    <a:pt x="14053" y="1141"/>
                  </a:lnTo>
                  <a:cubicBezTo>
                    <a:pt x="14013" y="1039"/>
                    <a:pt x="13931" y="998"/>
                    <a:pt x="13850" y="978"/>
                  </a:cubicBezTo>
                  <a:cubicBezTo>
                    <a:pt x="13829" y="978"/>
                    <a:pt x="13829" y="958"/>
                    <a:pt x="13829" y="937"/>
                  </a:cubicBezTo>
                  <a:cubicBezTo>
                    <a:pt x="13870" y="917"/>
                    <a:pt x="13911" y="897"/>
                    <a:pt x="13972" y="876"/>
                  </a:cubicBezTo>
                  <a:cubicBezTo>
                    <a:pt x="13893" y="745"/>
                    <a:pt x="13856" y="698"/>
                    <a:pt x="13764" y="698"/>
                  </a:cubicBezTo>
                  <a:cubicBezTo>
                    <a:pt x="13713" y="698"/>
                    <a:pt x="13645" y="712"/>
                    <a:pt x="13544" y="734"/>
                  </a:cubicBezTo>
                  <a:cubicBezTo>
                    <a:pt x="13483" y="795"/>
                    <a:pt x="13422" y="856"/>
                    <a:pt x="13340" y="917"/>
                  </a:cubicBezTo>
                  <a:cubicBezTo>
                    <a:pt x="13310" y="908"/>
                    <a:pt x="13280" y="904"/>
                    <a:pt x="13252" y="904"/>
                  </a:cubicBezTo>
                  <a:cubicBezTo>
                    <a:pt x="13147" y="904"/>
                    <a:pt x="13054" y="959"/>
                    <a:pt x="12974" y="1039"/>
                  </a:cubicBezTo>
                  <a:cubicBezTo>
                    <a:pt x="12791" y="1222"/>
                    <a:pt x="12628" y="1426"/>
                    <a:pt x="12485" y="1650"/>
                  </a:cubicBezTo>
                  <a:cubicBezTo>
                    <a:pt x="12444" y="1691"/>
                    <a:pt x="12424" y="1752"/>
                    <a:pt x="12404" y="1793"/>
                  </a:cubicBezTo>
                  <a:cubicBezTo>
                    <a:pt x="12444" y="1854"/>
                    <a:pt x="12505" y="1894"/>
                    <a:pt x="12546" y="1956"/>
                  </a:cubicBezTo>
                  <a:lnTo>
                    <a:pt x="12526" y="1956"/>
                  </a:lnTo>
                  <a:cubicBezTo>
                    <a:pt x="12607" y="1976"/>
                    <a:pt x="12668" y="2017"/>
                    <a:pt x="12668" y="2118"/>
                  </a:cubicBezTo>
                  <a:cubicBezTo>
                    <a:pt x="12668" y="2118"/>
                    <a:pt x="12689" y="2118"/>
                    <a:pt x="12709" y="2139"/>
                  </a:cubicBezTo>
                  <a:cubicBezTo>
                    <a:pt x="12750" y="2057"/>
                    <a:pt x="12770" y="1976"/>
                    <a:pt x="12892" y="1976"/>
                  </a:cubicBezTo>
                  <a:cubicBezTo>
                    <a:pt x="12974" y="1976"/>
                    <a:pt x="13076" y="1996"/>
                    <a:pt x="13137" y="2017"/>
                  </a:cubicBezTo>
                  <a:cubicBezTo>
                    <a:pt x="13218" y="1976"/>
                    <a:pt x="13259" y="1956"/>
                    <a:pt x="13300" y="1935"/>
                  </a:cubicBezTo>
                  <a:cubicBezTo>
                    <a:pt x="13320" y="1935"/>
                    <a:pt x="13320" y="1956"/>
                    <a:pt x="13340" y="1956"/>
                  </a:cubicBezTo>
                  <a:cubicBezTo>
                    <a:pt x="13320" y="1996"/>
                    <a:pt x="13300" y="2057"/>
                    <a:pt x="13279" y="2078"/>
                  </a:cubicBezTo>
                  <a:cubicBezTo>
                    <a:pt x="13361" y="2241"/>
                    <a:pt x="13483" y="2342"/>
                    <a:pt x="13524" y="2505"/>
                  </a:cubicBezTo>
                  <a:cubicBezTo>
                    <a:pt x="13463" y="2567"/>
                    <a:pt x="13402" y="2628"/>
                    <a:pt x="13340" y="2709"/>
                  </a:cubicBezTo>
                  <a:cubicBezTo>
                    <a:pt x="13361" y="2770"/>
                    <a:pt x="13381" y="2852"/>
                    <a:pt x="13381" y="2913"/>
                  </a:cubicBezTo>
                  <a:cubicBezTo>
                    <a:pt x="13320" y="2953"/>
                    <a:pt x="13279" y="2994"/>
                    <a:pt x="13218" y="3035"/>
                  </a:cubicBezTo>
                  <a:cubicBezTo>
                    <a:pt x="13279" y="3096"/>
                    <a:pt x="13320" y="3137"/>
                    <a:pt x="13361" y="3198"/>
                  </a:cubicBezTo>
                  <a:cubicBezTo>
                    <a:pt x="13300" y="3198"/>
                    <a:pt x="13259" y="3198"/>
                    <a:pt x="13218" y="3218"/>
                  </a:cubicBezTo>
                  <a:cubicBezTo>
                    <a:pt x="13198" y="3259"/>
                    <a:pt x="13178" y="3300"/>
                    <a:pt x="13157" y="3361"/>
                  </a:cubicBezTo>
                  <a:cubicBezTo>
                    <a:pt x="13116" y="3361"/>
                    <a:pt x="13076" y="3361"/>
                    <a:pt x="13055" y="3381"/>
                  </a:cubicBezTo>
                  <a:cubicBezTo>
                    <a:pt x="12980" y="3343"/>
                    <a:pt x="13044" y="3236"/>
                    <a:pt x="12958" y="3236"/>
                  </a:cubicBezTo>
                  <a:cubicBezTo>
                    <a:pt x="12951" y="3236"/>
                    <a:pt x="12942" y="3237"/>
                    <a:pt x="12933" y="3239"/>
                  </a:cubicBezTo>
                  <a:cubicBezTo>
                    <a:pt x="12913" y="3300"/>
                    <a:pt x="12872" y="3381"/>
                    <a:pt x="12852" y="3442"/>
                  </a:cubicBezTo>
                  <a:cubicBezTo>
                    <a:pt x="12811" y="3402"/>
                    <a:pt x="12770" y="3381"/>
                    <a:pt x="12750" y="3361"/>
                  </a:cubicBezTo>
                  <a:cubicBezTo>
                    <a:pt x="12668" y="3381"/>
                    <a:pt x="12587" y="3402"/>
                    <a:pt x="12526" y="3402"/>
                  </a:cubicBezTo>
                  <a:cubicBezTo>
                    <a:pt x="12485" y="3463"/>
                    <a:pt x="12444" y="3524"/>
                    <a:pt x="12424" y="3585"/>
                  </a:cubicBezTo>
                  <a:cubicBezTo>
                    <a:pt x="12465" y="3687"/>
                    <a:pt x="12587" y="3727"/>
                    <a:pt x="12505" y="3870"/>
                  </a:cubicBezTo>
                  <a:lnTo>
                    <a:pt x="12404" y="3870"/>
                  </a:lnTo>
                  <a:cubicBezTo>
                    <a:pt x="12383" y="3809"/>
                    <a:pt x="12363" y="3727"/>
                    <a:pt x="12322" y="3666"/>
                  </a:cubicBezTo>
                  <a:cubicBezTo>
                    <a:pt x="12302" y="3605"/>
                    <a:pt x="12261" y="3544"/>
                    <a:pt x="12241" y="3483"/>
                  </a:cubicBezTo>
                  <a:cubicBezTo>
                    <a:pt x="12281" y="3442"/>
                    <a:pt x="12322" y="3422"/>
                    <a:pt x="12343" y="3402"/>
                  </a:cubicBezTo>
                  <a:cubicBezTo>
                    <a:pt x="12343" y="3300"/>
                    <a:pt x="12302" y="3279"/>
                    <a:pt x="12220" y="3279"/>
                  </a:cubicBezTo>
                  <a:cubicBezTo>
                    <a:pt x="12139" y="3259"/>
                    <a:pt x="12119" y="3198"/>
                    <a:pt x="12078" y="3116"/>
                  </a:cubicBezTo>
                  <a:cubicBezTo>
                    <a:pt x="12057" y="3055"/>
                    <a:pt x="12037" y="3015"/>
                    <a:pt x="12017" y="2933"/>
                  </a:cubicBezTo>
                  <a:cubicBezTo>
                    <a:pt x="11956" y="2974"/>
                    <a:pt x="11915" y="2994"/>
                    <a:pt x="11874" y="3035"/>
                  </a:cubicBezTo>
                  <a:cubicBezTo>
                    <a:pt x="11854" y="3035"/>
                    <a:pt x="11813" y="3015"/>
                    <a:pt x="11793" y="3015"/>
                  </a:cubicBezTo>
                  <a:cubicBezTo>
                    <a:pt x="11793" y="3076"/>
                    <a:pt x="11793" y="3096"/>
                    <a:pt x="11793" y="3096"/>
                  </a:cubicBezTo>
                  <a:cubicBezTo>
                    <a:pt x="11732" y="3116"/>
                    <a:pt x="11691" y="3116"/>
                    <a:pt x="11670" y="3116"/>
                  </a:cubicBezTo>
                  <a:cubicBezTo>
                    <a:pt x="11528" y="3381"/>
                    <a:pt x="11406" y="3646"/>
                    <a:pt x="11263" y="3911"/>
                  </a:cubicBezTo>
                  <a:cubicBezTo>
                    <a:pt x="11304" y="3951"/>
                    <a:pt x="11345" y="3992"/>
                    <a:pt x="11365" y="4033"/>
                  </a:cubicBezTo>
                  <a:lnTo>
                    <a:pt x="11365" y="4012"/>
                  </a:lnTo>
                  <a:cubicBezTo>
                    <a:pt x="11508" y="4012"/>
                    <a:pt x="11650" y="4012"/>
                    <a:pt x="11691" y="4196"/>
                  </a:cubicBezTo>
                  <a:cubicBezTo>
                    <a:pt x="11732" y="4175"/>
                    <a:pt x="11772" y="4175"/>
                    <a:pt x="11793" y="4175"/>
                  </a:cubicBezTo>
                  <a:cubicBezTo>
                    <a:pt x="11813" y="4135"/>
                    <a:pt x="11813" y="4114"/>
                    <a:pt x="11813" y="4074"/>
                  </a:cubicBezTo>
                  <a:lnTo>
                    <a:pt x="11935" y="4074"/>
                  </a:lnTo>
                  <a:cubicBezTo>
                    <a:pt x="11976" y="4074"/>
                    <a:pt x="12017" y="4053"/>
                    <a:pt x="12057" y="4053"/>
                  </a:cubicBezTo>
                  <a:cubicBezTo>
                    <a:pt x="12037" y="3972"/>
                    <a:pt x="11976" y="3972"/>
                    <a:pt x="11935" y="3972"/>
                  </a:cubicBezTo>
                  <a:cubicBezTo>
                    <a:pt x="11874" y="3931"/>
                    <a:pt x="11813" y="3890"/>
                    <a:pt x="11833" y="3768"/>
                  </a:cubicBezTo>
                  <a:lnTo>
                    <a:pt x="11833" y="3768"/>
                  </a:lnTo>
                  <a:cubicBezTo>
                    <a:pt x="11956" y="3850"/>
                    <a:pt x="12057" y="3911"/>
                    <a:pt x="12159" y="3972"/>
                  </a:cubicBezTo>
                  <a:cubicBezTo>
                    <a:pt x="12159" y="3911"/>
                    <a:pt x="12159" y="3829"/>
                    <a:pt x="12159" y="3768"/>
                  </a:cubicBezTo>
                  <a:cubicBezTo>
                    <a:pt x="12220" y="3748"/>
                    <a:pt x="12241" y="3748"/>
                    <a:pt x="12281" y="3727"/>
                  </a:cubicBezTo>
                  <a:cubicBezTo>
                    <a:pt x="12302" y="3768"/>
                    <a:pt x="12302" y="3788"/>
                    <a:pt x="12302" y="3788"/>
                  </a:cubicBezTo>
                  <a:cubicBezTo>
                    <a:pt x="12322" y="3911"/>
                    <a:pt x="12220" y="3931"/>
                    <a:pt x="12159" y="3951"/>
                  </a:cubicBezTo>
                  <a:cubicBezTo>
                    <a:pt x="12200" y="3992"/>
                    <a:pt x="12241" y="4033"/>
                    <a:pt x="12281" y="4074"/>
                  </a:cubicBezTo>
                  <a:cubicBezTo>
                    <a:pt x="12363" y="4074"/>
                    <a:pt x="12424" y="4053"/>
                    <a:pt x="12485" y="4053"/>
                  </a:cubicBezTo>
                  <a:cubicBezTo>
                    <a:pt x="12546" y="4155"/>
                    <a:pt x="12607" y="4236"/>
                    <a:pt x="12648" y="4298"/>
                  </a:cubicBezTo>
                  <a:cubicBezTo>
                    <a:pt x="12628" y="4501"/>
                    <a:pt x="12628" y="4501"/>
                    <a:pt x="12567" y="4583"/>
                  </a:cubicBezTo>
                  <a:cubicBezTo>
                    <a:pt x="12505" y="4583"/>
                    <a:pt x="12465" y="4562"/>
                    <a:pt x="12383" y="4562"/>
                  </a:cubicBezTo>
                  <a:cubicBezTo>
                    <a:pt x="12383" y="4583"/>
                    <a:pt x="12383" y="4623"/>
                    <a:pt x="12383" y="4644"/>
                  </a:cubicBezTo>
                  <a:cubicBezTo>
                    <a:pt x="12343" y="4664"/>
                    <a:pt x="12281" y="4685"/>
                    <a:pt x="12220" y="4705"/>
                  </a:cubicBezTo>
                  <a:cubicBezTo>
                    <a:pt x="12281" y="4827"/>
                    <a:pt x="12322" y="4929"/>
                    <a:pt x="12383" y="5031"/>
                  </a:cubicBezTo>
                  <a:cubicBezTo>
                    <a:pt x="12343" y="5051"/>
                    <a:pt x="12302" y="5092"/>
                    <a:pt x="12261" y="5112"/>
                  </a:cubicBezTo>
                  <a:cubicBezTo>
                    <a:pt x="12241" y="5071"/>
                    <a:pt x="12200" y="5051"/>
                    <a:pt x="12180" y="5010"/>
                  </a:cubicBezTo>
                  <a:cubicBezTo>
                    <a:pt x="12119" y="4970"/>
                    <a:pt x="12057" y="4949"/>
                    <a:pt x="11976" y="4909"/>
                  </a:cubicBezTo>
                  <a:cubicBezTo>
                    <a:pt x="11976" y="5092"/>
                    <a:pt x="11874" y="5214"/>
                    <a:pt x="11793" y="5336"/>
                  </a:cubicBezTo>
                  <a:cubicBezTo>
                    <a:pt x="11732" y="5336"/>
                    <a:pt x="11670" y="5336"/>
                    <a:pt x="11609" y="5316"/>
                  </a:cubicBezTo>
                  <a:cubicBezTo>
                    <a:pt x="11569" y="5397"/>
                    <a:pt x="11548" y="5438"/>
                    <a:pt x="11528" y="5499"/>
                  </a:cubicBezTo>
                  <a:cubicBezTo>
                    <a:pt x="11487" y="5520"/>
                    <a:pt x="11446" y="5540"/>
                    <a:pt x="11426" y="5540"/>
                  </a:cubicBezTo>
                  <a:cubicBezTo>
                    <a:pt x="11426" y="5581"/>
                    <a:pt x="11426" y="5621"/>
                    <a:pt x="11426" y="5642"/>
                  </a:cubicBezTo>
                  <a:cubicBezTo>
                    <a:pt x="11406" y="5682"/>
                    <a:pt x="11406" y="5723"/>
                    <a:pt x="11406" y="5805"/>
                  </a:cubicBezTo>
                  <a:cubicBezTo>
                    <a:pt x="11324" y="5744"/>
                    <a:pt x="11263" y="5703"/>
                    <a:pt x="11202" y="5621"/>
                  </a:cubicBezTo>
                  <a:cubicBezTo>
                    <a:pt x="11284" y="5621"/>
                    <a:pt x="11345" y="5621"/>
                    <a:pt x="11385" y="5642"/>
                  </a:cubicBezTo>
                  <a:cubicBezTo>
                    <a:pt x="11307" y="5524"/>
                    <a:pt x="11266" y="5388"/>
                    <a:pt x="11100" y="5378"/>
                  </a:cubicBezTo>
                  <a:lnTo>
                    <a:pt x="11100" y="5378"/>
                  </a:lnTo>
                  <a:cubicBezTo>
                    <a:pt x="11100" y="5418"/>
                    <a:pt x="11121" y="5438"/>
                    <a:pt x="11141" y="5479"/>
                  </a:cubicBezTo>
                  <a:cubicBezTo>
                    <a:pt x="11061" y="5575"/>
                    <a:pt x="10981" y="5608"/>
                    <a:pt x="10872" y="5608"/>
                  </a:cubicBezTo>
                  <a:cubicBezTo>
                    <a:pt x="10842" y="5608"/>
                    <a:pt x="10809" y="5605"/>
                    <a:pt x="10774" y="5601"/>
                  </a:cubicBezTo>
                  <a:cubicBezTo>
                    <a:pt x="10835" y="5540"/>
                    <a:pt x="10876" y="5499"/>
                    <a:pt x="10917" y="5458"/>
                  </a:cubicBezTo>
                  <a:lnTo>
                    <a:pt x="10917" y="5458"/>
                  </a:lnTo>
                  <a:cubicBezTo>
                    <a:pt x="10892" y="5469"/>
                    <a:pt x="10872" y="5473"/>
                    <a:pt x="10855" y="5473"/>
                  </a:cubicBezTo>
                  <a:cubicBezTo>
                    <a:pt x="10773" y="5473"/>
                    <a:pt x="10764" y="5370"/>
                    <a:pt x="10713" y="5336"/>
                  </a:cubicBezTo>
                  <a:cubicBezTo>
                    <a:pt x="10673" y="5397"/>
                    <a:pt x="10652" y="5479"/>
                    <a:pt x="10611" y="5540"/>
                  </a:cubicBezTo>
                  <a:cubicBezTo>
                    <a:pt x="10530" y="5744"/>
                    <a:pt x="10428" y="5927"/>
                    <a:pt x="10367" y="6110"/>
                  </a:cubicBezTo>
                  <a:cubicBezTo>
                    <a:pt x="10306" y="6314"/>
                    <a:pt x="10184" y="6497"/>
                    <a:pt x="10123" y="6701"/>
                  </a:cubicBezTo>
                  <a:cubicBezTo>
                    <a:pt x="10062" y="6864"/>
                    <a:pt x="10021" y="7006"/>
                    <a:pt x="9980" y="7169"/>
                  </a:cubicBezTo>
                  <a:cubicBezTo>
                    <a:pt x="9964" y="7202"/>
                    <a:pt x="9947" y="7236"/>
                    <a:pt x="9897" y="7236"/>
                  </a:cubicBezTo>
                  <a:cubicBezTo>
                    <a:pt x="9886" y="7236"/>
                    <a:pt x="9873" y="7234"/>
                    <a:pt x="9858" y="7230"/>
                  </a:cubicBezTo>
                  <a:cubicBezTo>
                    <a:pt x="9899" y="6803"/>
                    <a:pt x="9919" y="6355"/>
                    <a:pt x="9960" y="5906"/>
                  </a:cubicBezTo>
                  <a:lnTo>
                    <a:pt x="9756" y="5906"/>
                  </a:lnTo>
                  <a:cubicBezTo>
                    <a:pt x="9715" y="5866"/>
                    <a:pt x="9654" y="5825"/>
                    <a:pt x="9593" y="5764"/>
                  </a:cubicBezTo>
                  <a:cubicBezTo>
                    <a:pt x="9593" y="5581"/>
                    <a:pt x="9573" y="5418"/>
                    <a:pt x="9654" y="5234"/>
                  </a:cubicBezTo>
                  <a:cubicBezTo>
                    <a:pt x="9573" y="5051"/>
                    <a:pt x="9715" y="4868"/>
                    <a:pt x="9634" y="4685"/>
                  </a:cubicBezTo>
                  <a:cubicBezTo>
                    <a:pt x="9736" y="4623"/>
                    <a:pt x="9817" y="4562"/>
                    <a:pt x="9776" y="4440"/>
                  </a:cubicBezTo>
                  <a:cubicBezTo>
                    <a:pt x="9776" y="4420"/>
                    <a:pt x="9797" y="4379"/>
                    <a:pt x="9797" y="4359"/>
                  </a:cubicBezTo>
                  <a:cubicBezTo>
                    <a:pt x="9776" y="4298"/>
                    <a:pt x="9715" y="4257"/>
                    <a:pt x="9756" y="4175"/>
                  </a:cubicBezTo>
                  <a:cubicBezTo>
                    <a:pt x="9775" y="4169"/>
                    <a:pt x="9794" y="4167"/>
                    <a:pt x="9813" y="4167"/>
                  </a:cubicBezTo>
                  <a:cubicBezTo>
                    <a:pt x="9882" y="4167"/>
                    <a:pt x="9954" y="4197"/>
                    <a:pt x="10025" y="4197"/>
                  </a:cubicBezTo>
                  <a:cubicBezTo>
                    <a:pt x="10065" y="4197"/>
                    <a:pt x="10105" y="4187"/>
                    <a:pt x="10143" y="4155"/>
                  </a:cubicBezTo>
                  <a:cubicBezTo>
                    <a:pt x="10102" y="4074"/>
                    <a:pt x="10082" y="3972"/>
                    <a:pt x="10062" y="3890"/>
                  </a:cubicBezTo>
                  <a:cubicBezTo>
                    <a:pt x="10082" y="3870"/>
                    <a:pt x="10123" y="3850"/>
                    <a:pt x="10143" y="3829"/>
                  </a:cubicBezTo>
                  <a:cubicBezTo>
                    <a:pt x="10123" y="3748"/>
                    <a:pt x="10102" y="3687"/>
                    <a:pt x="10082" y="3646"/>
                  </a:cubicBezTo>
                  <a:cubicBezTo>
                    <a:pt x="10123" y="3585"/>
                    <a:pt x="10143" y="3544"/>
                    <a:pt x="10184" y="3503"/>
                  </a:cubicBezTo>
                  <a:cubicBezTo>
                    <a:pt x="10184" y="3402"/>
                    <a:pt x="10204" y="3300"/>
                    <a:pt x="10163" y="3239"/>
                  </a:cubicBezTo>
                  <a:cubicBezTo>
                    <a:pt x="10102" y="3137"/>
                    <a:pt x="10184" y="3035"/>
                    <a:pt x="10143" y="2953"/>
                  </a:cubicBezTo>
                  <a:cubicBezTo>
                    <a:pt x="10102" y="2831"/>
                    <a:pt x="10041" y="2729"/>
                    <a:pt x="9980" y="2607"/>
                  </a:cubicBezTo>
                  <a:cubicBezTo>
                    <a:pt x="9980" y="2505"/>
                    <a:pt x="10062" y="2404"/>
                    <a:pt x="9960" y="2281"/>
                  </a:cubicBezTo>
                  <a:cubicBezTo>
                    <a:pt x="9899" y="2281"/>
                    <a:pt x="9817" y="2302"/>
                    <a:pt x="9736" y="2302"/>
                  </a:cubicBezTo>
                  <a:cubicBezTo>
                    <a:pt x="9756" y="2342"/>
                    <a:pt x="9797" y="2404"/>
                    <a:pt x="9838" y="2465"/>
                  </a:cubicBezTo>
                  <a:cubicBezTo>
                    <a:pt x="9756" y="2444"/>
                    <a:pt x="9715" y="2444"/>
                    <a:pt x="9675" y="2424"/>
                  </a:cubicBezTo>
                  <a:cubicBezTo>
                    <a:pt x="9593" y="2383"/>
                    <a:pt x="9573" y="2302"/>
                    <a:pt x="9552" y="2200"/>
                  </a:cubicBezTo>
                  <a:lnTo>
                    <a:pt x="9552" y="2200"/>
                  </a:lnTo>
                  <a:cubicBezTo>
                    <a:pt x="9634" y="2241"/>
                    <a:pt x="9695" y="2281"/>
                    <a:pt x="9736" y="2302"/>
                  </a:cubicBezTo>
                  <a:cubicBezTo>
                    <a:pt x="9695" y="2241"/>
                    <a:pt x="9634" y="2159"/>
                    <a:pt x="9573" y="2098"/>
                  </a:cubicBezTo>
                  <a:cubicBezTo>
                    <a:pt x="9491" y="2078"/>
                    <a:pt x="9410" y="2078"/>
                    <a:pt x="9328" y="2057"/>
                  </a:cubicBezTo>
                  <a:cubicBezTo>
                    <a:pt x="9288" y="2118"/>
                    <a:pt x="9267" y="2159"/>
                    <a:pt x="9247" y="2200"/>
                  </a:cubicBezTo>
                  <a:cubicBezTo>
                    <a:pt x="9125" y="2180"/>
                    <a:pt x="9166" y="2078"/>
                    <a:pt x="9104" y="2017"/>
                  </a:cubicBezTo>
                  <a:cubicBezTo>
                    <a:pt x="9003" y="2078"/>
                    <a:pt x="8860" y="2098"/>
                    <a:pt x="8819" y="2180"/>
                  </a:cubicBezTo>
                  <a:cubicBezTo>
                    <a:pt x="8799" y="2281"/>
                    <a:pt x="8779" y="2342"/>
                    <a:pt x="8758" y="2383"/>
                  </a:cubicBezTo>
                  <a:cubicBezTo>
                    <a:pt x="8717" y="2383"/>
                    <a:pt x="8677" y="2383"/>
                    <a:pt x="8636" y="2363"/>
                  </a:cubicBezTo>
                  <a:cubicBezTo>
                    <a:pt x="8575" y="2444"/>
                    <a:pt x="8514" y="2505"/>
                    <a:pt x="8473" y="2567"/>
                  </a:cubicBezTo>
                  <a:cubicBezTo>
                    <a:pt x="8473" y="2628"/>
                    <a:pt x="8493" y="2668"/>
                    <a:pt x="8493" y="2709"/>
                  </a:cubicBezTo>
                  <a:lnTo>
                    <a:pt x="8371" y="2709"/>
                  </a:lnTo>
                  <a:cubicBezTo>
                    <a:pt x="8412" y="2770"/>
                    <a:pt x="8432" y="2831"/>
                    <a:pt x="8453" y="2872"/>
                  </a:cubicBezTo>
                  <a:cubicBezTo>
                    <a:pt x="8351" y="2933"/>
                    <a:pt x="8269" y="2974"/>
                    <a:pt x="8168" y="3035"/>
                  </a:cubicBezTo>
                  <a:cubicBezTo>
                    <a:pt x="8168" y="2994"/>
                    <a:pt x="8168" y="2953"/>
                    <a:pt x="8147" y="2913"/>
                  </a:cubicBezTo>
                  <a:cubicBezTo>
                    <a:pt x="8045" y="2892"/>
                    <a:pt x="7944" y="2872"/>
                    <a:pt x="7821" y="2852"/>
                  </a:cubicBezTo>
                  <a:cubicBezTo>
                    <a:pt x="7760" y="2811"/>
                    <a:pt x="7699" y="2750"/>
                    <a:pt x="7679" y="2648"/>
                  </a:cubicBezTo>
                  <a:cubicBezTo>
                    <a:pt x="7658" y="2587"/>
                    <a:pt x="7638" y="2587"/>
                    <a:pt x="7516" y="2567"/>
                  </a:cubicBezTo>
                  <a:lnTo>
                    <a:pt x="7516" y="2567"/>
                  </a:lnTo>
                  <a:cubicBezTo>
                    <a:pt x="7557" y="2628"/>
                    <a:pt x="7597" y="2729"/>
                    <a:pt x="7618" y="2811"/>
                  </a:cubicBezTo>
                  <a:cubicBezTo>
                    <a:pt x="7638" y="2811"/>
                    <a:pt x="7618" y="2831"/>
                    <a:pt x="7597" y="2852"/>
                  </a:cubicBezTo>
                  <a:cubicBezTo>
                    <a:pt x="7557" y="2852"/>
                    <a:pt x="7516" y="2872"/>
                    <a:pt x="7455" y="2872"/>
                  </a:cubicBezTo>
                  <a:cubicBezTo>
                    <a:pt x="7475" y="2953"/>
                    <a:pt x="7496" y="3015"/>
                    <a:pt x="7516" y="3096"/>
                  </a:cubicBezTo>
                  <a:cubicBezTo>
                    <a:pt x="7496" y="3096"/>
                    <a:pt x="7475" y="3076"/>
                    <a:pt x="7414" y="3076"/>
                  </a:cubicBezTo>
                  <a:cubicBezTo>
                    <a:pt x="7353" y="3442"/>
                    <a:pt x="7312" y="3809"/>
                    <a:pt x="7292" y="4196"/>
                  </a:cubicBezTo>
                  <a:cubicBezTo>
                    <a:pt x="7282" y="4193"/>
                    <a:pt x="7273" y="4192"/>
                    <a:pt x="7263" y="4192"/>
                  </a:cubicBezTo>
                  <a:cubicBezTo>
                    <a:pt x="7214" y="4192"/>
                    <a:pt x="7164" y="4219"/>
                    <a:pt x="7109" y="4219"/>
                  </a:cubicBezTo>
                  <a:cubicBezTo>
                    <a:pt x="7083" y="4219"/>
                    <a:pt x="7056" y="4213"/>
                    <a:pt x="7027" y="4196"/>
                  </a:cubicBezTo>
                  <a:cubicBezTo>
                    <a:pt x="7016" y="4192"/>
                    <a:pt x="7005" y="4190"/>
                    <a:pt x="6993" y="4190"/>
                  </a:cubicBezTo>
                  <a:cubicBezTo>
                    <a:pt x="6938" y="4190"/>
                    <a:pt x="6877" y="4227"/>
                    <a:pt x="6844" y="4277"/>
                  </a:cubicBezTo>
                  <a:cubicBezTo>
                    <a:pt x="6844" y="4298"/>
                    <a:pt x="6844" y="4318"/>
                    <a:pt x="6844" y="4338"/>
                  </a:cubicBezTo>
                  <a:cubicBezTo>
                    <a:pt x="6864" y="4338"/>
                    <a:pt x="6966" y="4379"/>
                    <a:pt x="6986" y="4399"/>
                  </a:cubicBezTo>
                  <a:cubicBezTo>
                    <a:pt x="6925" y="4562"/>
                    <a:pt x="6762" y="4562"/>
                    <a:pt x="6640" y="4623"/>
                  </a:cubicBezTo>
                  <a:cubicBezTo>
                    <a:pt x="6620" y="4685"/>
                    <a:pt x="6599" y="4725"/>
                    <a:pt x="6579" y="4766"/>
                  </a:cubicBezTo>
                  <a:cubicBezTo>
                    <a:pt x="6587" y="4767"/>
                    <a:pt x="6595" y="4768"/>
                    <a:pt x="6603" y="4768"/>
                  </a:cubicBezTo>
                  <a:cubicBezTo>
                    <a:pt x="6722" y="4768"/>
                    <a:pt x="6728" y="4623"/>
                    <a:pt x="6823" y="4623"/>
                  </a:cubicBezTo>
                  <a:cubicBezTo>
                    <a:pt x="6844" y="4623"/>
                    <a:pt x="6864" y="4644"/>
                    <a:pt x="6885" y="4644"/>
                  </a:cubicBezTo>
                  <a:cubicBezTo>
                    <a:pt x="6905" y="4623"/>
                    <a:pt x="6905" y="4583"/>
                    <a:pt x="6925" y="4542"/>
                  </a:cubicBezTo>
                  <a:cubicBezTo>
                    <a:pt x="6986" y="4542"/>
                    <a:pt x="7047" y="4522"/>
                    <a:pt x="7109" y="4522"/>
                  </a:cubicBezTo>
                  <a:cubicBezTo>
                    <a:pt x="7149" y="4644"/>
                    <a:pt x="7027" y="4644"/>
                    <a:pt x="7007" y="4725"/>
                  </a:cubicBezTo>
                  <a:cubicBezTo>
                    <a:pt x="6966" y="4685"/>
                    <a:pt x="6925" y="4664"/>
                    <a:pt x="6885" y="4644"/>
                  </a:cubicBezTo>
                  <a:cubicBezTo>
                    <a:pt x="6783" y="4786"/>
                    <a:pt x="6681" y="4929"/>
                    <a:pt x="6661" y="5092"/>
                  </a:cubicBezTo>
                  <a:cubicBezTo>
                    <a:pt x="6701" y="5112"/>
                    <a:pt x="6742" y="5133"/>
                    <a:pt x="6803" y="5153"/>
                  </a:cubicBezTo>
                  <a:cubicBezTo>
                    <a:pt x="6762" y="5214"/>
                    <a:pt x="6722" y="5295"/>
                    <a:pt x="6701" y="5357"/>
                  </a:cubicBezTo>
                  <a:cubicBezTo>
                    <a:pt x="6661" y="5336"/>
                    <a:pt x="6640" y="5316"/>
                    <a:pt x="6640" y="5316"/>
                  </a:cubicBezTo>
                  <a:cubicBezTo>
                    <a:pt x="6640" y="5255"/>
                    <a:pt x="6640" y="5194"/>
                    <a:pt x="6661" y="5133"/>
                  </a:cubicBezTo>
                  <a:lnTo>
                    <a:pt x="6661" y="5133"/>
                  </a:lnTo>
                  <a:cubicBezTo>
                    <a:pt x="6559" y="5173"/>
                    <a:pt x="6477" y="5214"/>
                    <a:pt x="6375" y="5255"/>
                  </a:cubicBezTo>
                  <a:cubicBezTo>
                    <a:pt x="6375" y="5316"/>
                    <a:pt x="6375" y="5357"/>
                    <a:pt x="6396" y="5438"/>
                  </a:cubicBezTo>
                  <a:cubicBezTo>
                    <a:pt x="6437" y="5397"/>
                    <a:pt x="6477" y="5357"/>
                    <a:pt x="6518" y="5316"/>
                  </a:cubicBezTo>
                  <a:cubicBezTo>
                    <a:pt x="6538" y="5357"/>
                    <a:pt x="6579" y="5418"/>
                    <a:pt x="6599" y="5458"/>
                  </a:cubicBezTo>
                  <a:cubicBezTo>
                    <a:pt x="6559" y="5479"/>
                    <a:pt x="6538" y="5499"/>
                    <a:pt x="6498" y="5520"/>
                  </a:cubicBezTo>
                  <a:cubicBezTo>
                    <a:pt x="6457" y="5621"/>
                    <a:pt x="6437" y="5723"/>
                    <a:pt x="6396" y="5825"/>
                  </a:cubicBezTo>
                  <a:cubicBezTo>
                    <a:pt x="6416" y="5845"/>
                    <a:pt x="6437" y="5886"/>
                    <a:pt x="6457" y="5906"/>
                  </a:cubicBezTo>
                  <a:cubicBezTo>
                    <a:pt x="6416" y="5927"/>
                    <a:pt x="6375" y="5947"/>
                    <a:pt x="6355" y="5947"/>
                  </a:cubicBezTo>
                  <a:cubicBezTo>
                    <a:pt x="6314" y="6008"/>
                    <a:pt x="6274" y="6069"/>
                    <a:pt x="6233" y="6130"/>
                  </a:cubicBezTo>
                  <a:lnTo>
                    <a:pt x="5988" y="6130"/>
                  </a:lnTo>
                  <a:cubicBezTo>
                    <a:pt x="6009" y="6192"/>
                    <a:pt x="6050" y="6232"/>
                    <a:pt x="6070" y="6293"/>
                  </a:cubicBezTo>
                  <a:cubicBezTo>
                    <a:pt x="6050" y="6334"/>
                    <a:pt x="6050" y="6375"/>
                    <a:pt x="6029" y="6395"/>
                  </a:cubicBezTo>
                  <a:cubicBezTo>
                    <a:pt x="6029" y="6395"/>
                    <a:pt x="6151" y="6517"/>
                    <a:pt x="6151" y="6517"/>
                  </a:cubicBezTo>
                  <a:cubicBezTo>
                    <a:pt x="6151" y="6517"/>
                    <a:pt x="6131" y="6538"/>
                    <a:pt x="6111" y="6538"/>
                  </a:cubicBezTo>
                  <a:cubicBezTo>
                    <a:pt x="6077" y="6545"/>
                    <a:pt x="6054" y="6549"/>
                    <a:pt x="6034" y="6549"/>
                  </a:cubicBezTo>
                  <a:cubicBezTo>
                    <a:pt x="5995" y="6549"/>
                    <a:pt x="5968" y="6531"/>
                    <a:pt x="5887" y="6477"/>
                  </a:cubicBezTo>
                  <a:cubicBezTo>
                    <a:pt x="5907" y="6375"/>
                    <a:pt x="5927" y="6273"/>
                    <a:pt x="5927" y="6171"/>
                  </a:cubicBezTo>
                  <a:cubicBezTo>
                    <a:pt x="5948" y="6151"/>
                    <a:pt x="5968" y="6151"/>
                    <a:pt x="5988" y="6130"/>
                  </a:cubicBezTo>
                  <a:lnTo>
                    <a:pt x="5846" y="6130"/>
                  </a:lnTo>
                  <a:cubicBezTo>
                    <a:pt x="5887" y="6069"/>
                    <a:pt x="5927" y="6008"/>
                    <a:pt x="5948" y="5968"/>
                  </a:cubicBezTo>
                  <a:cubicBezTo>
                    <a:pt x="5948" y="5886"/>
                    <a:pt x="5948" y="5825"/>
                    <a:pt x="5927" y="5784"/>
                  </a:cubicBezTo>
                  <a:cubicBezTo>
                    <a:pt x="5948" y="5764"/>
                    <a:pt x="5968" y="5764"/>
                    <a:pt x="5968" y="5764"/>
                  </a:cubicBezTo>
                  <a:cubicBezTo>
                    <a:pt x="6009" y="5825"/>
                    <a:pt x="6050" y="5886"/>
                    <a:pt x="6090" y="5947"/>
                  </a:cubicBezTo>
                  <a:cubicBezTo>
                    <a:pt x="6111" y="5927"/>
                    <a:pt x="6131" y="5906"/>
                    <a:pt x="6151" y="5906"/>
                  </a:cubicBezTo>
                  <a:cubicBezTo>
                    <a:pt x="6131" y="5866"/>
                    <a:pt x="6090" y="5825"/>
                    <a:pt x="6151" y="5764"/>
                  </a:cubicBezTo>
                  <a:cubicBezTo>
                    <a:pt x="6192" y="5784"/>
                    <a:pt x="6233" y="5784"/>
                    <a:pt x="6294" y="5805"/>
                  </a:cubicBezTo>
                  <a:cubicBezTo>
                    <a:pt x="6314" y="5621"/>
                    <a:pt x="6213" y="5479"/>
                    <a:pt x="6213" y="5316"/>
                  </a:cubicBezTo>
                  <a:cubicBezTo>
                    <a:pt x="6213" y="5316"/>
                    <a:pt x="6192" y="5295"/>
                    <a:pt x="6192" y="5275"/>
                  </a:cubicBezTo>
                  <a:cubicBezTo>
                    <a:pt x="6192" y="5275"/>
                    <a:pt x="6192" y="5275"/>
                    <a:pt x="6192" y="5275"/>
                  </a:cubicBezTo>
                  <a:lnTo>
                    <a:pt x="6192" y="5275"/>
                  </a:lnTo>
                  <a:cubicBezTo>
                    <a:pt x="6242" y="5225"/>
                    <a:pt x="6278" y="5187"/>
                    <a:pt x="6314" y="5133"/>
                  </a:cubicBezTo>
                  <a:cubicBezTo>
                    <a:pt x="6294" y="5071"/>
                    <a:pt x="6294" y="5031"/>
                    <a:pt x="6274" y="4990"/>
                  </a:cubicBezTo>
                  <a:cubicBezTo>
                    <a:pt x="6335" y="4970"/>
                    <a:pt x="6375" y="4949"/>
                    <a:pt x="6396" y="4929"/>
                  </a:cubicBezTo>
                  <a:cubicBezTo>
                    <a:pt x="6457" y="4766"/>
                    <a:pt x="6498" y="4644"/>
                    <a:pt x="6538" y="4501"/>
                  </a:cubicBezTo>
                  <a:lnTo>
                    <a:pt x="6538" y="4501"/>
                  </a:lnTo>
                  <a:cubicBezTo>
                    <a:pt x="6498" y="4522"/>
                    <a:pt x="6477" y="4542"/>
                    <a:pt x="6437" y="4542"/>
                  </a:cubicBezTo>
                  <a:cubicBezTo>
                    <a:pt x="6396" y="4501"/>
                    <a:pt x="6355" y="4461"/>
                    <a:pt x="6314" y="4440"/>
                  </a:cubicBezTo>
                  <a:cubicBezTo>
                    <a:pt x="6192" y="4501"/>
                    <a:pt x="6090" y="4583"/>
                    <a:pt x="5968" y="4644"/>
                  </a:cubicBezTo>
                  <a:cubicBezTo>
                    <a:pt x="5887" y="4868"/>
                    <a:pt x="5805" y="5092"/>
                    <a:pt x="5724" y="5316"/>
                  </a:cubicBezTo>
                  <a:cubicBezTo>
                    <a:pt x="5764" y="5357"/>
                    <a:pt x="5785" y="5397"/>
                    <a:pt x="5826" y="5458"/>
                  </a:cubicBezTo>
                  <a:cubicBezTo>
                    <a:pt x="5744" y="5499"/>
                    <a:pt x="5703" y="5540"/>
                    <a:pt x="5642" y="5601"/>
                  </a:cubicBezTo>
                  <a:cubicBezTo>
                    <a:pt x="5663" y="5682"/>
                    <a:pt x="5683" y="5764"/>
                    <a:pt x="5703" y="5825"/>
                  </a:cubicBezTo>
                  <a:cubicBezTo>
                    <a:pt x="5520" y="5927"/>
                    <a:pt x="5439" y="6090"/>
                    <a:pt x="5398" y="6293"/>
                  </a:cubicBezTo>
                  <a:cubicBezTo>
                    <a:pt x="5378" y="6314"/>
                    <a:pt x="5398" y="6355"/>
                    <a:pt x="5378" y="6375"/>
                  </a:cubicBezTo>
                  <a:cubicBezTo>
                    <a:pt x="5276" y="6497"/>
                    <a:pt x="5235" y="6619"/>
                    <a:pt x="5215" y="6762"/>
                  </a:cubicBezTo>
                  <a:cubicBezTo>
                    <a:pt x="5153" y="6986"/>
                    <a:pt x="5031" y="7189"/>
                    <a:pt x="5052" y="7414"/>
                  </a:cubicBezTo>
                  <a:cubicBezTo>
                    <a:pt x="5052" y="7434"/>
                    <a:pt x="5031" y="7454"/>
                    <a:pt x="5031" y="7475"/>
                  </a:cubicBezTo>
                  <a:cubicBezTo>
                    <a:pt x="4950" y="7515"/>
                    <a:pt x="4970" y="7597"/>
                    <a:pt x="4970" y="7658"/>
                  </a:cubicBezTo>
                  <a:cubicBezTo>
                    <a:pt x="4950" y="7739"/>
                    <a:pt x="4929" y="7800"/>
                    <a:pt x="4909" y="7923"/>
                  </a:cubicBezTo>
                  <a:cubicBezTo>
                    <a:pt x="4970" y="7862"/>
                    <a:pt x="5031" y="7862"/>
                    <a:pt x="5052" y="7821"/>
                  </a:cubicBezTo>
                  <a:cubicBezTo>
                    <a:pt x="5072" y="7760"/>
                    <a:pt x="5092" y="7678"/>
                    <a:pt x="5133" y="7597"/>
                  </a:cubicBezTo>
                  <a:cubicBezTo>
                    <a:pt x="5133" y="7576"/>
                    <a:pt x="5153" y="7576"/>
                    <a:pt x="5174" y="7556"/>
                  </a:cubicBezTo>
                  <a:cubicBezTo>
                    <a:pt x="5226" y="7574"/>
                    <a:pt x="5204" y="7666"/>
                    <a:pt x="5261" y="7666"/>
                  </a:cubicBezTo>
                  <a:cubicBezTo>
                    <a:pt x="5270" y="7666"/>
                    <a:pt x="5282" y="7664"/>
                    <a:pt x="5296" y="7658"/>
                  </a:cubicBezTo>
                  <a:cubicBezTo>
                    <a:pt x="5296" y="7617"/>
                    <a:pt x="5296" y="7597"/>
                    <a:pt x="5296" y="7576"/>
                  </a:cubicBezTo>
                  <a:lnTo>
                    <a:pt x="5378" y="7576"/>
                  </a:lnTo>
                  <a:cubicBezTo>
                    <a:pt x="5439" y="7515"/>
                    <a:pt x="5479" y="7454"/>
                    <a:pt x="5520" y="7414"/>
                  </a:cubicBezTo>
                  <a:cubicBezTo>
                    <a:pt x="5602" y="7434"/>
                    <a:pt x="5663" y="7454"/>
                    <a:pt x="5703" y="7475"/>
                  </a:cubicBezTo>
                  <a:cubicBezTo>
                    <a:pt x="5724" y="7454"/>
                    <a:pt x="5724" y="7434"/>
                    <a:pt x="5724" y="7434"/>
                  </a:cubicBezTo>
                  <a:cubicBezTo>
                    <a:pt x="5703" y="7414"/>
                    <a:pt x="5663" y="7393"/>
                    <a:pt x="5622" y="7352"/>
                  </a:cubicBezTo>
                  <a:cubicBezTo>
                    <a:pt x="5663" y="7332"/>
                    <a:pt x="5703" y="7332"/>
                    <a:pt x="5744" y="7312"/>
                  </a:cubicBezTo>
                  <a:cubicBezTo>
                    <a:pt x="5764" y="7291"/>
                    <a:pt x="5785" y="7251"/>
                    <a:pt x="5826" y="7210"/>
                  </a:cubicBezTo>
                  <a:cubicBezTo>
                    <a:pt x="5866" y="7251"/>
                    <a:pt x="5887" y="7291"/>
                    <a:pt x="5907" y="7332"/>
                  </a:cubicBezTo>
                  <a:cubicBezTo>
                    <a:pt x="5887" y="7373"/>
                    <a:pt x="5866" y="7434"/>
                    <a:pt x="5846" y="7475"/>
                  </a:cubicBezTo>
                  <a:cubicBezTo>
                    <a:pt x="5866" y="7576"/>
                    <a:pt x="5887" y="7658"/>
                    <a:pt x="5907" y="7760"/>
                  </a:cubicBezTo>
                  <a:cubicBezTo>
                    <a:pt x="5866" y="7780"/>
                    <a:pt x="5846" y="7821"/>
                    <a:pt x="5805" y="7882"/>
                  </a:cubicBezTo>
                  <a:cubicBezTo>
                    <a:pt x="5907" y="7902"/>
                    <a:pt x="6009" y="7943"/>
                    <a:pt x="6111" y="7963"/>
                  </a:cubicBezTo>
                  <a:cubicBezTo>
                    <a:pt x="6111" y="8024"/>
                    <a:pt x="6131" y="8065"/>
                    <a:pt x="6131" y="8106"/>
                  </a:cubicBezTo>
                  <a:cubicBezTo>
                    <a:pt x="6151" y="8147"/>
                    <a:pt x="6151" y="8187"/>
                    <a:pt x="6172" y="8228"/>
                  </a:cubicBezTo>
                  <a:cubicBezTo>
                    <a:pt x="6172" y="8310"/>
                    <a:pt x="6172" y="8391"/>
                    <a:pt x="6172" y="8452"/>
                  </a:cubicBezTo>
                  <a:cubicBezTo>
                    <a:pt x="6213" y="8513"/>
                    <a:pt x="6253" y="8554"/>
                    <a:pt x="6314" y="8615"/>
                  </a:cubicBezTo>
                  <a:cubicBezTo>
                    <a:pt x="6253" y="8697"/>
                    <a:pt x="6213" y="8798"/>
                    <a:pt x="6172" y="8880"/>
                  </a:cubicBezTo>
                  <a:cubicBezTo>
                    <a:pt x="6233" y="9002"/>
                    <a:pt x="6172" y="9104"/>
                    <a:pt x="6131" y="9206"/>
                  </a:cubicBezTo>
                  <a:cubicBezTo>
                    <a:pt x="6090" y="9348"/>
                    <a:pt x="6009" y="9450"/>
                    <a:pt x="6009" y="9593"/>
                  </a:cubicBezTo>
                  <a:cubicBezTo>
                    <a:pt x="6009" y="9593"/>
                    <a:pt x="5988" y="9613"/>
                    <a:pt x="5968" y="9613"/>
                  </a:cubicBezTo>
                  <a:cubicBezTo>
                    <a:pt x="5907" y="9552"/>
                    <a:pt x="5866" y="9491"/>
                    <a:pt x="5805" y="9409"/>
                  </a:cubicBezTo>
                  <a:cubicBezTo>
                    <a:pt x="5826" y="9389"/>
                    <a:pt x="5846" y="9348"/>
                    <a:pt x="5887" y="9328"/>
                  </a:cubicBezTo>
                  <a:cubicBezTo>
                    <a:pt x="5866" y="9287"/>
                    <a:pt x="5846" y="9246"/>
                    <a:pt x="5826" y="9226"/>
                  </a:cubicBezTo>
                  <a:cubicBezTo>
                    <a:pt x="5826" y="9206"/>
                    <a:pt x="5805" y="9206"/>
                    <a:pt x="5785" y="9206"/>
                  </a:cubicBezTo>
                  <a:cubicBezTo>
                    <a:pt x="5744" y="9226"/>
                    <a:pt x="5703" y="9267"/>
                    <a:pt x="5663" y="9287"/>
                  </a:cubicBezTo>
                  <a:cubicBezTo>
                    <a:pt x="5602" y="9267"/>
                    <a:pt x="5561" y="9267"/>
                    <a:pt x="5520" y="9246"/>
                  </a:cubicBezTo>
                  <a:cubicBezTo>
                    <a:pt x="5398" y="9389"/>
                    <a:pt x="5194" y="9328"/>
                    <a:pt x="5052" y="9409"/>
                  </a:cubicBezTo>
                  <a:cubicBezTo>
                    <a:pt x="5052" y="9409"/>
                    <a:pt x="5031" y="9389"/>
                    <a:pt x="5031" y="9389"/>
                  </a:cubicBezTo>
                  <a:cubicBezTo>
                    <a:pt x="5011" y="9348"/>
                    <a:pt x="4991" y="9308"/>
                    <a:pt x="4991" y="9267"/>
                  </a:cubicBezTo>
                  <a:cubicBezTo>
                    <a:pt x="5011" y="9246"/>
                    <a:pt x="5031" y="9226"/>
                    <a:pt x="5072" y="9206"/>
                  </a:cubicBezTo>
                  <a:cubicBezTo>
                    <a:pt x="4929" y="9145"/>
                    <a:pt x="4807" y="9104"/>
                    <a:pt x="4685" y="9043"/>
                  </a:cubicBezTo>
                  <a:cubicBezTo>
                    <a:pt x="4644" y="9083"/>
                    <a:pt x="4604" y="9124"/>
                    <a:pt x="4563" y="9165"/>
                  </a:cubicBezTo>
                  <a:cubicBezTo>
                    <a:pt x="4502" y="9145"/>
                    <a:pt x="4461" y="9124"/>
                    <a:pt x="4420" y="9104"/>
                  </a:cubicBezTo>
                  <a:lnTo>
                    <a:pt x="4420" y="9104"/>
                  </a:lnTo>
                  <a:cubicBezTo>
                    <a:pt x="4400" y="9165"/>
                    <a:pt x="4441" y="9206"/>
                    <a:pt x="4481" y="9226"/>
                  </a:cubicBezTo>
                  <a:cubicBezTo>
                    <a:pt x="4543" y="9267"/>
                    <a:pt x="4624" y="9287"/>
                    <a:pt x="4624" y="9389"/>
                  </a:cubicBezTo>
                  <a:cubicBezTo>
                    <a:pt x="4543" y="9389"/>
                    <a:pt x="4461" y="9328"/>
                    <a:pt x="4359" y="9328"/>
                  </a:cubicBezTo>
                  <a:cubicBezTo>
                    <a:pt x="4354" y="9330"/>
                    <a:pt x="4349" y="9331"/>
                    <a:pt x="4343" y="9331"/>
                  </a:cubicBezTo>
                  <a:cubicBezTo>
                    <a:pt x="4291" y="9331"/>
                    <a:pt x="4257" y="9241"/>
                    <a:pt x="4257" y="9185"/>
                  </a:cubicBezTo>
                  <a:cubicBezTo>
                    <a:pt x="4278" y="9043"/>
                    <a:pt x="4217" y="8880"/>
                    <a:pt x="4278" y="8697"/>
                  </a:cubicBezTo>
                  <a:cubicBezTo>
                    <a:pt x="4318" y="8697"/>
                    <a:pt x="4339" y="8717"/>
                    <a:pt x="4400" y="8737"/>
                  </a:cubicBezTo>
                  <a:cubicBezTo>
                    <a:pt x="4380" y="8859"/>
                    <a:pt x="4318" y="9002"/>
                    <a:pt x="4420" y="9104"/>
                  </a:cubicBezTo>
                  <a:cubicBezTo>
                    <a:pt x="4441" y="8941"/>
                    <a:pt x="4522" y="8778"/>
                    <a:pt x="4441" y="8595"/>
                  </a:cubicBezTo>
                  <a:cubicBezTo>
                    <a:pt x="4481" y="8595"/>
                    <a:pt x="4502" y="8574"/>
                    <a:pt x="4543" y="8554"/>
                  </a:cubicBezTo>
                  <a:cubicBezTo>
                    <a:pt x="4543" y="8513"/>
                    <a:pt x="4522" y="8473"/>
                    <a:pt x="4522" y="8452"/>
                  </a:cubicBezTo>
                  <a:cubicBezTo>
                    <a:pt x="4522" y="8411"/>
                    <a:pt x="4522" y="8371"/>
                    <a:pt x="4502" y="8350"/>
                  </a:cubicBezTo>
                  <a:cubicBezTo>
                    <a:pt x="4481" y="8411"/>
                    <a:pt x="4461" y="8452"/>
                    <a:pt x="4359" y="8452"/>
                  </a:cubicBezTo>
                  <a:cubicBezTo>
                    <a:pt x="4380" y="8411"/>
                    <a:pt x="4380" y="8350"/>
                    <a:pt x="4400" y="8289"/>
                  </a:cubicBezTo>
                  <a:cubicBezTo>
                    <a:pt x="4441" y="8289"/>
                    <a:pt x="4461" y="8310"/>
                    <a:pt x="4502" y="8310"/>
                  </a:cubicBezTo>
                  <a:lnTo>
                    <a:pt x="4563" y="8249"/>
                  </a:lnTo>
                  <a:cubicBezTo>
                    <a:pt x="4543" y="8187"/>
                    <a:pt x="4522" y="8126"/>
                    <a:pt x="4522" y="8065"/>
                  </a:cubicBezTo>
                  <a:cubicBezTo>
                    <a:pt x="4583" y="8004"/>
                    <a:pt x="4665" y="7943"/>
                    <a:pt x="4624" y="7821"/>
                  </a:cubicBezTo>
                  <a:cubicBezTo>
                    <a:pt x="4583" y="7780"/>
                    <a:pt x="4522" y="7739"/>
                    <a:pt x="4461" y="7658"/>
                  </a:cubicBezTo>
                  <a:cubicBezTo>
                    <a:pt x="4543" y="7658"/>
                    <a:pt x="4583" y="7658"/>
                    <a:pt x="4624" y="7638"/>
                  </a:cubicBezTo>
                  <a:cubicBezTo>
                    <a:pt x="4624" y="7597"/>
                    <a:pt x="4624" y="7556"/>
                    <a:pt x="4604" y="7515"/>
                  </a:cubicBezTo>
                  <a:cubicBezTo>
                    <a:pt x="4807" y="7393"/>
                    <a:pt x="4787" y="7169"/>
                    <a:pt x="4787" y="6986"/>
                  </a:cubicBezTo>
                  <a:cubicBezTo>
                    <a:pt x="4726" y="6925"/>
                    <a:pt x="4685" y="6864"/>
                    <a:pt x="4746" y="6803"/>
                  </a:cubicBezTo>
                  <a:cubicBezTo>
                    <a:pt x="4787" y="6782"/>
                    <a:pt x="4807" y="6782"/>
                    <a:pt x="4848" y="6782"/>
                  </a:cubicBezTo>
                  <a:cubicBezTo>
                    <a:pt x="4889" y="6497"/>
                    <a:pt x="4889" y="6497"/>
                    <a:pt x="4848" y="6477"/>
                  </a:cubicBezTo>
                  <a:cubicBezTo>
                    <a:pt x="4848" y="6477"/>
                    <a:pt x="4828" y="6497"/>
                    <a:pt x="4807" y="6497"/>
                  </a:cubicBezTo>
                  <a:cubicBezTo>
                    <a:pt x="4848" y="6579"/>
                    <a:pt x="4807" y="6640"/>
                    <a:pt x="4705" y="6660"/>
                  </a:cubicBezTo>
                  <a:cubicBezTo>
                    <a:pt x="4685" y="6599"/>
                    <a:pt x="4685" y="6538"/>
                    <a:pt x="4665" y="6477"/>
                  </a:cubicBezTo>
                  <a:lnTo>
                    <a:pt x="4767" y="6477"/>
                  </a:lnTo>
                  <a:cubicBezTo>
                    <a:pt x="4767" y="6436"/>
                    <a:pt x="4767" y="6375"/>
                    <a:pt x="4767" y="6334"/>
                  </a:cubicBezTo>
                  <a:cubicBezTo>
                    <a:pt x="4828" y="6334"/>
                    <a:pt x="4848" y="6334"/>
                    <a:pt x="4889" y="6355"/>
                  </a:cubicBezTo>
                  <a:cubicBezTo>
                    <a:pt x="4889" y="6314"/>
                    <a:pt x="4889" y="6273"/>
                    <a:pt x="4889" y="6253"/>
                  </a:cubicBezTo>
                  <a:cubicBezTo>
                    <a:pt x="4848" y="6232"/>
                    <a:pt x="4807" y="6232"/>
                    <a:pt x="4746" y="6212"/>
                  </a:cubicBezTo>
                  <a:cubicBezTo>
                    <a:pt x="4746" y="6151"/>
                    <a:pt x="4726" y="6090"/>
                    <a:pt x="4726" y="6029"/>
                  </a:cubicBezTo>
                  <a:cubicBezTo>
                    <a:pt x="4787" y="5988"/>
                    <a:pt x="4848" y="5968"/>
                    <a:pt x="4929" y="5927"/>
                  </a:cubicBezTo>
                  <a:cubicBezTo>
                    <a:pt x="4889" y="5866"/>
                    <a:pt x="4848" y="5825"/>
                    <a:pt x="4828" y="5784"/>
                  </a:cubicBezTo>
                  <a:cubicBezTo>
                    <a:pt x="4848" y="5744"/>
                    <a:pt x="4868" y="5703"/>
                    <a:pt x="4868" y="5703"/>
                  </a:cubicBezTo>
                  <a:cubicBezTo>
                    <a:pt x="4787" y="5336"/>
                    <a:pt x="4909" y="5031"/>
                    <a:pt x="4970" y="4685"/>
                  </a:cubicBezTo>
                  <a:cubicBezTo>
                    <a:pt x="4909" y="4623"/>
                    <a:pt x="4991" y="4562"/>
                    <a:pt x="4991" y="4501"/>
                  </a:cubicBezTo>
                  <a:cubicBezTo>
                    <a:pt x="5011" y="3890"/>
                    <a:pt x="5153" y="3300"/>
                    <a:pt x="5235" y="2709"/>
                  </a:cubicBezTo>
                  <a:cubicBezTo>
                    <a:pt x="5235" y="2587"/>
                    <a:pt x="5255" y="2465"/>
                    <a:pt x="5276" y="2342"/>
                  </a:cubicBezTo>
                  <a:cubicBezTo>
                    <a:pt x="5357" y="1915"/>
                    <a:pt x="5520" y="1487"/>
                    <a:pt x="5561" y="1059"/>
                  </a:cubicBezTo>
                  <a:cubicBezTo>
                    <a:pt x="5561" y="998"/>
                    <a:pt x="5622" y="937"/>
                    <a:pt x="5642" y="876"/>
                  </a:cubicBezTo>
                  <a:cubicBezTo>
                    <a:pt x="5663" y="815"/>
                    <a:pt x="5703" y="734"/>
                    <a:pt x="5703" y="673"/>
                  </a:cubicBezTo>
                  <a:cubicBezTo>
                    <a:pt x="5683" y="448"/>
                    <a:pt x="5663" y="224"/>
                    <a:pt x="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
            <p:cNvSpPr/>
            <p:nvPr/>
          </p:nvSpPr>
          <p:spPr>
            <a:xfrm>
              <a:off x="-3918375" y="2179300"/>
              <a:ext cx="17825" cy="14975"/>
            </a:xfrm>
            <a:custGeom>
              <a:avLst/>
              <a:gdLst/>
              <a:ahLst/>
              <a:cxnLst/>
              <a:rect l="l" t="t" r="r" b="b"/>
              <a:pathLst>
                <a:path w="713" h="599" extrusionOk="0">
                  <a:moveTo>
                    <a:pt x="387" y="1"/>
                  </a:moveTo>
                  <a:cubicBezTo>
                    <a:pt x="306" y="21"/>
                    <a:pt x="245" y="41"/>
                    <a:pt x="183" y="41"/>
                  </a:cubicBezTo>
                  <a:lnTo>
                    <a:pt x="204" y="41"/>
                  </a:lnTo>
                  <a:cubicBezTo>
                    <a:pt x="224" y="204"/>
                    <a:pt x="102" y="184"/>
                    <a:pt x="0" y="225"/>
                  </a:cubicBezTo>
                  <a:cubicBezTo>
                    <a:pt x="41" y="286"/>
                    <a:pt x="82" y="326"/>
                    <a:pt x="102" y="347"/>
                  </a:cubicBezTo>
                  <a:cubicBezTo>
                    <a:pt x="204" y="428"/>
                    <a:pt x="285" y="469"/>
                    <a:pt x="367" y="510"/>
                  </a:cubicBezTo>
                  <a:cubicBezTo>
                    <a:pt x="387" y="510"/>
                    <a:pt x="428" y="489"/>
                    <a:pt x="489" y="469"/>
                  </a:cubicBezTo>
                  <a:cubicBezTo>
                    <a:pt x="489" y="565"/>
                    <a:pt x="527" y="598"/>
                    <a:pt x="592" y="598"/>
                  </a:cubicBezTo>
                  <a:cubicBezTo>
                    <a:pt x="610" y="598"/>
                    <a:pt x="630" y="596"/>
                    <a:pt x="652" y="591"/>
                  </a:cubicBezTo>
                  <a:cubicBezTo>
                    <a:pt x="672" y="571"/>
                    <a:pt x="693" y="530"/>
                    <a:pt x="713" y="489"/>
                  </a:cubicBezTo>
                  <a:cubicBezTo>
                    <a:pt x="672" y="449"/>
                    <a:pt x="652" y="428"/>
                    <a:pt x="631" y="388"/>
                  </a:cubicBezTo>
                  <a:cubicBezTo>
                    <a:pt x="652" y="306"/>
                    <a:pt x="652" y="204"/>
                    <a:pt x="652" y="123"/>
                  </a:cubicBezTo>
                  <a:cubicBezTo>
                    <a:pt x="591" y="123"/>
                    <a:pt x="550" y="123"/>
                    <a:pt x="509" y="102"/>
                  </a:cubicBezTo>
                  <a:cubicBezTo>
                    <a:pt x="469" y="62"/>
                    <a:pt x="428" y="2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
            <p:cNvSpPr/>
            <p:nvPr/>
          </p:nvSpPr>
          <p:spPr>
            <a:xfrm>
              <a:off x="-3734575" y="1653875"/>
              <a:ext cx="17825" cy="14775"/>
            </a:xfrm>
            <a:custGeom>
              <a:avLst/>
              <a:gdLst/>
              <a:ahLst/>
              <a:cxnLst/>
              <a:rect l="l" t="t" r="r" b="b"/>
              <a:pathLst>
                <a:path w="713" h="591" extrusionOk="0">
                  <a:moveTo>
                    <a:pt x="163" y="0"/>
                  </a:moveTo>
                  <a:cubicBezTo>
                    <a:pt x="149" y="7"/>
                    <a:pt x="131" y="7"/>
                    <a:pt x="112" y="7"/>
                  </a:cubicBezTo>
                  <a:lnTo>
                    <a:pt x="112" y="7"/>
                  </a:lnTo>
                  <a:cubicBezTo>
                    <a:pt x="73" y="7"/>
                    <a:pt x="27" y="7"/>
                    <a:pt x="0" y="61"/>
                  </a:cubicBezTo>
                  <a:cubicBezTo>
                    <a:pt x="82" y="123"/>
                    <a:pt x="143" y="204"/>
                    <a:pt x="143" y="326"/>
                  </a:cubicBezTo>
                  <a:cubicBezTo>
                    <a:pt x="122" y="367"/>
                    <a:pt x="102" y="387"/>
                    <a:pt x="82" y="428"/>
                  </a:cubicBezTo>
                  <a:cubicBezTo>
                    <a:pt x="102" y="469"/>
                    <a:pt x="122" y="509"/>
                    <a:pt x="163" y="550"/>
                  </a:cubicBezTo>
                  <a:cubicBezTo>
                    <a:pt x="245" y="550"/>
                    <a:pt x="346" y="550"/>
                    <a:pt x="428" y="530"/>
                  </a:cubicBezTo>
                  <a:cubicBezTo>
                    <a:pt x="448" y="550"/>
                    <a:pt x="469" y="571"/>
                    <a:pt x="489" y="591"/>
                  </a:cubicBezTo>
                  <a:cubicBezTo>
                    <a:pt x="469" y="530"/>
                    <a:pt x="448" y="448"/>
                    <a:pt x="428" y="387"/>
                  </a:cubicBezTo>
                  <a:cubicBezTo>
                    <a:pt x="407" y="326"/>
                    <a:pt x="387" y="245"/>
                    <a:pt x="489" y="184"/>
                  </a:cubicBezTo>
                  <a:cubicBezTo>
                    <a:pt x="530" y="245"/>
                    <a:pt x="570" y="285"/>
                    <a:pt x="611" y="347"/>
                  </a:cubicBezTo>
                  <a:cubicBezTo>
                    <a:pt x="652" y="306"/>
                    <a:pt x="693" y="285"/>
                    <a:pt x="713" y="265"/>
                  </a:cubicBezTo>
                  <a:cubicBezTo>
                    <a:pt x="672" y="163"/>
                    <a:pt x="631" y="61"/>
                    <a:pt x="509" y="41"/>
                  </a:cubicBezTo>
                  <a:lnTo>
                    <a:pt x="387" y="41"/>
                  </a:lnTo>
                  <a:cubicBezTo>
                    <a:pt x="346" y="102"/>
                    <a:pt x="326" y="143"/>
                    <a:pt x="285" y="184"/>
                  </a:cubicBezTo>
                  <a:lnTo>
                    <a:pt x="183" y="184"/>
                  </a:lnTo>
                  <a:cubicBezTo>
                    <a:pt x="163" y="123"/>
                    <a:pt x="163" y="6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
            <p:cNvSpPr/>
            <p:nvPr/>
          </p:nvSpPr>
          <p:spPr>
            <a:xfrm>
              <a:off x="-4139850" y="1806100"/>
              <a:ext cx="10700" cy="14275"/>
            </a:xfrm>
            <a:custGeom>
              <a:avLst/>
              <a:gdLst/>
              <a:ahLst/>
              <a:cxnLst/>
              <a:rect l="l" t="t" r="r" b="b"/>
              <a:pathLst>
                <a:path w="428" h="571" extrusionOk="0">
                  <a:moveTo>
                    <a:pt x="306" y="1"/>
                  </a:moveTo>
                  <a:cubicBezTo>
                    <a:pt x="224" y="21"/>
                    <a:pt x="163" y="41"/>
                    <a:pt x="102" y="41"/>
                  </a:cubicBezTo>
                  <a:cubicBezTo>
                    <a:pt x="61" y="225"/>
                    <a:pt x="0" y="367"/>
                    <a:pt x="41" y="571"/>
                  </a:cubicBezTo>
                  <a:lnTo>
                    <a:pt x="183" y="571"/>
                  </a:lnTo>
                  <a:cubicBezTo>
                    <a:pt x="210" y="536"/>
                    <a:pt x="244" y="527"/>
                    <a:pt x="281" y="527"/>
                  </a:cubicBezTo>
                  <a:cubicBezTo>
                    <a:pt x="315" y="527"/>
                    <a:pt x="352" y="535"/>
                    <a:pt x="387" y="535"/>
                  </a:cubicBezTo>
                  <a:cubicBezTo>
                    <a:pt x="396" y="535"/>
                    <a:pt x="405" y="534"/>
                    <a:pt x="413" y="533"/>
                  </a:cubicBezTo>
                  <a:lnTo>
                    <a:pt x="413" y="533"/>
                  </a:lnTo>
                  <a:cubicBezTo>
                    <a:pt x="418" y="539"/>
                    <a:pt x="423" y="545"/>
                    <a:pt x="428" y="551"/>
                  </a:cubicBezTo>
                  <a:lnTo>
                    <a:pt x="428" y="530"/>
                  </a:lnTo>
                  <a:cubicBezTo>
                    <a:pt x="423" y="531"/>
                    <a:pt x="418" y="532"/>
                    <a:pt x="413" y="533"/>
                  </a:cubicBezTo>
                  <a:lnTo>
                    <a:pt x="413" y="533"/>
                  </a:lnTo>
                  <a:cubicBezTo>
                    <a:pt x="289" y="373"/>
                    <a:pt x="345" y="177"/>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
            <p:cNvSpPr/>
            <p:nvPr/>
          </p:nvSpPr>
          <p:spPr>
            <a:xfrm>
              <a:off x="-3888850" y="1444100"/>
              <a:ext cx="9700" cy="12250"/>
            </a:xfrm>
            <a:custGeom>
              <a:avLst/>
              <a:gdLst/>
              <a:ahLst/>
              <a:cxnLst/>
              <a:rect l="l" t="t" r="r" b="b"/>
              <a:pathLst>
                <a:path w="388" h="490" extrusionOk="0">
                  <a:moveTo>
                    <a:pt x="204" y="1"/>
                  </a:moveTo>
                  <a:cubicBezTo>
                    <a:pt x="102" y="62"/>
                    <a:pt x="0" y="123"/>
                    <a:pt x="0" y="286"/>
                  </a:cubicBezTo>
                  <a:cubicBezTo>
                    <a:pt x="82" y="327"/>
                    <a:pt x="41" y="469"/>
                    <a:pt x="163" y="490"/>
                  </a:cubicBezTo>
                  <a:cubicBezTo>
                    <a:pt x="184" y="449"/>
                    <a:pt x="204" y="408"/>
                    <a:pt x="224" y="367"/>
                  </a:cubicBezTo>
                  <a:lnTo>
                    <a:pt x="387" y="367"/>
                  </a:lnTo>
                  <a:cubicBezTo>
                    <a:pt x="326" y="306"/>
                    <a:pt x="265" y="265"/>
                    <a:pt x="204" y="225"/>
                  </a:cubicBezTo>
                  <a:cubicBezTo>
                    <a:pt x="204" y="143"/>
                    <a:pt x="204" y="82"/>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
            <p:cNvSpPr/>
            <p:nvPr/>
          </p:nvSpPr>
          <p:spPr>
            <a:xfrm>
              <a:off x="-3849150" y="1663550"/>
              <a:ext cx="9200" cy="13250"/>
            </a:xfrm>
            <a:custGeom>
              <a:avLst/>
              <a:gdLst/>
              <a:ahLst/>
              <a:cxnLst/>
              <a:rect l="l" t="t" r="r" b="b"/>
              <a:pathLst>
                <a:path w="368" h="530" extrusionOk="0">
                  <a:moveTo>
                    <a:pt x="143" y="0"/>
                  </a:moveTo>
                  <a:cubicBezTo>
                    <a:pt x="21" y="143"/>
                    <a:pt x="42" y="306"/>
                    <a:pt x="1" y="530"/>
                  </a:cubicBezTo>
                  <a:cubicBezTo>
                    <a:pt x="82" y="448"/>
                    <a:pt x="123" y="387"/>
                    <a:pt x="143" y="347"/>
                  </a:cubicBezTo>
                  <a:lnTo>
                    <a:pt x="367" y="347"/>
                  </a:lnTo>
                  <a:cubicBezTo>
                    <a:pt x="347" y="184"/>
                    <a:pt x="245"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
            <p:cNvSpPr/>
            <p:nvPr/>
          </p:nvSpPr>
          <p:spPr>
            <a:xfrm>
              <a:off x="-3893950" y="1470800"/>
              <a:ext cx="13275" cy="7450"/>
            </a:xfrm>
            <a:custGeom>
              <a:avLst/>
              <a:gdLst/>
              <a:ahLst/>
              <a:cxnLst/>
              <a:rect l="l" t="t" r="r" b="b"/>
              <a:pathLst>
                <a:path w="531" h="298" extrusionOk="0">
                  <a:moveTo>
                    <a:pt x="425" y="1"/>
                  </a:moveTo>
                  <a:cubicBezTo>
                    <a:pt x="381" y="1"/>
                    <a:pt x="340" y="27"/>
                    <a:pt x="306" y="73"/>
                  </a:cubicBezTo>
                  <a:cubicBezTo>
                    <a:pt x="286" y="94"/>
                    <a:pt x="306" y="134"/>
                    <a:pt x="245" y="134"/>
                  </a:cubicBezTo>
                  <a:cubicBezTo>
                    <a:pt x="204" y="114"/>
                    <a:pt x="143" y="94"/>
                    <a:pt x="103" y="73"/>
                  </a:cubicBezTo>
                  <a:cubicBezTo>
                    <a:pt x="62" y="134"/>
                    <a:pt x="41" y="195"/>
                    <a:pt x="1" y="256"/>
                  </a:cubicBezTo>
                  <a:cubicBezTo>
                    <a:pt x="21" y="256"/>
                    <a:pt x="41" y="297"/>
                    <a:pt x="41" y="297"/>
                  </a:cubicBezTo>
                  <a:lnTo>
                    <a:pt x="143" y="297"/>
                  </a:lnTo>
                  <a:cubicBezTo>
                    <a:pt x="143" y="277"/>
                    <a:pt x="143" y="256"/>
                    <a:pt x="164" y="216"/>
                  </a:cubicBezTo>
                  <a:cubicBezTo>
                    <a:pt x="265" y="236"/>
                    <a:pt x="367" y="236"/>
                    <a:pt x="469" y="236"/>
                  </a:cubicBezTo>
                  <a:cubicBezTo>
                    <a:pt x="469" y="175"/>
                    <a:pt x="469" y="134"/>
                    <a:pt x="469" y="94"/>
                  </a:cubicBezTo>
                  <a:cubicBezTo>
                    <a:pt x="486" y="77"/>
                    <a:pt x="503" y="60"/>
                    <a:pt x="520" y="43"/>
                  </a:cubicBezTo>
                  <a:lnTo>
                    <a:pt x="520" y="43"/>
                  </a:lnTo>
                  <a:cubicBezTo>
                    <a:pt x="523" y="46"/>
                    <a:pt x="527" y="49"/>
                    <a:pt x="530" y="53"/>
                  </a:cubicBezTo>
                  <a:lnTo>
                    <a:pt x="530" y="32"/>
                  </a:lnTo>
                  <a:cubicBezTo>
                    <a:pt x="527" y="36"/>
                    <a:pt x="523" y="39"/>
                    <a:pt x="520" y="43"/>
                  </a:cubicBezTo>
                  <a:lnTo>
                    <a:pt x="520" y="43"/>
                  </a:lnTo>
                  <a:cubicBezTo>
                    <a:pt x="488" y="14"/>
                    <a:pt x="455"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
            <p:cNvSpPr/>
            <p:nvPr/>
          </p:nvSpPr>
          <p:spPr>
            <a:xfrm>
              <a:off x="-4045150" y="1551525"/>
              <a:ext cx="6625" cy="13275"/>
            </a:xfrm>
            <a:custGeom>
              <a:avLst/>
              <a:gdLst/>
              <a:ahLst/>
              <a:cxnLst/>
              <a:rect l="l" t="t" r="r" b="b"/>
              <a:pathLst>
                <a:path w="265" h="531" extrusionOk="0">
                  <a:moveTo>
                    <a:pt x="102" y="1"/>
                  </a:moveTo>
                  <a:cubicBezTo>
                    <a:pt x="61" y="82"/>
                    <a:pt x="41" y="143"/>
                    <a:pt x="0" y="205"/>
                  </a:cubicBezTo>
                  <a:cubicBezTo>
                    <a:pt x="61" y="429"/>
                    <a:pt x="61" y="429"/>
                    <a:pt x="163" y="530"/>
                  </a:cubicBezTo>
                  <a:cubicBezTo>
                    <a:pt x="163" y="429"/>
                    <a:pt x="163" y="347"/>
                    <a:pt x="163" y="266"/>
                  </a:cubicBezTo>
                  <a:cubicBezTo>
                    <a:pt x="204" y="205"/>
                    <a:pt x="224" y="164"/>
                    <a:pt x="265" y="103"/>
                  </a:cubicBezTo>
                  <a:cubicBezTo>
                    <a:pt x="204" y="82"/>
                    <a:pt x="16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
            <p:cNvSpPr/>
            <p:nvPr/>
          </p:nvSpPr>
          <p:spPr>
            <a:xfrm>
              <a:off x="-3895475" y="1456325"/>
              <a:ext cx="7675" cy="10725"/>
            </a:xfrm>
            <a:custGeom>
              <a:avLst/>
              <a:gdLst/>
              <a:ahLst/>
              <a:cxnLst/>
              <a:rect l="l" t="t" r="r" b="b"/>
              <a:pathLst>
                <a:path w="307" h="429" extrusionOk="0">
                  <a:moveTo>
                    <a:pt x="102" y="1"/>
                  </a:moveTo>
                  <a:cubicBezTo>
                    <a:pt x="102" y="143"/>
                    <a:pt x="1" y="225"/>
                    <a:pt x="41" y="347"/>
                  </a:cubicBezTo>
                  <a:cubicBezTo>
                    <a:pt x="62" y="326"/>
                    <a:pt x="102" y="286"/>
                    <a:pt x="123" y="265"/>
                  </a:cubicBezTo>
                  <a:cubicBezTo>
                    <a:pt x="143" y="306"/>
                    <a:pt x="164" y="347"/>
                    <a:pt x="225" y="428"/>
                  </a:cubicBezTo>
                  <a:cubicBezTo>
                    <a:pt x="245" y="286"/>
                    <a:pt x="265" y="184"/>
                    <a:pt x="306" y="62"/>
                  </a:cubicBezTo>
                  <a:cubicBezTo>
                    <a:pt x="245" y="41"/>
                    <a:pt x="184"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
            <p:cNvSpPr/>
            <p:nvPr/>
          </p:nvSpPr>
          <p:spPr>
            <a:xfrm>
              <a:off x="-3999325" y="2201700"/>
              <a:ext cx="7150" cy="10550"/>
            </a:xfrm>
            <a:custGeom>
              <a:avLst/>
              <a:gdLst/>
              <a:ahLst/>
              <a:cxnLst/>
              <a:rect l="l" t="t" r="r" b="b"/>
              <a:pathLst>
                <a:path w="286" h="422" extrusionOk="0">
                  <a:moveTo>
                    <a:pt x="122" y="1"/>
                  </a:moveTo>
                  <a:cubicBezTo>
                    <a:pt x="102" y="103"/>
                    <a:pt x="81" y="164"/>
                    <a:pt x="81" y="225"/>
                  </a:cubicBezTo>
                  <a:cubicBezTo>
                    <a:pt x="61" y="245"/>
                    <a:pt x="41" y="245"/>
                    <a:pt x="41" y="265"/>
                  </a:cubicBezTo>
                  <a:cubicBezTo>
                    <a:pt x="20" y="286"/>
                    <a:pt x="0" y="306"/>
                    <a:pt x="0" y="327"/>
                  </a:cubicBezTo>
                  <a:cubicBezTo>
                    <a:pt x="64" y="390"/>
                    <a:pt x="111" y="422"/>
                    <a:pt x="153" y="422"/>
                  </a:cubicBezTo>
                  <a:cubicBezTo>
                    <a:pt x="178" y="422"/>
                    <a:pt x="201" y="411"/>
                    <a:pt x="224" y="388"/>
                  </a:cubicBezTo>
                  <a:cubicBezTo>
                    <a:pt x="224" y="327"/>
                    <a:pt x="224" y="286"/>
                    <a:pt x="224" y="245"/>
                  </a:cubicBezTo>
                  <a:cubicBezTo>
                    <a:pt x="242" y="210"/>
                    <a:pt x="259" y="190"/>
                    <a:pt x="277" y="158"/>
                  </a:cubicBezTo>
                  <a:lnTo>
                    <a:pt x="277" y="158"/>
                  </a:lnTo>
                  <a:cubicBezTo>
                    <a:pt x="280" y="160"/>
                    <a:pt x="282" y="162"/>
                    <a:pt x="285" y="164"/>
                  </a:cubicBezTo>
                  <a:lnTo>
                    <a:pt x="285" y="143"/>
                  </a:lnTo>
                  <a:cubicBezTo>
                    <a:pt x="282" y="149"/>
                    <a:pt x="280" y="153"/>
                    <a:pt x="277" y="158"/>
                  </a:cubicBezTo>
                  <a:lnTo>
                    <a:pt x="277" y="158"/>
                  </a:lnTo>
                  <a:cubicBezTo>
                    <a:pt x="220" y="118"/>
                    <a:pt x="181" y="59"/>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
            <p:cNvSpPr/>
            <p:nvPr/>
          </p:nvSpPr>
          <p:spPr>
            <a:xfrm>
              <a:off x="-4029875" y="1540325"/>
              <a:ext cx="7150" cy="9700"/>
            </a:xfrm>
            <a:custGeom>
              <a:avLst/>
              <a:gdLst/>
              <a:ahLst/>
              <a:cxnLst/>
              <a:rect l="l" t="t" r="r" b="b"/>
              <a:pathLst>
                <a:path w="286" h="388" extrusionOk="0">
                  <a:moveTo>
                    <a:pt x="20" y="1"/>
                  </a:moveTo>
                  <a:cubicBezTo>
                    <a:pt x="0" y="184"/>
                    <a:pt x="143" y="266"/>
                    <a:pt x="244" y="388"/>
                  </a:cubicBezTo>
                  <a:cubicBezTo>
                    <a:pt x="265" y="327"/>
                    <a:pt x="285" y="286"/>
                    <a:pt x="285" y="245"/>
                  </a:cubicBezTo>
                  <a:cubicBezTo>
                    <a:pt x="204" y="164"/>
                    <a:pt x="183"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
            <p:cNvSpPr/>
            <p:nvPr/>
          </p:nvSpPr>
          <p:spPr>
            <a:xfrm>
              <a:off x="-3920425" y="2309125"/>
              <a:ext cx="10200" cy="7675"/>
            </a:xfrm>
            <a:custGeom>
              <a:avLst/>
              <a:gdLst/>
              <a:ahLst/>
              <a:cxnLst/>
              <a:rect l="l" t="t" r="r" b="b"/>
              <a:pathLst>
                <a:path w="408" h="307" extrusionOk="0">
                  <a:moveTo>
                    <a:pt x="245" y="1"/>
                  </a:moveTo>
                  <a:cubicBezTo>
                    <a:pt x="225" y="62"/>
                    <a:pt x="184" y="123"/>
                    <a:pt x="164" y="184"/>
                  </a:cubicBezTo>
                  <a:cubicBezTo>
                    <a:pt x="123" y="184"/>
                    <a:pt x="82" y="184"/>
                    <a:pt x="1" y="204"/>
                  </a:cubicBezTo>
                  <a:cubicBezTo>
                    <a:pt x="62" y="245"/>
                    <a:pt x="82" y="286"/>
                    <a:pt x="123" y="306"/>
                  </a:cubicBezTo>
                  <a:cubicBezTo>
                    <a:pt x="225" y="266"/>
                    <a:pt x="306" y="245"/>
                    <a:pt x="408" y="204"/>
                  </a:cubicBezTo>
                  <a:cubicBezTo>
                    <a:pt x="408" y="62"/>
                    <a:pt x="347" y="2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
            <p:cNvSpPr/>
            <p:nvPr/>
          </p:nvSpPr>
          <p:spPr>
            <a:xfrm>
              <a:off x="-3723900" y="1646750"/>
              <a:ext cx="9200" cy="5100"/>
            </a:xfrm>
            <a:custGeom>
              <a:avLst/>
              <a:gdLst/>
              <a:ahLst/>
              <a:cxnLst/>
              <a:rect l="l" t="t" r="r" b="b"/>
              <a:pathLst>
                <a:path w="368" h="204" extrusionOk="0">
                  <a:moveTo>
                    <a:pt x="1" y="0"/>
                  </a:moveTo>
                  <a:cubicBezTo>
                    <a:pt x="21" y="61"/>
                    <a:pt x="62" y="122"/>
                    <a:pt x="103" y="204"/>
                  </a:cubicBezTo>
                  <a:cubicBezTo>
                    <a:pt x="184" y="204"/>
                    <a:pt x="245" y="184"/>
                    <a:pt x="327" y="184"/>
                  </a:cubicBezTo>
                  <a:cubicBezTo>
                    <a:pt x="347" y="163"/>
                    <a:pt x="347" y="143"/>
                    <a:pt x="367" y="122"/>
                  </a:cubicBezTo>
                  <a:cubicBezTo>
                    <a:pt x="347" y="82"/>
                    <a:pt x="306" y="41"/>
                    <a:pt x="286" y="21"/>
                  </a:cubicBezTo>
                  <a:cubicBezTo>
                    <a:pt x="225" y="41"/>
                    <a:pt x="184" y="61"/>
                    <a:pt x="123" y="61"/>
                  </a:cubicBezTo>
                  <a:cubicBezTo>
                    <a:pt x="62" y="0"/>
                    <a:pt x="6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
            <p:cNvSpPr/>
            <p:nvPr/>
          </p:nvSpPr>
          <p:spPr>
            <a:xfrm>
              <a:off x="-4048225" y="1335650"/>
              <a:ext cx="6650" cy="11225"/>
            </a:xfrm>
            <a:custGeom>
              <a:avLst/>
              <a:gdLst/>
              <a:ahLst/>
              <a:cxnLst/>
              <a:rect l="l" t="t" r="r" b="b"/>
              <a:pathLst>
                <a:path w="266" h="449" extrusionOk="0">
                  <a:moveTo>
                    <a:pt x="103" y="1"/>
                  </a:moveTo>
                  <a:cubicBezTo>
                    <a:pt x="21" y="143"/>
                    <a:pt x="1" y="286"/>
                    <a:pt x="1" y="449"/>
                  </a:cubicBezTo>
                  <a:cubicBezTo>
                    <a:pt x="42" y="449"/>
                    <a:pt x="82" y="449"/>
                    <a:pt x="123" y="429"/>
                  </a:cubicBezTo>
                  <a:cubicBezTo>
                    <a:pt x="123" y="347"/>
                    <a:pt x="123" y="266"/>
                    <a:pt x="123" y="184"/>
                  </a:cubicBezTo>
                  <a:cubicBezTo>
                    <a:pt x="164" y="143"/>
                    <a:pt x="205" y="82"/>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
            <p:cNvSpPr/>
            <p:nvPr/>
          </p:nvSpPr>
          <p:spPr>
            <a:xfrm>
              <a:off x="-3993725" y="2205275"/>
              <a:ext cx="6625" cy="11225"/>
            </a:xfrm>
            <a:custGeom>
              <a:avLst/>
              <a:gdLst/>
              <a:ahLst/>
              <a:cxnLst/>
              <a:rect l="l" t="t" r="r" b="b"/>
              <a:pathLst>
                <a:path w="265" h="449" extrusionOk="0">
                  <a:moveTo>
                    <a:pt x="61" y="0"/>
                  </a:moveTo>
                  <a:lnTo>
                    <a:pt x="61" y="21"/>
                  </a:lnTo>
                  <a:cubicBezTo>
                    <a:pt x="64" y="19"/>
                    <a:pt x="66" y="18"/>
                    <a:pt x="69" y="16"/>
                  </a:cubicBezTo>
                  <a:lnTo>
                    <a:pt x="69" y="16"/>
                  </a:lnTo>
                  <a:cubicBezTo>
                    <a:pt x="66" y="11"/>
                    <a:pt x="64" y="6"/>
                    <a:pt x="61" y="0"/>
                  </a:cubicBezTo>
                  <a:close/>
                  <a:moveTo>
                    <a:pt x="244" y="360"/>
                  </a:moveTo>
                  <a:lnTo>
                    <a:pt x="244" y="360"/>
                  </a:lnTo>
                  <a:cubicBezTo>
                    <a:pt x="244" y="362"/>
                    <a:pt x="244" y="364"/>
                    <a:pt x="244" y="367"/>
                  </a:cubicBezTo>
                  <a:lnTo>
                    <a:pt x="265" y="367"/>
                  </a:lnTo>
                  <a:cubicBezTo>
                    <a:pt x="258" y="364"/>
                    <a:pt x="251" y="362"/>
                    <a:pt x="244" y="360"/>
                  </a:cubicBezTo>
                  <a:close/>
                  <a:moveTo>
                    <a:pt x="114" y="2"/>
                  </a:moveTo>
                  <a:cubicBezTo>
                    <a:pt x="102" y="2"/>
                    <a:pt x="87" y="6"/>
                    <a:pt x="69" y="16"/>
                  </a:cubicBezTo>
                  <a:lnTo>
                    <a:pt x="69" y="16"/>
                  </a:lnTo>
                  <a:cubicBezTo>
                    <a:pt x="136" y="171"/>
                    <a:pt x="39" y="291"/>
                    <a:pt x="0" y="448"/>
                  </a:cubicBezTo>
                  <a:cubicBezTo>
                    <a:pt x="41" y="387"/>
                    <a:pt x="81" y="346"/>
                    <a:pt x="102" y="306"/>
                  </a:cubicBezTo>
                  <a:cubicBezTo>
                    <a:pt x="156" y="324"/>
                    <a:pt x="194" y="342"/>
                    <a:pt x="244" y="360"/>
                  </a:cubicBezTo>
                  <a:lnTo>
                    <a:pt x="244" y="360"/>
                  </a:lnTo>
                  <a:cubicBezTo>
                    <a:pt x="243" y="303"/>
                    <a:pt x="223" y="263"/>
                    <a:pt x="204" y="204"/>
                  </a:cubicBezTo>
                  <a:cubicBezTo>
                    <a:pt x="183" y="184"/>
                    <a:pt x="163" y="143"/>
                    <a:pt x="204" y="122"/>
                  </a:cubicBezTo>
                  <a:cubicBezTo>
                    <a:pt x="172" y="75"/>
                    <a:pt x="165" y="2"/>
                    <a:pt x="11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
            <p:cNvSpPr/>
            <p:nvPr/>
          </p:nvSpPr>
          <p:spPr>
            <a:xfrm>
              <a:off x="-3914825" y="2167075"/>
              <a:ext cx="9700" cy="9200"/>
            </a:xfrm>
            <a:custGeom>
              <a:avLst/>
              <a:gdLst/>
              <a:ahLst/>
              <a:cxnLst/>
              <a:rect l="l" t="t" r="r" b="b"/>
              <a:pathLst>
                <a:path w="388" h="368" extrusionOk="0">
                  <a:moveTo>
                    <a:pt x="164" y="1"/>
                  </a:moveTo>
                  <a:cubicBezTo>
                    <a:pt x="225" y="62"/>
                    <a:pt x="245" y="82"/>
                    <a:pt x="286" y="103"/>
                  </a:cubicBezTo>
                  <a:cubicBezTo>
                    <a:pt x="265" y="164"/>
                    <a:pt x="245" y="184"/>
                    <a:pt x="225" y="225"/>
                  </a:cubicBezTo>
                  <a:cubicBezTo>
                    <a:pt x="184" y="225"/>
                    <a:pt x="123" y="204"/>
                    <a:pt x="82" y="204"/>
                  </a:cubicBezTo>
                  <a:cubicBezTo>
                    <a:pt x="63" y="243"/>
                    <a:pt x="44" y="281"/>
                    <a:pt x="25" y="336"/>
                  </a:cubicBezTo>
                  <a:lnTo>
                    <a:pt x="25" y="336"/>
                  </a:lnTo>
                  <a:cubicBezTo>
                    <a:pt x="51" y="310"/>
                    <a:pt x="83" y="301"/>
                    <a:pt x="115" y="301"/>
                  </a:cubicBezTo>
                  <a:cubicBezTo>
                    <a:pt x="159" y="301"/>
                    <a:pt x="204" y="316"/>
                    <a:pt x="245" y="327"/>
                  </a:cubicBezTo>
                  <a:cubicBezTo>
                    <a:pt x="306" y="225"/>
                    <a:pt x="388" y="164"/>
                    <a:pt x="347" y="42"/>
                  </a:cubicBezTo>
                  <a:cubicBezTo>
                    <a:pt x="306" y="21"/>
                    <a:pt x="245" y="21"/>
                    <a:pt x="164" y="1"/>
                  </a:cubicBezTo>
                  <a:close/>
                  <a:moveTo>
                    <a:pt x="25" y="336"/>
                  </a:moveTo>
                  <a:cubicBezTo>
                    <a:pt x="21" y="340"/>
                    <a:pt x="18" y="343"/>
                    <a:pt x="15" y="347"/>
                  </a:cubicBezTo>
                  <a:lnTo>
                    <a:pt x="15" y="347"/>
                  </a:lnTo>
                  <a:cubicBezTo>
                    <a:pt x="16" y="347"/>
                    <a:pt x="18" y="347"/>
                    <a:pt x="21" y="347"/>
                  </a:cubicBezTo>
                  <a:cubicBezTo>
                    <a:pt x="22" y="343"/>
                    <a:pt x="24" y="340"/>
                    <a:pt x="25" y="336"/>
                  </a:cubicBezTo>
                  <a:close/>
                  <a:moveTo>
                    <a:pt x="15" y="347"/>
                  </a:moveTo>
                  <a:cubicBezTo>
                    <a:pt x="11" y="347"/>
                    <a:pt x="12" y="348"/>
                    <a:pt x="13" y="349"/>
                  </a:cubicBezTo>
                  <a:lnTo>
                    <a:pt x="13" y="349"/>
                  </a:lnTo>
                  <a:cubicBezTo>
                    <a:pt x="14" y="349"/>
                    <a:pt x="14" y="348"/>
                    <a:pt x="15" y="347"/>
                  </a:cubicBezTo>
                  <a:close/>
                  <a:moveTo>
                    <a:pt x="13" y="349"/>
                  </a:moveTo>
                  <a:cubicBezTo>
                    <a:pt x="9" y="355"/>
                    <a:pt x="5" y="361"/>
                    <a:pt x="1" y="367"/>
                  </a:cubicBezTo>
                  <a:lnTo>
                    <a:pt x="21" y="367"/>
                  </a:lnTo>
                  <a:cubicBezTo>
                    <a:pt x="21" y="357"/>
                    <a:pt x="16" y="352"/>
                    <a:pt x="13" y="3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
            <p:cNvSpPr/>
            <p:nvPr/>
          </p:nvSpPr>
          <p:spPr>
            <a:xfrm>
              <a:off x="-4077225" y="1466000"/>
              <a:ext cx="7150" cy="8675"/>
            </a:xfrm>
            <a:custGeom>
              <a:avLst/>
              <a:gdLst/>
              <a:ahLst/>
              <a:cxnLst/>
              <a:rect l="l" t="t" r="r" b="b"/>
              <a:pathLst>
                <a:path w="286" h="347" extrusionOk="0">
                  <a:moveTo>
                    <a:pt x="265" y="0"/>
                  </a:moveTo>
                  <a:cubicBezTo>
                    <a:pt x="183" y="41"/>
                    <a:pt x="122" y="62"/>
                    <a:pt x="61" y="102"/>
                  </a:cubicBezTo>
                  <a:cubicBezTo>
                    <a:pt x="102" y="184"/>
                    <a:pt x="0" y="265"/>
                    <a:pt x="82" y="347"/>
                  </a:cubicBezTo>
                  <a:cubicBezTo>
                    <a:pt x="122" y="306"/>
                    <a:pt x="163" y="286"/>
                    <a:pt x="204" y="245"/>
                  </a:cubicBezTo>
                  <a:cubicBezTo>
                    <a:pt x="204" y="204"/>
                    <a:pt x="183" y="163"/>
                    <a:pt x="163" y="123"/>
                  </a:cubicBezTo>
                  <a:cubicBezTo>
                    <a:pt x="204" y="123"/>
                    <a:pt x="244" y="102"/>
                    <a:pt x="285" y="102"/>
                  </a:cubicBezTo>
                  <a:cubicBezTo>
                    <a:pt x="265" y="82"/>
                    <a:pt x="265" y="62"/>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
            <p:cNvSpPr/>
            <p:nvPr/>
          </p:nvSpPr>
          <p:spPr>
            <a:xfrm>
              <a:off x="-4003925" y="1440400"/>
              <a:ext cx="5625" cy="8325"/>
            </a:xfrm>
            <a:custGeom>
              <a:avLst/>
              <a:gdLst/>
              <a:ahLst/>
              <a:cxnLst/>
              <a:rect l="l" t="t" r="r" b="b"/>
              <a:pathLst>
                <a:path w="225" h="333" extrusionOk="0">
                  <a:moveTo>
                    <a:pt x="144" y="1"/>
                  </a:moveTo>
                  <a:cubicBezTo>
                    <a:pt x="122" y="1"/>
                    <a:pt x="119" y="30"/>
                    <a:pt x="103" y="47"/>
                  </a:cubicBezTo>
                  <a:cubicBezTo>
                    <a:pt x="62" y="88"/>
                    <a:pt x="41" y="108"/>
                    <a:pt x="1" y="128"/>
                  </a:cubicBezTo>
                  <a:cubicBezTo>
                    <a:pt x="21" y="189"/>
                    <a:pt x="62" y="271"/>
                    <a:pt x="82" y="332"/>
                  </a:cubicBezTo>
                  <a:cubicBezTo>
                    <a:pt x="123" y="312"/>
                    <a:pt x="143" y="312"/>
                    <a:pt x="184" y="291"/>
                  </a:cubicBezTo>
                  <a:cubicBezTo>
                    <a:pt x="204" y="189"/>
                    <a:pt x="225" y="88"/>
                    <a:pt x="164" y="6"/>
                  </a:cubicBezTo>
                  <a:cubicBezTo>
                    <a:pt x="156" y="2"/>
                    <a:pt x="150"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
            <p:cNvSpPr/>
            <p:nvPr/>
          </p:nvSpPr>
          <p:spPr>
            <a:xfrm>
              <a:off x="-3844550" y="1645725"/>
              <a:ext cx="6625" cy="7650"/>
            </a:xfrm>
            <a:custGeom>
              <a:avLst/>
              <a:gdLst/>
              <a:ahLst/>
              <a:cxnLst/>
              <a:rect l="l" t="t" r="r" b="b"/>
              <a:pathLst>
                <a:path w="265" h="306" extrusionOk="0">
                  <a:moveTo>
                    <a:pt x="82" y="0"/>
                  </a:moveTo>
                  <a:cubicBezTo>
                    <a:pt x="0" y="123"/>
                    <a:pt x="21" y="204"/>
                    <a:pt x="61" y="306"/>
                  </a:cubicBezTo>
                  <a:lnTo>
                    <a:pt x="245" y="306"/>
                  </a:lnTo>
                  <a:cubicBezTo>
                    <a:pt x="245" y="265"/>
                    <a:pt x="265" y="245"/>
                    <a:pt x="265" y="204"/>
                  </a:cubicBezTo>
                  <a:cubicBezTo>
                    <a:pt x="224" y="123"/>
                    <a:pt x="163" y="6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
            <p:cNvSpPr/>
            <p:nvPr/>
          </p:nvSpPr>
          <p:spPr>
            <a:xfrm>
              <a:off x="-4060425" y="1395225"/>
              <a:ext cx="12225" cy="4600"/>
            </a:xfrm>
            <a:custGeom>
              <a:avLst/>
              <a:gdLst/>
              <a:ahLst/>
              <a:cxnLst/>
              <a:rect l="l" t="t" r="r" b="b"/>
              <a:pathLst>
                <a:path w="489" h="184" extrusionOk="0">
                  <a:moveTo>
                    <a:pt x="346" y="1"/>
                  </a:moveTo>
                  <a:cubicBezTo>
                    <a:pt x="224" y="21"/>
                    <a:pt x="102" y="62"/>
                    <a:pt x="0" y="82"/>
                  </a:cubicBezTo>
                  <a:cubicBezTo>
                    <a:pt x="0" y="123"/>
                    <a:pt x="0" y="143"/>
                    <a:pt x="20" y="164"/>
                  </a:cubicBezTo>
                  <a:cubicBezTo>
                    <a:pt x="82" y="164"/>
                    <a:pt x="143" y="143"/>
                    <a:pt x="183" y="143"/>
                  </a:cubicBezTo>
                  <a:cubicBezTo>
                    <a:pt x="245" y="143"/>
                    <a:pt x="306" y="164"/>
                    <a:pt x="367" y="184"/>
                  </a:cubicBezTo>
                  <a:cubicBezTo>
                    <a:pt x="428" y="143"/>
                    <a:pt x="448" y="123"/>
                    <a:pt x="489" y="102"/>
                  </a:cubicBezTo>
                  <a:lnTo>
                    <a:pt x="367" y="102"/>
                  </a:lnTo>
                  <a:cubicBezTo>
                    <a:pt x="367" y="62"/>
                    <a:pt x="346" y="4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
            <p:cNvSpPr/>
            <p:nvPr/>
          </p:nvSpPr>
          <p:spPr>
            <a:xfrm>
              <a:off x="-3859825" y="1404400"/>
              <a:ext cx="6125" cy="7925"/>
            </a:xfrm>
            <a:custGeom>
              <a:avLst/>
              <a:gdLst/>
              <a:ahLst/>
              <a:cxnLst/>
              <a:rect l="l" t="t" r="r" b="b"/>
              <a:pathLst>
                <a:path w="245" h="317" extrusionOk="0">
                  <a:moveTo>
                    <a:pt x="122" y="0"/>
                  </a:moveTo>
                  <a:cubicBezTo>
                    <a:pt x="82" y="82"/>
                    <a:pt x="41" y="163"/>
                    <a:pt x="0" y="245"/>
                  </a:cubicBezTo>
                  <a:cubicBezTo>
                    <a:pt x="49" y="261"/>
                    <a:pt x="99" y="317"/>
                    <a:pt x="180" y="317"/>
                  </a:cubicBezTo>
                  <a:cubicBezTo>
                    <a:pt x="199" y="317"/>
                    <a:pt x="221" y="314"/>
                    <a:pt x="245" y="306"/>
                  </a:cubicBezTo>
                  <a:cubicBezTo>
                    <a:pt x="204" y="245"/>
                    <a:pt x="183" y="204"/>
                    <a:pt x="163" y="163"/>
                  </a:cubicBezTo>
                  <a:cubicBezTo>
                    <a:pt x="183" y="122"/>
                    <a:pt x="183" y="82"/>
                    <a:pt x="204" y="21"/>
                  </a:cubicBezTo>
                  <a:cubicBezTo>
                    <a:pt x="163" y="21"/>
                    <a:pt x="143"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
            <p:cNvSpPr/>
            <p:nvPr/>
          </p:nvSpPr>
          <p:spPr>
            <a:xfrm>
              <a:off x="-3736100" y="1428825"/>
              <a:ext cx="5625" cy="6650"/>
            </a:xfrm>
            <a:custGeom>
              <a:avLst/>
              <a:gdLst/>
              <a:ahLst/>
              <a:cxnLst/>
              <a:rect l="l" t="t" r="r" b="b"/>
              <a:pathLst>
                <a:path w="225" h="266" extrusionOk="0">
                  <a:moveTo>
                    <a:pt x="204" y="1"/>
                  </a:moveTo>
                  <a:cubicBezTo>
                    <a:pt x="204" y="3"/>
                    <a:pt x="204" y="4"/>
                    <a:pt x="204" y="6"/>
                  </a:cubicBezTo>
                  <a:lnTo>
                    <a:pt x="204" y="6"/>
                  </a:lnTo>
                  <a:cubicBezTo>
                    <a:pt x="211" y="4"/>
                    <a:pt x="217" y="2"/>
                    <a:pt x="224" y="1"/>
                  </a:cubicBezTo>
                  <a:close/>
                  <a:moveTo>
                    <a:pt x="0" y="62"/>
                  </a:moveTo>
                  <a:lnTo>
                    <a:pt x="0" y="82"/>
                  </a:lnTo>
                  <a:cubicBezTo>
                    <a:pt x="5" y="79"/>
                    <a:pt x="10" y="76"/>
                    <a:pt x="16" y="72"/>
                  </a:cubicBezTo>
                  <a:lnTo>
                    <a:pt x="16" y="72"/>
                  </a:lnTo>
                  <a:cubicBezTo>
                    <a:pt x="11" y="68"/>
                    <a:pt x="6" y="65"/>
                    <a:pt x="0" y="62"/>
                  </a:cubicBezTo>
                  <a:close/>
                  <a:moveTo>
                    <a:pt x="204" y="6"/>
                  </a:moveTo>
                  <a:cubicBezTo>
                    <a:pt x="136" y="23"/>
                    <a:pt x="70" y="41"/>
                    <a:pt x="16" y="72"/>
                  </a:cubicBezTo>
                  <a:lnTo>
                    <a:pt x="16" y="72"/>
                  </a:lnTo>
                  <a:cubicBezTo>
                    <a:pt x="77" y="125"/>
                    <a:pt x="51" y="266"/>
                    <a:pt x="183" y="266"/>
                  </a:cubicBezTo>
                  <a:cubicBezTo>
                    <a:pt x="204" y="184"/>
                    <a:pt x="204" y="103"/>
                    <a:pt x="224" y="21"/>
                  </a:cubicBezTo>
                  <a:cubicBezTo>
                    <a:pt x="224" y="21"/>
                    <a:pt x="207" y="21"/>
                    <a:pt x="204"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
            <p:cNvSpPr/>
            <p:nvPr/>
          </p:nvSpPr>
          <p:spPr>
            <a:xfrm>
              <a:off x="-3727450" y="1631975"/>
              <a:ext cx="5100" cy="6650"/>
            </a:xfrm>
            <a:custGeom>
              <a:avLst/>
              <a:gdLst/>
              <a:ahLst/>
              <a:cxnLst/>
              <a:rect l="l" t="t" r="r" b="b"/>
              <a:pathLst>
                <a:path w="204" h="266" extrusionOk="0">
                  <a:moveTo>
                    <a:pt x="82" y="1"/>
                  </a:moveTo>
                  <a:cubicBezTo>
                    <a:pt x="61" y="102"/>
                    <a:pt x="21" y="164"/>
                    <a:pt x="0" y="245"/>
                  </a:cubicBezTo>
                  <a:cubicBezTo>
                    <a:pt x="41" y="245"/>
                    <a:pt x="82" y="265"/>
                    <a:pt x="122" y="265"/>
                  </a:cubicBezTo>
                  <a:cubicBezTo>
                    <a:pt x="163" y="225"/>
                    <a:pt x="184" y="204"/>
                    <a:pt x="204" y="164"/>
                  </a:cubicBezTo>
                  <a:cubicBezTo>
                    <a:pt x="163" y="123"/>
                    <a:pt x="14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
            <p:cNvSpPr/>
            <p:nvPr/>
          </p:nvSpPr>
          <p:spPr>
            <a:xfrm>
              <a:off x="-4043125" y="1540325"/>
              <a:ext cx="5625" cy="6150"/>
            </a:xfrm>
            <a:custGeom>
              <a:avLst/>
              <a:gdLst/>
              <a:ahLst/>
              <a:cxnLst/>
              <a:rect l="l" t="t" r="r" b="b"/>
              <a:pathLst>
                <a:path w="225" h="246" extrusionOk="0">
                  <a:moveTo>
                    <a:pt x="184" y="1"/>
                  </a:moveTo>
                  <a:cubicBezTo>
                    <a:pt x="123" y="21"/>
                    <a:pt x="82" y="62"/>
                    <a:pt x="1" y="103"/>
                  </a:cubicBezTo>
                  <a:cubicBezTo>
                    <a:pt x="21" y="164"/>
                    <a:pt x="41" y="204"/>
                    <a:pt x="41" y="245"/>
                  </a:cubicBezTo>
                  <a:lnTo>
                    <a:pt x="163" y="245"/>
                  </a:lnTo>
                  <a:cubicBezTo>
                    <a:pt x="184" y="164"/>
                    <a:pt x="204" y="103"/>
                    <a:pt x="225" y="21"/>
                  </a:cubicBezTo>
                  <a:cubicBezTo>
                    <a:pt x="225" y="21"/>
                    <a:pt x="20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
            <p:cNvSpPr/>
            <p:nvPr/>
          </p:nvSpPr>
          <p:spPr>
            <a:xfrm>
              <a:off x="-3709125" y="1651825"/>
              <a:ext cx="5625" cy="10225"/>
            </a:xfrm>
            <a:custGeom>
              <a:avLst/>
              <a:gdLst/>
              <a:ahLst/>
              <a:cxnLst/>
              <a:rect l="l" t="t" r="r" b="b"/>
              <a:pathLst>
                <a:path w="225" h="409" extrusionOk="0">
                  <a:moveTo>
                    <a:pt x="0" y="1"/>
                  </a:moveTo>
                  <a:cubicBezTo>
                    <a:pt x="0" y="82"/>
                    <a:pt x="0" y="164"/>
                    <a:pt x="0" y="205"/>
                  </a:cubicBezTo>
                  <a:cubicBezTo>
                    <a:pt x="82" y="286"/>
                    <a:pt x="123" y="347"/>
                    <a:pt x="163" y="408"/>
                  </a:cubicBezTo>
                  <a:cubicBezTo>
                    <a:pt x="184" y="388"/>
                    <a:pt x="204" y="347"/>
                    <a:pt x="224" y="327"/>
                  </a:cubicBezTo>
                  <a:cubicBezTo>
                    <a:pt x="184" y="266"/>
                    <a:pt x="143" y="205"/>
                    <a:pt x="82" y="143"/>
                  </a:cubicBezTo>
                  <a:cubicBezTo>
                    <a:pt x="99" y="109"/>
                    <a:pt x="102" y="89"/>
                    <a:pt x="115" y="58"/>
                  </a:cubicBezTo>
                  <a:lnTo>
                    <a:pt x="115" y="58"/>
                  </a:lnTo>
                  <a:cubicBezTo>
                    <a:pt x="117" y="59"/>
                    <a:pt x="120" y="61"/>
                    <a:pt x="123" y="62"/>
                  </a:cubicBezTo>
                  <a:lnTo>
                    <a:pt x="123" y="42"/>
                  </a:lnTo>
                  <a:cubicBezTo>
                    <a:pt x="120" y="47"/>
                    <a:pt x="117" y="53"/>
                    <a:pt x="115" y="58"/>
                  </a:cubicBezTo>
                  <a:lnTo>
                    <a:pt x="115" y="58"/>
                  </a:lnTo>
                  <a:cubicBezTo>
                    <a:pt x="79" y="39"/>
                    <a:pt x="58" y="2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
            <p:cNvSpPr/>
            <p:nvPr/>
          </p:nvSpPr>
          <p:spPr>
            <a:xfrm>
              <a:off x="-4032425" y="1559175"/>
              <a:ext cx="8175" cy="4650"/>
            </a:xfrm>
            <a:custGeom>
              <a:avLst/>
              <a:gdLst/>
              <a:ahLst/>
              <a:cxnLst/>
              <a:rect l="l" t="t" r="r" b="b"/>
              <a:pathLst>
                <a:path w="327" h="186" extrusionOk="0">
                  <a:moveTo>
                    <a:pt x="306" y="0"/>
                  </a:moveTo>
                  <a:cubicBezTo>
                    <a:pt x="163" y="0"/>
                    <a:pt x="122" y="123"/>
                    <a:pt x="0" y="184"/>
                  </a:cubicBezTo>
                  <a:cubicBezTo>
                    <a:pt x="13" y="185"/>
                    <a:pt x="24" y="186"/>
                    <a:pt x="36" y="186"/>
                  </a:cubicBezTo>
                  <a:cubicBezTo>
                    <a:pt x="173" y="186"/>
                    <a:pt x="232" y="79"/>
                    <a:pt x="326" y="41"/>
                  </a:cubicBezTo>
                  <a:cubicBezTo>
                    <a:pt x="326" y="21"/>
                    <a:pt x="306" y="21"/>
                    <a:pt x="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
            <p:cNvSpPr/>
            <p:nvPr/>
          </p:nvSpPr>
          <p:spPr>
            <a:xfrm>
              <a:off x="-4049750" y="1552050"/>
              <a:ext cx="3075" cy="9000"/>
            </a:xfrm>
            <a:custGeom>
              <a:avLst/>
              <a:gdLst/>
              <a:ahLst/>
              <a:cxnLst/>
              <a:rect l="l" t="t" r="r" b="b"/>
              <a:pathLst>
                <a:path w="123" h="360" extrusionOk="0">
                  <a:moveTo>
                    <a:pt x="21" y="0"/>
                  </a:moveTo>
                  <a:cubicBezTo>
                    <a:pt x="1" y="82"/>
                    <a:pt x="1" y="184"/>
                    <a:pt x="1" y="265"/>
                  </a:cubicBezTo>
                  <a:cubicBezTo>
                    <a:pt x="1" y="312"/>
                    <a:pt x="25" y="360"/>
                    <a:pt x="74" y="360"/>
                  </a:cubicBezTo>
                  <a:cubicBezTo>
                    <a:pt x="88" y="360"/>
                    <a:pt x="105" y="356"/>
                    <a:pt x="123" y="346"/>
                  </a:cubicBezTo>
                  <a:cubicBezTo>
                    <a:pt x="103" y="224"/>
                    <a:pt x="82" y="122"/>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
            <p:cNvSpPr/>
            <p:nvPr/>
          </p:nvSpPr>
          <p:spPr>
            <a:xfrm>
              <a:off x="-3821650" y="2425225"/>
              <a:ext cx="3600" cy="11225"/>
            </a:xfrm>
            <a:custGeom>
              <a:avLst/>
              <a:gdLst/>
              <a:ahLst/>
              <a:cxnLst/>
              <a:rect l="l" t="t" r="r" b="b"/>
              <a:pathLst>
                <a:path w="144" h="449" extrusionOk="0">
                  <a:moveTo>
                    <a:pt x="143" y="0"/>
                  </a:moveTo>
                  <a:lnTo>
                    <a:pt x="143" y="0"/>
                  </a:lnTo>
                  <a:cubicBezTo>
                    <a:pt x="41" y="102"/>
                    <a:pt x="1" y="265"/>
                    <a:pt x="41" y="448"/>
                  </a:cubicBezTo>
                  <a:cubicBezTo>
                    <a:pt x="62" y="285"/>
                    <a:pt x="143" y="163"/>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
            <p:cNvSpPr/>
            <p:nvPr/>
          </p:nvSpPr>
          <p:spPr>
            <a:xfrm>
              <a:off x="-3895475" y="2144675"/>
              <a:ext cx="5625" cy="6650"/>
            </a:xfrm>
            <a:custGeom>
              <a:avLst/>
              <a:gdLst/>
              <a:ahLst/>
              <a:cxnLst/>
              <a:rect l="l" t="t" r="r" b="b"/>
              <a:pathLst>
                <a:path w="225" h="266" extrusionOk="0">
                  <a:moveTo>
                    <a:pt x="102" y="1"/>
                  </a:moveTo>
                  <a:cubicBezTo>
                    <a:pt x="1" y="62"/>
                    <a:pt x="62" y="164"/>
                    <a:pt x="41" y="265"/>
                  </a:cubicBezTo>
                  <a:cubicBezTo>
                    <a:pt x="123" y="164"/>
                    <a:pt x="164" y="103"/>
                    <a:pt x="225" y="41"/>
                  </a:cubicBezTo>
                  <a:cubicBezTo>
                    <a:pt x="184" y="21"/>
                    <a:pt x="143" y="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
            <p:cNvSpPr/>
            <p:nvPr/>
          </p:nvSpPr>
          <p:spPr>
            <a:xfrm>
              <a:off x="-4139350" y="1820350"/>
              <a:ext cx="5625" cy="6150"/>
            </a:xfrm>
            <a:custGeom>
              <a:avLst/>
              <a:gdLst/>
              <a:ahLst/>
              <a:cxnLst/>
              <a:rect l="l" t="t" r="r" b="b"/>
              <a:pathLst>
                <a:path w="225" h="246" extrusionOk="0">
                  <a:moveTo>
                    <a:pt x="163" y="1"/>
                  </a:moveTo>
                  <a:lnTo>
                    <a:pt x="163" y="1"/>
                  </a:lnTo>
                  <a:cubicBezTo>
                    <a:pt x="123" y="42"/>
                    <a:pt x="62" y="82"/>
                    <a:pt x="41" y="123"/>
                  </a:cubicBezTo>
                  <a:cubicBezTo>
                    <a:pt x="0" y="164"/>
                    <a:pt x="0" y="225"/>
                    <a:pt x="102" y="245"/>
                  </a:cubicBezTo>
                  <a:cubicBezTo>
                    <a:pt x="163" y="184"/>
                    <a:pt x="224" y="103"/>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
            <p:cNvSpPr/>
            <p:nvPr/>
          </p:nvSpPr>
          <p:spPr>
            <a:xfrm>
              <a:off x="-3858825" y="1696650"/>
              <a:ext cx="5625" cy="4600"/>
            </a:xfrm>
            <a:custGeom>
              <a:avLst/>
              <a:gdLst/>
              <a:ahLst/>
              <a:cxnLst/>
              <a:rect l="l" t="t" r="r" b="b"/>
              <a:pathLst>
                <a:path w="225" h="184" extrusionOk="0">
                  <a:moveTo>
                    <a:pt x="225" y="0"/>
                  </a:moveTo>
                  <a:cubicBezTo>
                    <a:pt x="164" y="0"/>
                    <a:pt x="103" y="0"/>
                    <a:pt x="82" y="20"/>
                  </a:cubicBezTo>
                  <a:cubicBezTo>
                    <a:pt x="42" y="61"/>
                    <a:pt x="1" y="122"/>
                    <a:pt x="82" y="183"/>
                  </a:cubicBezTo>
                  <a:cubicBezTo>
                    <a:pt x="143" y="143"/>
                    <a:pt x="225" y="122"/>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
            <p:cNvSpPr/>
            <p:nvPr/>
          </p:nvSpPr>
          <p:spPr>
            <a:xfrm>
              <a:off x="-3939250" y="2117700"/>
              <a:ext cx="3075" cy="7150"/>
            </a:xfrm>
            <a:custGeom>
              <a:avLst/>
              <a:gdLst/>
              <a:ahLst/>
              <a:cxnLst/>
              <a:rect l="l" t="t" r="r" b="b"/>
              <a:pathLst>
                <a:path w="123" h="286" extrusionOk="0">
                  <a:moveTo>
                    <a:pt x="41" y="0"/>
                  </a:moveTo>
                  <a:cubicBezTo>
                    <a:pt x="21" y="82"/>
                    <a:pt x="0" y="184"/>
                    <a:pt x="0" y="265"/>
                  </a:cubicBezTo>
                  <a:cubicBezTo>
                    <a:pt x="0" y="265"/>
                    <a:pt x="21" y="265"/>
                    <a:pt x="41" y="285"/>
                  </a:cubicBezTo>
                  <a:cubicBezTo>
                    <a:pt x="61" y="204"/>
                    <a:pt x="82" y="143"/>
                    <a:pt x="102" y="82"/>
                  </a:cubicBezTo>
                  <a:cubicBezTo>
                    <a:pt x="122" y="41"/>
                    <a:pt x="12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
            <p:cNvSpPr/>
            <p:nvPr/>
          </p:nvSpPr>
          <p:spPr>
            <a:xfrm>
              <a:off x="-3846600" y="1657950"/>
              <a:ext cx="5625" cy="5625"/>
            </a:xfrm>
            <a:custGeom>
              <a:avLst/>
              <a:gdLst/>
              <a:ahLst/>
              <a:cxnLst/>
              <a:rect l="l" t="t" r="r" b="b"/>
              <a:pathLst>
                <a:path w="225" h="225" extrusionOk="0">
                  <a:moveTo>
                    <a:pt x="225" y="0"/>
                  </a:moveTo>
                  <a:lnTo>
                    <a:pt x="225" y="0"/>
                  </a:lnTo>
                  <a:cubicBezTo>
                    <a:pt x="164" y="21"/>
                    <a:pt x="103" y="21"/>
                    <a:pt x="62" y="21"/>
                  </a:cubicBezTo>
                  <a:cubicBezTo>
                    <a:pt x="1" y="102"/>
                    <a:pt x="1" y="163"/>
                    <a:pt x="41" y="224"/>
                  </a:cubicBezTo>
                  <a:cubicBezTo>
                    <a:pt x="103" y="143"/>
                    <a:pt x="225" y="143"/>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
            <p:cNvSpPr/>
            <p:nvPr/>
          </p:nvSpPr>
          <p:spPr>
            <a:xfrm>
              <a:off x="-4017675" y="1545925"/>
              <a:ext cx="4100" cy="4550"/>
            </a:xfrm>
            <a:custGeom>
              <a:avLst/>
              <a:gdLst/>
              <a:ahLst/>
              <a:cxnLst/>
              <a:rect l="l" t="t" r="r" b="b"/>
              <a:pathLst>
                <a:path w="164" h="182" extrusionOk="0">
                  <a:moveTo>
                    <a:pt x="21" y="1"/>
                  </a:moveTo>
                  <a:cubicBezTo>
                    <a:pt x="21" y="42"/>
                    <a:pt x="1" y="103"/>
                    <a:pt x="1" y="123"/>
                  </a:cubicBezTo>
                  <a:cubicBezTo>
                    <a:pt x="35" y="168"/>
                    <a:pt x="62" y="182"/>
                    <a:pt x="90" y="182"/>
                  </a:cubicBezTo>
                  <a:cubicBezTo>
                    <a:pt x="113" y="182"/>
                    <a:pt x="136" y="173"/>
                    <a:pt x="164" y="164"/>
                  </a:cubicBezTo>
                  <a:cubicBezTo>
                    <a:pt x="164" y="103"/>
                    <a:pt x="143" y="62"/>
                    <a:pt x="123" y="21"/>
                  </a:cubicBezTo>
                  <a:cubicBezTo>
                    <a:pt x="103" y="21"/>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
            <p:cNvSpPr/>
            <p:nvPr/>
          </p:nvSpPr>
          <p:spPr>
            <a:xfrm>
              <a:off x="-3853725" y="1677800"/>
              <a:ext cx="4100" cy="4600"/>
            </a:xfrm>
            <a:custGeom>
              <a:avLst/>
              <a:gdLst/>
              <a:ahLst/>
              <a:cxnLst/>
              <a:rect l="l" t="t" r="r" b="b"/>
              <a:pathLst>
                <a:path w="164" h="184" extrusionOk="0">
                  <a:moveTo>
                    <a:pt x="102" y="1"/>
                  </a:moveTo>
                  <a:cubicBezTo>
                    <a:pt x="62" y="21"/>
                    <a:pt x="41" y="21"/>
                    <a:pt x="1" y="41"/>
                  </a:cubicBezTo>
                  <a:cubicBezTo>
                    <a:pt x="1" y="82"/>
                    <a:pt x="21" y="123"/>
                    <a:pt x="21" y="184"/>
                  </a:cubicBezTo>
                  <a:cubicBezTo>
                    <a:pt x="62" y="163"/>
                    <a:pt x="102" y="143"/>
                    <a:pt x="164" y="123"/>
                  </a:cubicBezTo>
                  <a:cubicBezTo>
                    <a:pt x="123" y="62"/>
                    <a:pt x="12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
            <p:cNvSpPr/>
            <p:nvPr/>
          </p:nvSpPr>
          <p:spPr>
            <a:xfrm>
              <a:off x="-3861875" y="1450725"/>
              <a:ext cx="6150" cy="5125"/>
            </a:xfrm>
            <a:custGeom>
              <a:avLst/>
              <a:gdLst/>
              <a:ahLst/>
              <a:cxnLst/>
              <a:rect l="l" t="t" r="r" b="b"/>
              <a:pathLst>
                <a:path w="246" h="205" extrusionOk="0">
                  <a:moveTo>
                    <a:pt x="225" y="0"/>
                  </a:moveTo>
                  <a:cubicBezTo>
                    <a:pt x="143" y="62"/>
                    <a:pt x="82" y="143"/>
                    <a:pt x="1" y="204"/>
                  </a:cubicBezTo>
                  <a:cubicBezTo>
                    <a:pt x="82" y="184"/>
                    <a:pt x="164" y="143"/>
                    <a:pt x="245" y="102"/>
                  </a:cubicBezTo>
                  <a:cubicBezTo>
                    <a:pt x="245" y="62"/>
                    <a:pt x="225" y="21"/>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
            <p:cNvSpPr/>
            <p:nvPr/>
          </p:nvSpPr>
          <p:spPr>
            <a:xfrm>
              <a:off x="-3917875" y="2176250"/>
              <a:ext cx="4100" cy="4100"/>
            </a:xfrm>
            <a:custGeom>
              <a:avLst/>
              <a:gdLst/>
              <a:ahLst/>
              <a:cxnLst/>
              <a:rect l="l" t="t" r="r" b="b"/>
              <a:pathLst>
                <a:path w="164" h="164" extrusionOk="0">
                  <a:moveTo>
                    <a:pt x="123" y="0"/>
                  </a:moveTo>
                  <a:cubicBezTo>
                    <a:pt x="123" y="1"/>
                    <a:pt x="123" y="1"/>
                    <a:pt x="123" y="2"/>
                  </a:cubicBezTo>
                  <a:lnTo>
                    <a:pt x="123" y="2"/>
                  </a:lnTo>
                  <a:cubicBezTo>
                    <a:pt x="130" y="1"/>
                    <a:pt x="136" y="0"/>
                    <a:pt x="143" y="0"/>
                  </a:cubicBezTo>
                  <a:close/>
                  <a:moveTo>
                    <a:pt x="123" y="2"/>
                  </a:moveTo>
                  <a:cubicBezTo>
                    <a:pt x="89" y="7"/>
                    <a:pt x="52" y="24"/>
                    <a:pt x="1" y="41"/>
                  </a:cubicBezTo>
                  <a:cubicBezTo>
                    <a:pt x="1" y="82"/>
                    <a:pt x="1" y="123"/>
                    <a:pt x="1" y="163"/>
                  </a:cubicBezTo>
                  <a:lnTo>
                    <a:pt x="163" y="163"/>
                  </a:lnTo>
                  <a:cubicBezTo>
                    <a:pt x="163" y="123"/>
                    <a:pt x="143" y="63"/>
                    <a:pt x="123"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
            <p:cNvSpPr/>
            <p:nvPr/>
          </p:nvSpPr>
          <p:spPr>
            <a:xfrm>
              <a:off x="-3909225" y="2298825"/>
              <a:ext cx="6150" cy="3200"/>
            </a:xfrm>
            <a:custGeom>
              <a:avLst/>
              <a:gdLst/>
              <a:ahLst/>
              <a:cxnLst/>
              <a:rect l="l" t="t" r="r" b="b"/>
              <a:pathLst>
                <a:path w="246" h="128" extrusionOk="0">
                  <a:moveTo>
                    <a:pt x="100" y="0"/>
                  </a:moveTo>
                  <a:cubicBezTo>
                    <a:pt x="53" y="0"/>
                    <a:pt x="38" y="25"/>
                    <a:pt x="1" y="87"/>
                  </a:cubicBezTo>
                  <a:cubicBezTo>
                    <a:pt x="41" y="107"/>
                    <a:pt x="82" y="128"/>
                    <a:pt x="103" y="128"/>
                  </a:cubicBezTo>
                  <a:cubicBezTo>
                    <a:pt x="143" y="107"/>
                    <a:pt x="184" y="67"/>
                    <a:pt x="245" y="26"/>
                  </a:cubicBezTo>
                  <a:cubicBezTo>
                    <a:pt x="174" y="10"/>
                    <a:pt x="131"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
            <p:cNvSpPr/>
            <p:nvPr/>
          </p:nvSpPr>
          <p:spPr>
            <a:xfrm>
              <a:off x="-3903100" y="2309125"/>
              <a:ext cx="4100" cy="5300"/>
            </a:xfrm>
            <a:custGeom>
              <a:avLst/>
              <a:gdLst/>
              <a:ahLst/>
              <a:cxnLst/>
              <a:rect l="l" t="t" r="r" b="b"/>
              <a:pathLst>
                <a:path w="164" h="212" extrusionOk="0">
                  <a:moveTo>
                    <a:pt x="61" y="1"/>
                  </a:moveTo>
                  <a:cubicBezTo>
                    <a:pt x="41" y="42"/>
                    <a:pt x="20" y="82"/>
                    <a:pt x="0" y="123"/>
                  </a:cubicBezTo>
                  <a:cubicBezTo>
                    <a:pt x="47" y="185"/>
                    <a:pt x="82" y="212"/>
                    <a:pt x="123" y="212"/>
                  </a:cubicBezTo>
                  <a:cubicBezTo>
                    <a:pt x="135" y="212"/>
                    <a:pt x="149" y="209"/>
                    <a:pt x="163" y="204"/>
                  </a:cubicBezTo>
                  <a:cubicBezTo>
                    <a:pt x="143" y="143"/>
                    <a:pt x="122" y="82"/>
                    <a:pt x="102" y="21"/>
                  </a:cubicBezTo>
                  <a:cubicBezTo>
                    <a:pt x="102" y="1"/>
                    <a:pt x="8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
            <p:cNvSpPr/>
            <p:nvPr/>
          </p:nvSpPr>
          <p:spPr>
            <a:xfrm>
              <a:off x="-4126625" y="1754175"/>
              <a:ext cx="4600" cy="5125"/>
            </a:xfrm>
            <a:custGeom>
              <a:avLst/>
              <a:gdLst/>
              <a:ahLst/>
              <a:cxnLst/>
              <a:rect l="l" t="t" r="r" b="b"/>
              <a:pathLst>
                <a:path w="184" h="205" extrusionOk="0">
                  <a:moveTo>
                    <a:pt x="82" y="0"/>
                  </a:moveTo>
                  <a:cubicBezTo>
                    <a:pt x="1" y="82"/>
                    <a:pt x="41" y="143"/>
                    <a:pt x="82" y="204"/>
                  </a:cubicBezTo>
                  <a:cubicBezTo>
                    <a:pt x="184" y="102"/>
                    <a:pt x="184" y="10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
            <p:cNvSpPr/>
            <p:nvPr/>
          </p:nvSpPr>
          <p:spPr>
            <a:xfrm>
              <a:off x="-3909725" y="2151800"/>
              <a:ext cx="4100" cy="4225"/>
            </a:xfrm>
            <a:custGeom>
              <a:avLst/>
              <a:gdLst/>
              <a:ahLst/>
              <a:cxnLst/>
              <a:rect l="l" t="t" r="r" b="b"/>
              <a:pathLst>
                <a:path w="164" h="169" extrusionOk="0">
                  <a:moveTo>
                    <a:pt x="61" y="1"/>
                  </a:moveTo>
                  <a:cubicBezTo>
                    <a:pt x="21" y="62"/>
                    <a:pt x="21" y="103"/>
                    <a:pt x="0" y="143"/>
                  </a:cubicBezTo>
                  <a:cubicBezTo>
                    <a:pt x="32" y="159"/>
                    <a:pt x="60" y="169"/>
                    <a:pt x="85" y="169"/>
                  </a:cubicBezTo>
                  <a:cubicBezTo>
                    <a:pt x="123" y="169"/>
                    <a:pt x="151" y="145"/>
                    <a:pt x="163" y="82"/>
                  </a:cubicBezTo>
                  <a:cubicBezTo>
                    <a:pt x="143" y="62"/>
                    <a:pt x="123" y="4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
            <p:cNvSpPr/>
            <p:nvPr/>
          </p:nvSpPr>
          <p:spPr>
            <a:xfrm>
              <a:off x="-4129175" y="1818825"/>
              <a:ext cx="3075" cy="5125"/>
            </a:xfrm>
            <a:custGeom>
              <a:avLst/>
              <a:gdLst/>
              <a:ahLst/>
              <a:cxnLst/>
              <a:rect l="l" t="t" r="r" b="b"/>
              <a:pathLst>
                <a:path w="123" h="205" extrusionOk="0">
                  <a:moveTo>
                    <a:pt x="123" y="1"/>
                  </a:moveTo>
                  <a:cubicBezTo>
                    <a:pt x="66" y="20"/>
                    <a:pt x="44" y="21"/>
                    <a:pt x="9" y="38"/>
                  </a:cubicBezTo>
                  <a:lnTo>
                    <a:pt x="9" y="38"/>
                  </a:lnTo>
                  <a:cubicBezTo>
                    <a:pt x="6" y="32"/>
                    <a:pt x="3" y="26"/>
                    <a:pt x="1" y="21"/>
                  </a:cubicBezTo>
                  <a:lnTo>
                    <a:pt x="1" y="42"/>
                  </a:lnTo>
                  <a:cubicBezTo>
                    <a:pt x="3" y="40"/>
                    <a:pt x="6" y="39"/>
                    <a:pt x="9" y="38"/>
                  </a:cubicBezTo>
                  <a:lnTo>
                    <a:pt x="9" y="38"/>
                  </a:lnTo>
                  <a:cubicBezTo>
                    <a:pt x="26" y="77"/>
                    <a:pt x="44" y="128"/>
                    <a:pt x="62" y="164"/>
                  </a:cubicBezTo>
                  <a:cubicBezTo>
                    <a:pt x="62" y="184"/>
                    <a:pt x="82" y="184"/>
                    <a:pt x="123" y="204"/>
                  </a:cubicBezTo>
                  <a:lnTo>
                    <a:pt x="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
            <p:cNvSpPr/>
            <p:nvPr/>
          </p:nvSpPr>
          <p:spPr>
            <a:xfrm>
              <a:off x="-3871550" y="1693575"/>
              <a:ext cx="4625" cy="5125"/>
            </a:xfrm>
            <a:custGeom>
              <a:avLst/>
              <a:gdLst/>
              <a:ahLst/>
              <a:cxnLst/>
              <a:rect l="l" t="t" r="r" b="b"/>
              <a:pathLst>
                <a:path w="185" h="205" extrusionOk="0">
                  <a:moveTo>
                    <a:pt x="42" y="1"/>
                  </a:moveTo>
                  <a:lnTo>
                    <a:pt x="7" y="53"/>
                  </a:lnTo>
                  <a:lnTo>
                    <a:pt x="7" y="53"/>
                  </a:lnTo>
                  <a:cubicBezTo>
                    <a:pt x="5" y="49"/>
                    <a:pt x="3" y="45"/>
                    <a:pt x="1" y="42"/>
                  </a:cubicBezTo>
                  <a:lnTo>
                    <a:pt x="1" y="62"/>
                  </a:lnTo>
                  <a:lnTo>
                    <a:pt x="7" y="53"/>
                  </a:lnTo>
                  <a:lnTo>
                    <a:pt x="7" y="53"/>
                  </a:lnTo>
                  <a:cubicBezTo>
                    <a:pt x="28" y="93"/>
                    <a:pt x="64" y="147"/>
                    <a:pt x="82" y="184"/>
                  </a:cubicBezTo>
                  <a:cubicBezTo>
                    <a:pt x="103" y="184"/>
                    <a:pt x="123" y="184"/>
                    <a:pt x="143" y="205"/>
                  </a:cubicBezTo>
                  <a:cubicBezTo>
                    <a:pt x="164" y="164"/>
                    <a:pt x="184" y="143"/>
                    <a:pt x="184" y="123"/>
                  </a:cubicBezTo>
                  <a:cubicBezTo>
                    <a:pt x="143" y="82"/>
                    <a:pt x="103" y="42"/>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
            <p:cNvSpPr/>
            <p:nvPr/>
          </p:nvSpPr>
          <p:spPr>
            <a:xfrm>
              <a:off x="-3744250" y="1464475"/>
              <a:ext cx="5100" cy="4600"/>
            </a:xfrm>
            <a:custGeom>
              <a:avLst/>
              <a:gdLst/>
              <a:ahLst/>
              <a:cxnLst/>
              <a:rect l="l" t="t" r="r" b="b"/>
              <a:pathLst>
                <a:path w="204" h="184" extrusionOk="0">
                  <a:moveTo>
                    <a:pt x="82" y="0"/>
                  </a:moveTo>
                  <a:cubicBezTo>
                    <a:pt x="46" y="36"/>
                    <a:pt x="26" y="71"/>
                    <a:pt x="8" y="106"/>
                  </a:cubicBezTo>
                  <a:lnTo>
                    <a:pt x="8" y="106"/>
                  </a:lnTo>
                  <a:cubicBezTo>
                    <a:pt x="6" y="105"/>
                    <a:pt x="3" y="104"/>
                    <a:pt x="0" y="102"/>
                  </a:cubicBezTo>
                  <a:lnTo>
                    <a:pt x="0" y="123"/>
                  </a:lnTo>
                  <a:cubicBezTo>
                    <a:pt x="3" y="117"/>
                    <a:pt x="6" y="112"/>
                    <a:pt x="8" y="106"/>
                  </a:cubicBezTo>
                  <a:lnTo>
                    <a:pt x="8" y="106"/>
                  </a:lnTo>
                  <a:cubicBezTo>
                    <a:pt x="49" y="125"/>
                    <a:pt x="105" y="146"/>
                    <a:pt x="143" y="184"/>
                  </a:cubicBezTo>
                  <a:cubicBezTo>
                    <a:pt x="163" y="143"/>
                    <a:pt x="183" y="102"/>
                    <a:pt x="204" y="82"/>
                  </a:cubicBezTo>
                  <a:cubicBezTo>
                    <a:pt x="163" y="41"/>
                    <a:pt x="122" y="2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
            <p:cNvSpPr/>
            <p:nvPr/>
          </p:nvSpPr>
          <p:spPr>
            <a:xfrm>
              <a:off x="-3813000" y="1679825"/>
              <a:ext cx="3600" cy="3600"/>
            </a:xfrm>
            <a:custGeom>
              <a:avLst/>
              <a:gdLst/>
              <a:ahLst/>
              <a:cxnLst/>
              <a:rect l="l" t="t" r="r" b="b"/>
              <a:pathLst>
                <a:path w="144" h="144" extrusionOk="0">
                  <a:moveTo>
                    <a:pt x="1" y="1"/>
                  </a:moveTo>
                  <a:cubicBezTo>
                    <a:pt x="21" y="42"/>
                    <a:pt x="21" y="82"/>
                    <a:pt x="21" y="82"/>
                  </a:cubicBezTo>
                  <a:cubicBezTo>
                    <a:pt x="62" y="123"/>
                    <a:pt x="103" y="144"/>
                    <a:pt x="143" y="144"/>
                  </a:cubicBezTo>
                  <a:cubicBezTo>
                    <a:pt x="103" y="103"/>
                    <a:pt x="14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
            <p:cNvSpPr/>
            <p:nvPr/>
          </p:nvSpPr>
          <p:spPr>
            <a:xfrm>
              <a:off x="-4017150" y="1491450"/>
              <a:ext cx="4600" cy="4100"/>
            </a:xfrm>
            <a:custGeom>
              <a:avLst/>
              <a:gdLst/>
              <a:ahLst/>
              <a:cxnLst/>
              <a:rect l="l" t="t" r="r" b="b"/>
              <a:pathLst>
                <a:path w="184" h="164" extrusionOk="0">
                  <a:moveTo>
                    <a:pt x="122" y="1"/>
                  </a:moveTo>
                  <a:cubicBezTo>
                    <a:pt x="102" y="1"/>
                    <a:pt x="82" y="21"/>
                    <a:pt x="61" y="41"/>
                  </a:cubicBezTo>
                  <a:cubicBezTo>
                    <a:pt x="61" y="62"/>
                    <a:pt x="41" y="82"/>
                    <a:pt x="0" y="143"/>
                  </a:cubicBezTo>
                  <a:cubicBezTo>
                    <a:pt x="61" y="143"/>
                    <a:pt x="102" y="143"/>
                    <a:pt x="184" y="164"/>
                  </a:cubicBezTo>
                  <a:cubicBezTo>
                    <a:pt x="163" y="82"/>
                    <a:pt x="143" y="4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
            <p:cNvSpPr/>
            <p:nvPr/>
          </p:nvSpPr>
          <p:spPr>
            <a:xfrm>
              <a:off x="-3859825" y="1391675"/>
              <a:ext cx="6125" cy="2550"/>
            </a:xfrm>
            <a:custGeom>
              <a:avLst/>
              <a:gdLst/>
              <a:ahLst/>
              <a:cxnLst/>
              <a:rect l="l" t="t" r="r" b="b"/>
              <a:pathLst>
                <a:path w="245" h="102" extrusionOk="0">
                  <a:moveTo>
                    <a:pt x="224" y="41"/>
                  </a:moveTo>
                  <a:cubicBezTo>
                    <a:pt x="222" y="45"/>
                    <a:pt x="219" y="49"/>
                    <a:pt x="216" y="52"/>
                  </a:cubicBezTo>
                  <a:lnTo>
                    <a:pt x="216" y="52"/>
                  </a:lnTo>
                  <a:cubicBezTo>
                    <a:pt x="225" y="49"/>
                    <a:pt x="235" y="46"/>
                    <a:pt x="245" y="41"/>
                  </a:cubicBezTo>
                  <a:close/>
                  <a:moveTo>
                    <a:pt x="41" y="0"/>
                  </a:moveTo>
                  <a:cubicBezTo>
                    <a:pt x="41" y="0"/>
                    <a:pt x="21" y="20"/>
                    <a:pt x="0" y="20"/>
                  </a:cubicBezTo>
                  <a:cubicBezTo>
                    <a:pt x="21" y="41"/>
                    <a:pt x="21" y="82"/>
                    <a:pt x="41" y="102"/>
                  </a:cubicBezTo>
                  <a:cubicBezTo>
                    <a:pt x="117" y="102"/>
                    <a:pt x="175" y="102"/>
                    <a:pt x="216" y="52"/>
                  </a:cubicBezTo>
                  <a:lnTo>
                    <a:pt x="216" y="52"/>
                  </a:lnTo>
                  <a:cubicBezTo>
                    <a:pt x="203" y="56"/>
                    <a:pt x="190" y="58"/>
                    <a:pt x="178" y="58"/>
                  </a:cubicBezTo>
                  <a:cubicBezTo>
                    <a:pt x="127" y="58"/>
                    <a:pt x="84" y="29"/>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
            <p:cNvSpPr/>
            <p:nvPr/>
          </p:nvSpPr>
          <p:spPr>
            <a:xfrm>
              <a:off x="-4043625" y="1477700"/>
              <a:ext cx="3575" cy="4625"/>
            </a:xfrm>
            <a:custGeom>
              <a:avLst/>
              <a:gdLst/>
              <a:ahLst/>
              <a:cxnLst/>
              <a:rect l="l" t="t" r="r" b="b"/>
              <a:pathLst>
                <a:path w="143" h="185" extrusionOk="0">
                  <a:moveTo>
                    <a:pt x="102" y="1"/>
                  </a:moveTo>
                  <a:lnTo>
                    <a:pt x="102" y="1"/>
                  </a:lnTo>
                  <a:cubicBezTo>
                    <a:pt x="61" y="21"/>
                    <a:pt x="61" y="42"/>
                    <a:pt x="41" y="82"/>
                  </a:cubicBezTo>
                  <a:cubicBezTo>
                    <a:pt x="21" y="103"/>
                    <a:pt x="21" y="143"/>
                    <a:pt x="0" y="164"/>
                  </a:cubicBezTo>
                  <a:cubicBezTo>
                    <a:pt x="21" y="164"/>
                    <a:pt x="41" y="184"/>
                    <a:pt x="61" y="184"/>
                  </a:cubicBezTo>
                  <a:cubicBezTo>
                    <a:pt x="102" y="143"/>
                    <a:pt x="143" y="8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
            <p:cNvSpPr/>
            <p:nvPr/>
          </p:nvSpPr>
          <p:spPr>
            <a:xfrm>
              <a:off x="-3737650" y="1659600"/>
              <a:ext cx="4625" cy="3975"/>
            </a:xfrm>
            <a:custGeom>
              <a:avLst/>
              <a:gdLst/>
              <a:ahLst/>
              <a:cxnLst/>
              <a:rect l="l" t="t" r="r" b="b"/>
              <a:pathLst>
                <a:path w="185" h="159" extrusionOk="0">
                  <a:moveTo>
                    <a:pt x="108" y="0"/>
                  </a:moveTo>
                  <a:cubicBezTo>
                    <a:pt x="77" y="0"/>
                    <a:pt x="42" y="16"/>
                    <a:pt x="1" y="36"/>
                  </a:cubicBezTo>
                  <a:lnTo>
                    <a:pt x="17" y="131"/>
                  </a:lnTo>
                  <a:lnTo>
                    <a:pt x="17" y="131"/>
                  </a:lnTo>
                  <a:cubicBezTo>
                    <a:pt x="64" y="73"/>
                    <a:pt x="148" y="129"/>
                    <a:pt x="184" y="56"/>
                  </a:cubicBezTo>
                  <a:cubicBezTo>
                    <a:pt x="164" y="16"/>
                    <a:pt x="138" y="0"/>
                    <a:pt x="108" y="0"/>
                  </a:cubicBezTo>
                  <a:close/>
                  <a:moveTo>
                    <a:pt x="17" y="131"/>
                  </a:moveTo>
                  <a:cubicBezTo>
                    <a:pt x="11" y="138"/>
                    <a:pt x="5" y="147"/>
                    <a:pt x="1" y="158"/>
                  </a:cubicBezTo>
                  <a:lnTo>
                    <a:pt x="21" y="158"/>
                  </a:lnTo>
                  <a:lnTo>
                    <a:pt x="17" y="13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
            <p:cNvSpPr/>
            <p:nvPr/>
          </p:nvSpPr>
          <p:spPr>
            <a:xfrm>
              <a:off x="-3734575" y="1405400"/>
              <a:ext cx="4100" cy="3100"/>
            </a:xfrm>
            <a:custGeom>
              <a:avLst/>
              <a:gdLst/>
              <a:ahLst/>
              <a:cxnLst/>
              <a:rect l="l" t="t" r="r" b="b"/>
              <a:pathLst>
                <a:path w="164" h="124" extrusionOk="0">
                  <a:moveTo>
                    <a:pt x="102" y="1"/>
                  </a:moveTo>
                  <a:lnTo>
                    <a:pt x="0" y="82"/>
                  </a:lnTo>
                  <a:cubicBezTo>
                    <a:pt x="20" y="103"/>
                    <a:pt x="20" y="103"/>
                    <a:pt x="41" y="123"/>
                  </a:cubicBezTo>
                  <a:cubicBezTo>
                    <a:pt x="61" y="103"/>
                    <a:pt x="102" y="82"/>
                    <a:pt x="163" y="62"/>
                  </a:cubicBezTo>
                  <a:cubicBezTo>
                    <a:pt x="122" y="21"/>
                    <a:pt x="122"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
            <p:cNvSpPr/>
            <p:nvPr/>
          </p:nvSpPr>
          <p:spPr>
            <a:xfrm>
              <a:off x="-3847625" y="1676775"/>
              <a:ext cx="4100" cy="3075"/>
            </a:xfrm>
            <a:custGeom>
              <a:avLst/>
              <a:gdLst/>
              <a:ahLst/>
              <a:cxnLst/>
              <a:rect l="l" t="t" r="r" b="b"/>
              <a:pathLst>
                <a:path w="164" h="123" extrusionOk="0">
                  <a:moveTo>
                    <a:pt x="103" y="1"/>
                  </a:moveTo>
                  <a:cubicBezTo>
                    <a:pt x="82" y="21"/>
                    <a:pt x="42" y="62"/>
                    <a:pt x="1" y="123"/>
                  </a:cubicBezTo>
                  <a:cubicBezTo>
                    <a:pt x="62" y="123"/>
                    <a:pt x="103" y="123"/>
                    <a:pt x="123" y="103"/>
                  </a:cubicBezTo>
                  <a:cubicBezTo>
                    <a:pt x="164" y="62"/>
                    <a:pt x="164" y="42"/>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
            <p:cNvSpPr/>
            <p:nvPr/>
          </p:nvSpPr>
          <p:spPr>
            <a:xfrm>
              <a:off x="-3730500" y="1649800"/>
              <a:ext cx="3575" cy="4100"/>
            </a:xfrm>
            <a:custGeom>
              <a:avLst/>
              <a:gdLst/>
              <a:ahLst/>
              <a:cxnLst/>
              <a:rect l="l" t="t" r="r" b="b"/>
              <a:pathLst>
                <a:path w="143" h="164" extrusionOk="0">
                  <a:moveTo>
                    <a:pt x="20" y="0"/>
                  </a:moveTo>
                  <a:cubicBezTo>
                    <a:pt x="20" y="62"/>
                    <a:pt x="20" y="123"/>
                    <a:pt x="0" y="163"/>
                  </a:cubicBezTo>
                  <a:cubicBezTo>
                    <a:pt x="41" y="123"/>
                    <a:pt x="82" y="102"/>
                    <a:pt x="143" y="62"/>
                  </a:cubicBezTo>
                  <a:cubicBezTo>
                    <a:pt x="82" y="21"/>
                    <a:pt x="61" y="21"/>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
            <p:cNvSpPr/>
            <p:nvPr/>
          </p:nvSpPr>
          <p:spPr>
            <a:xfrm>
              <a:off x="-3910750" y="2196100"/>
              <a:ext cx="3075" cy="4100"/>
            </a:xfrm>
            <a:custGeom>
              <a:avLst/>
              <a:gdLst/>
              <a:ahLst/>
              <a:cxnLst/>
              <a:rect l="l" t="t" r="r" b="b"/>
              <a:pathLst>
                <a:path w="123" h="164" extrusionOk="0">
                  <a:moveTo>
                    <a:pt x="82" y="1"/>
                  </a:moveTo>
                  <a:lnTo>
                    <a:pt x="82" y="1"/>
                  </a:lnTo>
                  <a:cubicBezTo>
                    <a:pt x="1" y="41"/>
                    <a:pt x="1" y="41"/>
                    <a:pt x="1" y="164"/>
                  </a:cubicBezTo>
                  <a:lnTo>
                    <a:pt x="62" y="164"/>
                  </a:lnTo>
                  <a:cubicBezTo>
                    <a:pt x="102" y="123"/>
                    <a:pt x="12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
            <p:cNvSpPr/>
            <p:nvPr/>
          </p:nvSpPr>
          <p:spPr>
            <a:xfrm>
              <a:off x="-4040575" y="1932875"/>
              <a:ext cx="3075" cy="5125"/>
            </a:xfrm>
            <a:custGeom>
              <a:avLst/>
              <a:gdLst/>
              <a:ahLst/>
              <a:cxnLst/>
              <a:rect l="l" t="t" r="r" b="b"/>
              <a:pathLst>
                <a:path w="123" h="205" extrusionOk="0">
                  <a:moveTo>
                    <a:pt x="0" y="1"/>
                  </a:moveTo>
                  <a:cubicBezTo>
                    <a:pt x="21" y="62"/>
                    <a:pt x="21" y="123"/>
                    <a:pt x="21" y="164"/>
                  </a:cubicBezTo>
                  <a:cubicBezTo>
                    <a:pt x="54" y="180"/>
                    <a:pt x="73" y="183"/>
                    <a:pt x="101" y="184"/>
                  </a:cubicBezTo>
                  <a:lnTo>
                    <a:pt x="101" y="184"/>
                  </a:lnTo>
                  <a:cubicBezTo>
                    <a:pt x="98" y="130"/>
                    <a:pt x="80" y="75"/>
                    <a:pt x="61" y="21"/>
                  </a:cubicBezTo>
                  <a:cubicBezTo>
                    <a:pt x="61" y="21"/>
                    <a:pt x="41" y="1"/>
                    <a:pt x="0" y="1"/>
                  </a:cubicBezTo>
                  <a:close/>
                  <a:moveTo>
                    <a:pt x="101" y="184"/>
                  </a:moveTo>
                  <a:cubicBezTo>
                    <a:pt x="102" y="191"/>
                    <a:pt x="102" y="197"/>
                    <a:pt x="102" y="204"/>
                  </a:cubicBezTo>
                  <a:lnTo>
                    <a:pt x="123" y="184"/>
                  </a:lnTo>
                  <a:cubicBezTo>
                    <a:pt x="115" y="184"/>
                    <a:pt x="108" y="184"/>
                    <a:pt x="101"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
            <p:cNvSpPr/>
            <p:nvPr/>
          </p:nvSpPr>
          <p:spPr>
            <a:xfrm>
              <a:off x="-4051275" y="1383000"/>
              <a:ext cx="4100" cy="3600"/>
            </a:xfrm>
            <a:custGeom>
              <a:avLst/>
              <a:gdLst/>
              <a:ahLst/>
              <a:cxnLst/>
              <a:rect l="l" t="t" r="r" b="b"/>
              <a:pathLst>
                <a:path w="164" h="144" extrusionOk="0">
                  <a:moveTo>
                    <a:pt x="164" y="1"/>
                  </a:moveTo>
                  <a:cubicBezTo>
                    <a:pt x="157" y="8"/>
                    <a:pt x="150" y="14"/>
                    <a:pt x="143" y="21"/>
                  </a:cubicBezTo>
                  <a:lnTo>
                    <a:pt x="143" y="21"/>
                  </a:lnTo>
                  <a:cubicBezTo>
                    <a:pt x="150" y="21"/>
                    <a:pt x="157" y="21"/>
                    <a:pt x="164" y="21"/>
                  </a:cubicBezTo>
                  <a:lnTo>
                    <a:pt x="164" y="1"/>
                  </a:lnTo>
                  <a:close/>
                  <a:moveTo>
                    <a:pt x="143" y="21"/>
                  </a:moveTo>
                  <a:cubicBezTo>
                    <a:pt x="93" y="22"/>
                    <a:pt x="55" y="24"/>
                    <a:pt x="1" y="42"/>
                  </a:cubicBezTo>
                  <a:cubicBezTo>
                    <a:pt x="21" y="82"/>
                    <a:pt x="21" y="103"/>
                    <a:pt x="41" y="143"/>
                  </a:cubicBezTo>
                  <a:cubicBezTo>
                    <a:pt x="75" y="92"/>
                    <a:pt x="109" y="56"/>
                    <a:pt x="143"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
            <p:cNvSpPr/>
            <p:nvPr/>
          </p:nvSpPr>
          <p:spPr>
            <a:xfrm>
              <a:off x="-3991200" y="1442575"/>
              <a:ext cx="3100" cy="4100"/>
            </a:xfrm>
            <a:custGeom>
              <a:avLst/>
              <a:gdLst/>
              <a:ahLst/>
              <a:cxnLst/>
              <a:rect l="l" t="t" r="r" b="b"/>
              <a:pathLst>
                <a:path w="124" h="164" extrusionOk="0">
                  <a:moveTo>
                    <a:pt x="42" y="1"/>
                  </a:moveTo>
                  <a:cubicBezTo>
                    <a:pt x="21" y="41"/>
                    <a:pt x="21" y="82"/>
                    <a:pt x="1" y="164"/>
                  </a:cubicBezTo>
                  <a:cubicBezTo>
                    <a:pt x="62" y="123"/>
                    <a:pt x="82" y="102"/>
                    <a:pt x="123" y="62"/>
                  </a:cubicBezTo>
                  <a:cubicBezTo>
                    <a:pt x="103" y="41"/>
                    <a:pt x="82" y="2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
            <p:cNvSpPr/>
            <p:nvPr/>
          </p:nvSpPr>
          <p:spPr>
            <a:xfrm>
              <a:off x="-3915325" y="2381950"/>
              <a:ext cx="4600" cy="4075"/>
            </a:xfrm>
            <a:custGeom>
              <a:avLst/>
              <a:gdLst/>
              <a:ahLst/>
              <a:cxnLst/>
              <a:rect l="l" t="t" r="r" b="b"/>
              <a:pathLst>
                <a:path w="184" h="163" extrusionOk="0">
                  <a:moveTo>
                    <a:pt x="21" y="0"/>
                  </a:moveTo>
                  <a:cubicBezTo>
                    <a:pt x="21" y="41"/>
                    <a:pt x="0" y="102"/>
                    <a:pt x="0" y="143"/>
                  </a:cubicBezTo>
                  <a:cubicBezTo>
                    <a:pt x="82" y="143"/>
                    <a:pt x="123" y="143"/>
                    <a:pt x="184" y="163"/>
                  </a:cubicBezTo>
                  <a:cubicBezTo>
                    <a:pt x="123" y="102"/>
                    <a:pt x="82" y="4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
            <p:cNvSpPr/>
            <p:nvPr/>
          </p:nvSpPr>
          <p:spPr>
            <a:xfrm>
              <a:off x="-3922975" y="1451225"/>
              <a:ext cx="4100" cy="3100"/>
            </a:xfrm>
            <a:custGeom>
              <a:avLst/>
              <a:gdLst/>
              <a:ahLst/>
              <a:cxnLst/>
              <a:rect l="l" t="t" r="r" b="b"/>
              <a:pathLst>
                <a:path w="164" h="124" extrusionOk="0">
                  <a:moveTo>
                    <a:pt x="123" y="1"/>
                  </a:moveTo>
                  <a:cubicBezTo>
                    <a:pt x="82" y="21"/>
                    <a:pt x="42" y="42"/>
                    <a:pt x="1" y="62"/>
                  </a:cubicBezTo>
                  <a:cubicBezTo>
                    <a:pt x="27" y="101"/>
                    <a:pt x="53" y="124"/>
                    <a:pt x="91" y="124"/>
                  </a:cubicBezTo>
                  <a:cubicBezTo>
                    <a:pt x="111" y="124"/>
                    <a:pt x="135" y="117"/>
                    <a:pt x="164" y="103"/>
                  </a:cubicBezTo>
                  <a:cubicBezTo>
                    <a:pt x="143" y="82"/>
                    <a:pt x="143" y="42"/>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
            <p:cNvSpPr/>
            <p:nvPr/>
          </p:nvSpPr>
          <p:spPr>
            <a:xfrm>
              <a:off x="-3734575" y="1959350"/>
              <a:ext cx="4600" cy="3075"/>
            </a:xfrm>
            <a:custGeom>
              <a:avLst/>
              <a:gdLst/>
              <a:ahLst/>
              <a:cxnLst/>
              <a:rect l="l" t="t" r="r" b="b"/>
              <a:pathLst>
                <a:path w="184" h="123" extrusionOk="0">
                  <a:moveTo>
                    <a:pt x="0" y="1"/>
                  </a:moveTo>
                  <a:cubicBezTo>
                    <a:pt x="41" y="62"/>
                    <a:pt x="82" y="103"/>
                    <a:pt x="102" y="123"/>
                  </a:cubicBezTo>
                  <a:cubicBezTo>
                    <a:pt x="122" y="82"/>
                    <a:pt x="143" y="62"/>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
            <p:cNvSpPr/>
            <p:nvPr/>
          </p:nvSpPr>
          <p:spPr>
            <a:xfrm>
              <a:off x="-3880700" y="1470575"/>
              <a:ext cx="2050" cy="5625"/>
            </a:xfrm>
            <a:custGeom>
              <a:avLst/>
              <a:gdLst/>
              <a:ahLst/>
              <a:cxnLst/>
              <a:rect l="l" t="t" r="r" b="b"/>
              <a:pathLst>
                <a:path w="82" h="225" extrusionOk="0">
                  <a:moveTo>
                    <a:pt x="82" y="1"/>
                  </a:moveTo>
                  <a:lnTo>
                    <a:pt x="82" y="1"/>
                  </a:lnTo>
                  <a:cubicBezTo>
                    <a:pt x="42" y="21"/>
                    <a:pt x="22" y="41"/>
                    <a:pt x="2" y="60"/>
                  </a:cubicBezTo>
                  <a:lnTo>
                    <a:pt x="2" y="60"/>
                  </a:lnTo>
                  <a:cubicBezTo>
                    <a:pt x="1" y="54"/>
                    <a:pt x="0" y="48"/>
                    <a:pt x="0" y="41"/>
                  </a:cubicBezTo>
                  <a:lnTo>
                    <a:pt x="0" y="62"/>
                  </a:lnTo>
                  <a:cubicBezTo>
                    <a:pt x="1" y="61"/>
                    <a:pt x="1" y="61"/>
                    <a:pt x="2" y="60"/>
                  </a:cubicBezTo>
                  <a:lnTo>
                    <a:pt x="2" y="60"/>
                  </a:lnTo>
                  <a:cubicBezTo>
                    <a:pt x="7" y="96"/>
                    <a:pt x="27" y="139"/>
                    <a:pt x="61" y="225"/>
                  </a:cubicBezTo>
                  <a:cubicBezTo>
                    <a:pt x="82"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
            <p:cNvSpPr/>
            <p:nvPr/>
          </p:nvSpPr>
          <p:spPr>
            <a:xfrm>
              <a:off x="-3863400" y="1466000"/>
              <a:ext cx="3075" cy="5625"/>
            </a:xfrm>
            <a:custGeom>
              <a:avLst/>
              <a:gdLst/>
              <a:ahLst/>
              <a:cxnLst/>
              <a:rect l="l" t="t" r="r" b="b"/>
              <a:pathLst>
                <a:path w="123" h="225" extrusionOk="0">
                  <a:moveTo>
                    <a:pt x="41" y="0"/>
                  </a:moveTo>
                  <a:cubicBezTo>
                    <a:pt x="41" y="41"/>
                    <a:pt x="21" y="82"/>
                    <a:pt x="1" y="123"/>
                  </a:cubicBezTo>
                  <a:cubicBezTo>
                    <a:pt x="41" y="163"/>
                    <a:pt x="62" y="184"/>
                    <a:pt x="102" y="224"/>
                  </a:cubicBezTo>
                  <a:cubicBezTo>
                    <a:pt x="82" y="143"/>
                    <a:pt x="123" y="62"/>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
            <p:cNvSpPr/>
            <p:nvPr/>
          </p:nvSpPr>
          <p:spPr>
            <a:xfrm>
              <a:off x="-3735100" y="1390125"/>
              <a:ext cx="3075" cy="3100"/>
            </a:xfrm>
            <a:custGeom>
              <a:avLst/>
              <a:gdLst/>
              <a:ahLst/>
              <a:cxnLst/>
              <a:rect l="l" t="t" r="r" b="b"/>
              <a:pathLst>
                <a:path w="123" h="124" extrusionOk="0">
                  <a:moveTo>
                    <a:pt x="1" y="1"/>
                  </a:moveTo>
                  <a:cubicBezTo>
                    <a:pt x="1" y="62"/>
                    <a:pt x="21" y="82"/>
                    <a:pt x="21" y="123"/>
                  </a:cubicBezTo>
                  <a:cubicBezTo>
                    <a:pt x="62" y="103"/>
                    <a:pt x="82" y="82"/>
                    <a:pt x="123" y="42"/>
                  </a:cubicBezTo>
                  <a:cubicBezTo>
                    <a:pt x="62" y="42"/>
                    <a:pt x="41"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
            <p:cNvSpPr/>
            <p:nvPr/>
          </p:nvSpPr>
          <p:spPr>
            <a:xfrm>
              <a:off x="-3732550" y="1421700"/>
              <a:ext cx="3075" cy="7150"/>
            </a:xfrm>
            <a:custGeom>
              <a:avLst/>
              <a:gdLst/>
              <a:ahLst/>
              <a:cxnLst/>
              <a:rect l="l" t="t" r="r" b="b"/>
              <a:pathLst>
                <a:path w="123" h="286" extrusionOk="0">
                  <a:moveTo>
                    <a:pt x="82" y="1"/>
                  </a:moveTo>
                  <a:cubicBezTo>
                    <a:pt x="62" y="62"/>
                    <a:pt x="41" y="102"/>
                    <a:pt x="1" y="164"/>
                  </a:cubicBezTo>
                  <a:cubicBezTo>
                    <a:pt x="21" y="204"/>
                    <a:pt x="41" y="245"/>
                    <a:pt x="62" y="286"/>
                  </a:cubicBezTo>
                  <a:cubicBezTo>
                    <a:pt x="82" y="225"/>
                    <a:pt x="102" y="184"/>
                    <a:pt x="123" y="102"/>
                  </a:cubicBezTo>
                  <a:cubicBezTo>
                    <a:pt x="123" y="82"/>
                    <a:pt x="102" y="4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
            <p:cNvSpPr/>
            <p:nvPr/>
          </p:nvSpPr>
          <p:spPr>
            <a:xfrm>
              <a:off x="-4139350" y="1830025"/>
              <a:ext cx="4100" cy="2075"/>
            </a:xfrm>
            <a:custGeom>
              <a:avLst/>
              <a:gdLst/>
              <a:ahLst/>
              <a:cxnLst/>
              <a:rect l="l" t="t" r="r" b="b"/>
              <a:pathLst>
                <a:path w="164" h="83" extrusionOk="0">
                  <a:moveTo>
                    <a:pt x="163" y="1"/>
                  </a:moveTo>
                  <a:lnTo>
                    <a:pt x="0" y="42"/>
                  </a:lnTo>
                  <a:cubicBezTo>
                    <a:pt x="0" y="62"/>
                    <a:pt x="0" y="62"/>
                    <a:pt x="0" y="82"/>
                  </a:cubicBezTo>
                  <a:cubicBezTo>
                    <a:pt x="62" y="62"/>
                    <a:pt x="123" y="62"/>
                    <a:pt x="163" y="42"/>
                  </a:cubicBezTo>
                  <a:cubicBezTo>
                    <a:pt x="163" y="21"/>
                    <a:pt x="163" y="2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
            <p:cNvSpPr/>
            <p:nvPr/>
          </p:nvSpPr>
          <p:spPr>
            <a:xfrm>
              <a:off x="-3866950" y="1405925"/>
              <a:ext cx="2050" cy="2050"/>
            </a:xfrm>
            <a:custGeom>
              <a:avLst/>
              <a:gdLst/>
              <a:ahLst/>
              <a:cxnLst/>
              <a:rect l="l" t="t" r="r" b="b"/>
              <a:pathLst>
                <a:path w="82" h="82" extrusionOk="0">
                  <a:moveTo>
                    <a:pt x="0" y="0"/>
                  </a:moveTo>
                  <a:cubicBezTo>
                    <a:pt x="0" y="21"/>
                    <a:pt x="0" y="41"/>
                    <a:pt x="0" y="82"/>
                  </a:cubicBezTo>
                  <a:lnTo>
                    <a:pt x="41" y="82"/>
                  </a:lnTo>
                  <a:cubicBezTo>
                    <a:pt x="61" y="61"/>
                    <a:pt x="61" y="41"/>
                    <a:pt x="82" y="21"/>
                  </a:cubicBezTo>
                  <a:cubicBezTo>
                    <a:pt x="41" y="0"/>
                    <a:pt x="2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
            <p:cNvSpPr/>
            <p:nvPr/>
          </p:nvSpPr>
          <p:spPr>
            <a:xfrm>
              <a:off x="-3707100" y="1849350"/>
              <a:ext cx="3600" cy="1575"/>
            </a:xfrm>
            <a:custGeom>
              <a:avLst/>
              <a:gdLst/>
              <a:ahLst/>
              <a:cxnLst/>
              <a:rect l="l" t="t" r="r" b="b"/>
              <a:pathLst>
                <a:path w="144" h="63" extrusionOk="0">
                  <a:moveTo>
                    <a:pt x="59" y="1"/>
                  </a:moveTo>
                  <a:cubicBezTo>
                    <a:pt x="42" y="1"/>
                    <a:pt x="23" y="8"/>
                    <a:pt x="1" y="22"/>
                  </a:cubicBezTo>
                  <a:cubicBezTo>
                    <a:pt x="62" y="42"/>
                    <a:pt x="103" y="63"/>
                    <a:pt x="143" y="63"/>
                  </a:cubicBezTo>
                  <a:cubicBezTo>
                    <a:pt x="117" y="23"/>
                    <a:pt x="91"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
            <p:cNvSpPr/>
            <p:nvPr/>
          </p:nvSpPr>
          <p:spPr>
            <a:xfrm>
              <a:off x="-3672475" y="1581025"/>
              <a:ext cx="2575" cy="2100"/>
            </a:xfrm>
            <a:custGeom>
              <a:avLst/>
              <a:gdLst/>
              <a:ahLst/>
              <a:cxnLst/>
              <a:rect l="l" t="t" r="r" b="b"/>
              <a:pathLst>
                <a:path w="103" h="84" extrusionOk="0">
                  <a:moveTo>
                    <a:pt x="70" y="0"/>
                  </a:moveTo>
                  <a:cubicBezTo>
                    <a:pt x="54" y="0"/>
                    <a:pt x="32" y="7"/>
                    <a:pt x="1" y="22"/>
                  </a:cubicBezTo>
                  <a:cubicBezTo>
                    <a:pt x="41" y="43"/>
                    <a:pt x="62" y="63"/>
                    <a:pt x="82" y="84"/>
                  </a:cubicBezTo>
                  <a:cubicBezTo>
                    <a:pt x="82" y="63"/>
                    <a:pt x="103" y="43"/>
                    <a:pt x="103" y="43"/>
                  </a:cubicBezTo>
                  <a:cubicBezTo>
                    <a:pt x="103" y="18"/>
                    <a:pt x="95"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
            <p:cNvSpPr/>
            <p:nvPr/>
          </p:nvSpPr>
          <p:spPr>
            <a:xfrm>
              <a:off x="-3849650" y="1695725"/>
              <a:ext cx="3075" cy="2475"/>
            </a:xfrm>
            <a:custGeom>
              <a:avLst/>
              <a:gdLst/>
              <a:ahLst/>
              <a:cxnLst/>
              <a:rect l="l" t="t" r="r" b="b"/>
              <a:pathLst>
                <a:path w="123" h="99" extrusionOk="0">
                  <a:moveTo>
                    <a:pt x="43" y="0"/>
                  </a:moveTo>
                  <a:cubicBezTo>
                    <a:pt x="15" y="0"/>
                    <a:pt x="1" y="18"/>
                    <a:pt x="1" y="78"/>
                  </a:cubicBezTo>
                  <a:cubicBezTo>
                    <a:pt x="21" y="78"/>
                    <a:pt x="62" y="98"/>
                    <a:pt x="102" y="98"/>
                  </a:cubicBezTo>
                  <a:cubicBezTo>
                    <a:pt x="102" y="78"/>
                    <a:pt x="102" y="57"/>
                    <a:pt x="123" y="17"/>
                  </a:cubicBezTo>
                  <a:cubicBezTo>
                    <a:pt x="89" y="8"/>
                    <a:pt x="6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
            <p:cNvSpPr/>
            <p:nvPr/>
          </p:nvSpPr>
          <p:spPr>
            <a:xfrm>
              <a:off x="-3733050" y="1945600"/>
              <a:ext cx="3075" cy="2575"/>
            </a:xfrm>
            <a:custGeom>
              <a:avLst/>
              <a:gdLst/>
              <a:ahLst/>
              <a:cxnLst/>
              <a:rect l="l" t="t" r="r" b="b"/>
              <a:pathLst>
                <a:path w="123" h="103" extrusionOk="0">
                  <a:moveTo>
                    <a:pt x="122" y="1"/>
                  </a:moveTo>
                  <a:lnTo>
                    <a:pt x="122" y="1"/>
                  </a:lnTo>
                  <a:cubicBezTo>
                    <a:pt x="82" y="21"/>
                    <a:pt x="0" y="21"/>
                    <a:pt x="21" y="103"/>
                  </a:cubicBezTo>
                  <a:cubicBezTo>
                    <a:pt x="102" y="103"/>
                    <a:pt x="102" y="42"/>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
            <p:cNvSpPr/>
            <p:nvPr/>
          </p:nvSpPr>
          <p:spPr>
            <a:xfrm>
              <a:off x="-4031425" y="2194575"/>
              <a:ext cx="2075" cy="4600"/>
            </a:xfrm>
            <a:custGeom>
              <a:avLst/>
              <a:gdLst/>
              <a:ahLst/>
              <a:cxnLst/>
              <a:rect l="l" t="t" r="r" b="b"/>
              <a:pathLst>
                <a:path w="83" h="184" extrusionOk="0">
                  <a:moveTo>
                    <a:pt x="1" y="1"/>
                  </a:moveTo>
                  <a:cubicBezTo>
                    <a:pt x="1" y="62"/>
                    <a:pt x="21" y="102"/>
                    <a:pt x="21" y="184"/>
                  </a:cubicBezTo>
                  <a:cubicBezTo>
                    <a:pt x="82" y="82"/>
                    <a:pt x="21" y="4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
            <p:cNvSpPr/>
            <p:nvPr/>
          </p:nvSpPr>
          <p:spPr>
            <a:xfrm>
              <a:off x="-4028875" y="1550000"/>
              <a:ext cx="2575" cy="3600"/>
            </a:xfrm>
            <a:custGeom>
              <a:avLst/>
              <a:gdLst/>
              <a:ahLst/>
              <a:cxnLst/>
              <a:rect l="l" t="t" r="r" b="b"/>
              <a:pathLst>
                <a:path w="103" h="144" extrusionOk="0">
                  <a:moveTo>
                    <a:pt x="62" y="1"/>
                  </a:moveTo>
                  <a:cubicBezTo>
                    <a:pt x="1" y="103"/>
                    <a:pt x="42" y="123"/>
                    <a:pt x="103" y="143"/>
                  </a:cubicBezTo>
                  <a:cubicBezTo>
                    <a:pt x="82" y="103"/>
                    <a:pt x="82" y="8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
            <p:cNvSpPr/>
            <p:nvPr/>
          </p:nvSpPr>
          <p:spPr>
            <a:xfrm>
              <a:off x="-3760050" y="1800500"/>
              <a:ext cx="8175" cy="10200"/>
            </a:xfrm>
            <a:custGeom>
              <a:avLst/>
              <a:gdLst/>
              <a:ahLst/>
              <a:cxnLst/>
              <a:rect l="l" t="t" r="r" b="b"/>
              <a:pathLst>
                <a:path w="327" h="408" extrusionOk="0">
                  <a:moveTo>
                    <a:pt x="266" y="1"/>
                  </a:moveTo>
                  <a:cubicBezTo>
                    <a:pt x="225" y="1"/>
                    <a:pt x="184" y="21"/>
                    <a:pt x="143" y="21"/>
                  </a:cubicBezTo>
                  <a:cubicBezTo>
                    <a:pt x="143" y="102"/>
                    <a:pt x="123" y="143"/>
                    <a:pt x="123" y="204"/>
                  </a:cubicBezTo>
                  <a:cubicBezTo>
                    <a:pt x="95" y="204"/>
                    <a:pt x="68" y="214"/>
                    <a:pt x="40" y="220"/>
                  </a:cubicBezTo>
                  <a:lnTo>
                    <a:pt x="40" y="220"/>
                  </a:lnTo>
                  <a:cubicBezTo>
                    <a:pt x="34" y="215"/>
                    <a:pt x="28" y="209"/>
                    <a:pt x="21" y="204"/>
                  </a:cubicBezTo>
                  <a:lnTo>
                    <a:pt x="1" y="225"/>
                  </a:lnTo>
                  <a:cubicBezTo>
                    <a:pt x="14" y="225"/>
                    <a:pt x="27" y="223"/>
                    <a:pt x="40" y="220"/>
                  </a:cubicBezTo>
                  <a:lnTo>
                    <a:pt x="40" y="220"/>
                  </a:lnTo>
                  <a:cubicBezTo>
                    <a:pt x="133" y="298"/>
                    <a:pt x="212" y="389"/>
                    <a:pt x="327" y="408"/>
                  </a:cubicBezTo>
                  <a:cubicBezTo>
                    <a:pt x="286" y="347"/>
                    <a:pt x="245" y="265"/>
                    <a:pt x="205" y="204"/>
                  </a:cubicBezTo>
                  <a:cubicBezTo>
                    <a:pt x="245" y="164"/>
                    <a:pt x="286" y="102"/>
                    <a:pt x="327" y="62"/>
                  </a:cubicBezTo>
                  <a:cubicBezTo>
                    <a:pt x="306" y="41"/>
                    <a:pt x="286" y="21"/>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
            <p:cNvSpPr/>
            <p:nvPr/>
          </p:nvSpPr>
          <p:spPr>
            <a:xfrm>
              <a:off x="-4092000" y="1880450"/>
              <a:ext cx="10200" cy="8150"/>
            </a:xfrm>
            <a:custGeom>
              <a:avLst/>
              <a:gdLst/>
              <a:ahLst/>
              <a:cxnLst/>
              <a:rect l="l" t="t" r="r" b="b"/>
              <a:pathLst>
                <a:path w="408" h="326" extrusionOk="0">
                  <a:moveTo>
                    <a:pt x="123" y="0"/>
                  </a:moveTo>
                  <a:cubicBezTo>
                    <a:pt x="0" y="122"/>
                    <a:pt x="0" y="122"/>
                    <a:pt x="123" y="305"/>
                  </a:cubicBezTo>
                  <a:cubicBezTo>
                    <a:pt x="184" y="305"/>
                    <a:pt x="245" y="326"/>
                    <a:pt x="306" y="326"/>
                  </a:cubicBezTo>
                  <a:cubicBezTo>
                    <a:pt x="367" y="326"/>
                    <a:pt x="408" y="305"/>
                    <a:pt x="408" y="244"/>
                  </a:cubicBezTo>
                  <a:cubicBezTo>
                    <a:pt x="347" y="244"/>
                    <a:pt x="286" y="224"/>
                    <a:pt x="204" y="224"/>
                  </a:cubicBezTo>
                  <a:cubicBezTo>
                    <a:pt x="163" y="143"/>
                    <a:pt x="143" y="8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
            <p:cNvSpPr/>
            <p:nvPr/>
          </p:nvSpPr>
          <p:spPr>
            <a:xfrm>
              <a:off x="-3766150" y="1851425"/>
              <a:ext cx="6125" cy="6625"/>
            </a:xfrm>
            <a:custGeom>
              <a:avLst/>
              <a:gdLst/>
              <a:ahLst/>
              <a:cxnLst/>
              <a:rect l="l" t="t" r="r" b="b"/>
              <a:pathLst>
                <a:path w="245" h="265" extrusionOk="0">
                  <a:moveTo>
                    <a:pt x="163" y="0"/>
                  </a:moveTo>
                  <a:cubicBezTo>
                    <a:pt x="102" y="21"/>
                    <a:pt x="62" y="21"/>
                    <a:pt x="21" y="41"/>
                  </a:cubicBezTo>
                  <a:cubicBezTo>
                    <a:pt x="0" y="122"/>
                    <a:pt x="0" y="183"/>
                    <a:pt x="0" y="265"/>
                  </a:cubicBezTo>
                  <a:lnTo>
                    <a:pt x="62" y="265"/>
                  </a:lnTo>
                  <a:cubicBezTo>
                    <a:pt x="123" y="224"/>
                    <a:pt x="184" y="183"/>
                    <a:pt x="245" y="163"/>
                  </a:cubicBezTo>
                  <a:cubicBezTo>
                    <a:pt x="224" y="102"/>
                    <a:pt x="184" y="4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
            <p:cNvSpPr/>
            <p:nvPr/>
          </p:nvSpPr>
          <p:spPr>
            <a:xfrm>
              <a:off x="-3795175" y="1548475"/>
              <a:ext cx="7675" cy="5625"/>
            </a:xfrm>
            <a:custGeom>
              <a:avLst/>
              <a:gdLst/>
              <a:ahLst/>
              <a:cxnLst/>
              <a:rect l="l" t="t" r="r" b="b"/>
              <a:pathLst>
                <a:path w="307" h="225" extrusionOk="0">
                  <a:moveTo>
                    <a:pt x="41" y="1"/>
                  </a:moveTo>
                  <a:cubicBezTo>
                    <a:pt x="1" y="82"/>
                    <a:pt x="102" y="143"/>
                    <a:pt x="123" y="204"/>
                  </a:cubicBezTo>
                  <a:cubicBezTo>
                    <a:pt x="184" y="225"/>
                    <a:pt x="245" y="225"/>
                    <a:pt x="306" y="225"/>
                  </a:cubicBezTo>
                  <a:cubicBezTo>
                    <a:pt x="286" y="82"/>
                    <a:pt x="164" y="4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
            <p:cNvSpPr/>
            <p:nvPr/>
          </p:nvSpPr>
          <p:spPr>
            <a:xfrm>
              <a:off x="-3808925" y="1637575"/>
              <a:ext cx="6150" cy="5125"/>
            </a:xfrm>
            <a:custGeom>
              <a:avLst/>
              <a:gdLst/>
              <a:ahLst/>
              <a:cxnLst/>
              <a:rect l="l" t="t" r="r" b="b"/>
              <a:pathLst>
                <a:path w="246" h="205" extrusionOk="0">
                  <a:moveTo>
                    <a:pt x="164" y="1"/>
                  </a:moveTo>
                  <a:lnTo>
                    <a:pt x="164" y="1"/>
                  </a:lnTo>
                  <a:cubicBezTo>
                    <a:pt x="123" y="21"/>
                    <a:pt x="62" y="62"/>
                    <a:pt x="1" y="82"/>
                  </a:cubicBezTo>
                  <a:cubicBezTo>
                    <a:pt x="41" y="102"/>
                    <a:pt x="62" y="102"/>
                    <a:pt x="103" y="123"/>
                  </a:cubicBezTo>
                  <a:cubicBezTo>
                    <a:pt x="123" y="143"/>
                    <a:pt x="123" y="184"/>
                    <a:pt x="143" y="204"/>
                  </a:cubicBezTo>
                  <a:cubicBezTo>
                    <a:pt x="245" y="123"/>
                    <a:pt x="245" y="123"/>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
            <p:cNvSpPr/>
            <p:nvPr/>
          </p:nvSpPr>
          <p:spPr>
            <a:xfrm>
              <a:off x="-3878150" y="1996475"/>
              <a:ext cx="5100" cy="4150"/>
            </a:xfrm>
            <a:custGeom>
              <a:avLst/>
              <a:gdLst/>
              <a:ahLst/>
              <a:cxnLst/>
              <a:rect l="l" t="t" r="r" b="b"/>
              <a:pathLst>
                <a:path w="204" h="166" extrusionOk="0">
                  <a:moveTo>
                    <a:pt x="123" y="1"/>
                  </a:moveTo>
                  <a:cubicBezTo>
                    <a:pt x="105" y="1"/>
                    <a:pt x="84" y="7"/>
                    <a:pt x="61" y="23"/>
                  </a:cubicBezTo>
                  <a:cubicBezTo>
                    <a:pt x="41" y="43"/>
                    <a:pt x="41" y="84"/>
                    <a:pt x="0" y="165"/>
                  </a:cubicBezTo>
                  <a:cubicBezTo>
                    <a:pt x="81" y="125"/>
                    <a:pt x="143" y="104"/>
                    <a:pt x="183" y="84"/>
                  </a:cubicBezTo>
                  <a:cubicBezTo>
                    <a:pt x="183" y="84"/>
                    <a:pt x="204" y="63"/>
                    <a:pt x="204" y="43"/>
                  </a:cubicBezTo>
                  <a:cubicBezTo>
                    <a:pt x="179" y="18"/>
                    <a:pt x="153"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
            <p:cNvSpPr/>
            <p:nvPr/>
          </p:nvSpPr>
          <p:spPr>
            <a:xfrm>
              <a:off x="-3930600" y="1671175"/>
              <a:ext cx="10725" cy="19900"/>
            </a:xfrm>
            <a:custGeom>
              <a:avLst/>
              <a:gdLst/>
              <a:ahLst/>
              <a:cxnLst/>
              <a:rect l="l" t="t" r="r" b="b"/>
              <a:pathLst>
                <a:path w="429" h="796" extrusionOk="0">
                  <a:moveTo>
                    <a:pt x="387" y="1"/>
                  </a:moveTo>
                  <a:cubicBezTo>
                    <a:pt x="265" y="164"/>
                    <a:pt x="143" y="245"/>
                    <a:pt x="0" y="347"/>
                  </a:cubicBezTo>
                  <a:cubicBezTo>
                    <a:pt x="0" y="347"/>
                    <a:pt x="0" y="367"/>
                    <a:pt x="0" y="388"/>
                  </a:cubicBezTo>
                  <a:cubicBezTo>
                    <a:pt x="21" y="408"/>
                    <a:pt x="102" y="408"/>
                    <a:pt x="102" y="490"/>
                  </a:cubicBezTo>
                  <a:cubicBezTo>
                    <a:pt x="82" y="490"/>
                    <a:pt x="41" y="510"/>
                    <a:pt x="21" y="530"/>
                  </a:cubicBezTo>
                  <a:cubicBezTo>
                    <a:pt x="0" y="693"/>
                    <a:pt x="123" y="754"/>
                    <a:pt x="245" y="795"/>
                  </a:cubicBezTo>
                  <a:cubicBezTo>
                    <a:pt x="265" y="795"/>
                    <a:pt x="265" y="775"/>
                    <a:pt x="285" y="775"/>
                  </a:cubicBezTo>
                  <a:cubicBezTo>
                    <a:pt x="265" y="693"/>
                    <a:pt x="245" y="612"/>
                    <a:pt x="224" y="551"/>
                  </a:cubicBezTo>
                  <a:cubicBezTo>
                    <a:pt x="265" y="530"/>
                    <a:pt x="285" y="510"/>
                    <a:pt x="306" y="490"/>
                  </a:cubicBezTo>
                  <a:cubicBezTo>
                    <a:pt x="347" y="388"/>
                    <a:pt x="387" y="266"/>
                    <a:pt x="428" y="143"/>
                  </a:cubicBezTo>
                  <a:cubicBezTo>
                    <a:pt x="408" y="103"/>
                    <a:pt x="408" y="62"/>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
            <p:cNvSpPr/>
            <p:nvPr/>
          </p:nvSpPr>
          <p:spPr>
            <a:xfrm>
              <a:off x="-3934675" y="1652350"/>
              <a:ext cx="5125" cy="4600"/>
            </a:xfrm>
            <a:custGeom>
              <a:avLst/>
              <a:gdLst/>
              <a:ahLst/>
              <a:cxnLst/>
              <a:rect l="l" t="t" r="r" b="b"/>
              <a:pathLst>
                <a:path w="205" h="184" extrusionOk="0">
                  <a:moveTo>
                    <a:pt x="143" y="0"/>
                  </a:moveTo>
                  <a:cubicBezTo>
                    <a:pt x="82" y="61"/>
                    <a:pt x="41" y="102"/>
                    <a:pt x="0" y="143"/>
                  </a:cubicBezTo>
                  <a:cubicBezTo>
                    <a:pt x="62" y="163"/>
                    <a:pt x="102" y="163"/>
                    <a:pt x="163" y="184"/>
                  </a:cubicBezTo>
                  <a:cubicBezTo>
                    <a:pt x="163" y="122"/>
                    <a:pt x="143" y="82"/>
                    <a:pt x="204" y="41"/>
                  </a:cubicBezTo>
                  <a:cubicBezTo>
                    <a:pt x="184" y="21"/>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
            <p:cNvSpPr/>
            <p:nvPr/>
          </p:nvSpPr>
          <p:spPr>
            <a:xfrm>
              <a:off x="-3924500" y="1695625"/>
              <a:ext cx="3600" cy="4600"/>
            </a:xfrm>
            <a:custGeom>
              <a:avLst/>
              <a:gdLst/>
              <a:ahLst/>
              <a:cxnLst/>
              <a:rect l="l" t="t" r="r" b="b"/>
              <a:pathLst>
                <a:path w="144" h="184" extrusionOk="0">
                  <a:moveTo>
                    <a:pt x="62" y="0"/>
                  </a:moveTo>
                  <a:cubicBezTo>
                    <a:pt x="41" y="21"/>
                    <a:pt x="21" y="41"/>
                    <a:pt x="1" y="61"/>
                  </a:cubicBezTo>
                  <a:cubicBezTo>
                    <a:pt x="41" y="102"/>
                    <a:pt x="82" y="143"/>
                    <a:pt x="143" y="184"/>
                  </a:cubicBezTo>
                  <a:cubicBezTo>
                    <a:pt x="123" y="102"/>
                    <a:pt x="12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
            <p:cNvSpPr/>
            <p:nvPr/>
          </p:nvSpPr>
          <p:spPr>
            <a:xfrm>
              <a:off x="-3928050" y="1630550"/>
              <a:ext cx="6625" cy="1950"/>
            </a:xfrm>
            <a:custGeom>
              <a:avLst/>
              <a:gdLst/>
              <a:ahLst/>
              <a:cxnLst/>
              <a:rect l="l" t="t" r="r" b="b"/>
              <a:pathLst>
                <a:path w="265" h="78" extrusionOk="0">
                  <a:moveTo>
                    <a:pt x="151" y="0"/>
                  </a:moveTo>
                  <a:cubicBezTo>
                    <a:pt x="100" y="0"/>
                    <a:pt x="58" y="20"/>
                    <a:pt x="23" y="20"/>
                  </a:cubicBezTo>
                  <a:cubicBezTo>
                    <a:pt x="15" y="20"/>
                    <a:pt x="7" y="19"/>
                    <a:pt x="0" y="17"/>
                  </a:cubicBezTo>
                  <a:cubicBezTo>
                    <a:pt x="0" y="37"/>
                    <a:pt x="0" y="58"/>
                    <a:pt x="0" y="78"/>
                  </a:cubicBezTo>
                  <a:cubicBezTo>
                    <a:pt x="82" y="58"/>
                    <a:pt x="143" y="58"/>
                    <a:pt x="265" y="37"/>
                  </a:cubicBezTo>
                  <a:cubicBezTo>
                    <a:pt x="222" y="9"/>
                    <a:pt x="185"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
            <p:cNvSpPr/>
            <p:nvPr/>
          </p:nvSpPr>
          <p:spPr>
            <a:xfrm>
              <a:off x="-3756975" y="1805075"/>
              <a:ext cx="10200" cy="13775"/>
            </a:xfrm>
            <a:custGeom>
              <a:avLst/>
              <a:gdLst/>
              <a:ahLst/>
              <a:cxnLst/>
              <a:rect l="l" t="t" r="r" b="b"/>
              <a:pathLst>
                <a:path w="408" h="551" extrusionOk="0">
                  <a:moveTo>
                    <a:pt x="326" y="1"/>
                  </a:moveTo>
                  <a:cubicBezTo>
                    <a:pt x="285" y="82"/>
                    <a:pt x="244" y="143"/>
                    <a:pt x="204" y="225"/>
                  </a:cubicBezTo>
                  <a:cubicBezTo>
                    <a:pt x="224" y="306"/>
                    <a:pt x="224" y="367"/>
                    <a:pt x="122" y="408"/>
                  </a:cubicBezTo>
                  <a:cubicBezTo>
                    <a:pt x="122" y="408"/>
                    <a:pt x="102" y="429"/>
                    <a:pt x="82" y="429"/>
                  </a:cubicBezTo>
                  <a:cubicBezTo>
                    <a:pt x="61" y="449"/>
                    <a:pt x="41" y="490"/>
                    <a:pt x="0" y="530"/>
                  </a:cubicBezTo>
                  <a:cubicBezTo>
                    <a:pt x="51" y="541"/>
                    <a:pt x="92" y="551"/>
                    <a:pt x="130" y="551"/>
                  </a:cubicBezTo>
                  <a:cubicBezTo>
                    <a:pt x="168" y="551"/>
                    <a:pt x="204" y="541"/>
                    <a:pt x="244" y="510"/>
                  </a:cubicBezTo>
                  <a:cubicBezTo>
                    <a:pt x="265" y="429"/>
                    <a:pt x="265" y="327"/>
                    <a:pt x="346" y="245"/>
                  </a:cubicBezTo>
                  <a:cubicBezTo>
                    <a:pt x="407" y="164"/>
                    <a:pt x="367" y="82"/>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
            <p:cNvSpPr/>
            <p:nvPr/>
          </p:nvSpPr>
          <p:spPr>
            <a:xfrm>
              <a:off x="-3761050" y="1809150"/>
              <a:ext cx="7150" cy="6650"/>
            </a:xfrm>
            <a:custGeom>
              <a:avLst/>
              <a:gdLst/>
              <a:ahLst/>
              <a:cxnLst/>
              <a:rect l="l" t="t" r="r" b="b"/>
              <a:pathLst>
                <a:path w="286" h="266" extrusionOk="0">
                  <a:moveTo>
                    <a:pt x="0" y="1"/>
                  </a:moveTo>
                  <a:lnTo>
                    <a:pt x="0" y="1"/>
                  </a:lnTo>
                  <a:cubicBezTo>
                    <a:pt x="41" y="42"/>
                    <a:pt x="61" y="103"/>
                    <a:pt x="122" y="143"/>
                  </a:cubicBezTo>
                  <a:cubicBezTo>
                    <a:pt x="163" y="184"/>
                    <a:pt x="204" y="225"/>
                    <a:pt x="265" y="266"/>
                  </a:cubicBezTo>
                  <a:cubicBezTo>
                    <a:pt x="265" y="266"/>
                    <a:pt x="285" y="245"/>
                    <a:pt x="285" y="245"/>
                  </a:cubicBezTo>
                  <a:cubicBezTo>
                    <a:pt x="285" y="184"/>
                    <a:pt x="265" y="143"/>
                    <a:pt x="265" y="143"/>
                  </a:cubicBezTo>
                  <a:cubicBezTo>
                    <a:pt x="163" y="82"/>
                    <a:pt x="82" y="4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
            <p:cNvSpPr/>
            <p:nvPr/>
          </p:nvSpPr>
          <p:spPr>
            <a:xfrm>
              <a:off x="-4025825" y="1947575"/>
              <a:ext cx="5125" cy="1625"/>
            </a:xfrm>
            <a:custGeom>
              <a:avLst/>
              <a:gdLst/>
              <a:ahLst/>
              <a:cxnLst/>
              <a:rect l="l" t="t" r="r" b="b"/>
              <a:pathLst>
                <a:path w="205" h="65" extrusionOk="0">
                  <a:moveTo>
                    <a:pt x="82" y="0"/>
                  </a:moveTo>
                  <a:cubicBezTo>
                    <a:pt x="59" y="0"/>
                    <a:pt x="39" y="16"/>
                    <a:pt x="1" y="44"/>
                  </a:cubicBezTo>
                  <a:cubicBezTo>
                    <a:pt x="62" y="44"/>
                    <a:pt x="123" y="64"/>
                    <a:pt x="205" y="64"/>
                  </a:cubicBezTo>
                  <a:cubicBezTo>
                    <a:pt x="139" y="21"/>
                    <a:pt x="109"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
            <p:cNvSpPr/>
            <p:nvPr/>
          </p:nvSpPr>
          <p:spPr>
            <a:xfrm>
              <a:off x="-3997800" y="1661500"/>
              <a:ext cx="5625" cy="2700"/>
            </a:xfrm>
            <a:custGeom>
              <a:avLst/>
              <a:gdLst/>
              <a:ahLst/>
              <a:cxnLst/>
              <a:rect l="l" t="t" r="r" b="b"/>
              <a:pathLst>
                <a:path w="225" h="108" extrusionOk="0">
                  <a:moveTo>
                    <a:pt x="20" y="1"/>
                  </a:moveTo>
                  <a:cubicBezTo>
                    <a:pt x="20" y="21"/>
                    <a:pt x="0" y="42"/>
                    <a:pt x="0" y="62"/>
                  </a:cubicBezTo>
                  <a:cubicBezTo>
                    <a:pt x="41" y="92"/>
                    <a:pt x="82" y="108"/>
                    <a:pt x="120" y="108"/>
                  </a:cubicBezTo>
                  <a:cubicBezTo>
                    <a:pt x="158" y="108"/>
                    <a:pt x="194" y="92"/>
                    <a:pt x="224" y="62"/>
                  </a:cubicBezTo>
                  <a:lnTo>
                    <a:pt x="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2"/>
          <p:cNvGrpSpPr/>
          <p:nvPr/>
        </p:nvGrpSpPr>
        <p:grpSpPr>
          <a:xfrm rot="4440901">
            <a:off x="516593" y="4188793"/>
            <a:ext cx="2433460" cy="4558040"/>
            <a:chOff x="-1892041" y="2006200"/>
            <a:chExt cx="670050" cy="1255050"/>
          </a:xfrm>
        </p:grpSpPr>
        <p:sp>
          <p:nvSpPr>
            <p:cNvPr id="678" name="Google Shape;678;p2"/>
            <p:cNvSpPr/>
            <p:nvPr/>
          </p:nvSpPr>
          <p:spPr>
            <a:xfrm>
              <a:off x="-1811050" y="3259175"/>
              <a:ext cx="2575" cy="2075"/>
            </a:xfrm>
            <a:custGeom>
              <a:avLst/>
              <a:gdLst/>
              <a:ahLst/>
              <a:cxnLst/>
              <a:rect l="l" t="t" r="r" b="b"/>
              <a:pathLst>
                <a:path w="103" h="83" extrusionOk="0">
                  <a:moveTo>
                    <a:pt x="21" y="1"/>
                  </a:moveTo>
                  <a:cubicBezTo>
                    <a:pt x="21" y="1"/>
                    <a:pt x="0" y="42"/>
                    <a:pt x="0" y="42"/>
                  </a:cubicBezTo>
                  <a:cubicBezTo>
                    <a:pt x="21" y="62"/>
                    <a:pt x="62" y="82"/>
                    <a:pt x="82" y="82"/>
                  </a:cubicBezTo>
                  <a:lnTo>
                    <a:pt x="102" y="21"/>
                  </a:lnTo>
                  <a:cubicBezTo>
                    <a:pt x="82" y="21"/>
                    <a:pt x="41" y="2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
            <p:cNvSpPr/>
            <p:nvPr/>
          </p:nvSpPr>
          <p:spPr>
            <a:xfrm>
              <a:off x="-1892041" y="2030166"/>
              <a:ext cx="670050" cy="1128325"/>
            </a:xfrm>
            <a:custGeom>
              <a:avLst/>
              <a:gdLst/>
              <a:ahLst/>
              <a:cxnLst/>
              <a:rect l="l" t="t" r="r" b="b"/>
              <a:pathLst>
                <a:path w="26802" h="45133" extrusionOk="0">
                  <a:moveTo>
                    <a:pt x="10570" y="1938"/>
                  </a:moveTo>
                  <a:lnTo>
                    <a:pt x="10570" y="1958"/>
                  </a:lnTo>
                  <a:lnTo>
                    <a:pt x="10581" y="1958"/>
                  </a:lnTo>
                  <a:cubicBezTo>
                    <a:pt x="10578" y="1951"/>
                    <a:pt x="10574" y="1944"/>
                    <a:pt x="10570" y="1938"/>
                  </a:cubicBezTo>
                  <a:close/>
                  <a:moveTo>
                    <a:pt x="19444" y="2422"/>
                  </a:moveTo>
                  <a:cubicBezTo>
                    <a:pt x="19516" y="2422"/>
                    <a:pt x="19531" y="2480"/>
                    <a:pt x="19531" y="2569"/>
                  </a:cubicBezTo>
                  <a:cubicBezTo>
                    <a:pt x="19490" y="2549"/>
                    <a:pt x="19470" y="2549"/>
                    <a:pt x="19429" y="2549"/>
                  </a:cubicBezTo>
                  <a:cubicBezTo>
                    <a:pt x="19409" y="2508"/>
                    <a:pt x="19409" y="2467"/>
                    <a:pt x="19409" y="2426"/>
                  </a:cubicBezTo>
                  <a:cubicBezTo>
                    <a:pt x="19422" y="2424"/>
                    <a:pt x="19434" y="2422"/>
                    <a:pt x="19444" y="2422"/>
                  </a:cubicBezTo>
                  <a:close/>
                  <a:moveTo>
                    <a:pt x="15157" y="3252"/>
                  </a:moveTo>
                  <a:cubicBezTo>
                    <a:pt x="15207" y="3252"/>
                    <a:pt x="15248" y="3283"/>
                    <a:pt x="15295" y="3343"/>
                  </a:cubicBezTo>
                  <a:cubicBezTo>
                    <a:pt x="15250" y="3350"/>
                    <a:pt x="15219" y="3355"/>
                    <a:pt x="15192" y="3355"/>
                  </a:cubicBezTo>
                  <a:cubicBezTo>
                    <a:pt x="15144" y="3355"/>
                    <a:pt x="15108" y="3341"/>
                    <a:pt x="15030" y="3302"/>
                  </a:cubicBezTo>
                  <a:cubicBezTo>
                    <a:pt x="15081" y="3268"/>
                    <a:pt x="15122" y="3252"/>
                    <a:pt x="15157" y="3252"/>
                  </a:cubicBezTo>
                  <a:close/>
                  <a:moveTo>
                    <a:pt x="19348" y="2650"/>
                  </a:moveTo>
                  <a:cubicBezTo>
                    <a:pt x="19389" y="2650"/>
                    <a:pt x="19429" y="2671"/>
                    <a:pt x="19470" y="2671"/>
                  </a:cubicBezTo>
                  <a:cubicBezTo>
                    <a:pt x="19450" y="2773"/>
                    <a:pt x="19368" y="2711"/>
                    <a:pt x="19327" y="2752"/>
                  </a:cubicBezTo>
                  <a:cubicBezTo>
                    <a:pt x="19307" y="2773"/>
                    <a:pt x="19266" y="2793"/>
                    <a:pt x="19226" y="2813"/>
                  </a:cubicBezTo>
                  <a:cubicBezTo>
                    <a:pt x="19327" y="2834"/>
                    <a:pt x="19450" y="2854"/>
                    <a:pt x="19551" y="2895"/>
                  </a:cubicBezTo>
                  <a:cubicBezTo>
                    <a:pt x="19613" y="3058"/>
                    <a:pt x="19796" y="3159"/>
                    <a:pt x="19796" y="3363"/>
                  </a:cubicBezTo>
                  <a:cubicBezTo>
                    <a:pt x="19776" y="3383"/>
                    <a:pt x="19755" y="3404"/>
                    <a:pt x="19755" y="3424"/>
                  </a:cubicBezTo>
                  <a:lnTo>
                    <a:pt x="19714" y="3424"/>
                  </a:lnTo>
                  <a:cubicBezTo>
                    <a:pt x="19613" y="3363"/>
                    <a:pt x="19490" y="3322"/>
                    <a:pt x="19409" y="3221"/>
                  </a:cubicBezTo>
                  <a:cubicBezTo>
                    <a:pt x="19368" y="3159"/>
                    <a:pt x="19307" y="3159"/>
                    <a:pt x="19226" y="3119"/>
                  </a:cubicBezTo>
                  <a:cubicBezTo>
                    <a:pt x="19226" y="3119"/>
                    <a:pt x="19246" y="3078"/>
                    <a:pt x="19246" y="3017"/>
                  </a:cubicBezTo>
                  <a:lnTo>
                    <a:pt x="19042" y="3017"/>
                  </a:lnTo>
                  <a:cubicBezTo>
                    <a:pt x="19063" y="2997"/>
                    <a:pt x="19063" y="2976"/>
                    <a:pt x="19063" y="2956"/>
                  </a:cubicBezTo>
                  <a:lnTo>
                    <a:pt x="19063" y="2956"/>
                  </a:lnTo>
                  <a:cubicBezTo>
                    <a:pt x="19022" y="2976"/>
                    <a:pt x="18981" y="2997"/>
                    <a:pt x="18941" y="3037"/>
                  </a:cubicBezTo>
                  <a:cubicBezTo>
                    <a:pt x="18900" y="2915"/>
                    <a:pt x="19002" y="2895"/>
                    <a:pt x="19022" y="2813"/>
                  </a:cubicBezTo>
                  <a:lnTo>
                    <a:pt x="19226" y="2813"/>
                  </a:lnTo>
                  <a:cubicBezTo>
                    <a:pt x="19226" y="2732"/>
                    <a:pt x="19266" y="2671"/>
                    <a:pt x="19348" y="2650"/>
                  </a:cubicBezTo>
                  <a:close/>
                  <a:moveTo>
                    <a:pt x="13462" y="3445"/>
                  </a:moveTo>
                  <a:cubicBezTo>
                    <a:pt x="13503" y="3526"/>
                    <a:pt x="13523" y="3567"/>
                    <a:pt x="13544" y="3608"/>
                  </a:cubicBezTo>
                  <a:cubicBezTo>
                    <a:pt x="13523" y="3648"/>
                    <a:pt x="13498" y="3658"/>
                    <a:pt x="13472" y="3658"/>
                  </a:cubicBezTo>
                  <a:cubicBezTo>
                    <a:pt x="13447" y="3658"/>
                    <a:pt x="13421" y="3648"/>
                    <a:pt x="13401" y="3648"/>
                  </a:cubicBezTo>
                  <a:cubicBezTo>
                    <a:pt x="13360" y="3546"/>
                    <a:pt x="13360" y="3546"/>
                    <a:pt x="13462" y="3445"/>
                  </a:cubicBezTo>
                  <a:close/>
                  <a:moveTo>
                    <a:pt x="22545" y="3587"/>
                  </a:moveTo>
                  <a:cubicBezTo>
                    <a:pt x="22586" y="3608"/>
                    <a:pt x="22606" y="3628"/>
                    <a:pt x="22647" y="3669"/>
                  </a:cubicBezTo>
                  <a:cubicBezTo>
                    <a:pt x="22627" y="3709"/>
                    <a:pt x="22601" y="3730"/>
                    <a:pt x="22573" y="3730"/>
                  </a:cubicBezTo>
                  <a:cubicBezTo>
                    <a:pt x="22545" y="3730"/>
                    <a:pt x="22515" y="3709"/>
                    <a:pt x="22484" y="3669"/>
                  </a:cubicBezTo>
                  <a:cubicBezTo>
                    <a:pt x="22505" y="3648"/>
                    <a:pt x="22525" y="3628"/>
                    <a:pt x="22545" y="3587"/>
                  </a:cubicBezTo>
                  <a:close/>
                  <a:moveTo>
                    <a:pt x="15417" y="3587"/>
                  </a:moveTo>
                  <a:lnTo>
                    <a:pt x="15417" y="3587"/>
                  </a:lnTo>
                  <a:cubicBezTo>
                    <a:pt x="15478" y="3608"/>
                    <a:pt x="15539" y="3648"/>
                    <a:pt x="15539" y="3750"/>
                  </a:cubicBezTo>
                  <a:cubicBezTo>
                    <a:pt x="15504" y="3750"/>
                    <a:pt x="15484" y="3750"/>
                    <a:pt x="15452" y="3764"/>
                  </a:cubicBezTo>
                  <a:lnTo>
                    <a:pt x="15452" y="3764"/>
                  </a:lnTo>
                  <a:cubicBezTo>
                    <a:pt x="15396" y="3706"/>
                    <a:pt x="15378" y="3666"/>
                    <a:pt x="15417" y="3587"/>
                  </a:cubicBezTo>
                  <a:close/>
                  <a:moveTo>
                    <a:pt x="15441" y="3781"/>
                  </a:moveTo>
                  <a:lnTo>
                    <a:pt x="15441" y="3781"/>
                  </a:lnTo>
                  <a:cubicBezTo>
                    <a:pt x="15462" y="3836"/>
                    <a:pt x="15495" y="3876"/>
                    <a:pt x="15438" y="3933"/>
                  </a:cubicBezTo>
                  <a:cubicBezTo>
                    <a:pt x="15397" y="3933"/>
                    <a:pt x="15377" y="3933"/>
                    <a:pt x="15336" y="3913"/>
                  </a:cubicBezTo>
                  <a:cubicBezTo>
                    <a:pt x="15317" y="3839"/>
                    <a:pt x="15383" y="3815"/>
                    <a:pt x="15441" y="3781"/>
                  </a:cubicBezTo>
                  <a:close/>
                  <a:moveTo>
                    <a:pt x="22301" y="3770"/>
                  </a:moveTo>
                  <a:lnTo>
                    <a:pt x="22301" y="3770"/>
                  </a:lnTo>
                  <a:cubicBezTo>
                    <a:pt x="22437" y="3888"/>
                    <a:pt x="22537" y="4005"/>
                    <a:pt x="22652" y="4104"/>
                  </a:cubicBezTo>
                  <a:lnTo>
                    <a:pt x="22652" y="4104"/>
                  </a:lnTo>
                  <a:cubicBezTo>
                    <a:pt x="22616" y="4122"/>
                    <a:pt x="22578" y="4140"/>
                    <a:pt x="22525" y="4157"/>
                  </a:cubicBezTo>
                  <a:cubicBezTo>
                    <a:pt x="22484" y="4015"/>
                    <a:pt x="22260" y="3994"/>
                    <a:pt x="22301" y="3770"/>
                  </a:cubicBezTo>
                  <a:close/>
                  <a:moveTo>
                    <a:pt x="13055" y="4218"/>
                  </a:moveTo>
                  <a:cubicBezTo>
                    <a:pt x="13075" y="4259"/>
                    <a:pt x="13096" y="4280"/>
                    <a:pt x="13116" y="4300"/>
                  </a:cubicBezTo>
                  <a:cubicBezTo>
                    <a:pt x="13096" y="4361"/>
                    <a:pt x="13055" y="4381"/>
                    <a:pt x="12973" y="4381"/>
                  </a:cubicBezTo>
                  <a:cubicBezTo>
                    <a:pt x="12994" y="4320"/>
                    <a:pt x="13014" y="4280"/>
                    <a:pt x="13055" y="4218"/>
                  </a:cubicBezTo>
                  <a:close/>
                  <a:moveTo>
                    <a:pt x="12281" y="4442"/>
                  </a:moveTo>
                  <a:cubicBezTo>
                    <a:pt x="12342" y="4483"/>
                    <a:pt x="12383" y="4524"/>
                    <a:pt x="12485" y="4585"/>
                  </a:cubicBezTo>
                  <a:cubicBezTo>
                    <a:pt x="12455" y="4588"/>
                    <a:pt x="12429" y="4590"/>
                    <a:pt x="12408" y="4590"/>
                  </a:cubicBezTo>
                  <a:cubicBezTo>
                    <a:pt x="12295" y="4590"/>
                    <a:pt x="12281" y="4545"/>
                    <a:pt x="12281" y="4442"/>
                  </a:cubicBezTo>
                  <a:close/>
                  <a:moveTo>
                    <a:pt x="12179" y="4707"/>
                  </a:moveTo>
                  <a:cubicBezTo>
                    <a:pt x="12240" y="4707"/>
                    <a:pt x="12301" y="4728"/>
                    <a:pt x="12362" y="4728"/>
                  </a:cubicBezTo>
                  <a:cubicBezTo>
                    <a:pt x="12383" y="4870"/>
                    <a:pt x="12261" y="4829"/>
                    <a:pt x="12240" y="4911"/>
                  </a:cubicBezTo>
                  <a:lnTo>
                    <a:pt x="12125" y="4796"/>
                  </a:lnTo>
                  <a:lnTo>
                    <a:pt x="12125" y="4796"/>
                  </a:lnTo>
                  <a:cubicBezTo>
                    <a:pt x="12143" y="4763"/>
                    <a:pt x="12161" y="4743"/>
                    <a:pt x="12179" y="4707"/>
                  </a:cubicBezTo>
                  <a:close/>
                  <a:moveTo>
                    <a:pt x="17902" y="4809"/>
                  </a:moveTo>
                  <a:cubicBezTo>
                    <a:pt x="17943" y="4809"/>
                    <a:pt x="17983" y="4829"/>
                    <a:pt x="18024" y="4829"/>
                  </a:cubicBezTo>
                  <a:cubicBezTo>
                    <a:pt x="18004" y="4870"/>
                    <a:pt x="18004" y="4891"/>
                    <a:pt x="18004" y="4911"/>
                  </a:cubicBezTo>
                  <a:cubicBezTo>
                    <a:pt x="17985" y="4915"/>
                    <a:pt x="17970" y="4918"/>
                    <a:pt x="17958" y="4918"/>
                  </a:cubicBezTo>
                  <a:cubicBezTo>
                    <a:pt x="17914" y="4918"/>
                    <a:pt x="17902" y="4888"/>
                    <a:pt x="17902" y="4809"/>
                  </a:cubicBezTo>
                  <a:close/>
                  <a:moveTo>
                    <a:pt x="17596" y="5013"/>
                  </a:moveTo>
                  <a:cubicBezTo>
                    <a:pt x="17596" y="5053"/>
                    <a:pt x="17617" y="5074"/>
                    <a:pt x="17596" y="5094"/>
                  </a:cubicBezTo>
                  <a:cubicBezTo>
                    <a:pt x="17596" y="5188"/>
                    <a:pt x="17511" y="5195"/>
                    <a:pt x="17434" y="5212"/>
                  </a:cubicBezTo>
                  <a:lnTo>
                    <a:pt x="17434" y="5212"/>
                  </a:lnTo>
                  <a:cubicBezTo>
                    <a:pt x="17435" y="5152"/>
                    <a:pt x="17454" y="5092"/>
                    <a:pt x="17474" y="5013"/>
                  </a:cubicBezTo>
                  <a:close/>
                  <a:moveTo>
                    <a:pt x="11324" y="4931"/>
                  </a:moveTo>
                  <a:cubicBezTo>
                    <a:pt x="11263" y="5013"/>
                    <a:pt x="11222" y="5074"/>
                    <a:pt x="11202" y="5115"/>
                  </a:cubicBezTo>
                  <a:cubicBezTo>
                    <a:pt x="11221" y="5171"/>
                    <a:pt x="11257" y="5228"/>
                    <a:pt x="11295" y="5285"/>
                  </a:cubicBezTo>
                  <a:lnTo>
                    <a:pt x="11295" y="5285"/>
                  </a:lnTo>
                  <a:cubicBezTo>
                    <a:pt x="11273" y="5303"/>
                    <a:pt x="11237" y="5321"/>
                    <a:pt x="11202" y="5339"/>
                  </a:cubicBezTo>
                  <a:cubicBezTo>
                    <a:pt x="11161" y="5257"/>
                    <a:pt x="11100" y="5196"/>
                    <a:pt x="11161" y="5094"/>
                  </a:cubicBezTo>
                  <a:cubicBezTo>
                    <a:pt x="11140" y="5053"/>
                    <a:pt x="11140" y="5033"/>
                    <a:pt x="11120" y="4972"/>
                  </a:cubicBezTo>
                  <a:cubicBezTo>
                    <a:pt x="11181" y="4952"/>
                    <a:pt x="11222" y="4952"/>
                    <a:pt x="11324" y="4931"/>
                  </a:cubicBezTo>
                  <a:close/>
                  <a:moveTo>
                    <a:pt x="22240" y="5318"/>
                  </a:moveTo>
                  <a:cubicBezTo>
                    <a:pt x="22280" y="5339"/>
                    <a:pt x="22321" y="5359"/>
                    <a:pt x="22362" y="5359"/>
                  </a:cubicBezTo>
                  <a:cubicBezTo>
                    <a:pt x="22342" y="5379"/>
                    <a:pt x="22342" y="5400"/>
                    <a:pt x="22321" y="5420"/>
                  </a:cubicBezTo>
                  <a:cubicBezTo>
                    <a:pt x="22280" y="5400"/>
                    <a:pt x="22240" y="5379"/>
                    <a:pt x="22219" y="5359"/>
                  </a:cubicBezTo>
                  <a:cubicBezTo>
                    <a:pt x="22219" y="5339"/>
                    <a:pt x="22219" y="5339"/>
                    <a:pt x="22240" y="5318"/>
                  </a:cubicBezTo>
                  <a:close/>
                  <a:moveTo>
                    <a:pt x="22810" y="5418"/>
                  </a:moveTo>
                  <a:cubicBezTo>
                    <a:pt x="22810" y="5438"/>
                    <a:pt x="22810" y="5459"/>
                    <a:pt x="22810" y="5481"/>
                  </a:cubicBezTo>
                  <a:lnTo>
                    <a:pt x="22830" y="5481"/>
                  </a:lnTo>
                  <a:cubicBezTo>
                    <a:pt x="22825" y="5455"/>
                    <a:pt x="22819" y="5434"/>
                    <a:pt x="22810" y="5418"/>
                  </a:cubicBezTo>
                  <a:close/>
                  <a:moveTo>
                    <a:pt x="18126" y="4992"/>
                  </a:moveTo>
                  <a:cubicBezTo>
                    <a:pt x="18207" y="5033"/>
                    <a:pt x="18248" y="5094"/>
                    <a:pt x="18309" y="5135"/>
                  </a:cubicBezTo>
                  <a:cubicBezTo>
                    <a:pt x="18289" y="5176"/>
                    <a:pt x="18289" y="5216"/>
                    <a:pt x="18289" y="5237"/>
                  </a:cubicBezTo>
                  <a:lnTo>
                    <a:pt x="18126" y="5237"/>
                  </a:lnTo>
                  <a:cubicBezTo>
                    <a:pt x="18126" y="5257"/>
                    <a:pt x="18126" y="5298"/>
                    <a:pt x="18106" y="5318"/>
                  </a:cubicBezTo>
                  <a:cubicBezTo>
                    <a:pt x="18044" y="5379"/>
                    <a:pt x="17983" y="5440"/>
                    <a:pt x="17922" y="5502"/>
                  </a:cubicBezTo>
                  <a:cubicBezTo>
                    <a:pt x="17861" y="5420"/>
                    <a:pt x="17983" y="5420"/>
                    <a:pt x="17902" y="5318"/>
                  </a:cubicBezTo>
                  <a:cubicBezTo>
                    <a:pt x="17943" y="5318"/>
                    <a:pt x="17922" y="5318"/>
                    <a:pt x="17882" y="5298"/>
                  </a:cubicBezTo>
                  <a:cubicBezTo>
                    <a:pt x="17983" y="5196"/>
                    <a:pt x="18126" y="5155"/>
                    <a:pt x="18126" y="4992"/>
                  </a:cubicBezTo>
                  <a:close/>
                  <a:moveTo>
                    <a:pt x="18289" y="5420"/>
                  </a:moveTo>
                  <a:cubicBezTo>
                    <a:pt x="18330" y="5481"/>
                    <a:pt x="18350" y="5502"/>
                    <a:pt x="18411" y="5563"/>
                  </a:cubicBezTo>
                  <a:cubicBezTo>
                    <a:pt x="18330" y="5583"/>
                    <a:pt x="18289" y="5583"/>
                    <a:pt x="18228" y="5603"/>
                  </a:cubicBezTo>
                  <a:cubicBezTo>
                    <a:pt x="18207" y="5583"/>
                    <a:pt x="18207" y="5583"/>
                    <a:pt x="18187" y="5563"/>
                  </a:cubicBezTo>
                  <a:cubicBezTo>
                    <a:pt x="18228" y="5522"/>
                    <a:pt x="18248" y="5481"/>
                    <a:pt x="18289" y="5420"/>
                  </a:cubicBezTo>
                  <a:close/>
                  <a:moveTo>
                    <a:pt x="11894" y="5603"/>
                  </a:moveTo>
                  <a:lnTo>
                    <a:pt x="11894" y="5603"/>
                  </a:lnTo>
                  <a:cubicBezTo>
                    <a:pt x="12016" y="5624"/>
                    <a:pt x="11996" y="5726"/>
                    <a:pt x="12037" y="5787"/>
                  </a:cubicBezTo>
                  <a:cubicBezTo>
                    <a:pt x="11996" y="5848"/>
                    <a:pt x="11955" y="5888"/>
                    <a:pt x="11914" y="5929"/>
                  </a:cubicBezTo>
                  <a:cubicBezTo>
                    <a:pt x="11833" y="5888"/>
                    <a:pt x="11833" y="5787"/>
                    <a:pt x="11894" y="5603"/>
                  </a:cubicBezTo>
                  <a:close/>
                  <a:moveTo>
                    <a:pt x="8513" y="6051"/>
                  </a:moveTo>
                  <a:cubicBezTo>
                    <a:pt x="8534" y="6072"/>
                    <a:pt x="8574" y="6092"/>
                    <a:pt x="8595" y="6112"/>
                  </a:cubicBezTo>
                  <a:cubicBezTo>
                    <a:pt x="8556" y="6151"/>
                    <a:pt x="8536" y="6171"/>
                    <a:pt x="8512" y="6171"/>
                  </a:cubicBezTo>
                  <a:cubicBezTo>
                    <a:pt x="8488" y="6171"/>
                    <a:pt x="8461" y="6150"/>
                    <a:pt x="8406" y="6105"/>
                  </a:cubicBezTo>
                  <a:lnTo>
                    <a:pt x="8406" y="6105"/>
                  </a:lnTo>
                  <a:cubicBezTo>
                    <a:pt x="8438" y="6087"/>
                    <a:pt x="8460" y="6069"/>
                    <a:pt x="8513" y="6051"/>
                  </a:cubicBezTo>
                  <a:close/>
                  <a:moveTo>
                    <a:pt x="16089" y="6377"/>
                  </a:moveTo>
                  <a:lnTo>
                    <a:pt x="16089" y="6377"/>
                  </a:lnTo>
                  <a:cubicBezTo>
                    <a:pt x="16089" y="6377"/>
                    <a:pt x="16089" y="6377"/>
                    <a:pt x="16089" y="6377"/>
                  </a:cubicBezTo>
                  <a:close/>
                  <a:moveTo>
                    <a:pt x="16089" y="6377"/>
                  </a:moveTo>
                  <a:lnTo>
                    <a:pt x="16089" y="6398"/>
                  </a:lnTo>
                  <a:cubicBezTo>
                    <a:pt x="16090" y="6398"/>
                    <a:pt x="16090" y="6398"/>
                    <a:pt x="16091" y="6398"/>
                  </a:cubicBezTo>
                  <a:lnTo>
                    <a:pt x="16091" y="6398"/>
                  </a:lnTo>
                  <a:cubicBezTo>
                    <a:pt x="16090" y="6391"/>
                    <a:pt x="16089" y="6384"/>
                    <a:pt x="16089" y="6377"/>
                  </a:cubicBezTo>
                  <a:close/>
                  <a:moveTo>
                    <a:pt x="8411" y="6377"/>
                  </a:moveTo>
                  <a:cubicBezTo>
                    <a:pt x="8371" y="6438"/>
                    <a:pt x="8350" y="6459"/>
                    <a:pt x="8310" y="6520"/>
                  </a:cubicBezTo>
                  <a:cubicBezTo>
                    <a:pt x="8269" y="6459"/>
                    <a:pt x="8228" y="6438"/>
                    <a:pt x="8167" y="6377"/>
                  </a:cubicBezTo>
                  <a:close/>
                  <a:moveTo>
                    <a:pt x="20448" y="6377"/>
                  </a:moveTo>
                  <a:lnTo>
                    <a:pt x="20448" y="6377"/>
                  </a:lnTo>
                  <a:cubicBezTo>
                    <a:pt x="20570" y="6418"/>
                    <a:pt x="20651" y="6377"/>
                    <a:pt x="20712" y="6520"/>
                  </a:cubicBezTo>
                  <a:lnTo>
                    <a:pt x="20509" y="6520"/>
                  </a:lnTo>
                  <a:cubicBezTo>
                    <a:pt x="20509" y="6479"/>
                    <a:pt x="20488" y="6459"/>
                    <a:pt x="20448" y="6377"/>
                  </a:cubicBezTo>
                  <a:close/>
                  <a:moveTo>
                    <a:pt x="17556" y="6398"/>
                  </a:moveTo>
                  <a:lnTo>
                    <a:pt x="17556" y="6398"/>
                  </a:lnTo>
                  <a:cubicBezTo>
                    <a:pt x="17678" y="6438"/>
                    <a:pt x="17657" y="6520"/>
                    <a:pt x="17637" y="6601"/>
                  </a:cubicBezTo>
                  <a:cubicBezTo>
                    <a:pt x="17617" y="6540"/>
                    <a:pt x="17596" y="6479"/>
                    <a:pt x="17556" y="6398"/>
                  </a:cubicBezTo>
                  <a:close/>
                  <a:moveTo>
                    <a:pt x="16924" y="6581"/>
                  </a:moveTo>
                  <a:lnTo>
                    <a:pt x="16924" y="6581"/>
                  </a:lnTo>
                  <a:cubicBezTo>
                    <a:pt x="17006" y="6703"/>
                    <a:pt x="17006" y="6703"/>
                    <a:pt x="16802" y="6805"/>
                  </a:cubicBezTo>
                  <a:cubicBezTo>
                    <a:pt x="16863" y="6723"/>
                    <a:pt x="16884" y="6642"/>
                    <a:pt x="16924" y="6581"/>
                  </a:cubicBezTo>
                  <a:close/>
                  <a:moveTo>
                    <a:pt x="16578" y="6703"/>
                  </a:moveTo>
                  <a:cubicBezTo>
                    <a:pt x="16619" y="6764"/>
                    <a:pt x="16558" y="6744"/>
                    <a:pt x="16537" y="6764"/>
                  </a:cubicBezTo>
                  <a:cubicBezTo>
                    <a:pt x="16517" y="6785"/>
                    <a:pt x="16497" y="6805"/>
                    <a:pt x="16456" y="6825"/>
                  </a:cubicBezTo>
                  <a:lnTo>
                    <a:pt x="16436" y="6785"/>
                  </a:lnTo>
                  <a:cubicBezTo>
                    <a:pt x="16436" y="6764"/>
                    <a:pt x="16456" y="6744"/>
                    <a:pt x="16476" y="6703"/>
                  </a:cubicBezTo>
                  <a:close/>
                  <a:moveTo>
                    <a:pt x="14440" y="6662"/>
                  </a:moveTo>
                  <a:cubicBezTo>
                    <a:pt x="14480" y="6662"/>
                    <a:pt x="14521" y="6662"/>
                    <a:pt x="14562" y="6683"/>
                  </a:cubicBezTo>
                  <a:cubicBezTo>
                    <a:pt x="14542" y="6764"/>
                    <a:pt x="14521" y="6846"/>
                    <a:pt x="14501" y="6947"/>
                  </a:cubicBezTo>
                  <a:cubicBezTo>
                    <a:pt x="14440" y="6927"/>
                    <a:pt x="14399" y="6907"/>
                    <a:pt x="14358" y="6907"/>
                  </a:cubicBezTo>
                  <a:cubicBezTo>
                    <a:pt x="14379" y="6805"/>
                    <a:pt x="14419" y="6744"/>
                    <a:pt x="14440" y="6662"/>
                  </a:cubicBezTo>
                  <a:close/>
                  <a:moveTo>
                    <a:pt x="11629" y="5787"/>
                  </a:moveTo>
                  <a:lnTo>
                    <a:pt x="11629" y="5787"/>
                  </a:lnTo>
                  <a:cubicBezTo>
                    <a:pt x="11670" y="5827"/>
                    <a:pt x="11690" y="5848"/>
                    <a:pt x="11751" y="5909"/>
                  </a:cubicBezTo>
                  <a:cubicBezTo>
                    <a:pt x="11711" y="5929"/>
                    <a:pt x="11690" y="5950"/>
                    <a:pt x="11670" y="5990"/>
                  </a:cubicBezTo>
                  <a:cubicBezTo>
                    <a:pt x="11772" y="6051"/>
                    <a:pt x="11874" y="6133"/>
                    <a:pt x="11996" y="6214"/>
                  </a:cubicBezTo>
                  <a:cubicBezTo>
                    <a:pt x="11914" y="6377"/>
                    <a:pt x="11833" y="6520"/>
                    <a:pt x="11670" y="6581"/>
                  </a:cubicBezTo>
                  <a:cubicBezTo>
                    <a:pt x="11670" y="6622"/>
                    <a:pt x="11670" y="6662"/>
                    <a:pt x="11670" y="6703"/>
                  </a:cubicBezTo>
                  <a:lnTo>
                    <a:pt x="11527" y="6703"/>
                  </a:lnTo>
                  <a:cubicBezTo>
                    <a:pt x="11527" y="6785"/>
                    <a:pt x="11548" y="6886"/>
                    <a:pt x="11548" y="6968"/>
                  </a:cubicBezTo>
                  <a:cubicBezTo>
                    <a:pt x="11446" y="6947"/>
                    <a:pt x="11405" y="6866"/>
                    <a:pt x="11385" y="6785"/>
                  </a:cubicBezTo>
                  <a:cubicBezTo>
                    <a:pt x="11446" y="6683"/>
                    <a:pt x="11487" y="6581"/>
                    <a:pt x="11568" y="6438"/>
                  </a:cubicBezTo>
                  <a:lnTo>
                    <a:pt x="11650" y="6438"/>
                  </a:lnTo>
                  <a:cubicBezTo>
                    <a:pt x="11670" y="6398"/>
                    <a:pt x="11670" y="6357"/>
                    <a:pt x="11690" y="6316"/>
                  </a:cubicBezTo>
                  <a:cubicBezTo>
                    <a:pt x="11609" y="6275"/>
                    <a:pt x="11548" y="6255"/>
                    <a:pt x="11487" y="6235"/>
                  </a:cubicBezTo>
                  <a:cubicBezTo>
                    <a:pt x="11507" y="6112"/>
                    <a:pt x="11568" y="6031"/>
                    <a:pt x="11670" y="5990"/>
                  </a:cubicBezTo>
                  <a:cubicBezTo>
                    <a:pt x="11650" y="5929"/>
                    <a:pt x="11568" y="5888"/>
                    <a:pt x="11629" y="5787"/>
                  </a:cubicBezTo>
                  <a:close/>
                  <a:moveTo>
                    <a:pt x="10774" y="6622"/>
                  </a:moveTo>
                  <a:cubicBezTo>
                    <a:pt x="10774" y="6642"/>
                    <a:pt x="10794" y="6662"/>
                    <a:pt x="10794" y="6683"/>
                  </a:cubicBezTo>
                  <a:cubicBezTo>
                    <a:pt x="10754" y="6744"/>
                    <a:pt x="10713" y="6825"/>
                    <a:pt x="10672" y="6907"/>
                  </a:cubicBezTo>
                  <a:cubicBezTo>
                    <a:pt x="10611" y="6927"/>
                    <a:pt x="10570" y="6968"/>
                    <a:pt x="10509" y="7009"/>
                  </a:cubicBezTo>
                  <a:cubicBezTo>
                    <a:pt x="10489" y="6968"/>
                    <a:pt x="10448" y="6947"/>
                    <a:pt x="10407" y="6907"/>
                  </a:cubicBezTo>
                  <a:lnTo>
                    <a:pt x="10672" y="6907"/>
                  </a:lnTo>
                  <a:cubicBezTo>
                    <a:pt x="10591" y="6805"/>
                    <a:pt x="10652" y="6723"/>
                    <a:pt x="10692" y="6622"/>
                  </a:cubicBezTo>
                  <a:close/>
                  <a:moveTo>
                    <a:pt x="11344" y="6886"/>
                  </a:moveTo>
                  <a:cubicBezTo>
                    <a:pt x="11365" y="6947"/>
                    <a:pt x="11385" y="6988"/>
                    <a:pt x="11405" y="7029"/>
                  </a:cubicBezTo>
                  <a:cubicBezTo>
                    <a:pt x="11365" y="7029"/>
                    <a:pt x="11365" y="7049"/>
                    <a:pt x="11344" y="7049"/>
                  </a:cubicBezTo>
                  <a:cubicBezTo>
                    <a:pt x="11283" y="7009"/>
                    <a:pt x="11263" y="6968"/>
                    <a:pt x="11344" y="6886"/>
                  </a:cubicBezTo>
                  <a:close/>
                  <a:moveTo>
                    <a:pt x="21888" y="7131"/>
                  </a:moveTo>
                  <a:cubicBezTo>
                    <a:pt x="21890" y="7138"/>
                    <a:pt x="21892" y="7144"/>
                    <a:pt x="21894" y="7151"/>
                  </a:cubicBezTo>
                  <a:lnTo>
                    <a:pt x="21894" y="7131"/>
                  </a:lnTo>
                  <a:close/>
                  <a:moveTo>
                    <a:pt x="16085" y="6813"/>
                  </a:moveTo>
                  <a:cubicBezTo>
                    <a:pt x="16108" y="6813"/>
                    <a:pt x="16126" y="6833"/>
                    <a:pt x="16150" y="6846"/>
                  </a:cubicBezTo>
                  <a:cubicBezTo>
                    <a:pt x="16191" y="6927"/>
                    <a:pt x="16171" y="6988"/>
                    <a:pt x="16171" y="7070"/>
                  </a:cubicBezTo>
                  <a:cubicBezTo>
                    <a:pt x="16191" y="7070"/>
                    <a:pt x="16232" y="7070"/>
                    <a:pt x="16293" y="7090"/>
                  </a:cubicBezTo>
                  <a:cubicBezTo>
                    <a:pt x="16252" y="7151"/>
                    <a:pt x="16212" y="7171"/>
                    <a:pt x="16150" y="7233"/>
                  </a:cubicBezTo>
                  <a:cubicBezTo>
                    <a:pt x="16150" y="7131"/>
                    <a:pt x="16171" y="7090"/>
                    <a:pt x="16171" y="7049"/>
                  </a:cubicBezTo>
                  <a:cubicBezTo>
                    <a:pt x="16069" y="7009"/>
                    <a:pt x="16069" y="6927"/>
                    <a:pt x="16028" y="6846"/>
                  </a:cubicBezTo>
                  <a:cubicBezTo>
                    <a:pt x="16052" y="6822"/>
                    <a:pt x="16070" y="6813"/>
                    <a:pt x="16085" y="6813"/>
                  </a:cubicBezTo>
                  <a:close/>
                  <a:moveTo>
                    <a:pt x="15865" y="7151"/>
                  </a:moveTo>
                  <a:cubicBezTo>
                    <a:pt x="15886" y="7171"/>
                    <a:pt x="15926" y="7171"/>
                    <a:pt x="15947" y="7192"/>
                  </a:cubicBezTo>
                  <a:lnTo>
                    <a:pt x="15947" y="7457"/>
                  </a:lnTo>
                  <a:cubicBezTo>
                    <a:pt x="15926" y="7457"/>
                    <a:pt x="15886" y="7457"/>
                    <a:pt x="15845" y="7436"/>
                  </a:cubicBezTo>
                  <a:cubicBezTo>
                    <a:pt x="15845" y="7334"/>
                    <a:pt x="15845" y="7253"/>
                    <a:pt x="15865" y="7151"/>
                  </a:cubicBezTo>
                  <a:close/>
                  <a:moveTo>
                    <a:pt x="15662" y="7497"/>
                  </a:moveTo>
                  <a:cubicBezTo>
                    <a:pt x="15682" y="7497"/>
                    <a:pt x="15723" y="7518"/>
                    <a:pt x="15763" y="7518"/>
                  </a:cubicBezTo>
                  <a:cubicBezTo>
                    <a:pt x="15743" y="7599"/>
                    <a:pt x="15723" y="7660"/>
                    <a:pt x="15723" y="7721"/>
                  </a:cubicBezTo>
                  <a:cubicBezTo>
                    <a:pt x="15709" y="7721"/>
                    <a:pt x="15696" y="7730"/>
                    <a:pt x="15682" y="7730"/>
                  </a:cubicBezTo>
                  <a:cubicBezTo>
                    <a:pt x="15675" y="7730"/>
                    <a:pt x="15668" y="7728"/>
                    <a:pt x="15662" y="7721"/>
                  </a:cubicBezTo>
                  <a:cubicBezTo>
                    <a:pt x="15621" y="7701"/>
                    <a:pt x="15580" y="7681"/>
                    <a:pt x="15539" y="7640"/>
                  </a:cubicBezTo>
                  <a:cubicBezTo>
                    <a:pt x="15601" y="7579"/>
                    <a:pt x="15621" y="7538"/>
                    <a:pt x="15662" y="7497"/>
                  </a:cubicBezTo>
                  <a:close/>
                  <a:moveTo>
                    <a:pt x="7495" y="7986"/>
                  </a:moveTo>
                  <a:cubicBezTo>
                    <a:pt x="7536" y="7986"/>
                    <a:pt x="7556" y="8006"/>
                    <a:pt x="7577" y="8027"/>
                  </a:cubicBezTo>
                  <a:cubicBezTo>
                    <a:pt x="7597" y="8047"/>
                    <a:pt x="7617" y="8068"/>
                    <a:pt x="7638" y="8088"/>
                  </a:cubicBezTo>
                  <a:cubicBezTo>
                    <a:pt x="7629" y="8105"/>
                    <a:pt x="7617" y="8111"/>
                    <a:pt x="7604" y="8111"/>
                  </a:cubicBezTo>
                  <a:cubicBezTo>
                    <a:pt x="7586" y="8111"/>
                    <a:pt x="7568" y="8100"/>
                    <a:pt x="7556" y="8088"/>
                  </a:cubicBezTo>
                  <a:cubicBezTo>
                    <a:pt x="7515" y="8068"/>
                    <a:pt x="7495" y="8047"/>
                    <a:pt x="7475" y="8027"/>
                  </a:cubicBezTo>
                  <a:cubicBezTo>
                    <a:pt x="7475" y="8006"/>
                    <a:pt x="7495" y="7986"/>
                    <a:pt x="7495" y="7986"/>
                  </a:cubicBezTo>
                  <a:close/>
                  <a:moveTo>
                    <a:pt x="19409" y="7538"/>
                  </a:moveTo>
                  <a:cubicBezTo>
                    <a:pt x="19429" y="7558"/>
                    <a:pt x="19470" y="7579"/>
                    <a:pt x="19511" y="7620"/>
                  </a:cubicBezTo>
                  <a:cubicBezTo>
                    <a:pt x="19470" y="7701"/>
                    <a:pt x="19409" y="7782"/>
                    <a:pt x="19368" y="7864"/>
                  </a:cubicBezTo>
                  <a:cubicBezTo>
                    <a:pt x="19307" y="7884"/>
                    <a:pt x="19246" y="7905"/>
                    <a:pt x="19205" y="7925"/>
                  </a:cubicBezTo>
                  <a:cubicBezTo>
                    <a:pt x="19246" y="7986"/>
                    <a:pt x="19226" y="8027"/>
                    <a:pt x="19165" y="8068"/>
                  </a:cubicBezTo>
                  <a:cubicBezTo>
                    <a:pt x="19144" y="8210"/>
                    <a:pt x="19144" y="8210"/>
                    <a:pt x="19022" y="8353"/>
                  </a:cubicBezTo>
                  <a:cubicBezTo>
                    <a:pt x="18981" y="8312"/>
                    <a:pt x="18941" y="8292"/>
                    <a:pt x="18879" y="8230"/>
                  </a:cubicBezTo>
                  <a:cubicBezTo>
                    <a:pt x="18961" y="8190"/>
                    <a:pt x="19002" y="8169"/>
                    <a:pt x="19042" y="8149"/>
                  </a:cubicBezTo>
                  <a:cubicBezTo>
                    <a:pt x="19083" y="8129"/>
                    <a:pt x="19103" y="8088"/>
                    <a:pt x="19144" y="8068"/>
                  </a:cubicBezTo>
                  <a:cubicBezTo>
                    <a:pt x="19103" y="8027"/>
                    <a:pt x="19063" y="8006"/>
                    <a:pt x="19042" y="7986"/>
                  </a:cubicBezTo>
                  <a:cubicBezTo>
                    <a:pt x="19022" y="7925"/>
                    <a:pt x="19083" y="7905"/>
                    <a:pt x="19144" y="7884"/>
                  </a:cubicBezTo>
                  <a:cubicBezTo>
                    <a:pt x="19205" y="7762"/>
                    <a:pt x="19246" y="7620"/>
                    <a:pt x="19409" y="7538"/>
                  </a:cubicBezTo>
                  <a:close/>
                  <a:moveTo>
                    <a:pt x="13238" y="6825"/>
                  </a:moveTo>
                  <a:cubicBezTo>
                    <a:pt x="13259" y="6866"/>
                    <a:pt x="13279" y="6927"/>
                    <a:pt x="13299" y="6968"/>
                  </a:cubicBezTo>
                  <a:cubicBezTo>
                    <a:pt x="13197" y="7192"/>
                    <a:pt x="13116" y="7396"/>
                    <a:pt x="13014" y="7640"/>
                  </a:cubicBezTo>
                  <a:cubicBezTo>
                    <a:pt x="12994" y="7640"/>
                    <a:pt x="12953" y="7681"/>
                    <a:pt x="12912" y="7721"/>
                  </a:cubicBezTo>
                  <a:cubicBezTo>
                    <a:pt x="12912" y="7742"/>
                    <a:pt x="12912" y="7762"/>
                    <a:pt x="12933" y="7803"/>
                  </a:cubicBezTo>
                  <a:cubicBezTo>
                    <a:pt x="12892" y="7823"/>
                    <a:pt x="12872" y="7823"/>
                    <a:pt x="12831" y="7844"/>
                  </a:cubicBezTo>
                  <a:cubicBezTo>
                    <a:pt x="12872" y="7864"/>
                    <a:pt x="12892" y="7884"/>
                    <a:pt x="12933" y="7905"/>
                  </a:cubicBezTo>
                  <a:cubicBezTo>
                    <a:pt x="12933" y="8006"/>
                    <a:pt x="12892" y="8088"/>
                    <a:pt x="12851" y="8169"/>
                  </a:cubicBezTo>
                  <a:cubicBezTo>
                    <a:pt x="12831" y="8251"/>
                    <a:pt x="12790" y="8312"/>
                    <a:pt x="12749" y="8414"/>
                  </a:cubicBezTo>
                  <a:cubicBezTo>
                    <a:pt x="12688" y="8353"/>
                    <a:pt x="12648" y="8312"/>
                    <a:pt x="12586" y="8251"/>
                  </a:cubicBezTo>
                  <a:cubicBezTo>
                    <a:pt x="12627" y="8190"/>
                    <a:pt x="12668" y="8149"/>
                    <a:pt x="12709" y="8108"/>
                  </a:cubicBezTo>
                  <a:cubicBezTo>
                    <a:pt x="12688" y="8088"/>
                    <a:pt x="12668" y="8068"/>
                    <a:pt x="12648" y="8047"/>
                  </a:cubicBezTo>
                  <a:cubicBezTo>
                    <a:pt x="12648" y="8006"/>
                    <a:pt x="12709" y="7945"/>
                    <a:pt x="12831" y="7844"/>
                  </a:cubicBezTo>
                  <a:cubicBezTo>
                    <a:pt x="12831" y="7803"/>
                    <a:pt x="12810" y="7762"/>
                    <a:pt x="12810" y="7701"/>
                  </a:cubicBezTo>
                  <a:cubicBezTo>
                    <a:pt x="12831" y="7660"/>
                    <a:pt x="12872" y="7599"/>
                    <a:pt x="12892" y="7558"/>
                  </a:cubicBezTo>
                  <a:cubicBezTo>
                    <a:pt x="12892" y="7538"/>
                    <a:pt x="12872" y="7538"/>
                    <a:pt x="12851" y="7538"/>
                  </a:cubicBezTo>
                  <a:cubicBezTo>
                    <a:pt x="12872" y="7416"/>
                    <a:pt x="12872" y="7314"/>
                    <a:pt x="12892" y="7212"/>
                  </a:cubicBezTo>
                  <a:cubicBezTo>
                    <a:pt x="12953" y="7131"/>
                    <a:pt x="13014" y="7070"/>
                    <a:pt x="13055" y="6988"/>
                  </a:cubicBezTo>
                  <a:cubicBezTo>
                    <a:pt x="13116" y="6927"/>
                    <a:pt x="13116" y="6825"/>
                    <a:pt x="13238" y="6825"/>
                  </a:cubicBezTo>
                  <a:close/>
                  <a:moveTo>
                    <a:pt x="7902" y="8353"/>
                  </a:moveTo>
                  <a:cubicBezTo>
                    <a:pt x="7923" y="8353"/>
                    <a:pt x="7984" y="8353"/>
                    <a:pt x="8025" y="8373"/>
                  </a:cubicBezTo>
                  <a:cubicBezTo>
                    <a:pt x="8025" y="8414"/>
                    <a:pt x="8025" y="8434"/>
                    <a:pt x="8045" y="8495"/>
                  </a:cubicBezTo>
                  <a:cubicBezTo>
                    <a:pt x="7963" y="8455"/>
                    <a:pt x="7923" y="8414"/>
                    <a:pt x="7882" y="8373"/>
                  </a:cubicBezTo>
                  <a:cubicBezTo>
                    <a:pt x="7882" y="8373"/>
                    <a:pt x="7882" y="8373"/>
                    <a:pt x="7902" y="8353"/>
                  </a:cubicBezTo>
                  <a:close/>
                  <a:moveTo>
                    <a:pt x="19058" y="8589"/>
                  </a:moveTo>
                  <a:cubicBezTo>
                    <a:pt x="19097" y="8589"/>
                    <a:pt x="19139" y="8599"/>
                    <a:pt x="19185" y="8617"/>
                  </a:cubicBezTo>
                  <a:cubicBezTo>
                    <a:pt x="19124" y="8658"/>
                    <a:pt x="19063" y="8699"/>
                    <a:pt x="19002" y="8740"/>
                  </a:cubicBezTo>
                  <a:cubicBezTo>
                    <a:pt x="18981" y="8699"/>
                    <a:pt x="18961" y="8679"/>
                    <a:pt x="18920" y="8638"/>
                  </a:cubicBezTo>
                  <a:cubicBezTo>
                    <a:pt x="18965" y="8604"/>
                    <a:pt x="19010" y="8589"/>
                    <a:pt x="19058" y="8589"/>
                  </a:cubicBezTo>
                  <a:close/>
                  <a:moveTo>
                    <a:pt x="7719" y="8780"/>
                  </a:moveTo>
                  <a:lnTo>
                    <a:pt x="7719" y="8780"/>
                  </a:lnTo>
                  <a:cubicBezTo>
                    <a:pt x="7862" y="8821"/>
                    <a:pt x="7882" y="8862"/>
                    <a:pt x="7821" y="8964"/>
                  </a:cubicBezTo>
                  <a:cubicBezTo>
                    <a:pt x="7780" y="8903"/>
                    <a:pt x="7760" y="8862"/>
                    <a:pt x="7719" y="8780"/>
                  </a:cubicBezTo>
                  <a:close/>
                  <a:moveTo>
                    <a:pt x="8737" y="8251"/>
                  </a:moveTo>
                  <a:cubicBezTo>
                    <a:pt x="8758" y="8271"/>
                    <a:pt x="8798" y="8271"/>
                    <a:pt x="8839" y="8312"/>
                  </a:cubicBezTo>
                  <a:cubicBezTo>
                    <a:pt x="8799" y="8432"/>
                    <a:pt x="8720" y="8532"/>
                    <a:pt x="8775" y="8670"/>
                  </a:cubicBezTo>
                  <a:lnTo>
                    <a:pt x="8775" y="8670"/>
                  </a:lnTo>
                  <a:cubicBezTo>
                    <a:pt x="8760" y="8725"/>
                    <a:pt x="8781" y="8763"/>
                    <a:pt x="8819" y="8801"/>
                  </a:cubicBezTo>
                  <a:cubicBezTo>
                    <a:pt x="8880" y="8862"/>
                    <a:pt x="8941" y="8882"/>
                    <a:pt x="8941" y="9004"/>
                  </a:cubicBezTo>
                  <a:cubicBezTo>
                    <a:pt x="8839" y="8984"/>
                    <a:pt x="8778" y="8903"/>
                    <a:pt x="8676" y="8882"/>
                  </a:cubicBezTo>
                  <a:cubicBezTo>
                    <a:pt x="8615" y="8882"/>
                    <a:pt x="8595" y="8780"/>
                    <a:pt x="8615" y="8719"/>
                  </a:cubicBezTo>
                  <a:cubicBezTo>
                    <a:pt x="8656" y="8577"/>
                    <a:pt x="8636" y="8414"/>
                    <a:pt x="8737" y="8251"/>
                  </a:cubicBezTo>
                  <a:close/>
                  <a:moveTo>
                    <a:pt x="7210" y="9086"/>
                  </a:moveTo>
                  <a:cubicBezTo>
                    <a:pt x="7230" y="9127"/>
                    <a:pt x="7251" y="9167"/>
                    <a:pt x="7291" y="9228"/>
                  </a:cubicBezTo>
                  <a:cubicBezTo>
                    <a:pt x="7230" y="9249"/>
                    <a:pt x="7190" y="9269"/>
                    <a:pt x="7128" y="9310"/>
                  </a:cubicBezTo>
                  <a:cubicBezTo>
                    <a:pt x="7108" y="9249"/>
                    <a:pt x="7088" y="9208"/>
                    <a:pt x="7067" y="9147"/>
                  </a:cubicBezTo>
                  <a:cubicBezTo>
                    <a:pt x="7128" y="9127"/>
                    <a:pt x="7149" y="9106"/>
                    <a:pt x="7210" y="9086"/>
                  </a:cubicBezTo>
                  <a:close/>
                  <a:moveTo>
                    <a:pt x="19063" y="8923"/>
                  </a:moveTo>
                  <a:lnTo>
                    <a:pt x="19063" y="8923"/>
                  </a:lnTo>
                  <a:cubicBezTo>
                    <a:pt x="19144" y="9106"/>
                    <a:pt x="19002" y="9208"/>
                    <a:pt x="18981" y="9351"/>
                  </a:cubicBezTo>
                  <a:cubicBezTo>
                    <a:pt x="18900" y="9330"/>
                    <a:pt x="18839" y="9310"/>
                    <a:pt x="18778" y="9269"/>
                  </a:cubicBezTo>
                  <a:cubicBezTo>
                    <a:pt x="18737" y="9188"/>
                    <a:pt x="18696" y="9106"/>
                    <a:pt x="18676" y="9025"/>
                  </a:cubicBezTo>
                  <a:cubicBezTo>
                    <a:pt x="18682" y="8995"/>
                    <a:pt x="18694" y="8986"/>
                    <a:pt x="18711" y="8986"/>
                  </a:cubicBezTo>
                  <a:cubicBezTo>
                    <a:pt x="18737" y="8986"/>
                    <a:pt x="18774" y="9010"/>
                    <a:pt x="18809" y="9010"/>
                  </a:cubicBezTo>
                  <a:cubicBezTo>
                    <a:pt x="18827" y="9010"/>
                    <a:pt x="18844" y="9004"/>
                    <a:pt x="18859" y="8984"/>
                  </a:cubicBezTo>
                  <a:cubicBezTo>
                    <a:pt x="18879" y="8943"/>
                    <a:pt x="18981" y="8943"/>
                    <a:pt x="19063" y="8923"/>
                  </a:cubicBezTo>
                  <a:close/>
                  <a:moveTo>
                    <a:pt x="9837" y="9167"/>
                  </a:moveTo>
                  <a:cubicBezTo>
                    <a:pt x="9939" y="9228"/>
                    <a:pt x="9919" y="9290"/>
                    <a:pt x="9898" y="9351"/>
                  </a:cubicBezTo>
                  <a:cubicBezTo>
                    <a:pt x="9888" y="9353"/>
                    <a:pt x="9879" y="9354"/>
                    <a:pt x="9871" y="9354"/>
                  </a:cubicBezTo>
                  <a:cubicBezTo>
                    <a:pt x="9813" y="9354"/>
                    <a:pt x="9801" y="9292"/>
                    <a:pt x="9837" y="9167"/>
                  </a:cubicBezTo>
                  <a:close/>
                  <a:moveTo>
                    <a:pt x="8459" y="9040"/>
                  </a:moveTo>
                  <a:cubicBezTo>
                    <a:pt x="8484" y="9040"/>
                    <a:pt x="8509" y="9056"/>
                    <a:pt x="8534" y="9106"/>
                  </a:cubicBezTo>
                  <a:cubicBezTo>
                    <a:pt x="8513" y="9147"/>
                    <a:pt x="8473" y="9208"/>
                    <a:pt x="8452" y="9290"/>
                  </a:cubicBezTo>
                  <a:cubicBezTo>
                    <a:pt x="8432" y="9330"/>
                    <a:pt x="8411" y="9391"/>
                    <a:pt x="8391" y="9473"/>
                  </a:cubicBezTo>
                  <a:cubicBezTo>
                    <a:pt x="8350" y="9432"/>
                    <a:pt x="8310" y="9412"/>
                    <a:pt x="8289" y="9391"/>
                  </a:cubicBezTo>
                  <a:cubicBezTo>
                    <a:pt x="8269" y="9290"/>
                    <a:pt x="8289" y="9208"/>
                    <a:pt x="8371" y="9147"/>
                  </a:cubicBezTo>
                  <a:cubicBezTo>
                    <a:pt x="8371" y="9127"/>
                    <a:pt x="8350" y="9106"/>
                    <a:pt x="8350" y="9086"/>
                  </a:cubicBezTo>
                  <a:cubicBezTo>
                    <a:pt x="8387" y="9074"/>
                    <a:pt x="8423" y="9040"/>
                    <a:pt x="8459" y="9040"/>
                  </a:cubicBezTo>
                  <a:close/>
                  <a:moveTo>
                    <a:pt x="18717" y="9391"/>
                  </a:moveTo>
                  <a:cubicBezTo>
                    <a:pt x="18818" y="9432"/>
                    <a:pt x="18859" y="9452"/>
                    <a:pt x="18818" y="9575"/>
                  </a:cubicBezTo>
                  <a:cubicBezTo>
                    <a:pt x="18778" y="9554"/>
                    <a:pt x="18737" y="9534"/>
                    <a:pt x="18676" y="9493"/>
                  </a:cubicBezTo>
                  <a:cubicBezTo>
                    <a:pt x="18696" y="9452"/>
                    <a:pt x="18717" y="9432"/>
                    <a:pt x="18717" y="9391"/>
                  </a:cubicBezTo>
                  <a:close/>
                  <a:moveTo>
                    <a:pt x="9002" y="9575"/>
                  </a:moveTo>
                  <a:lnTo>
                    <a:pt x="9002" y="9575"/>
                  </a:lnTo>
                  <a:cubicBezTo>
                    <a:pt x="9084" y="9656"/>
                    <a:pt x="9124" y="9697"/>
                    <a:pt x="9185" y="9738"/>
                  </a:cubicBezTo>
                  <a:cubicBezTo>
                    <a:pt x="9124" y="9758"/>
                    <a:pt x="9084" y="9758"/>
                    <a:pt x="9063" y="9758"/>
                  </a:cubicBezTo>
                  <a:cubicBezTo>
                    <a:pt x="9043" y="9717"/>
                    <a:pt x="9043" y="9676"/>
                    <a:pt x="9002" y="9575"/>
                  </a:cubicBezTo>
                  <a:close/>
                  <a:moveTo>
                    <a:pt x="6864" y="9595"/>
                  </a:moveTo>
                  <a:cubicBezTo>
                    <a:pt x="6884" y="9636"/>
                    <a:pt x="6904" y="9697"/>
                    <a:pt x="6925" y="9738"/>
                  </a:cubicBezTo>
                  <a:cubicBezTo>
                    <a:pt x="6884" y="9758"/>
                    <a:pt x="6864" y="9758"/>
                    <a:pt x="6823" y="9778"/>
                  </a:cubicBezTo>
                  <a:cubicBezTo>
                    <a:pt x="6823" y="9738"/>
                    <a:pt x="6823" y="9717"/>
                    <a:pt x="6823" y="9697"/>
                  </a:cubicBezTo>
                  <a:cubicBezTo>
                    <a:pt x="6823" y="9676"/>
                    <a:pt x="6823" y="9636"/>
                    <a:pt x="6823" y="9615"/>
                  </a:cubicBezTo>
                  <a:cubicBezTo>
                    <a:pt x="6823" y="9615"/>
                    <a:pt x="6843" y="9615"/>
                    <a:pt x="6864" y="9595"/>
                  </a:cubicBezTo>
                  <a:close/>
                  <a:moveTo>
                    <a:pt x="12464" y="8536"/>
                  </a:moveTo>
                  <a:cubicBezTo>
                    <a:pt x="12525" y="8597"/>
                    <a:pt x="12525" y="8597"/>
                    <a:pt x="12525" y="8740"/>
                  </a:cubicBezTo>
                  <a:cubicBezTo>
                    <a:pt x="12566" y="8740"/>
                    <a:pt x="12607" y="8760"/>
                    <a:pt x="12668" y="8780"/>
                  </a:cubicBezTo>
                  <a:cubicBezTo>
                    <a:pt x="12586" y="9025"/>
                    <a:pt x="12505" y="9269"/>
                    <a:pt x="12424" y="9554"/>
                  </a:cubicBezTo>
                  <a:cubicBezTo>
                    <a:pt x="12362" y="9514"/>
                    <a:pt x="12322" y="9493"/>
                    <a:pt x="12301" y="9473"/>
                  </a:cubicBezTo>
                  <a:cubicBezTo>
                    <a:pt x="12220" y="9473"/>
                    <a:pt x="12159" y="9473"/>
                    <a:pt x="12077" y="9493"/>
                  </a:cubicBezTo>
                  <a:cubicBezTo>
                    <a:pt x="12159" y="9554"/>
                    <a:pt x="12301" y="9615"/>
                    <a:pt x="12322" y="9778"/>
                  </a:cubicBezTo>
                  <a:cubicBezTo>
                    <a:pt x="12220" y="9717"/>
                    <a:pt x="12159" y="9676"/>
                    <a:pt x="12077" y="9615"/>
                  </a:cubicBezTo>
                  <a:cubicBezTo>
                    <a:pt x="12077" y="9575"/>
                    <a:pt x="12077" y="9534"/>
                    <a:pt x="12077" y="9493"/>
                  </a:cubicBezTo>
                  <a:cubicBezTo>
                    <a:pt x="12077" y="9432"/>
                    <a:pt x="12077" y="9371"/>
                    <a:pt x="12057" y="9310"/>
                  </a:cubicBezTo>
                  <a:cubicBezTo>
                    <a:pt x="12200" y="9188"/>
                    <a:pt x="12200" y="8964"/>
                    <a:pt x="12362" y="8821"/>
                  </a:cubicBezTo>
                  <a:cubicBezTo>
                    <a:pt x="12383" y="8740"/>
                    <a:pt x="12362" y="8597"/>
                    <a:pt x="12464" y="8536"/>
                  </a:cubicBezTo>
                  <a:close/>
                  <a:moveTo>
                    <a:pt x="20183" y="7151"/>
                  </a:moveTo>
                  <a:cubicBezTo>
                    <a:pt x="20183" y="7192"/>
                    <a:pt x="20183" y="7233"/>
                    <a:pt x="20203" y="7294"/>
                  </a:cubicBezTo>
                  <a:cubicBezTo>
                    <a:pt x="20142" y="7314"/>
                    <a:pt x="20101" y="7334"/>
                    <a:pt x="20061" y="7355"/>
                  </a:cubicBezTo>
                  <a:lnTo>
                    <a:pt x="20305" y="7355"/>
                  </a:lnTo>
                  <a:cubicBezTo>
                    <a:pt x="20325" y="7375"/>
                    <a:pt x="20366" y="7396"/>
                    <a:pt x="20407" y="7436"/>
                  </a:cubicBezTo>
                  <a:cubicBezTo>
                    <a:pt x="20407" y="7457"/>
                    <a:pt x="20407" y="7477"/>
                    <a:pt x="20407" y="7497"/>
                  </a:cubicBezTo>
                  <a:cubicBezTo>
                    <a:pt x="20366" y="7579"/>
                    <a:pt x="20346" y="7681"/>
                    <a:pt x="20325" y="7762"/>
                  </a:cubicBezTo>
                  <a:cubicBezTo>
                    <a:pt x="20203" y="8129"/>
                    <a:pt x="20101" y="8495"/>
                    <a:pt x="19979" y="8862"/>
                  </a:cubicBezTo>
                  <a:cubicBezTo>
                    <a:pt x="19918" y="9025"/>
                    <a:pt x="19816" y="9188"/>
                    <a:pt x="19796" y="9351"/>
                  </a:cubicBezTo>
                  <a:cubicBezTo>
                    <a:pt x="19755" y="9493"/>
                    <a:pt x="19674" y="9595"/>
                    <a:pt x="19633" y="9717"/>
                  </a:cubicBezTo>
                  <a:cubicBezTo>
                    <a:pt x="19613" y="9758"/>
                    <a:pt x="19551" y="9799"/>
                    <a:pt x="19490" y="9839"/>
                  </a:cubicBezTo>
                  <a:cubicBezTo>
                    <a:pt x="19470" y="9738"/>
                    <a:pt x="19450" y="9656"/>
                    <a:pt x="19450" y="9575"/>
                  </a:cubicBezTo>
                  <a:lnTo>
                    <a:pt x="19307" y="9554"/>
                  </a:lnTo>
                  <a:cubicBezTo>
                    <a:pt x="19327" y="9473"/>
                    <a:pt x="19348" y="9412"/>
                    <a:pt x="19368" y="9351"/>
                  </a:cubicBezTo>
                  <a:cubicBezTo>
                    <a:pt x="19348" y="9310"/>
                    <a:pt x="19348" y="9269"/>
                    <a:pt x="19307" y="9208"/>
                  </a:cubicBezTo>
                  <a:cubicBezTo>
                    <a:pt x="19348" y="9167"/>
                    <a:pt x="19389" y="9106"/>
                    <a:pt x="19429" y="9045"/>
                  </a:cubicBezTo>
                  <a:cubicBezTo>
                    <a:pt x="19429" y="9025"/>
                    <a:pt x="19409" y="8964"/>
                    <a:pt x="19409" y="8923"/>
                  </a:cubicBezTo>
                  <a:cubicBezTo>
                    <a:pt x="19429" y="8862"/>
                    <a:pt x="19450" y="8821"/>
                    <a:pt x="19450" y="8740"/>
                  </a:cubicBezTo>
                  <a:cubicBezTo>
                    <a:pt x="19490" y="8719"/>
                    <a:pt x="19551" y="8679"/>
                    <a:pt x="19592" y="8638"/>
                  </a:cubicBezTo>
                  <a:cubicBezTo>
                    <a:pt x="19653" y="8516"/>
                    <a:pt x="19694" y="8393"/>
                    <a:pt x="19735" y="8251"/>
                  </a:cubicBezTo>
                  <a:cubicBezTo>
                    <a:pt x="19735" y="8251"/>
                    <a:pt x="19714" y="8230"/>
                    <a:pt x="19674" y="8190"/>
                  </a:cubicBezTo>
                  <a:cubicBezTo>
                    <a:pt x="19714" y="8068"/>
                    <a:pt x="19755" y="7966"/>
                    <a:pt x="19776" y="7844"/>
                  </a:cubicBezTo>
                  <a:cubicBezTo>
                    <a:pt x="19796" y="7742"/>
                    <a:pt x="19877" y="7660"/>
                    <a:pt x="19877" y="7538"/>
                  </a:cubicBezTo>
                  <a:cubicBezTo>
                    <a:pt x="19898" y="7457"/>
                    <a:pt x="19959" y="7375"/>
                    <a:pt x="20061" y="7355"/>
                  </a:cubicBezTo>
                  <a:cubicBezTo>
                    <a:pt x="20101" y="7294"/>
                    <a:pt x="20061" y="7192"/>
                    <a:pt x="20183" y="7151"/>
                  </a:cubicBezTo>
                  <a:close/>
                  <a:moveTo>
                    <a:pt x="8269" y="9758"/>
                  </a:moveTo>
                  <a:lnTo>
                    <a:pt x="8269" y="9758"/>
                  </a:lnTo>
                  <a:cubicBezTo>
                    <a:pt x="8228" y="9860"/>
                    <a:pt x="8228" y="9900"/>
                    <a:pt x="8208" y="9962"/>
                  </a:cubicBezTo>
                  <a:cubicBezTo>
                    <a:pt x="8126" y="9880"/>
                    <a:pt x="8126" y="9839"/>
                    <a:pt x="8269" y="9758"/>
                  </a:cubicBezTo>
                  <a:close/>
                  <a:moveTo>
                    <a:pt x="9919" y="9636"/>
                  </a:moveTo>
                  <a:cubicBezTo>
                    <a:pt x="9939" y="9738"/>
                    <a:pt x="9959" y="9799"/>
                    <a:pt x="9959" y="9860"/>
                  </a:cubicBezTo>
                  <a:cubicBezTo>
                    <a:pt x="9939" y="9921"/>
                    <a:pt x="9898" y="9982"/>
                    <a:pt x="9857" y="10043"/>
                  </a:cubicBezTo>
                  <a:cubicBezTo>
                    <a:pt x="9837" y="10104"/>
                    <a:pt x="9837" y="10165"/>
                    <a:pt x="9817" y="10226"/>
                  </a:cubicBezTo>
                  <a:cubicBezTo>
                    <a:pt x="9674" y="10124"/>
                    <a:pt x="9674" y="10124"/>
                    <a:pt x="9613" y="9941"/>
                  </a:cubicBezTo>
                  <a:cubicBezTo>
                    <a:pt x="9677" y="9878"/>
                    <a:pt x="9715" y="9826"/>
                    <a:pt x="9788" y="9826"/>
                  </a:cubicBezTo>
                  <a:cubicBezTo>
                    <a:pt x="9808" y="9826"/>
                    <a:pt x="9831" y="9830"/>
                    <a:pt x="9857" y="9839"/>
                  </a:cubicBezTo>
                  <a:cubicBezTo>
                    <a:pt x="9878" y="9778"/>
                    <a:pt x="9878" y="9717"/>
                    <a:pt x="9919" y="9636"/>
                  </a:cubicBezTo>
                  <a:close/>
                  <a:moveTo>
                    <a:pt x="9494" y="10213"/>
                  </a:moveTo>
                  <a:cubicBezTo>
                    <a:pt x="9510" y="10213"/>
                    <a:pt x="9529" y="10217"/>
                    <a:pt x="9552" y="10226"/>
                  </a:cubicBezTo>
                  <a:cubicBezTo>
                    <a:pt x="9532" y="10287"/>
                    <a:pt x="9491" y="10328"/>
                    <a:pt x="9471" y="10389"/>
                  </a:cubicBezTo>
                  <a:cubicBezTo>
                    <a:pt x="9430" y="10369"/>
                    <a:pt x="9409" y="10369"/>
                    <a:pt x="9389" y="10349"/>
                  </a:cubicBezTo>
                  <a:cubicBezTo>
                    <a:pt x="9389" y="10328"/>
                    <a:pt x="9389" y="10308"/>
                    <a:pt x="9389" y="10308"/>
                  </a:cubicBezTo>
                  <a:cubicBezTo>
                    <a:pt x="9421" y="10260"/>
                    <a:pt x="9440" y="10213"/>
                    <a:pt x="9494" y="10213"/>
                  </a:cubicBezTo>
                  <a:close/>
                  <a:moveTo>
                    <a:pt x="18676" y="9615"/>
                  </a:moveTo>
                  <a:cubicBezTo>
                    <a:pt x="18757" y="9717"/>
                    <a:pt x="18737" y="9819"/>
                    <a:pt x="18676" y="9900"/>
                  </a:cubicBezTo>
                  <a:cubicBezTo>
                    <a:pt x="18696" y="9941"/>
                    <a:pt x="18737" y="9962"/>
                    <a:pt x="18757" y="9982"/>
                  </a:cubicBezTo>
                  <a:cubicBezTo>
                    <a:pt x="18778" y="9982"/>
                    <a:pt x="18778" y="9982"/>
                    <a:pt x="18818" y="9962"/>
                  </a:cubicBezTo>
                  <a:cubicBezTo>
                    <a:pt x="18839" y="10063"/>
                    <a:pt x="18900" y="10145"/>
                    <a:pt x="19002" y="10206"/>
                  </a:cubicBezTo>
                  <a:cubicBezTo>
                    <a:pt x="19022" y="10206"/>
                    <a:pt x="19042" y="10267"/>
                    <a:pt x="19042" y="10287"/>
                  </a:cubicBezTo>
                  <a:cubicBezTo>
                    <a:pt x="19063" y="10267"/>
                    <a:pt x="19103" y="10247"/>
                    <a:pt x="19103" y="10226"/>
                  </a:cubicBezTo>
                  <a:cubicBezTo>
                    <a:pt x="19042" y="10084"/>
                    <a:pt x="19185" y="9941"/>
                    <a:pt x="19083" y="9799"/>
                  </a:cubicBezTo>
                  <a:cubicBezTo>
                    <a:pt x="19112" y="9787"/>
                    <a:pt x="19135" y="9782"/>
                    <a:pt x="19155" y="9782"/>
                  </a:cubicBezTo>
                  <a:cubicBezTo>
                    <a:pt x="19208" y="9782"/>
                    <a:pt x="19237" y="9816"/>
                    <a:pt x="19266" y="9860"/>
                  </a:cubicBezTo>
                  <a:cubicBezTo>
                    <a:pt x="19368" y="9921"/>
                    <a:pt x="19470" y="9982"/>
                    <a:pt x="19470" y="10145"/>
                  </a:cubicBezTo>
                  <a:cubicBezTo>
                    <a:pt x="19450" y="10226"/>
                    <a:pt x="19429" y="10308"/>
                    <a:pt x="19409" y="10389"/>
                  </a:cubicBezTo>
                  <a:cubicBezTo>
                    <a:pt x="19348" y="10369"/>
                    <a:pt x="19307" y="10349"/>
                    <a:pt x="19246" y="10328"/>
                  </a:cubicBezTo>
                  <a:cubicBezTo>
                    <a:pt x="19216" y="10343"/>
                    <a:pt x="19175" y="10391"/>
                    <a:pt x="19123" y="10391"/>
                  </a:cubicBezTo>
                  <a:cubicBezTo>
                    <a:pt x="19104" y="10391"/>
                    <a:pt x="19084" y="10385"/>
                    <a:pt x="19063" y="10369"/>
                  </a:cubicBezTo>
                  <a:cubicBezTo>
                    <a:pt x="19063" y="10349"/>
                    <a:pt x="19063" y="10308"/>
                    <a:pt x="19042" y="10287"/>
                  </a:cubicBezTo>
                  <a:cubicBezTo>
                    <a:pt x="19042" y="10287"/>
                    <a:pt x="19002" y="10308"/>
                    <a:pt x="19002" y="10308"/>
                  </a:cubicBezTo>
                  <a:cubicBezTo>
                    <a:pt x="18900" y="10226"/>
                    <a:pt x="18757" y="10145"/>
                    <a:pt x="18757" y="9982"/>
                  </a:cubicBezTo>
                  <a:cubicBezTo>
                    <a:pt x="18737" y="10002"/>
                    <a:pt x="18717" y="10023"/>
                    <a:pt x="18717" y="10043"/>
                  </a:cubicBezTo>
                  <a:cubicBezTo>
                    <a:pt x="18737" y="10124"/>
                    <a:pt x="18676" y="10124"/>
                    <a:pt x="18635" y="10145"/>
                  </a:cubicBezTo>
                  <a:cubicBezTo>
                    <a:pt x="18655" y="10206"/>
                    <a:pt x="18676" y="10287"/>
                    <a:pt x="18696" y="10369"/>
                  </a:cubicBezTo>
                  <a:cubicBezTo>
                    <a:pt x="18757" y="10389"/>
                    <a:pt x="18859" y="10410"/>
                    <a:pt x="18961" y="10450"/>
                  </a:cubicBezTo>
                  <a:cubicBezTo>
                    <a:pt x="18941" y="10471"/>
                    <a:pt x="18941" y="10511"/>
                    <a:pt x="18920" y="10532"/>
                  </a:cubicBezTo>
                  <a:cubicBezTo>
                    <a:pt x="18818" y="10532"/>
                    <a:pt x="18717" y="10532"/>
                    <a:pt x="18615" y="10511"/>
                  </a:cubicBezTo>
                  <a:cubicBezTo>
                    <a:pt x="18594" y="10410"/>
                    <a:pt x="18574" y="10328"/>
                    <a:pt x="18533" y="10226"/>
                  </a:cubicBezTo>
                  <a:cubicBezTo>
                    <a:pt x="18472" y="10247"/>
                    <a:pt x="18431" y="10267"/>
                    <a:pt x="18370" y="10287"/>
                  </a:cubicBezTo>
                  <a:cubicBezTo>
                    <a:pt x="18391" y="10328"/>
                    <a:pt x="18391" y="10349"/>
                    <a:pt x="18431" y="10389"/>
                  </a:cubicBezTo>
                  <a:cubicBezTo>
                    <a:pt x="18411" y="10430"/>
                    <a:pt x="18391" y="10450"/>
                    <a:pt x="18350" y="10491"/>
                  </a:cubicBezTo>
                  <a:cubicBezTo>
                    <a:pt x="18350" y="10511"/>
                    <a:pt x="18330" y="10552"/>
                    <a:pt x="18330" y="10552"/>
                  </a:cubicBezTo>
                  <a:lnTo>
                    <a:pt x="18146" y="10552"/>
                  </a:lnTo>
                  <a:cubicBezTo>
                    <a:pt x="18207" y="10491"/>
                    <a:pt x="18268" y="10450"/>
                    <a:pt x="18309" y="10430"/>
                  </a:cubicBezTo>
                  <a:cubicBezTo>
                    <a:pt x="18289" y="10410"/>
                    <a:pt x="18248" y="10410"/>
                    <a:pt x="18228" y="10389"/>
                  </a:cubicBezTo>
                  <a:cubicBezTo>
                    <a:pt x="18187" y="10430"/>
                    <a:pt x="18146" y="10450"/>
                    <a:pt x="18106" y="10491"/>
                  </a:cubicBezTo>
                  <a:cubicBezTo>
                    <a:pt x="18065" y="10471"/>
                    <a:pt x="18044" y="10450"/>
                    <a:pt x="18044" y="10450"/>
                  </a:cubicBezTo>
                  <a:cubicBezTo>
                    <a:pt x="18013" y="10388"/>
                    <a:pt x="17982" y="10362"/>
                    <a:pt x="17933" y="10362"/>
                  </a:cubicBezTo>
                  <a:cubicBezTo>
                    <a:pt x="17924" y="10362"/>
                    <a:pt x="17914" y="10362"/>
                    <a:pt x="17903" y="10364"/>
                  </a:cubicBezTo>
                  <a:lnTo>
                    <a:pt x="17903" y="10364"/>
                  </a:lnTo>
                  <a:cubicBezTo>
                    <a:pt x="17922" y="10263"/>
                    <a:pt x="17924" y="10144"/>
                    <a:pt x="18044" y="10104"/>
                  </a:cubicBezTo>
                  <a:cubicBezTo>
                    <a:pt x="18085" y="10023"/>
                    <a:pt x="17963" y="9941"/>
                    <a:pt x="18065" y="9839"/>
                  </a:cubicBezTo>
                  <a:lnTo>
                    <a:pt x="18065" y="9839"/>
                  </a:lnTo>
                  <a:cubicBezTo>
                    <a:pt x="18126" y="9921"/>
                    <a:pt x="18167" y="9982"/>
                    <a:pt x="18228" y="10063"/>
                  </a:cubicBezTo>
                  <a:cubicBezTo>
                    <a:pt x="18309" y="10063"/>
                    <a:pt x="18391" y="10043"/>
                    <a:pt x="18472" y="10043"/>
                  </a:cubicBezTo>
                  <a:cubicBezTo>
                    <a:pt x="18508" y="10079"/>
                    <a:pt x="18545" y="10148"/>
                    <a:pt x="18610" y="10148"/>
                  </a:cubicBezTo>
                  <a:cubicBezTo>
                    <a:pt x="18618" y="10148"/>
                    <a:pt x="18626" y="10147"/>
                    <a:pt x="18635" y="10145"/>
                  </a:cubicBezTo>
                  <a:cubicBezTo>
                    <a:pt x="18594" y="10063"/>
                    <a:pt x="18554" y="9982"/>
                    <a:pt x="18513" y="9900"/>
                  </a:cubicBezTo>
                  <a:cubicBezTo>
                    <a:pt x="18472" y="9839"/>
                    <a:pt x="18411" y="9799"/>
                    <a:pt x="18431" y="9697"/>
                  </a:cubicBezTo>
                  <a:cubicBezTo>
                    <a:pt x="18513" y="9676"/>
                    <a:pt x="18594" y="9656"/>
                    <a:pt x="18676" y="9615"/>
                  </a:cubicBezTo>
                  <a:close/>
                  <a:moveTo>
                    <a:pt x="17888" y="10376"/>
                  </a:moveTo>
                  <a:lnTo>
                    <a:pt x="17888" y="10376"/>
                  </a:lnTo>
                  <a:cubicBezTo>
                    <a:pt x="17925" y="10414"/>
                    <a:pt x="17945" y="10453"/>
                    <a:pt x="17983" y="10491"/>
                  </a:cubicBezTo>
                  <a:cubicBezTo>
                    <a:pt x="17983" y="10532"/>
                    <a:pt x="17983" y="10573"/>
                    <a:pt x="17963" y="10613"/>
                  </a:cubicBezTo>
                  <a:cubicBezTo>
                    <a:pt x="17943" y="10613"/>
                    <a:pt x="17902" y="10613"/>
                    <a:pt x="17902" y="10593"/>
                  </a:cubicBezTo>
                  <a:cubicBezTo>
                    <a:pt x="17861" y="10552"/>
                    <a:pt x="17841" y="10491"/>
                    <a:pt x="17800" y="10430"/>
                  </a:cubicBezTo>
                  <a:cubicBezTo>
                    <a:pt x="17836" y="10412"/>
                    <a:pt x="17856" y="10394"/>
                    <a:pt x="17888" y="10376"/>
                  </a:cubicBezTo>
                  <a:close/>
                  <a:moveTo>
                    <a:pt x="19246" y="10511"/>
                  </a:moveTo>
                  <a:cubicBezTo>
                    <a:pt x="19327" y="10573"/>
                    <a:pt x="19327" y="10573"/>
                    <a:pt x="19368" y="10634"/>
                  </a:cubicBezTo>
                  <a:cubicBezTo>
                    <a:pt x="19348" y="10654"/>
                    <a:pt x="19327" y="10654"/>
                    <a:pt x="19287" y="10695"/>
                  </a:cubicBezTo>
                  <a:cubicBezTo>
                    <a:pt x="19266" y="10613"/>
                    <a:pt x="19266" y="10573"/>
                    <a:pt x="19246" y="10511"/>
                  </a:cubicBezTo>
                  <a:close/>
                  <a:moveTo>
                    <a:pt x="11792" y="10735"/>
                  </a:moveTo>
                  <a:cubicBezTo>
                    <a:pt x="11792" y="10824"/>
                    <a:pt x="11777" y="10882"/>
                    <a:pt x="11719" y="10882"/>
                  </a:cubicBezTo>
                  <a:cubicBezTo>
                    <a:pt x="11710" y="10882"/>
                    <a:pt x="11701" y="10881"/>
                    <a:pt x="11690" y="10878"/>
                  </a:cubicBezTo>
                  <a:cubicBezTo>
                    <a:pt x="11670" y="10776"/>
                    <a:pt x="11670" y="10776"/>
                    <a:pt x="11792" y="10735"/>
                  </a:cubicBezTo>
                  <a:close/>
                  <a:moveTo>
                    <a:pt x="6558" y="10165"/>
                  </a:moveTo>
                  <a:cubicBezTo>
                    <a:pt x="6619" y="10206"/>
                    <a:pt x="6701" y="10247"/>
                    <a:pt x="6782" y="10308"/>
                  </a:cubicBezTo>
                  <a:cubicBezTo>
                    <a:pt x="6782" y="10328"/>
                    <a:pt x="6762" y="10369"/>
                    <a:pt x="6762" y="10389"/>
                  </a:cubicBezTo>
                  <a:cubicBezTo>
                    <a:pt x="6884" y="10389"/>
                    <a:pt x="6986" y="10430"/>
                    <a:pt x="7108" y="10491"/>
                  </a:cubicBezTo>
                  <a:cubicBezTo>
                    <a:pt x="7067" y="10593"/>
                    <a:pt x="7169" y="10613"/>
                    <a:pt x="7190" y="10715"/>
                  </a:cubicBezTo>
                  <a:cubicBezTo>
                    <a:pt x="7169" y="10756"/>
                    <a:pt x="7128" y="10817"/>
                    <a:pt x="7088" y="10898"/>
                  </a:cubicBezTo>
                  <a:cubicBezTo>
                    <a:pt x="7006" y="10858"/>
                    <a:pt x="6945" y="10817"/>
                    <a:pt x="6864" y="10776"/>
                  </a:cubicBezTo>
                  <a:cubicBezTo>
                    <a:pt x="6803" y="10817"/>
                    <a:pt x="6762" y="10858"/>
                    <a:pt x="6721" y="10898"/>
                  </a:cubicBezTo>
                  <a:cubicBezTo>
                    <a:pt x="6619" y="10878"/>
                    <a:pt x="6517" y="10837"/>
                    <a:pt x="6416" y="10817"/>
                  </a:cubicBezTo>
                  <a:cubicBezTo>
                    <a:pt x="6416" y="10776"/>
                    <a:pt x="6436" y="10756"/>
                    <a:pt x="6436" y="10715"/>
                  </a:cubicBezTo>
                  <a:lnTo>
                    <a:pt x="6579" y="10715"/>
                  </a:lnTo>
                  <a:cubicBezTo>
                    <a:pt x="6599" y="10654"/>
                    <a:pt x="6599" y="10573"/>
                    <a:pt x="6599" y="10511"/>
                  </a:cubicBezTo>
                  <a:lnTo>
                    <a:pt x="6680" y="10511"/>
                  </a:lnTo>
                  <a:cubicBezTo>
                    <a:pt x="6701" y="10471"/>
                    <a:pt x="6742" y="10430"/>
                    <a:pt x="6762" y="10389"/>
                  </a:cubicBezTo>
                  <a:cubicBezTo>
                    <a:pt x="6701" y="10389"/>
                    <a:pt x="6660" y="10389"/>
                    <a:pt x="6599" y="10369"/>
                  </a:cubicBezTo>
                  <a:cubicBezTo>
                    <a:pt x="6579" y="10308"/>
                    <a:pt x="6579" y="10247"/>
                    <a:pt x="6558" y="10165"/>
                  </a:cubicBezTo>
                  <a:close/>
                  <a:moveTo>
                    <a:pt x="13747" y="10735"/>
                  </a:moveTo>
                  <a:cubicBezTo>
                    <a:pt x="13747" y="10797"/>
                    <a:pt x="13768" y="10837"/>
                    <a:pt x="13768" y="10919"/>
                  </a:cubicBezTo>
                  <a:cubicBezTo>
                    <a:pt x="13727" y="10919"/>
                    <a:pt x="13707" y="10898"/>
                    <a:pt x="13645" y="10898"/>
                  </a:cubicBezTo>
                  <a:cubicBezTo>
                    <a:pt x="13666" y="10837"/>
                    <a:pt x="13686" y="10776"/>
                    <a:pt x="13707" y="10735"/>
                  </a:cubicBezTo>
                  <a:close/>
                  <a:moveTo>
                    <a:pt x="13707" y="11102"/>
                  </a:moveTo>
                  <a:cubicBezTo>
                    <a:pt x="13666" y="11143"/>
                    <a:pt x="13645" y="11183"/>
                    <a:pt x="13645" y="11204"/>
                  </a:cubicBezTo>
                  <a:cubicBezTo>
                    <a:pt x="13628" y="11204"/>
                    <a:pt x="13611" y="11206"/>
                    <a:pt x="13592" y="11206"/>
                  </a:cubicBezTo>
                  <a:cubicBezTo>
                    <a:pt x="13546" y="11206"/>
                    <a:pt x="13494" y="11195"/>
                    <a:pt x="13421" y="11122"/>
                  </a:cubicBezTo>
                  <a:cubicBezTo>
                    <a:pt x="13544" y="11122"/>
                    <a:pt x="13605" y="11102"/>
                    <a:pt x="13707" y="11102"/>
                  </a:cubicBezTo>
                  <a:close/>
                  <a:moveTo>
                    <a:pt x="17108" y="11021"/>
                  </a:moveTo>
                  <a:cubicBezTo>
                    <a:pt x="17148" y="11041"/>
                    <a:pt x="17169" y="11061"/>
                    <a:pt x="17209" y="11082"/>
                  </a:cubicBezTo>
                  <a:cubicBezTo>
                    <a:pt x="17189" y="11122"/>
                    <a:pt x="17169" y="11163"/>
                    <a:pt x="17148" y="11224"/>
                  </a:cubicBezTo>
                  <a:lnTo>
                    <a:pt x="17032" y="11224"/>
                  </a:lnTo>
                  <a:cubicBezTo>
                    <a:pt x="17053" y="11153"/>
                    <a:pt x="17089" y="11095"/>
                    <a:pt x="17108" y="11021"/>
                  </a:cubicBezTo>
                  <a:close/>
                  <a:moveTo>
                    <a:pt x="9165" y="11102"/>
                  </a:moveTo>
                  <a:lnTo>
                    <a:pt x="9165" y="11102"/>
                  </a:lnTo>
                  <a:cubicBezTo>
                    <a:pt x="9246" y="11143"/>
                    <a:pt x="9287" y="11163"/>
                    <a:pt x="9348" y="11204"/>
                  </a:cubicBezTo>
                  <a:cubicBezTo>
                    <a:pt x="9299" y="11236"/>
                    <a:pt x="9267" y="11256"/>
                    <a:pt x="9243" y="11256"/>
                  </a:cubicBezTo>
                  <a:cubicBezTo>
                    <a:pt x="9207" y="11256"/>
                    <a:pt x="9189" y="11212"/>
                    <a:pt x="9165" y="11102"/>
                  </a:cubicBezTo>
                  <a:close/>
                  <a:moveTo>
                    <a:pt x="11365" y="10165"/>
                  </a:moveTo>
                  <a:lnTo>
                    <a:pt x="11365" y="10165"/>
                  </a:lnTo>
                  <a:cubicBezTo>
                    <a:pt x="11344" y="10267"/>
                    <a:pt x="11324" y="10349"/>
                    <a:pt x="11324" y="10430"/>
                  </a:cubicBezTo>
                  <a:cubicBezTo>
                    <a:pt x="11283" y="10471"/>
                    <a:pt x="11263" y="10491"/>
                    <a:pt x="11222" y="10532"/>
                  </a:cubicBezTo>
                  <a:cubicBezTo>
                    <a:pt x="11222" y="10552"/>
                    <a:pt x="11242" y="10593"/>
                    <a:pt x="11242" y="10634"/>
                  </a:cubicBezTo>
                  <a:cubicBezTo>
                    <a:pt x="11202" y="10695"/>
                    <a:pt x="11140" y="10735"/>
                    <a:pt x="11100" y="10776"/>
                  </a:cubicBezTo>
                  <a:cubicBezTo>
                    <a:pt x="11059" y="10817"/>
                    <a:pt x="11018" y="10878"/>
                    <a:pt x="10978" y="10919"/>
                  </a:cubicBezTo>
                  <a:cubicBezTo>
                    <a:pt x="11039" y="10980"/>
                    <a:pt x="11100" y="11021"/>
                    <a:pt x="11161" y="11082"/>
                  </a:cubicBezTo>
                  <a:cubicBezTo>
                    <a:pt x="11161" y="11143"/>
                    <a:pt x="11161" y="11204"/>
                    <a:pt x="11161" y="11265"/>
                  </a:cubicBezTo>
                  <a:cubicBezTo>
                    <a:pt x="11100" y="11285"/>
                    <a:pt x="11039" y="11326"/>
                    <a:pt x="10957" y="11367"/>
                  </a:cubicBezTo>
                  <a:cubicBezTo>
                    <a:pt x="10957" y="11346"/>
                    <a:pt x="10937" y="11326"/>
                    <a:pt x="10937" y="11306"/>
                  </a:cubicBezTo>
                  <a:cubicBezTo>
                    <a:pt x="10876" y="11224"/>
                    <a:pt x="10916" y="11122"/>
                    <a:pt x="10835" y="11061"/>
                  </a:cubicBezTo>
                  <a:cubicBezTo>
                    <a:pt x="10855" y="10980"/>
                    <a:pt x="10896" y="10939"/>
                    <a:pt x="10978" y="10919"/>
                  </a:cubicBezTo>
                  <a:cubicBezTo>
                    <a:pt x="10916" y="10797"/>
                    <a:pt x="10998" y="10674"/>
                    <a:pt x="11039" y="10552"/>
                  </a:cubicBezTo>
                  <a:cubicBezTo>
                    <a:pt x="11100" y="10450"/>
                    <a:pt x="11181" y="10349"/>
                    <a:pt x="11263" y="10247"/>
                  </a:cubicBezTo>
                  <a:cubicBezTo>
                    <a:pt x="11283" y="10226"/>
                    <a:pt x="11324" y="10206"/>
                    <a:pt x="11365" y="10165"/>
                  </a:cubicBezTo>
                  <a:close/>
                  <a:moveTo>
                    <a:pt x="17030" y="11231"/>
                  </a:moveTo>
                  <a:lnTo>
                    <a:pt x="17030" y="11231"/>
                  </a:lnTo>
                  <a:cubicBezTo>
                    <a:pt x="17049" y="11272"/>
                    <a:pt x="17069" y="11328"/>
                    <a:pt x="17108" y="11367"/>
                  </a:cubicBezTo>
                  <a:cubicBezTo>
                    <a:pt x="17087" y="11367"/>
                    <a:pt x="17087" y="11387"/>
                    <a:pt x="17067" y="11387"/>
                  </a:cubicBezTo>
                  <a:cubicBezTo>
                    <a:pt x="17026" y="11367"/>
                    <a:pt x="16985" y="11346"/>
                    <a:pt x="16924" y="11326"/>
                  </a:cubicBezTo>
                  <a:cubicBezTo>
                    <a:pt x="16985" y="11285"/>
                    <a:pt x="17006" y="11265"/>
                    <a:pt x="17026" y="11245"/>
                  </a:cubicBezTo>
                  <a:cubicBezTo>
                    <a:pt x="17027" y="11240"/>
                    <a:pt x="17028" y="11236"/>
                    <a:pt x="17030" y="11231"/>
                  </a:cubicBezTo>
                  <a:close/>
                  <a:moveTo>
                    <a:pt x="6579" y="11306"/>
                  </a:moveTo>
                  <a:cubicBezTo>
                    <a:pt x="6599" y="11346"/>
                    <a:pt x="6619" y="11367"/>
                    <a:pt x="6640" y="11428"/>
                  </a:cubicBezTo>
                  <a:cubicBezTo>
                    <a:pt x="6558" y="11408"/>
                    <a:pt x="6497" y="11387"/>
                    <a:pt x="6456" y="11367"/>
                  </a:cubicBezTo>
                  <a:lnTo>
                    <a:pt x="6456" y="11367"/>
                  </a:lnTo>
                  <a:cubicBezTo>
                    <a:pt x="6456" y="11408"/>
                    <a:pt x="6477" y="11428"/>
                    <a:pt x="6497" y="11489"/>
                  </a:cubicBezTo>
                  <a:lnTo>
                    <a:pt x="6334" y="11489"/>
                  </a:lnTo>
                  <a:cubicBezTo>
                    <a:pt x="6334" y="11448"/>
                    <a:pt x="6314" y="11428"/>
                    <a:pt x="6293" y="11387"/>
                  </a:cubicBezTo>
                  <a:cubicBezTo>
                    <a:pt x="6334" y="11387"/>
                    <a:pt x="6334" y="11367"/>
                    <a:pt x="6355" y="11367"/>
                  </a:cubicBezTo>
                  <a:lnTo>
                    <a:pt x="6456" y="11367"/>
                  </a:lnTo>
                  <a:cubicBezTo>
                    <a:pt x="6497" y="11346"/>
                    <a:pt x="6538" y="11326"/>
                    <a:pt x="6579" y="11306"/>
                  </a:cubicBezTo>
                  <a:close/>
                  <a:moveTo>
                    <a:pt x="13462" y="11326"/>
                  </a:moveTo>
                  <a:lnTo>
                    <a:pt x="13462" y="11326"/>
                  </a:lnTo>
                  <a:cubicBezTo>
                    <a:pt x="13523" y="11408"/>
                    <a:pt x="13462" y="11448"/>
                    <a:pt x="13442" y="11530"/>
                  </a:cubicBezTo>
                  <a:lnTo>
                    <a:pt x="13259" y="11530"/>
                  </a:lnTo>
                  <a:cubicBezTo>
                    <a:pt x="13259" y="11509"/>
                    <a:pt x="13259" y="11489"/>
                    <a:pt x="13259" y="11469"/>
                  </a:cubicBezTo>
                  <a:cubicBezTo>
                    <a:pt x="13320" y="11428"/>
                    <a:pt x="13381" y="11367"/>
                    <a:pt x="13462" y="11326"/>
                  </a:cubicBezTo>
                  <a:close/>
                  <a:moveTo>
                    <a:pt x="11202" y="11367"/>
                  </a:moveTo>
                  <a:lnTo>
                    <a:pt x="11202" y="11367"/>
                  </a:lnTo>
                  <a:cubicBezTo>
                    <a:pt x="11242" y="11448"/>
                    <a:pt x="11263" y="11509"/>
                    <a:pt x="11324" y="11611"/>
                  </a:cubicBezTo>
                  <a:cubicBezTo>
                    <a:pt x="11161" y="11550"/>
                    <a:pt x="11161" y="11489"/>
                    <a:pt x="11202" y="11367"/>
                  </a:cubicBezTo>
                  <a:close/>
                  <a:moveTo>
                    <a:pt x="14480" y="11489"/>
                  </a:moveTo>
                  <a:lnTo>
                    <a:pt x="14480" y="11489"/>
                  </a:lnTo>
                  <a:cubicBezTo>
                    <a:pt x="14542" y="11570"/>
                    <a:pt x="14562" y="11632"/>
                    <a:pt x="14603" y="11693"/>
                  </a:cubicBezTo>
                  <a:cubicBezTo>
                    <a:pt x="14562" y="11713"/>
                    <a:pt x="14542" y="11713"/>
                    <a:pt x="14521" y="11713"/>
                  </a:cubicBezTo>
                  <a:cubicBezTo>
                    <a:pt x="14440" y="11672"/>
                    <a:pt x="14419" y="11611"/>
                    <a:pt x="14480" y="11489"/>
                  </a:cubicBezTo>
                  <a:close/>
                  <a:moveTo>
                    <a:pt x="6436" y="11570"/>
                  </a:moveTo>
                  <a:cubicBezTo>
                    <a:pt x="6599" y="11570"/>
                    <a:pt x="6660" y="11652"/>
                    <a:pt x="6742" y="11774"/>
                  </a:cubicBezTo>
                  <a:lnTo>
                    <a:pt x="6517" y="11774"/>
                  </a:lnTo>
                  <a:cubicBezTo>
                    <a:pt x="6497" y="11713"/>
                    <a:pt x="6477" y="11652"/>
                    <a:pt x="6436" y="11570"/>
                  </a:cubicBezTo>
                  <a:close/>
                  <a:moveTo>
                    <a:pt x="10692" y="11326"/>
                  </a:moveTo>
                  <a:cubicBezTo>
                    <a:pt x="10733" y="11326"/>
                    <a:pt x="10754" y="11346"/>
                    <a:pt x="10774" y="11346"/>
                  </a:cubicBezTo>
                  <a:cubicBezTo>
                    <a:pt x="10815" y="11448"/>
                    <a:pt x="10835" y="11570"/>
                    <a:pt x="10855" y="11672"/>
                  </a:cubicBezTo>
                  <a:lnTo>
                    <a:pt x="10896" y="11672"/>
                  </a:lnTo>
                  <a:cubicBezTo>
                    <a:pt x="10896" y="11611"/>
                    <a:pt x="10876" y="11570"/>
                    <a:pt x="10876" y="11489"/>
                  </a:cubicBezTo>
                  <a:cubicBezTo>
                    <a:pt x="10916" y="11469"/>
                    <a:pt x="10957" y="11448"/>
                    <a:pt x="10978" y="11448"/>
                  </a:cubicBezTo>
                  <a:cubicBezTo>
                    <a:pt x="11079" y="11489"/>
                    <a:pt x="11059" y="11550"/>
                    <a:pt x="11018" y="11611"/>
                  </a:cubicBezTo>
                  <a:cubicBezTo>
                    <a:pt x="11100" y="11632"/>
                    <a:pt x="11202" y="11632"/>
                    <a:pt x="11242" y="11754"/>
                  </a:cubicBezTo>
                  <a:cubicBezTo>
                    <a:pt x="11181" y="11754"/>
                    <a:pt x="11120" y="11733"/>
                    <a:pt x="11059" y="11733"/>
                  </a:cubicBezTo>
                  <a:cubicBezTo>
                    <a:pt x="10998" y="11774"/>
                    <a:pt x="10937" y="11835"/>
                    <a:pt x="10876" y="11876"/>
                  </a:cubicBezTo>
                  <a:cubicBezTo>
                    <a:pt x="10820" y="11839"/>
                    <a:pt x="10781" y="11818"/>
                    <a:pt x="10728" y="11800"/>
                  </a:cubicBezTo>
                  <a:lnTo>
                    <a:pt x="10728" y="11800"/>
                  </a:lnTo>
                  <a:cubicBezTo>
                    <a:pt x="10729" y="11798"/>
                    <a:pt x="10731" y="11796"/>
                    <a:pt x="10733" y="11794"/>
                  </a:cubicBezTo>
                  <a:cubicBezTo>
                    <a:pt x="10631" y="11754"/>
                    <a:pt x="10591" y="11693"/>
                    <a:pt x="10611" y="11591"/>
                  </a:cubicBezTo>
                  <a:cubicBezTo>
                    <a:pt x="10611" y="11489"/>
                    <a:pt x="10631" y="11408"/>
                    <a:pt x="10692" y="11326"/>
                  </a:cubicBezTo>
                  <a:close/>
                  <a:moveTo>
                    <a:pt x="8672" y="9672"/>
                  </a:moveTo>
                  <a:cubicBezTo>
                    <a:pt x="8743" y="9672"/>
                    <a:pt x="8760" y="9728"/>
                    <a:pt x="8778" y="9799"/>
                  </a:cubicBezTo>
                  <a:lnTo>
                    <a:pt x="9063" y="9758"/>
                  </a:lnTo>
                  <a:lnTo>
                    <a:pt x="9063" y="9758"/>
                  </a:lnTo>
                  <a:cubicBezTo>
                    <a:pt x="9043" y="9799"/>
                    <a:pt x="9043" y="9819"/>
                    <a:pt x="9043" y="9880"/>
                  </a:cubicBezTo>
                  <a:cubicBezTo>
                    <a:pt x="9096" y="9898"/>
                    <a:pt x="9087" y="10010"/>
                    <a:pt x="9166" y="10010"/>
                  </a:cubicBezTo>
                  <a:cubicBezTo>
                    <a:pt x="9178" y="10010"/>
                    <a:pt x="9191" y="10007"/>
                    <a:pt x="9206" y="10002"/>
                  </a:cubicBezTo>
                  <a:cubicBezTo>
                    <a:pt x="9165" y="9900"/>
                    <a:pt x="9165" y="9839"/>
                    <a:pt x="9287" y="9799"/>
                  </a:cubicBezTo>
                  <a:cubicBezTo>
                    <a:pt x="9308" y="9860"/>
                    <a:pt x="9328" y="9900"/>
                    <a:pt x="9348" y="9941"/>
                  </a:cubicBezTo>
                  <a:cubicBezTo>
                    <a:pt x="9369" y="9982"/>
                    <a:pt x="9430" y="9962"/>
                    <a:pt x="9409" y="10043"/>
                  </a:cubicBezTo>
                  <a:cubicBezTo>
                    <a:pt x="9328" y="10023"/>
                    <a:pt x="9267" y="10002"/>
                    <a:pt x="9206" y="9982"/>
                  </a:cubicBezTo>
                  <a:lnTo>
                    <a:pt x="9206" y="9982"/>
                  </a:lnTo>
                  <a:cubicBezTo>
                    <a:pt x="9226" y="10063"/>
                    <a:pt x="9246" y="10124"/>
                    <a:pt x="9267" y="10206"/>
                  </a:cubicBezTo>
                  <a:cubicBezTo>
                    <a:pt x="9226" y="10226"/>
                    <a:pt x="9206" y="10247"/>
                    <a:pt x="9145" y="10267"/>
                  </a:cubicBezTo>
                  <a:cubicBezTo>
                    <a:pt x="9124" y="10206"/>
                    <a:pt x="9084" y="10165"/>
                    <a:pt x="9063" y="10104"/>
                  </a:cubicBezTo>
                  <a:cubicBezTo>
                    <a:pt x="9002" y="10084"/>
                    <a:pt x="8941" y="10063"/>
                    <a:pt x="8880" y="10043"/>
                  </a:cubicBezTo>
                  <a:cubicBezTo>
                    <a:pt x="8880" y="10023"/>
                    <a:pt x="8860" y="10002"/>
                    <a:pt x="8839" y="9982"/>
                  </a:cubicBezTo>
                  <a:lnTo>
                    <a:pt x="8819" y="9982"/>
                  </a:lnTo>
                  <a:cubicBezTo>
                    <a:pt x="8839" y="10063"/>
                    <a:pt x="8880" y="10124"/>
                    <a:pt x="8900" y="10206"/>
                  </a:cubicBezTo>
                  <a:cubicBezTo>
                    <a:pt x="8900" y="10226"/>
                    <a:pt x="8880" y="10267"/>
                    <a:pt x="8880" y="10308"/>
                  </a:cubicBezTo>
                  <a:cubicBezTo>
                    <a:pt x="8880" y="10349"/>
                    <a:pt x="8900" y="10410"/>
                    <a:pt x="8921" y="10450"/>
                  </a:cubicBezTo>
                  <a:cubicBezTo>
                    <a:pt x="8961" y="10450"/>
                    <a:pt x="9022" y="10430"/>
                    <a:pt x="9084" y="10410"/>
                  </a:cubicBezTo>
                  <a:lnTo>
                    <a:pt x="9084" y="10410"/>
                  </a:lnTo>
                  <a:cubicBezTo>
                    <a:pt x="9063" y="10532"/>
                    <a:pt x="9022" y="10552"/>
                    <a:pt x="8921" y="10573"/>
                  </a:cubicBezTo>
                  <a:cubicBezTo>
                    <a:pt x="8921" y="10532"/>
                    <a:pt x="8921" y="10511"/>
                    <a:pt x="8921" y="10471"/>
                  </a:cubicBezTo>
                  <a:lnTo>
                    <a:pt x="8778" y="10471"/>
                  </a:lnTo>
                  <a:cubicBezTo>
                    <a:pt x="8778" y="10532"/>
                    <a:pt x="8778" y="10593"/>
                    <a:pt x="8778" y="10674"/>
                  </a:cubicBezTo>
                  <a:cubicBezTo>
                    <a:pt x="8860" y="10654"/>
                    <a:pt x="8921" y="10634"/>
                    <a:pt x="9002" y="10613"/>
                  </a:cubicBezTo>
                  <a:cubicBezTo>
                    <a:pt x="9022" y="10654"/>
                    <a:pt x="9063" y="10695"/>
                    <a:pt x="9084" y="10735"/>
                  </a:cubicBezTo>
                  <a:cubicBezTo>
                    <a:pt x="9022" y="10756"/>
                    <a:pt x="9002" y="10776"/>
                    <a:pt x="8961" y="10776"/>
                  </a:cubicBezTo>
                  <a:cubicBezTo>
                    <a:pt x="8961" y="10817"/>
                    <a:pt x="8941" y="10878"/>
                    <a:pt x="8941" y="10959"/>
                  </a:cubicBezTo>
                  <a:cubicBezTo>
                    <a:pt x="8880" y="10878"/>
                    <a:pt x="8860" y="10817"/>
                    <a:pt x="8839" y="10756"/>
                  </a:cubicBezTo>
                  <a:cubicBezTo>
                    <a:pt x="8778" y="10735"/>
                    <a:pt x="8737" y="10735"/>
                    <a:pt x="8676" y="10715"/>
                  </a:cubicBezTo>
                  <a:cubicBezTo>
                    <a:pt x="8615" y="10776"/>
                    <a:pt x="8554" y="10858"/>
                    <a:pt x="8493" y="10939"/>
                  </a:cubicBezTo>
                  <a:cubicBezTo>
                    <a:pt x="8513" y="10980"/>
                    <a:pt x="8534" y="11000"/>
                    <a:pt x="8554" y="11041"/>
                  </a:cubicBezTo>
                  <a:cubicBezTo>
                    <a:pt x="8534" y="11061"/>
                    <a:pt x="8513" y="11102"/>
                    <a:pt x="8493" y="11143"/>
                  </a:cubicBezTo>
                  <a:cubicBezTo>
                    <a:pt x="8493" y="11183"/>
                    <a:pt x="8493" y="11245"/>
                    <a:pt x="8493" y="11326"/>
                  </a:cubicBezTo>
                  <a:cubicBezTo>
                    <a:pt x="8432" y="11306"/>
                    <a:pt x="8391" y="11306"/>
                    <a:pt x="8350" y="11306"/>
                  </a:cubicBezTo>
                  <a:cubicBezTo>
                    <a:pt x="8269" y="11387"/>
                    <a:pt x="8310" y="11489"/>
                    <a:pt x="8310" y="11591"/>
                  </a:cubicBezTo>
                  <a:cubicBezTo>
                    <a:pt x="8269" y="11611"/>
                    <a:pt x="8228" y="11632"/>
                    <a:pt x="8167" y="11672"/>
                  </a:cubicBezTo>
                  <a:cubicBezTo>
                    <a:pt x="8147" y="11733"/>
                    <a:pt x="8126" y="11794"/>
                    <a:pt x="8106" y="11896"/>
                  </a:cubicBezTo>
                  <a:cubicBezTo>
                    <a:pt x="7984" y="11794"/>
                    <a:pt x="8106" y="11693"/>
                    <a:pt x="8045" y="11632"/>
                  </a:cubicBezTo>
                  <a:lnTo>
                    <a:pt x="8045" y="11632"/>
                  </a:lnTo>
                  <a:cubicBezTo>
                    <a:pt x="8045" y="11632"/>
                    <a:pt x="7984" y="11733"/>
                    <a:pt x="7963" y="11754"/>
                  </a:cubicBezTo>
                  <a:cubicBezTo>
                    <a:pt x="7943" y="11774"/>
                    <a:pt x="7902" y="11774"/>
                    <a:pt x="7841" y="11794"/>
                  </a:cubicBezTo>
                  <a:cubicBezTo>
                    <a:pt x="7902" y="11672"/>
                    <a:pt x="7923" y="11550"/>
                    <a:pt x="7984" y="11428"/>
                  </a:cubicBezTo>
                  <a:lnTo>
                    <a:pt x="8167" y="11428"/>
                  </a:lnTo>
                  <a:cubicBezTo>
                    <a:pt x="8167" y="11367"/>
                    <a:pt x="8167" y="11306"/>
                    <a:pt x="8167" y="11245"/>
                  </a:cubicBezTo>
                  <a:cubicBezTo>
                    <a:pt x="8208" y="11204"/>
                    <a:pt x="8249" y="11163"/>
                    <a:pt x="8330" y="11102"/>
                  </a:cubicBezTo>
                  <a:cubicBezTo>
                    <a:pt x="8269" y="11082"/>
                    <a:pt x="8249" y="11082"/>
                    <a:pt x="8208" y="11082"/>
                  </a:cubicBezTo>
                  <a:cubicBezTo>
                    <a:pt x="8147" y="10959"/>
                    <a:pt x="8086" y="10817"/>
                    <a:pt x="8025" y="10674"/>
                  </a:cubicBezTo>
                  <a:cubicBezTo>
                    <a:pt x="8086" y="10654"/>
                    <a:pt x="8126" y="10654"/>
                    <a:pt x="8187" y="10654"/>
                  </a:cubicBezTo>
                  <a:cubicBezTo>
                    <a:pt x="8167" y="10552"/>
                    <a:pt x="8025" y="10491"/>
                    <a:pt x="8086" y="10349"/>
                  </a:cubicBezTo>
                  <a:lnTo>
                    <a:pt x="8086" y="10349"/>
                  </a:lnTo>
                  <a:cubicBezTo>
                    <a:pt x="8147" y="10369"/>
                    <a:pt x="8249" y="10389"/>
                    <a:pt x="8330" y="10410"/>
                  </a:cubicBezTo>
                  <a:cubicBezTo>
                    <a:pt x="8371" y="10511"/>
                    <a:pt x="8411" y="10634"/>
                    <a:pt x="8452" y="10735"/>
                  </a:cubicBezTo>
                  <a:cubicBezTo>
                    <a:pt x="8452" y="10715"/>
                    <a:pt x="8473" y="10695"/>
                    <a:pt x="8493" y="10654"/>
                  </a:cubicBezTo>
                  <a:cubicBezTo>
                    <a:pt x="8452" y="10491"/>
                    <a:pt x="8452" y="10491"/>
                    <a:pt x="8493" y="10349"/>
                  </a:cubicBezTo>
                  <a:cubicBezTo>
                    <a:pt x="8513" y="10369"/>
                    <a:pt x="8534" y="10389"/>
                    <a:pt x="8554" y="10410"/>
                  </a:cubicBezTo>
                  <a:cubicBezTo>
                    <a:pt x="8574" y="10410"/>
                    <a:pt x="8595" y="10430"/>
                    <a:pt x="8615" y="10430"/>
                  </a:cubicBezTo>
                  <a:cubicBezTo>
                    <a:pt x="8615" y="10430"/>
                    <a:pt x="8656" y="10410"/>
                    <a:pt x="8656" y="10410"/>
                  </a:cubicBezTo>
                  <a:cubicBezTo>
                    <a:pt x="8656" y="10328"/>
                    <a:pt x="8697" y="10247"/>
                    <a:pt x="8717" y="10165"/>
                  </a:cubicBezTo>
                  <a:cubicBezTo>
                    <a:pt x="8737" y="10104"/>
                    <a:pt x="8697" y="10063"/>
                    <a:pt x="8697" y="9982"/>
                  </a:cubicBezTo>
                  <a:cubicBezTo>
                    <a:pt x="8656" y="10002"/>
                    <a:pt x="8615" y="10023"/>
                    <a:pt x="8574" y="10023"/>
                  </a:cubicBezTo>
                  <a:cubicBezTo>
                    <a:pt x="8595" y="10063"/>
                    <a:pt x="8615" y="10104"/>
                    <a:pt x="8615" y="10145"/>
                  </a:cubicBezTo>
                  <a:cubicBezTo>
                    <a:pt x="8602" y="10145"/>
                    <a:pt x="8579" y="10154"/>
                    <a:pt x="8559" y="10154"/>
                  </a:cubicBezTo>
                  <a:cubicBezTo>
                    <a:pt x="8550" y="10154"/>
                    <a:pt x="8540" y="10152"/>
                    <a:pt x="8534" y="10145"/>
                  </a:cubicBezTo>
                  <a:cubicBezTo>
                    <a:pt x="8493" y="10124"/>
                    <a:pt x="8452" y="10084"/>
                    <a:pt x="8391" y="10023"/>
                  </a:cubicBezTo>
                  <a:cubicBezTo>
                    <a:pt x="8452" y="9962"/>
                    <a:pt x="8493" y="9900"/>
                    <a:pt x="8554" y="9839"/>
                  </a:cubicBezTo>
                  <a:cubicBezTo>
                    <a:pt x="8493" y="9819"/>
                    <a:pt x="8432" y="9799"/>
                    <a:pt x="8371" y="9758"/>
                  </a:cubicBezTo>
                  <a:cubicBezTo>
                    <a:pt x="8397" y="9718"/>
                    <a:pt x="8432" y="9687"/>
                    <a:pt x="8476" y="9687"/>
                  </a:cubicBezTo>
                  <a:cubicBezTo>
                    <a:pt x="8500" y="9687"/>
                    <a:pt x="8526" y="9696"/>
                    <a:pt x="8554" y="9717"/>
                  </a:cubicBezTo>
                  <a:cubicBezTo>
                    <a:pt x="8554" y="9758"/>
                    <a:pt x="8554" y="9819"/>
                    <a:pt x="8554" y="9860"/>
                  </a:cubicBezTo>
                  <a:cubicBezTo>
                    <a:pt x="8636" y="9819"/>
                    <a:pt x="8615" y="9738"/>
                    <a:pt x="8636" y="9676"/>
                  </a:cubicBezTo>
                  <a:cubicBezTo>
                    <a:pt x="8649" y="9674"/>
                    <a:pt x="8661" y="9672"/>
                    <a:pt x="8672" y="9672"/>
                  </a:cubicBezTo>
                  <a:close/>
                  <a:moveTo>
                    <a:pt x="6212" y="11611"/>
                  </a:moveTo>
                  <a:lnTo>
                    <a:pt x="6212" y="11611"/>
                  </a:lnTo>
                  <a:cubicBezTo>
                    <a:pt x="6192" y="11733"/>
                    <a:pt x="6192" y="11835"/>
                    <a:pt x="6151" y="11937"/>
                  </a:cubicBezTo>
                  <a:cubicBezTo>
                    <a:pt x="6049" y="11896"/>
                    <a:pt x="6090" y="11835"/>
                    <a:pt x="6090" y="11794"/>
                  </a:cubicBezTo>
                  <a:cubicBezTo>
                    <a:pt x="6110" y="11733"/>
                    <a:pt x="6069" y="11652"/>
                    <a:pt x="6212" y="11611"/>
                  </a:cubicBezTo>
                  <a:close/>
                  <a:moveTo>
                    <a:pt x="10719" y="11806"/>
                  </a:moveTo>
                  <a:lnTo>
                    <a:pt x="10719" y="11806"/>
                  </a:lnTo>
                  <a:cubicBezTo>
                    <a:pt x="10757" y="11884"/>
                    <a:pt x="10797" y="11961"/>
                    <a:pt x="10855" y="12039"/>
                  </a:cubicBezTo>
                  <a:cubicBezTo>
                    <a:pt x="10733" y="12120"/>
                    <a:pt x="10733" y="12120"/>
                    <a:pt x="10550" y="12141"/>
                  </a:cubicBezTo>
                  <a:cubicBezTo>
                    <a:pt x="10530" y="12120"/>
                    <a:pt x="10489" y="12080"/>
                    <a:pt x="10448" y="12039"/>
                  </a:cubicBezTo>
                  <a:cubicBezTo>
                    <a:pt x="10509" y="11998"/>
                    <a:pt x="10530" y="11978"/>
                    <a:pt x="10570" y="11957"/>
                  </a:cubicBezTo>
                  <a:cubicBezTo>
                    <a:pt x="10611" y="11978"/>
                    <a:pt x="10652" y="11998"/>
                    <a:pt x="10692" y="12018"/>
                  </a:cubicBezTo>
                  <a:cubicBezTo>
                    <a:pt x="10692" y="11957"/>
                    <a:pt x="10672" y="11896"/>
                    <a:pt x="10652" y="11835"/>
                  </a:cubicBezTo>
                  <a:cubicBezTo>
                    <a:pt x="10683" y="11820"/>
                    <a:pt x="10702" y="11816"/>
                    <a:pt x="10719" y="11806"/>
                  </a:cubicBezTo>
                  <a:close/>
                  <a:moveTo>
                    <a:pt x="18472" y="12080"/>
                  </a:moveTo>
                  <a:cubicBezTo>
                    <a:pt x="18489" y="12113"/>
                    <a:pt x="18505" y="12133"/>
                    <a:pt x="18522" y="12161"/>
                  </a:cubicBezTo>
                  <a:lnTo>
                    <a:pt x="18268" y="12161"/>
                  </a:lnTo>
                  <a:cubicBezTo>
                    <a:pt x="18370" y="12141"/>
                    <a:pt x="18411" y="12100"/>
                    <a:pt x="18472" y="12080"/>
                  </a:cubicBezTo>
                  <a:close/>
                  <a:moveTo>
                    <a:pt x="8656" y="12222"/>
                  </a:moveTo>
                  <a:cubicBezTo>
                    <a:pt x="8636" y="12283"/>
                    <a:pt x="8615" y="12324"/>
                    <a:pt x="8595" y="12344"/>
                  </a:cubicBezTo>
                  <a:lnTo>
                    <a:pt x="8554" y="12344"/>
                  </a:lnTo>
                  <a:cubicBezTo>
                    <a:pt x="8554" y="12304"/>
                    <a:pt x="8554" y="12263"/>
                    <a:pt x="8534" y="12222"/>
                  </a:cubicBezTo>
                  <a:close/>
                  <a:moveTo>
                    <a:pt x="11120" y="12243"/>
                  </a:moveTo>
                  <a:lnTo>
                    <a:pt x="11120" y="12243"/>
                  </a:lnTo>
                  <a:cubicBezTo>
                    <a:pt x="11263" y="12304"/>
                    <a:pt x="11365" y="12344"/>
                    <a:pt x="11405" y="12487"/>
                  </a:cubicBezTo>
                  <a:cubicBezTo>
                    <a:pt x="11344" y="12487"/>
                    <a:pt x="11303" y="12467"/>
                    <a:pt x="11222" y="12467"/>
                  </a:cubicBezTo>
                  <a:cubicBezTo>
                    <a:pt x="11202" y="12405"/>
                    <a:pt x="11161" y="12344"/>
                    <a:pt x="11120" y="12243"/>
                  </a:cubicBezTo>
                  <a:close/>
                  <a:moveTo>
                    <a:pt x="7515" y="12609"/>
                  </a:moveTo>
                  <a:lnTo>
                    <a:pt x="7515" y="12609"/>
                  </a:lnTo>
                  <a:cubicBezTo>
                    <a:pt x="7536" y="12650"/>
                    <a:pt x="7556" y="12691"/>
                    <a:pt x="7577" y="12752"/>
                  </a:cubicBezTo>
                  <a:cubicBezTo>
                    <a:pt x="7454" y="12691"/>
                    <a:pt x="7454" y="12691"/>
                    <a:pt x="7515" y="12609"/>
                  </a:cubicBezTo>
                  <a:close/>
                  <a:moveTo>
                    <a:pt x="10346" y="12161"/>
                  </a:moveTo>
                  <a:cubicBezTo>
                    <a:pt x="10489" y="12161"/>
                    <a:pt x="10570" y="12181"/>
                    <a:pt x="10631" y="12283"/>
                  </a:cubicBezTo>
                  <a:cubicBezTo>
                    <a:pt x="10672" y="12344"/>
                    <a:pt x="10733" y="12405"/>
                    <a:pt x="10774" y="12467"/>
                  </a:cubicBezTo>
                  <a:cubicBezTo>
                    <a:pt x="10754" y="12548"/>
                    <a:pt x="10713" y="12650"/>
                    <a:pt x="10692" y="12731"/>
                  </a:cubicBezTo>
                  <a:cubicBezTo>
                    <a:pt x="10652" y="12752"/>
                    <a:pt x="10591" y="12752"/>
                    <a:pt x="10550" y="12752"/>
                  </a:cubicBezTo>
                  <a:lnTo>
                    <a:pt x="10387" y="12853"/>
                  </a:lnTo>
                  <a:cubicBezTo>
                    <a:pt x="10367" y="12853"/>
                    <a:pt x="10367" y="12853"/>
                    <a:pt x="10367" y="12833"/>
                  </a:cubicBezTo>
                  <a:cubicBezTo>
                    <a:pt x="10326" y="12874"/>
                    <a:pt x="10285" y="12935"/>
                    <a:pt x="10244" y="12976"/>
                  </a:cubicBezTo>
                  <a:cubicBezTo>
                    <a:pt x="10163" y="12915"/>
                    <a:pt x="10163" y="12853"/>
                    <a:pt x="10204" y="12772"/>
                  </a:cubicBezTo>
                  <a:cubicBezTo>
                    <a:pt x="10224" y="12670"/>
                    <a:pt x="10265" y="12568"/>
                    <a:pt x="10265" y="12405"/>
                  </a:cubicBezTo>
                  <a:cubicBezTo>
                    <a:pt x="10326" y="12467"/>
                    <a:pt x="10387" y="12507"/>
                    <a:pt x="10428" y="12528"/>
                  </a:cubicBezTo>
                  <a:cubicBezTo>
                    <a:pt x="10489" y="12548"/>
                    <a:pt x="10550" y="12568"/>
                    <a:pt x="10611" y="12589"/>
                  </a:cubicBezTo>
                  <a:cubicBezTo>
                    <a:pt x="10631" y="12426"/>
                    <a:pt x="10631" y="12405"/>
                    <a:pt x="10509" y="12365"/>
                  </a:cubicBezTo>
                  <a:cubicBezTo>
                    <a:pt x="10428" y="12324"/>
                    <a:pt x="10407" y="12243"/>
                    <a:pt x="10346" y="12161"/>
                  </a:cubicBezTo>
                  <a:close/>
                  <a:moveTo>
                    <a:pt x="7271" y="12813"/>
                  </a:moveTo>
                  <a:lnTo>
                    <a:pt x="7271" y="12813"/>
                  </a:lnTo>
                  <a:cubicBezTo>
                    <a:pt x="7414" y="12894"/>
                    <a:pt x="7414" y="12894"/>
                    <a:pt x="7332" y="12996"/>
                  </a:cubicBezTo>
                  <a:cubicBezTo>
                    <a:pt x="7312" y="12955"/>
                    <a:pt x="7291" y="12894"/>
                    <a:pt x="7271" y="12813"/>
                  </a:cubicBezTo>
                  <a:close/>
                  <a:moveTo>
                    <a:pt x="18350" y="12915"/>
                  </a:moveTo>
                  <a:lnTo>
                    <a:pt x="18350" y="12915"/>
                  </a:lnTo>
                  <a:cubicBezTo>
                    <a:pt x="18411" y="12996"/>
                    <a:pt x="18411" y="12996"/>
                    <a:pt x="18268" y="13057"/>
                  </a:cubicBezTo>
                  <a:cubicBezTo>
                    <a:pt x="18309" y="12996"/>
                    <a:pt x="18330" y="12955"/>
                    <a:pt x="18350" y="12915"/>
                  </a:cubicBezTo>
                  <a:close/>
                  <a:moveTo>
                    <a:pt x="10957" y="12711"/>
                  </a:moveTo>
                  <a:cubicBezTo>
                    <a:pt x="11059" y="12711"/>
                    <a:pt x="11161" y="12731"/>
                    <a:pt x="11263" y="12731"/>
                  </a:cubicBezTo>
                  <a:cubicBezTo>
                    <a:pt x="11222" y="12853"/>
                    <a:pt x="11181" y="12976"/>
                    <a:pt x="11140" y="13077"/>
                  </a:cubicBezTo>
                  <a:cubicBezTo>
                    <a:pt x="11079" y="13057"/>
                    <a:pt x="11039" y="13037"/>
                    <a:pt x="10998" y="13016"/>
                  </a:cubicBezTo>
                  <a:cubicBezTo>
                    <a:pt x="10957" y="13016"/>
                    <a:pt x="10916" y="13037"/>
                    <a:pt x="10835" y="13037"/>
                  </a:cubicBezTo>
                  <a:cubicBezTo>
                    <a:pt x="10876" y="12976"/>
                    <a:pt x="10916" y="12935"/>
                    <a:pt x="10937" y="12874"/>
                  </a:cubicBezTo>
                  <a:cubicBezTo>
                    <a:pt x="10937" y="12833"/>
                    <a:pt x="10937" y="12792"/>
                    <a:pt x="10957" y="12711"/>
                  </a:cubicBezTo>
                  <a:close/>
                  <a:moveTo>
                    <a:pt x="25458" y="12853"/>
                  </a:moveTo>
                  <a:cubicBezTo>
                    <a:pt x="25600" y="12874"/>
                    <a:pt x="25620" y="12976"/>
                    <a:pt x="25702" y="13098"/>
                  </a:cubicBezTo>
                  <a:cubicBezTo>
                    <a:pt x="25600" y="13037"/>
                    <a:pt x="25539" y="13016"/>
                    <a:pt x="25458" y="12976"/>
                  </a:cubicBezTo>
                  <a:cubicBezTo>
                    <a:pt x="25458" y="12935"/>
                    <a:pt x="25458" y="12894"/>
                    <a:pt x="25458" y="12853"/>
                  </a:cubicBezTo>
                  <a:close/>
                  <a:moveTo>
                    <a:pt x="10489" y="12955"/>
                  </a:moveTo>
                  <a:lnTo>
                    <a:pt x="10489" y="12955"/>
                  </a:lnTo>
                  <a:cubicBezTo>
                    <a:pt x="10530" y="12976"/>
                    <a:pt x="10550" y="12976"/>
                    <a:pt x="10591" y="12996"/>
                  </a:cubicBezTo>
                  <a:cubicBezTo>
                    <a:pt x="10591" y="13037"/>
                    <a:pt x="10570" y="13077"/>
                    <a:pt x="10550" y="13139"/>
                  </a:cubicBezTo>
                  <a:cubicBezTo>
                    <a:pt x="10489" y="13077"/>
                    <a:pt x="10448" y="13037"/>
                    <a:pt x="10489" y="12955"/>
                  </a:cubicBezTo>
                  <a:close/>
                  <a:moveTo>
                    <a:pt x="5540" y="13037"/>
                  </a:moveTo>
                  <a:cubicBezTo>
                    <a:pt x="5581" y="13098"/>
                    <a:pt x="5662" y="13159"/>
                    <a:pt x="5642" y="13261"/>
                  </a:cubicBezTo>
                  <a:cubicBezTo>
                    <a:pt x="5546" y="13222"/>
                    <a:pt x="5504" y="13130"/>
                    <a:pt x="5465" y="13051"/>
                  </a:cubicBezTo>
                  <a:lnTo>
                    <a:pt x="5465" y="13051"/>
                  </a:lnTo>
                  <a:cubicBezTo>
                    <a:pt x="5484" y="13037"/>
                    <a:pt x="5504" y="13037"/>
                    <a:pt x="5540" y="13037"/>
                  </a:cubicBezTo>
                  <a:close/>
                  <a:moveTo>
                    <a:pt x="5662" y="12894"/>
                  </a:moveTo>
                  <a:cubicBezTo>
                    <a:pt x="5744" y="13016"/>
                    <a:pt x="5825" y="13118"/>
                    <a:pt x="5907" y="13220"/>
                  </a:cubicBezTo>
                  <a:cubicBezTo>
                    <a:pt x="5907" y="13220"/>
                    <a:pt x="5907" y="13261"/>
                    <a:pt x="5886" y="13261"/>
                  </a:cubicBezTo>
                  <a:cubicBezTo>
                    <a:pt x="5886" y="13281"/>
                    <a:pt x="5866" y="13281"/>
                    <a:pt x="5845" y="13281"/>
                  </a:cubicBezTo>
                  <a:cubicBezTo>
                    <a:pt x="5825" y="13261"/>
                    <a:pt x="5784" y="13240"/>
                    <a:pt x="5764" y="13240"/>
                  </a:cubicBezTo>
                  <a:cubicBezTo>
                    <a:pt x="5703" y="13139"/>
                    <a:pt x="5662" y="13037"/>
                    <a:pt x="5621" y="12935"/>
                  </a:cubicBezTo>
                  <a:cubicBezTo>
                    <a:pt x="5642" y="12915"/>
                    <a:pt x="5642" y="12915"/>
                    <a:pt x="5662" y="12894"/>
                  </a:cubicBezTo>
                  <a:close/>
                  <a:moveTo>
                    <a:pt x="10713" y="13118"/>
                  </a:moveTo>
                  <a:cubicBezTo>
                    <a:pt x="10815" y="13139"/>
                    <a:pt x="10855" y="13159"/>
                    <a:pt x="10916" y="13179"/>
                  </a:cubicBezTo>
                  <a:cubicBezTo>
                    <a:pt x="10876" y="13220"/>
                    <a:pt x="10876" y="13240"/>
                    <a:pt x="10835" y="13281"/>
                  </a:cubicBezTo>
                  <a:cubicBezTo>
                    <a:pt x="10815" y="13240"/>
                    <a:pt x="10774" y="13200"/>
                    <a:pt x="10713" y="13118"/>
                  </a:cubicBezTo>
                  <a:close/>
                  <a:moveTo>
                    <a:pt x="10152" y="13048"/>
                  </a:moveTo>
                  <a:cubicBezTo>
                    <a:pt x="10158" y="13048"/>
                    <a:pt x="10163" y="13050"/>
                    <a:pt x="10163" y="13057"/>
                  </a:cubicBezTo>
                  <a:cubicBezTo>
                    <a:pt x="10244" y="13139"/>
                    <a:pt x="10326" y="13220"/>
                    <a:pt x="10448" y="13261"/>
                  </a:cubicBezTo>
                  <a:cubicBezTo>
                    <a:pt x="10428" y="13281"/>
                    <a:pt x="10407" y="13302"/>
                    <a:pt x="10407" y="13322"/>
                  </a:cubicBezTo>
                  <a:cubicBezTo>
                    <a:pt x="10326" y="13302"/>
                    <a:pt x="10244" y="13302"/>
                    <a:pt x="10163" y="13281"/>
                  </a:cubicBezTo>
                  <a:cubicBezTo>
                    <a:pt x="10143" y="13261"/>
                    <a:pt x="10122" y="13220"/>
                    <a:pt x="10081" y="13200"/>
                  </a:cubicBezTo>
                  <a:cubicBezTo>
                    <a:pt x="10102" y="13159"/>
                    <a:pt x="10102" y="13098"/>
                    <a:pt x="10102" y="13057"/>
                  </a:cubicBezTo>
                  <a:cubicBezTo>
                    <a:pt x="10115" y="13057"/>
                    <a:pt x="10138" y="13048"/>
                    <a:pt x="10152" y="13048"/>
                  </a:cubicBezTo>
                  <a:close/>
                  <a:moveTo>
                    <a:pt x="5520" y="13342"/>
                  </a:moveTo>
                  <a:cubicBezTo>
                    <a:pt x="5581" y="13383"/>
                    <a:pt x="5621" y="13424"/>
                    <a:pt x="5683" y="13464"/>
                  </a:cubicBezTo>
                  <a:cubicBezTo>
                    <a:pt x="5662" y="13505"/>
                    <a:pt x="5642" y="13546"/>
                    <a:pt x="5621" y="13546"/>
                  </a:cubicBezTo>
                  <a:cubicBezTo>
                    <a:pt x="5594" y="13559"/>
                    <a:pt x="5567" y="13566"/>
                    <a:pt x="5541" y="13566"/>
                  </a:cubicBezTo>
                  <a:cubicBezTo>
                    <a:pt x="5488" y="13566"/>
                    <a:pt x="5438" y="13539"/>
                    <a:pt x="5397" y="13485"/>
                  </a:cubicBezTo>
                  <a:cubicBezTo>
                    <a:pt x="5438" y="13444"/>
                    <a:pt x="5479" y="13383"/>
                    <a:pt x="5520" y="13342"/>
                  </a:cubicBezTo>
                  <a:close/>
                  <a:moveTo>
                    <a:pt x="10186" y="13436"/>
                  </a:moveTo>
                  <a:cubicBezTo>
                    <a:pt x="10214" y="13436"/>
                    <a:pt x="10242" y="13453"/>
                    <a:pt x="10265" y="13464"/>
                  </a:cubicBezTo>
                  <a:cubicBezTo>
                    <a:pt x="10265" y="13505"/>
                    <a:pt x="10265" y="13526"/>
                    <a:pt x="10244" y="13587"/>
                  </a:cubicBezTo>
                  <a:cubicBezTo>
                    <a:pt x="10183" y="13546"/>
                    <a:pt x="10163" y="13505"/>
                    <a:pt x="10122" y="13485"/>
                  </a:cubicBezTo>
                  <a:cubicBezTo>
                    <a:pt x="10141" y="13448"/>
                    <a:pt x="10163" y="13436"/>
                    <a:pt x="10186" y="13436"/>
                  </a:cubicBezTo>
                  <a:close/>
                  <a:moveTo>
                    <a:pt x="24595" y="13569"/>
                  </a:moveTo>
                  <a:cubicBezTo>
                    <a:pt x="24620" y="13569"/>
                    <a:pt x="24650" y="13580"/>
                    <a:pt x="24684" y="13607"/>
                  </a:cubicBezTo>
                  <a:cubicBezTo>
                    <a:pt x="24643" y="13627"/>
                    <a:pt x="24623" y="13648"/>
                    <a:pt x="24602" y="13648"/>
                  </a:cubicBezTo>
                  <a:cubicBezTo>
                    <a:pt x="24561" y="13668"/>
                    <a:pt x="24521" y="13668"/>
                    <a:pt x="24480" y="13668"/>
                  </a:cubicBezTo>
                  <a:cubicBezTo>
                    <a:pt x="24507" y="13614"/>
                    <a:pt x="24543" y="13569"/>
                    <a:pt x="24595" y="13569"/>
                  </a:cubicBezTo>
                  <a:close/>
                  <a:moveTo>
                    <a:pt x="10713" y="13383"/>
                  </a:moveTo>
                  <a:lnTo>
                    <a:pt x="10713" y="13383"/>
                  </a:lnTo>
                  <a:cubicBezTo>
                    <a:pt x="10774" y="13444"/>
                    <a:pt x="10794" y="13464"/>
                    <a:pt x="10815" y="13485"/>
                  </a:cubicBezTo>
                  <a:cubicBezTo>
                    <a:pt x="10774" y="13566"/>
                    <a:pt x="10754" y="13648"/>
                    <a:pt x="10713" y="13729"/>
                  </a:cubicBezTo>
                  <a:cubicBezTo>
                    <a:pt x="10611" y="13607"/>
                    <a:pt x="10733" y="13526"/>
                    <a:pt x="10713" y="13383"/>
                  </a:cubicBezTo>
                  <a:close/>
                  <a:moveTo>
                    <a:pt x="18044" y="13118"/>
                  </a:moveTo>
                  <a:cubicBezTo>
                    <a:pt x="18065" y="13179"/>
                    <a:pt x="18085" y="13220"/>
                    <a:pt x="18106" y="13281"/>
                  </a:cubicBezTo>
                  <a:cubicBezTo>
                    <a:pt x="18167" y="13403"/>
                    <a:pt x="18167" y="13424"/>
                    <a:pt x="18024" y="13464"/>
                  </a:cubicBezTo>
                  <a:lnTo>
                    <a:pt x="17922" y="13566"/>
                  </a:lnTo>
                  <a:cubicBezTo>
                    <a:pt x="17943" y="13627"/>
                    <a:pt x="17983" y="13668"/>
                    <a:pt x="18024" y="13750"/>
                  </a:cubicBezTo>
                  <a:cubicBezTo>
                    <a:pt x="17983" y="13770"/>
                    <a:pt x="17963" y="13811"/>
                    <a:pt x="17922" y="13872"/>
                  </a:cubicBezTo>
                  <a:cubicBezTo>
                    <a:pt x="17861" y="13811"/>
                    <a:pt x="17841" y="13770"/>
                    <a:pt x="17780" y="13688"/>
                  </a:cubicBezTo>
                  <a:cubicBezTo>
                    <a:pt x="17841" y="13648"/>
                    <a:pt x="17882" y="13607"/>
                    <a:pt x="17922" y="13566"/>
                  </a:cubicBezTo>
                  <a:cubicBezTo>
                    <a:pt x="17861" y="13505"/>
                    <a:pt x="17882" y="13424"/>
                    <a:pt x="17902" y="13342"/>
                  </a:cubicBezTo>
                  <a:cubicBezTo>
                    <a:pt x="17861" y="13342"/>
                    <a:pt x="17841" y="13363"/>
                    <a:pt x="17780" y="13363"/>
                  </a:cubicBezTo>
                  <a:cubicBezTo>
                    <a:pt x="17780" y="13261"/>
                    <a:pt x="17820" y="13200"/>
                    <a:pt x="17902" y="13118"/>
                  </a:cubicBezTo>
                  <a:close/>
                  <a:moveTo>
                    <a:pt x="17637" y="13709"/>
                  </a:moveTo>
                  <a:cubicBezTo>
                    <a:pt x="17750" y="13728"/>
                    <a:pt x="17741" y="13833"/>
                    <a:pt x="17755" y="13913"/>
                  </a:cubicBezTo>
                  <a:lnTo>
                    <a:pt x="17755" y="13913"/>
                  </a:lnTo>
                  <a:cubicBezTo>
                    <a:pt x="17748" y="13914"/>
                    <a:pt x="17740" y="13915"/>
                    <a:pt x="17734" y="13915"/>
                  </a:cubicBezTo>
                  <a:cubicBezTo>
                    <a:pt x="17640" y="13915"/>
                    <a:pt x="17653" y="13808"/>
                    <a:pt x="17596" y="13770"/>
                  </a:cubicBezTo>
                  <a:cubicBezTo>
                    <a:pt x="17617" y="13750"/>
                    <a:pt x="17637" y="13729"/>
                    <a:pt x="17637" y="13709"/>
                  </a:cubicBezTo>
                  <a:close/>
                  <a:moveTo>
                    <a:pt x="10855" y="13790"/>
                  </a:moveTo>
                  <a:lnTo>
                    <a:pt x="10855" y="13790"/>
                  </a:lnTo>
                  <a:cubicBezTo>
                    <a:pt x="10916" y="13831"/>
                    <a:pt x="10957" y="13872"/>
                    <a:pt x="10916" y="13953"/>
                  </a:cubicBezTo>
                  <a:cubicBezTo>
                    <a:pt x="10855" y="13912"/>
                    <a:pt x="10835" y="13851"/>
                    <a:pt x="10855" y="13790"/>
                  </a:cubicBezTo>
                  <a:close/>
                  <a:moveTo>
                    <a:pt x="17773" y="13933"/>
                  </a:moveTo>
                  <a:cubicBezTo>
                    <a:pt x="17809" y="13933"/>
                    <a:pt x="17848" y="13935"/>
                    <a:pt x="17902" y="13953"/>
                  </a:cubicBezTo>
                  <a:cubicBezTo>
                    <a:pt x="17922" y="13994"/>
                    <a:pt x="17922" y="14055"/>
                    <a:pt x="17943" y="14096"/>
                  </a:cubicBezTo>
                  <a:lnTo>
                    <a:pt x="17882" y="14096"/>
                  </a:lnTo>
                  <a:cubicBezTo>
                    <a:pt x="17845" y="14041"/>
                    <a:pt x="17809" y="13987"/>
                    <a:pt x="17773" y="13933"/>
                  </a:cubicBezTo>
                  <a:close/>
                  <a:moveTo>
                    <a:pt x="7882" y="13994"/>
                  </a:moveTo>
                  <a:lnTo>
                    <a:pt x="7882" y="13994"/>
                  </a:lnTo>
                  <a:cubicBezTo>
                    <a:pt x="7943" y="14014"/>
                    <a:pt x="7984" y="14014"/>
                    <a:pt x="8025" y="14035"/>
                  </a:cubicBezTo>
                  <a:cubicBezTo>
                    <a:pt x="8004" y="14075"/>
                    <a:pt x="8004" y="14096"/>
                    <a:pt x="7963" y="14177"/>
                  </a:cubicBezTo>
                  <a:cubicBezTo>
                    <a:pt x="7943" y="14096"/>
                    <a:pt x="7923" y="14055"/>
                    <a:pt x="7882" y="13994"/>
                  </a:cubicBezTo>
                  <a:close/>
                  <a:moveTo>
                    <a:pt x="17657" y="14218"/>
                  </a:moveTo>
                  <a:cubicBezTo>
                    <a:pt x="17657" y="14238"/>
                    <a:pt x="17657" y="14259"/>
                    <a:pt x="17657" y="14259"/>
                  </a:cubicBezTo>
                  <a:cubicBezTo>
                    <a:pt x="17617" y="14381"/>
                    <a:pt x="17515" y="14381"/>
                    <a:pt x="17393" y="14401"/>
                  </a:cubicBezTo>
                  <a:cubicBezTo>
                    <a:pt x="17413" y="14320"/>
                    <a:pt x="17454" y="14279"/>
                    <a:pt x="17474" y="14238"/>
                  </a:cubicBezTo>
                  <a:cubicBezTo>
                    <a:pt x="17535" y="14218"/>
                    <a:pt x="17596" y="14218"/>
                    <a:pt x="17657" y="14218"/>
                  </a:cubicBezTo>
                  <a:close/>
                  <a:moveTo>
                    <a:pt x="24460" y="14259"/>
                  </a:moveTo>
                  <a:cubicBezTo>
                    <a:pt x="24439" y="14381"/>
                    <a:pt x="24439" y="14462"/>
                    <a:pt x="24419" y="14523"/>
                  </a:cubicBezTo>
                  <a:cubicBezTo>
                    <a:pt x="24399" y="14523"/>
                    <a:pt x="24358" y="14523"/>
                    <a:pt x="24317" y="14503"/>
                  </a:cubicBezTo>
                  <a:cubicBezTo>
                    <a:pt x="24337" y="14442"/>
                    <a:pt x="24337" y="14401"/>
                    <a:pt x="24358" y="14361"/>
                  </a:cubicBezTo>
                  <a:cubicBezTo>
                    <a:pt x="24378" y="14340"/>
                    <a:pt x="24399" y="14320"/>
                    <a:pt x="24460" y="14259"/>
                  </a:cubicBezTo>
                  <a:close/>
                  <a:moveTo>
                    <a:pt x="12668" y="14585"/>
                  </a:moveTo>
                  <a:cubicBezTo>
                    <a:pt x="12648" y="14646"/>
                    <a:pt x="12648" y="14707"/>
                    <a:pt x="12648" y="14747"/>
                  </a:cubicBezTo>
                  <a:cubicBezTo>
                    <a:pt x="12627" y="14753"/>
                    <a:pt x="12612" y="14756"/>
                    <a:pt x="12600" y="14756"/>
                  </a:cubicBezTo>
                  <a:cubicBezTo>
                    <a:pt x="12566" y="14756"/>
                    <a:pt x="12566" y="14722"/>
                    <a:pt x="12566" y="14585"/>
                  </a:cubicBezTo>
                  <a:close/>
                  <a:moveTo>
                    <a:pt x="7190" y="12955"/>
                  </a:moveTo>
                  <a:cubicBezTo>
                    <a:pt x="7271" y="13057"/>
                    <a:pt x="7352" y="13139"/>
                    <a:pt x="7434" y="13240"/>
                  </a:cubicBezTo>
                  <a:cubicBezTo>
                    <a:pt x="7393" y="13322"/>
                    <a:pt x="7352" y="13424"/>
                    <a:pt x="7312" y="13546"/>
                  </a:cubicBezTo>
                  <a:cubicBezTo>
                    <a:pt x="7352" y="13587"/>
                    <a:pt x="7393" y="13627"/>
                    <a:pt x="7434" y="13688"/>
                  </a:cubicBezTo>
                  <a:cubicBezTo>
                    <a:pt x="7475" y="13648"/>
                    <a:pt x="7495" y="13648"/>
                    <a:pt x="7536" y="13607"/>
                  </a:cubicBezTo>
                  <a:cubicBezTo>
                    <a:pt x="7658" y="13648"/>
                    <a:pt x="7739" y="13750"/>
                    <a:pt x="7841" y="13872"/>
                  </a:cubicBezTo>
                  <a:cubicBezTo>
                    <a:pt x="7882" y="13770"/>
                    <a:pt x="7902" y="13688"/>
                    <a:pt x="7943" y="13607"/>
                  </a:cubicBezTo>
                  <a:cubicBezTo>
                    <a:pt x="8025" y="13688"/>
                    <a:pt x="8126" y="13729"/>
                    <a:pt x="8086" y="13851"/>
                  </a:cubicBezTo>
                  <a:cubicBezTo>
                    <a:pt x="7943" y="13912"/>
                    <a:pt x="7821" y="13974"/>
                    <a:pt x="7678" y="14035"/>
                  </a:cubicBezTo>
                  <a:cubicBezTo>
                    <a:pt x="7658" y="14035"/>
                    <a:pt x="7617" y="14014"/>
                    <a:pt x="7577" y="13994"/>
                  </a:cubicBezTo>
                  <a:cubicBezTo>
                    <a:pt x="7556" y="14035"/>
                    <a:pt x="7536" y="14096"/>
                    <a:pt x="7495" y="14157"/>
                  </a:cubicBezTo>
                  <a:cubicBezTo>
                    <a:pt x="7475" y="14157"/>
                    <a:pt x="7434" y="14177"/>
                    <a:pt x="7393" y="14198"/>
                  </a:cubicBezTo>
                  <a:cubicBezTo>
                    <a:pt x="7414" y="14218"/>
                    <a:pt x="7434" y="14218"/>
                    <a:pt x="7475" y="14218"/>
                  </a:cubicBezTo>
                  <a:cubicBezTo>
                    <a:pt x="7495" y="14259"/>
                    <a:pt x="7515" y="14299"/>
                    <a:pt x="7536" y="14361"/>
                  </a:cubicBezTo>
                  <a:cubicBezTo>
                    <a:pt x="7536" y="14401"/>
                    <a:pt x="7556" y="14442"/>
                    <a:pt x="7597" y="14483"/>
                  </a:cubicBezTo>
                  <a:cubicBezTo>
                    <a:pt x="7582" y="14485"/>
                    <a:pt x="7568" y="14486"/>
                    <a:pt x="7556" y="14486"/>
                  </a:cubicBezTo>
                  <a:cubicBezTo>
                    <a:pt x="7450" y="14486"/>
                    <a:pt x="7430" y="14411"/>
                    <a:pt x="7393" y="14320"/>
                  </a:cubicBezTo>
                  <a:cubicBezTo>
                    <a:pt x="7352" y="14340"/>
                    <a:pt x="7312" y="14340"/>
                    <a:pt x="7251" y="14340"/>
                  </a:cubicBezTo>
                  <a:cubicBezTo>
                    <a:pt x="7251" y="14320"/>
                    <a:pt x="7230" y="14279"/>
                    <a:pt x="7210" y="14238"/>
                  </a:cubicBezTo>
                  <a:cubicBezTo>
                    <a:pt x="7271" y="14218"/>
                    <a:pt x="7312" y="14198"/>
                    <a:pt x="7352" y="14177"/>
                  </a:cubicBezTo>
                  <a:cubicBezTo>
                    <a:pt x="7312" y="14157"/>
                    <a:pt x="7291" y="14137"/>
                    <a:pt x="7251" y="14116"/>
                  </a:cubicBezTo>
                  <a:cubicBezTo>
                    <a:pt x="7190" y="14137"/>
                    <a:pt x="7128" y="14157"/>
                    <a:pt x="7047" y="14177"/>
                  </a:cubicBezTo>
                  <a:cubicBezTo>
                    <a:pt x="7067" y="14259"/>
                    <a:pt x="7067" y="14361"/>
                    <a:pt x="7067" y="14483"/>
                  </a:cubicBezTo>
                  <a:cubicBezTo>
                    <a:pt x="7006" y="14462"/>
                    <a:pt x="6966" y="14462"/>
                    <a:pt x="6904" y="14462"/>
                  </a:cubicBezTo>
                  <a:cubicBezTo>
                    <a:pt x="6864" y="14523"/>
                    <a:pt x="6823" y="14585"/>
                    <a:pt x="6803" y="14646"/>
                  </a:cubicBezTo>
                  <a:cubicBezTo>
                    <a:pt x="6803" y="14686"/>
                    <a:pt x="6823" y="14747"/>
                    <a:pt x="6843" y="14809"/>
                  </a:cubicBezTo>
                  <a:cubicBezTo>
                    <a:pt x="6762" y="14829"/>
                    <a:pt x="6701" y="14849"/>
                    <a:pt x="6619" y="14849"/>
                  </a:cubicBezTo>
                  <a:cubicBezTo>
                    <a:pt x="6599" y="14829"/>
                    <a:pt x="6599" y="14788"/>
                    <a:pt x="6599" y="14768"/>
                  </a:cubicBezTo>
                  <a:lnTo>
                    <a:pt x="6456" y="14768"/>
                  </a:lnTo>
                  <a:cubicBezTo>
                    <a:pt x="6456" y="14646"/>
                    <a:pt x="6456" y="14564"/>
                    <a:pt x="6558" y="14483"/>
                  </a:cubicBezTo>
                  <a:cubicBezTo>
                    <a:pt x="6599" y="14503"/>
                    <a:pt x="6640" y="14523"/>
                    <a:pt x="6680" y="14564"/>
                  </a:cubicBezTo>
                  <a:cubicBezTo>
                    <a:pt x="6680" y="14523"/>
                    <a:pt x="6680" y="14483"/>
                    <a:pt x="6660" y="14462"/>
                  </a:cubicBezTo>
                  <a:cubicBezTo>
                    <a:pt x="6640" y="14442"/>
                    <a:pt x="6599" y="14422"/>
                    <a:pt x="6538" y="14401"/>
                  </a:cubicBezTo>
                  <a:cubicBezTo>
                    <a:pt x="6579" y="14279"/>
                    <a:pt x="6619" y="14198"/>
                    <a:pt x="6721" y="14137"/>
                  </a:cubicBezTo>
                  <a:cubicBezTo>
                    <a:pt x="6742" y="13933"/>
                    <a:pt x="6803" y="13770"/>
                    <a:pt x="6945" y="13627"/>
                  </a:cubicBezTo>
                  <a:cubicBezTo>
                    <a:pt x="6986" y="13566"/>
                    <a:pt x="6986" y="13464"/>
                    <a:pt x="7027" y="13322"/>
                  </a:cubicBezTo>
                  <a:cubicBezTo>
                    <a:pt x="7088" y="13363"/>
                    <a:pt x="7128" y="13403"/>
                    <a:pt x="7169" y="13424"/>
                  </a:cubicBezTo>
                  <a:cubicBezTo>
                    <a:pt x="7190" y="13322"/>
                    <a:pt x="7088" y="13281"/>
                    <a:pt x="7027" y="13220"/>
                  </a:cubicBezTo>
                  <a:cubicBezTo>
                    <a:pt x="7067" y="13159"/>
                    <a:pt x="7108" y="13118"/>
                    <a:pt x="7149" y="13057"/>
                  </a:cubicBezTo>
                  <a:cubicBezTo>
                    <a:pt x="7149" y="13057"/>
                    <a:pt x="7149" y="13016"/>
                    <a:pt x="7128" y="12996"/>
                  </a:cubicBezTo>
                  <a:cubicBezTo>
                    <a:pt x="7149" y="12976"/>
                    <a:pt x="7169" y="12976"/>
                    <a:pt x="7190" y="12955"/>
                  </a:cubicBezTo>
                  <a:close/>
                  <a:moveTo>
                    <a:pt x="12464" y="14625"/>
                  </a:moveTo>
                  <a:cubicBezTo>
                    <a:pt x="12444" y="14686"/>
                    <a:pt x="12444" y="14747"/>
                    <a:pt x="12444" y="14849"/>
                  </a:cubicBezTo>
                  <a:cubicBezTo>
                    <a:pt x="12362" y="14747"/>
                    <a:pt x="12424" y="14686"/>
                    <a:pt x="12464" y="14625"/>
                  </a:cubicBezTo>
                  <a:close/>
                  <a:moveTo>
                    <a:pt x="11987" y="14831"/>
                  </a:moveTo>
                  <a:cubicBezTo>
                    <a:pt x="12023" y="14831"/>
                    <a:pt x="12032" y="14865"/>
                    <a:pt x="12057" y="14951"/>
                  </a:cubicBezTo>
                  <a:cubicBezTo>
                    <a:pt x="11996" y="14931"/>
                    <a:pt x="11955" y="14910"/>
                    <a:pt x="11874" y="14870"/>
                  </a:cubicBezTo>
                  <a:cubicBezTo>
                    <a:pt x="11930" y="14845"/>
                    <a:pt x="11964" y="14831"/>
                    <a:pt x="11987" y="14831"/>
                  </a:cubicBezTo>
                  <a:close/>
                  <a:moveTo>
                    <a:pt x="13372" y="11603"/>
                  </a:moveTo>
                  <a:cubicBezTo>
                    <a:pt x="13446" y="11603"/>
                    <a:pt x="13531" y="11613"/>
                    <a:pt x="13605" y="11632"/>
                  </a:cubicBezTo>
                  <a:cubicBezTo>
                    <a:pt x="13645" y="11693"/>
                    <a:pt x="13625" y="11733"/>
                    <a:pt x="13564" y="11774"/>
                  </a:cubicBezTo>
                  <a:cubicBezTo>
                    <a:pt x="13544" y="11794"/>
                    <a:pt x="13503" y="11815"/>
                    <a:pt x="13483" y="11835"/>
                  </a:cubicBezTo>
                  <a:cubicBezTo>
                    <a:pt x="13515" y="11876"/>
                    <a:pt x="13545" y="11891"/>
                    <a:pt x="13573" y="11891"/>
                  </a:cubicBezTo>
                  <a:cubicBezTo>
                    <a:pt x="13613" y="11891"/>
                    <a:pt x="13650" y="11859"/>
                    <a:pt x="13686" y="11835"/>
                  </a:cubicBezTo>
                  <a:cubicBezTo>
                    <a:pt x="13727" y="11896"/>
                    <a:pt x="13768" y="11957"/>
                    <a:pt x="13808" y="11998"/>
                  </a:cubicBezTo>
                  <a:cubicBezTo>
                    <a:pt x="13707" y="12222"/>
                    <a:pt x="13625" y="12446"/>
                    <a:pt x="13523" y="12670"/>
                  </a:cubicBezTo>
                  <a:cubicBezTo>
                    <a:pt x="13472" y="12690"/>
                    <a:pt x="13418" y="12697"/>
                    <a:pt x="13363" y="12697"/>
                  </a:cubicBezTo>
                  <a:cubicBezTo>
                    <a:pt x="13244" y="12697"/>
                    <a:pt x="13119" y="12664"/>
                    <a:pt x="12994" y="12650"/>
                  </a:cubicBezTo>
                  <a:lnTo>
                    <a:pt x="12994" y="12650"/>
                  </a:lnTo>
                  <a:cubicBezTo>
                    <a:pt x="13055" y="12711"/>
                    <a:pt x="13116" y="12772"/>
                    <a:pt x="13116" y="12874"/>
                  </a:cubicBezTo>
                  <a:cubicBezTo>
                    <a:pt x="13153" y="12866"/>
                    <a:pt x="13177" y="12862"/>
                    <a:pt x="13196" y="12862"/>
                  </a:cubicBezTo>
                  <a:cubicBezTo>
                    <a:pt x="13229" y="12862"/>
                    <a:pt x="13248" y="12876"/>
                    <a:pt x="13299" y="12915"/>
                  </a:cubicBezTo>
                  <a:cubicBezTo>
                    <a:pt x="13279" y="12935"/>
                    <a:pt x="13259" y="12976"/>
                    <a:pt x="13218" y="12976"/>
                  </a:cubicBezTo>
                  <a:cubicBezTo>
                    <a:pt x="13187" y="12986"/>
                    <a:pt x="13152" y="12986"/>
                    <a:pt x="13116" y="12986"/>
                  </a:cubicBezTo>
                  <a:cubicBezTo>
                    <a:pt x="13080" y="12986"/>
                    <a:pt x="13045" y="12986"/>
                    <a:pt x="13014" y="12996"/>
                  </a:cubicBezTo>
                  <a:cubicBezTo>
                    <a:pt x="13096" y="13037"/>
                    <a:pt x="13177" y="13077"/>
                    <a:pt x="13259" y="13118"/>
                  </a:cubicBezTo>
                  <a:cubicBezTo>
                    <a:pt x="13259" y="13118"/>
                    <a:pt x="13279" y="13139"/>
                    <a:pt x="13299" y="13179"/>
                  </a:cubicBezTo>
                  <a:cubicBezTo>
                    <a:pt x="13340" y="13159"/>
                    <a:pt x="13401" y="13139"/>
                    <a:pt x="13442" y="13118"/>
                  </a:cubicBezTo>
                  <a:lnTo>
                    <a:pt x="13564" y="13139"/>
                  </a:lnTo>
                  <a:cubicBezTo>
                    <a:pt x="13605" y="13057"/>
                    <a:pt x="13645" y="12976"/>
                    <a:pt x="13666" y="12874"/>
                  </a:cubicBezTo>
                  <a:cubicBezTo>
                    <a:pt x="13666" y="12853"/>
                    <a:pt x="13645" y="12813"/>
                    <a:pt x="13625" y="12772"/>
                  </a:cubicBezTo>
                  <a:cubicBezTo>
                    <a:pt x="13707" y="12711"/>
                    <a:pt x="13768" y="12650"/>
                    <a:pt x="13849" y="12589"/>
                  </a:cubicBezTo>
                  <a:cubicBezTo>
                    <a:pt x="13829" y="12548"/>
                    <a:pt x="13808" y="12507"/>
                    <a:pt x="13788" y="12467"/>
                  </a:cubicBezTo>
                  <a:cubicBezTo>
                    <a:pt x="13849" y="12446"/>
                    <a:pt x="13910" y="12405"/>
                    <a:pt x="13971" y="12365"/>
                  </a:cubicBezTo>
                  <a:cubicBezTo>
                    <a:pt x="13971" y="12263"/>
                    <a:pt x="13992" y="12181"/>
                    <a:pt x="14012" y="12080"/>
                  </a:cubicBezTo>
                  <a:cubicBezTo>
                    <a:pt x="14032" y="12080"/>
                    <a:pt x="14094" y="12059"/>
                    <a:pt x="14134" y="12059"/>
                  </a:cubicBezTo>
                  <a:cubicBezTo>
                    <a:pt x="14155" y="11998"/>
                    <a:pt x="14155" y="11957"/>
                    <a:pt x="14155" y="11896"/>
                  </a:cubicBezTo>
                  <a:cubicBezTo>
                    <a:pt x="14195" y="11876"/>
                    <a:pt x="14236" y="11876"/>
                    <a:pt x="14277" y="11856"/>
                  </a:cubicBezTo>
                  <a:cubicBezTo>
                    <a:pt x="14277" y="11794"/>
                    <a:pt x="14256" y="11754"/>
                    <a:pt x="14256" y="11693"/>
                  </a:cubicBezTo>
                  <a:cubicBezTo>
                    <a:pt x="14269" y="11691"/>
                    <a:pt x="14281" y="11690"/>
                    <a:pt x="14292" y="11690"/>
                  </a:cubicBezTo>
                  <a:cubicBezTo>
                    <a:pt x="14410" y="11690"/>
                    <a:pt x="14469" y="11780"/>
                    <a:pt x="14562" y="11835"/>
                  </a:cubicBezTo>
                  <a:cubicBezTo>
                    <a:pt x="14399" y="12120"/>
                    <a:pt x="14256" y="12405"/>
                    <a:pt x="14094" y="12711"/>
                  </a:cubicBezTo>
                  <a:cubicBezTo>
                    <a:pt x="14114" y="12711"/>
                    <a:pt x="14134" y="12752"/>
                    <a:pt x="14175" y="12772"/>
                  </a:cubicBezTo>
                  <a:cubicBezTo>
                    <a:pt x="14073" y="12955"/>
                    <a:pt x="13992" y="13139"/>
                    <a:pt x="13910" y="13302"/>
                  </a:cubicBezTo>
                  <a:cubicBezTo>
                    <a:pt x="13829" y="13464"/>
                    <a:pt x="13727" y="13627"/>
                    <a:pt x="13645" y="13790"/>
                  </a:cubicBezTo>
                  <a:cubicBezTo>
                    <a:pt x="13605" y="13872"/>
                    <a:pt x="13564" y="13933"/>
                    <a:pt x="13523" y="13994"/>
                  </a:cubicBezTo>
                  <a:cubicBezTo>
                    <a:pt x="13442" y="14096"/>
                    <a:pt x="13381" y="14198"/>
                    <a:pt x="13340" y="14320"/>
                  </a:cubicBezTo>
                  <a:cubicBezTo>
                    <a:pt x="13320" y="14401"/>
                    <a:pt x="13279" y="14442"/>
                    <a:pt x="13197" y="14462"/>
                  </a:cubicBezTo>
                  <a:cubicBezTo>
                    <a:pt x="13177" y="14585"/>
                    <a:pt x="13177" y="14707"/>
                    <a:pt x="13034" y="14747"/>
                  </a:cubicBezTo>
                  <a:cubicBezTo>
                    <a:pt x="13055" y="14849"/>
                    <a:pt x="12953" y="14890"/>
                    <a:pt x="12933" y="14992"/>
                  </a:cubicBezTo>
                  <a:cubicBezTo>
                    <a:pt x="12933" y="15012"/>
                    <a:pt x="12953" y="15053"/>
                    <a:pt x="12973" y="15114"/>
                  </a:cubicBezTo>
                  <a:cubicBezTo>
                    <a:pt x="12946" y="15120"/>
                    <a:pt x="12920" y="15122"/>
                    <a:pt x="12896" y="15122"/>
                  </a:cubicBezTo>
                  <a:cubicBezTo>
                    <a:pt x="12828" y="15122"/>
                    <a:pt x="12768" y="15103"/>
                    <a:pt x="12709" y="15073"/>
                  </a:cubicBezTo>
                  <a:cubicBezTo>
                    <a:pt x="12688" y="14951"/>
                    <a:pt x="12810" y="14931"/>
                    <a:pt x="12851" y="14829"/>
                  </a:cubicBezTo>
                  <a:cubicBezTo>
                    <a:pt x="12851" y="14768"/>
                    <a:pt x="12851" y="14707"/>
                    <a:pt x="12831" y="14666"/>
                  </a:cubicBezTo>
                  <a:cubicBezTo>
                    <a:pt x="12872" y="14646"/>
                    <a:pt x="12912" y="14646"/>
                    <a:pt x="12933" y="14625"/>
                  </a:cubicBezTo>
                  <a:cubicBezTo>
                    <a:pt x="12892" y="14544"/>
                    <a:pt x="12851" y="14442"/>
                    <a:pt x="12810" y="14340"/>
                  </a:cubicBezTo>
                  <a:cubicBezTo>
                    <a:pt x="12716" y="14387"/>
                    <a:pt x="12633" y="14435"/>
                    <a:pt x="12535" y="14435"/>
                  </a:cubicBezTo>
                  <a:cubicBezTo>
                    <a:pt x="12506" y="14435"/>
                    <a:pt x="12476" y="14431"/>
                    <a:pt x="12444" y="14422"/>
                  </a:cubicBezTo>
                  <a:cubicBezTo>
                    <a:pt x="12403" y="14422"/>
                    <a:pt x="12342" y="14462"/>
                    <a:pt x="12261" y="14483"/>
                  </a:cubicBezTo>
                  <a:cubicBezTo>
                    <a:pt x="12179" y="14401"/>
                    <a:pt x="12098" y="14299"/>
                    <a:pt x="11996" y="14198"/>
                  </a:cubicBezTo>
                  <a:cubicBezTo>
                    <a:pt x="12016" y="14177"/>
                    <a:pt x="12037" y="14137"/>
                    <a:pt x="12077" y="14096"/>
                  </a:cubicBezTo>
                  <a:cubicBezTo>
                    <a:pt x="12037" y="13912"/>
                    <a:pt x="12179" y="13729"/>
                    <a:pt x="12220" y="13546"/>
                  </a:cubicBezTo>
                  <a:cubicBezTo>
                    <a:pt x="12240" y="13526"/>
                    <a:pt x="12261" y="13526"/>
                    <a:pt x="12301" y="13526"/>
                  </a:cubicBezTo>
                  <a:cubicBezTo>
                    <a:pt x="12362" y="13424"/>
                    <a:pt x="12403" y="13322"/>
                    <a:pt x="12403" y="13200"/>
                  </a:cubicBezTo>
                  <a:cubicBezTo>
                    <a:pt x="12525" y="13139"/>
                    <a:pt x="12403" y="12976"/>
                    <a:pt x="12505" y="12915"/>
                  </a:cubicBezTo>
                  <a:cubicBezTo>
                    <a:pt x="12627" y="12915"/>
                    <a:pt x="12749" y="12915"/>
                    <a:pt x="12872" y="12935"/>
                  </a:cubicBezTo>
                  <a:cubicBezTo>
                    <a:pt x="12851" y="12894"/>
                    <a:pt x="12810" y="12853"/>
                    <a:pt x="12770" y="12792"/>
                  </a:cubicBezTo>
                  <a:cubicBezTo>
                    <a:pt x="12790" y="12731"/>
                    <a:pt x="12810" y="12670"/>
                    <a:pt x="12831" y="12589"/>
                  </a:cubicBezTo>
                  <a:cubicBezTo>
                    <a:pt x="12810" y="12548"/>
                    <a:pt x="12790" y="12507"/>
                    <a:pt x="12790" y="12467"/>
                  </a:cubicBezTo>
                  <a:cubicBezTo>
                    <a:pt x="12790" y="12467"/>
                    <a:pt x="12790" y="12446"/>
                    <a:pt x="12810" y="12446"/>
                  </a:cubicBezTo>
                  <a:cubicBezTo>
                    <a:pt x="12872" y="12507"/>
                    <a:pt x="12933" y="12589"/>
                    <a:pt x="13014" y="12650"/>
                  </a:cubicBezTo>
                  <a:cubicBezTo>
                    <a:pt x="13055" y="12507"/>
                    <a:pt x="13014" y="12365"/>
                    <a:pt x="12933" y="12243"/>
                  </a:cubicBezTo>
                  <a:cubicBezTo>
                    <a:pt x="12953" y="12120"/>
                    <a:pt x="12953" y="11978"/>
                    <a:pt x="13034" y="11876"/>
                  </a:cubicBezTo>
                  <a:cubicBezTo>
                    <a:pt x="13116" y="11835"/>
                    <a:pt x="13197" y="11794"/>
                    <a:pt x="13299" y="11754"/>
                  </a:cubicBezTo>
                  <a:cubicBezTo>
                    <a:pt x="13259" y="11713"/>
                    <a:pt x="13238" y="11672"/>
                    <a:pt x="13197" y="11652"/>
                  </a:cubicBezTo>
                  <a:cubicBezTo>
                    <a:pt x="13209" y="11618"/>
                    <a:pt x="13282" y="11603"/>
                    <a:pt x="13372" y="11603"/>
                  </a:cubicBezTo>
                  <a:close/>
                  <a:moveTo>
                    <a:pt x="6375" y="14910"/>
                  </a:moveTo>
                  <a:cubicBezTo>
                    <a:pt x="6456" y="15012"/>
                    <a:pt x="6497" y="15073"/>
                    <a:pt x="6558" y="15155"/>
                  </a:cubicBezTo>
                  <a:cubicBezTo>
                    <a:pt x="6538" y="15257"/>
                    <a:pt x="6477" y="15277"/>
                    <a:pt x="6395" y="15277"/>
                  </a:cubicBezTo>
                  <a:cubicBezTo>
                    <a:pt x="6253" y="15277"/>
                    <a:pt x="6253" y="15257"/>
                    <a:pt x="6334" y="15134"/>
                  </a:cubicBezTo>
                  <a:lnTo>
                    <a:pt x="6334" y="15134"/>
                  </a:lnTo>
                  <a:cubicBezTo>
                    <a:pt x="6375" y="15175"/>
                    <a:pt x="6395" y="15216"/>
                    <a:pt x="6416" y="15257"/>
                  </a:cubicBezTo>
                  <a:cubicBezTo>
                    <a:pt x="6395" y="15175"/>
                    <a:pt x="6355" y="15114"/>
                    <a:pt x="6355" y="15033"/>
                  </a:cubicBezTo>
                  <a:cubicBezTo>
                    <a:pt x="6334" y="14992"/>
                    <a:pt x="6355" y="14971"/>
                    <a:pt x="6375" y="14910"/>
                  </a:cubicBezTo>
                  <a:close/>
                  <a:moveTo>
                    <a:pt x="12566" y="15216"/>
                  </a:moveTo>
                  <a:lnTo>
                    <a:pt x="12566" y="15216"/>
                  </a:lnTo>
                  <a:cubicBezTo>
                    <a:pt x="12709" y="15318"/>
                    <a:pt x="12709" y="15338"/>
                    <a:pt x="12586" y="15440"/>
                  </a:cubicBezTo>
                  <a:cubicBezTo>
                    <a:pt x="12525" y="15379"/>
                    <a:pt x="12546" y="15297"/>
                    <a:pt x="12566" y="15216"/>
                  </a:cubicBezTo>
                  <a:close/>
                  <a:moveTo>
                    <a:pt x="21079" y="15257"/>
                  </a:moveTo>
                  <a:cubicBezTo>
                    <a:pt x="21059" y="15358"/>
                    <a:pt x="21059" y="15399"/>
                    <a:pt x="21059" y="15481"/>
                  </a:cubicBezTo>
                  <a:cubicBezTo>
                    <a:pt x="20997" y="15440"/>
                    <a:pt x="20977" y="15420"/>
                    <a:pt x="20916" y="15379"/>
                  </a:cubicBezTo>
                  <a:cubicBezTo>
                    <a:pt x="20977" y="15338"/>
                    <a:pt x="20997" y="15318"/>
                    <a:pt x="21079" y="15257"/>
                  </a:cubicBezTo>
                  <a:close/>
                  <a:moveTo>
                    <a:pt x="20224" y="15542"/>
                  </a:moveTo>
                  <a:cubicBezTo>
                    <a:pt x="20366" y="15542"/>
                    <a:pt x="20468" y="15582"/>
                    <a:pt x="20509" y="15705"/>
                  </a:cubicBezTo>
                  <a:cubicBezTo>
                    <a:pt x="20494" y="15719"/>
                    <a:pt x="20480" y="15733"/>
                    <a:pt x="20473" y="15733"/>
                  </a:cubicBezTo>
                  <a:cubicBezTo>
                    <a:pt x="20470" y="15733"/>
                    <a:pt x="20468" y="15731"/>
                    <a:pt x="20468" y="15725"/>
                  </a:cubicBezTo>
                  <a:cubicBezTo>
                    <a:pt x="20386" y="15684"/>
                    <a:pt x="20305" y="15623"/>
                    <a:pt x="20224" y="15542"/>
                  </a:cubicBezTo>
                  <a:close/>
                  <a:moveTo>
                    <a:pt x="19918" y="15949"/>
                  </a:moveTo>
                  <a:lnTo>
                    <a:pt x="19918" y="15949"/>
                  </a:lnTo>
                  <a:cubicBezTo>
                    <a:pt x="19979" y="16010"/>
                    <a:pt x="20000" y="16071"/>
                    <a:pt x="19938" y="16112"/>
                  </a:cubicBezTo>
                  <a:cubicBezTo>
                    <a:pt x="19857" y="16071"/>
                    <a:pt x="19857" y="16030"/>
                    <a:pt x="19918" y="15949"/>
                  </a:cubicBezTo>
                  <a:close/>
                  <a:moveTo>
                    <a:pt x="20386" y="15827"/>
                  </a:moveTo>
                  <a:cubicBezTo>
                    <a:pt x="20427" y="15847"/>
                    <a:pt x="20448" y="15888"/>
                    <a:pt x="20468" y="15908"/>
                  </a:cubicBezTo>
                  <a:cubicBezTo>
                    <a:pt x="20529" y="15888"/>
                    <a:pt x="20570" y="15868"/>
                    <a:pt x="20611" y="15847"/>
                  </a:cubicBezTo>
                  <a:cubicBezTo>
                    <a:pt x="20712" y="15908"/>
                    <a:pt x="20692" y="16010"/>
                    <a:pt x="20712" y="16132"/>
                  </a:cubicBezTo>
                  <a:lnTo>
                    <a:pt x="20448" y="16132"/>
                  </a:lnTo>
                  <a:cubicBezTo>
                    <a:pt x="20427" y="16071"/>
                    <a:pt x="20427" y="16030"/>
                    <a:pt x="20407" y="15969"/>
                  </a:cubicBezTo>
                  <a:cubicBezTo>
                    <a:pt x="20386" y="15949"/>
                    <a:pt x="20366" y="15908"/>
                    <a:pt x="20346" y="15868"/>
                  </a:cubicBezTo>
                  <a:cubicBezTo>
                    <a:pt x="20366" y="15847"/>
                    <a:pt x="20366" y="15847"/>
                    <a:pt x="20386" y="15827"/>
                  </a:cubicBezTo>
                  <a:close/>
                  <a:moveTo>
                    <a:pt x="20753" y="15806"/>
                  </a:moveTo>
                  <a:lnTo>
                    <a:pt x="20753" y="15806"/>
                  </a:lnTo>
                  <a:cubicBezTo>
                    <a:pt x="20814" y="15868"/>
                    <a:pt x="20855" y="15908"/>
                    <a:pt x="20896" y="15969"/>
                  </a:cubicBezTo>
                  <a:cubicBezTo>
                    <a:pt x="20896" y="16010"/>
                    <a:pt x="20896" y="16051"/>
                    <a:pt x="20875" y="16153"/>
                  </a:cubicBezTo>
                  <a:cubicBezTo>
                    <a:pt x="20835" y="16010"/>
                    <a:pt x="20733" y="15949"/>
                    <a:pt x="20753" y="15806"/>
                  </a:cubicBezTo>
                  <a:close/>
                  <a:moveTo>
                    <a:pt x="5968" y="15399"/>
                  </a:moveTo>
                  <a:cubicBezTo>
                    <a:pt x="6008" y="15420"/>
                    <a:pt x="6008" y="15420"/>
                    <a:pt x="6049" y="15440"/>
                  </a:cubicBezTo>
                  <a:cubicBezTo>
                    <a:pt x="6049" y="15481"/>
                    <a:pt x="6029" y="15521"/>
                    <a:pt x="6029" y="15582"/>
                  </a:cubicBezTo>
                  <a:cubicBezTo>
                    <a:pt x="6054" y="15603"/>
                    <a:pt x="6075" y="15610"/>
                    <a:pt x="6092" y="15610"/>
                  </a:cubicBezTo>
                  <a:cubicBezTo>
                    <a:pt x="6145" y="15610"/>
                    <a:pt x="6171" y="15542"/>
                    <a:pt x="6232" y="15542"/>
                  </a:cubicBezTo>
                  <a:cubicBezTo>
                    <a:pt x="6334" y="15644"/>
                    <a:pt x="6558" y="15623"/>
                    <a:pt x="6619" y="15888"/>
                  </a:cubicBezTo>
                  <a:cubicBezTo>
                    <a:pt x="6579" y="15827"/>
                    <a:pt x="6558" y="15806"/>
                    <a:pt x="6538" y="15786"/>
                  </a:cubicBezTo>
                  <a:cubicBezTo>
                    <a:pt x="6538" y="15766"/>
                    <a:pt x="6517" y="15766"/>
                    <a:pt x="6517" y="15745"/>
                  </a:cubicBezTo>
                  <a:cubicBezTo>
                    <a:pt x="6477" y="15745"/>
                    <a:pt x="6436" y="15745"/>
                    <a:pt x="6334" y="15766"/>
                  </a:cubicBezTo>
                  <a:cubicBezTo>
                    <a:pt x="6395" y="15847"/>
                    <a:pt x="6456" y="15929"/>
                    <a:pt x="6497" y="15990"/>
                  </a:cubicBezTo>
                  <a:cubicBezTo>
                    <a:pt x="6472" y="16039"/>
                    <a:pt x="6433" y="16066"/>
                    <a:pt x="6387" y="16066"/>
                  </a:cubicBezTo>
                  <a:cubicBezTo>
                    <a:pt x="6358" y="16066"/>
                    <a:pt x="6326" y="16055"/>
                    <a:pt x="6293" y="16030"/>
                  </a:cubicBezTo>
                  <a:cubicBezTo>
                    <a:pt x="6293" y="16092"/>
                    <a:pt x="6273" y="16153"/>
                    <a:pt x="6273" y="16193"/>
                  </a:cubicBezTo>
                  <a:cubicBezTo>
                    <a:pt x="6260" y="16193"/>
                    <a:pt x="6246" y="16202"/>
                    <a:pt x="6238" y="16202"/>
                  </a:cubicBezTo>
                  <a:cubicBezTo>
                    <a:pt x="6235" y="16202"/>
                    <a:pt x="6232" y="16200"/>
                    <a:pt x="6232" y="16193"/>
                  </a:cubicBezTo>
                  <a:cubicBezTo>
                    <a:pt x="6192" y="16153"/>
                    <a:pt x="6131" y="16132"/>
                    <a:pt x="6110" y="16071"/>
                  </a:cubicBezTo>
                  <a:cubicBezTo>
                    <a:pt x="6069" y="15888"/>
                    <a:pt x="5947" y="15745"/>
                    <a:pt x="5825" y="15582"/>
                  </a:cubicBezTo>
                  <a:cubicBezTo>
                    <a:pt x="5886" y="15521"/>
                    <a:pt x="5927" y="15460"/>
                    <a:pt x="5968" y="15399"/>
                  </a:cubicBezTo>
                  <a:close/>
                  <a:moveTo>
                    <a:pt x="6456" y="16214"/>
                  </a:moveTo>
                  <a:cubicBezTo>
                    <a:pt x="6517" y="16255"/>
                    <a:pt x="6477" y="16295"/>
                    <a:pt x="6477" y="16336"/>
                  </a:cubicBezTo>
                  <a:cubicBezTo>
                    <a:pt x="6436" y="16336"/>
                    <a:pt x="6416" y="16316"/>
                    <a:pt x="6375" y="16316"/>
                  </a:cubicBezTo>
                  <a:cubicBezTo>
                    <a:pt x="6416" y="16275"/>
                    <a:pt x="6436" y="16234"/>
                    <a:pt x="6456" y="16214"/>
                  </a:cubicBezTo>
                  <a:close/>
                  <a:moveTo>
                    <a:pt x="16884" y="16234"/>
                  </a:moveTo>
                  <a:cubicBezTo>
                    <a:pt x="16945" y="16255"/>
                    <a:pt x="17006" y="16275"/>
                    <a:pt x="17087" y="16316"/>
                  </a:cubicBezTo>
                  <a:cubicBezTo>
                    <a:pt x="17047" y="16377"/>
                    <a:pt x="17047" y="16417"/>
                    <a:pt x="17026" y="16479"/>
                  </a:cubicBezTo>
                  <a:cubicBezTo>
                    <a:pt x="16940" y="16454"/>
                    <a:pt x="16860" y="16414"/>
                    <a:pt x="16784" y="16414"/>
                  </a:cubicBezTo>
                  <a:cubicBezTo>
                    <a:pt x="16735" y="16414"/>
                    <a:pt x="16687" y="16431"/>
                    <a:pt x="16639" y="16479"/>
                  </a:cubicBezTo>
                  <a:cubicBezTo>
                    <a:pt x="16598" y="16438"/>
                    <a:pt x="16578" y="16417"/>
                    <a:pt x="16537" y="16377"/>
                  </a:cubicBezTo>
                  <a:cubicBezTo>
                    <a:pt x="16578" y="16336"/>
                    <a:pt x="16619" y="16295"/>
                    <a:pt x="16639" y="16255"/>
                  </a:cubicBezTo>
                  <a:cubicBezTo>
                    <a:pt x="16741" y="16255"/>
                    <a:pt x="16823" y="16234"/>
                    <a:pt x="16884" y="16234"/>
                  </a:cubicBezTo>
                  <a:close/>
                  <a:moveTo>
                    <a:pt x="20549" y="16316"/>
                  </a:moveTo>
                  <a:cubicBezTo>
                    <a:pt x="20570" y="16356"/>
                    <a:pt x="20570" y="16397"/>
                    <a:pt x="20590" y="16479"/>
                  </a:cubicBezTo>
                  <a:cubicBezTo>
                    <a:pt x="20488" y="16438"/>
                    <a:pt x="20427" y="16417"/>
                    <a:pt x="20346" y="16397"/>
                  </a:cubicBezTo>
                  <a:cubicBezTo>
                    <a:pt x="20346" y="16377"/>
                    <a:pt x="20366" y="16356"/>
                    <a:pt x="20366" y="16316"/>
                  </a:cubicBezTo>
                  <a:close/>
                  <a:moveTo>
                    <a:pt x="6090" y="16295"/>
                  </a:moveTo>
                  <a:cubicBezTo>
                    <a:pt x="6171" y="16295"/>
                    <a:pt x="6232" y="16316"/>
                    <a:pt x="6314" y="16316"/>
                  </a:cubicBezTo>
                  <a:cubicBezTo>
                    <a:pt x="6293" y="16377"/>
                    <a:pt x="6273" y="16438"/>
                    <a:pt x="6253" y="16499"/>
                  </a:cubicBezTo>
                  <a:cubicBezTo>
                    <a:pt x="6151" y="16458"/>
                    <a:pt x="6110" y="16397"/>
                    <a:pt x="6090" y="16295"/>
                  </a:cubicBezTo>
                  <a:close/>
                  <a:moveTo>
                    <a:pt x="15275" y="16479"/>
                  </a:moveTo>
                  <a:cubicBezTo>
                    <a:pt x="15315" y="16499"/>
                    <a:pt x="15336" y="16499"/>
                    <a:pt x="15397" y="16499"/>
                  </a:cubicBezTo>
                  <a:cubicBezTo>
                    <a:pt x="15377" y="16560"/>
                    <a:pt x="15377" y="16560"/>
                    <a:pt x="15356" y="16601"/>
                  </a:cubicBezTo>
                  <a:cubicBezTo>
                    <a:pt x="15315" y="16560"/>
                    <a:pt x="15295" y="16540"/>
                    <a:pt x="15254" y="16519"/>
                  </a:cubicBezTo>
                  <a:cubicBezTo>
                    <a:pt x="15254" y="16499"/>
                    <a:pt x="15275" y="16499"/>
                    <a:pt x="15275" y="16479"/>
                  </a:cubicBezTo>
                  <a:close/>
                  <a:moveTo>
                    <a:pt x="20224" y="16588"/>
                  </a:moveTo>
                  <a:cubicBezTo>
                    <a:pt x="20242" y="16588"/>
                    <a:pt x="20262" y="16592"/>
                    <a:pt x="20285" y="16601"/>
                  </a:cubicBezTo>
                  <a:cubicBezTo>
                    <a:pt x="20285" y="16641"/>
                    <a:pt x="20264" y="16682"/>
                    <a:pt x="20264" y="16723"/>
                  </a:cubicBezTo>
                  <a:cubicBezTo>
                    <a:pt x="20264" y="16764"/>
                    <a:pt x="20264" y="16804"/>
                    <a:pt x="20264" y="16865"/>
                  </a:cubicBezTo>
                  <a:cubicBezTo>
                    <a:pt x="20203" y="16886"/>
                    <a:pt x="20142" y="16927"/>
                    <a:pt x="20081" y="16947"/>
                  </a:cubicBezTo>
                  <a:cubicBezTo>
                    <a:pt x="20040" y="16927"/>
                    <a:pt x="19979" y="16865"/>
                    <a:pt x="19918" y="16825"/>
                  </a:cubicBezTo>
                  <a:cubicBezTo>
                    <a:pt x="19900" y="16789"/>
                    <a:pt x="19898" y="16736"/>
                    <a:pt x="19883" y="16682"/>
                  </a:cubicBezTo>
                  <a:lnTo>
                    <a:pt x="20000" y="16682"/>
                  </a:lnTo>
                  <a:cubicBezTo>
                    <a:pt x="20000" y="16662"/>
                    <a:pt x="20020" y="16641"/>
                    <a:pt x="20040" y="16641"/>
                  </a:cubicBezTo>
                  <a:lnTo>
                    <a:pt x="20101" y="16682"/>
                  </a:lnTo>
                  <a:cubicBezTo>
                    <a:pt x="20133" y="16635"/>
                    <a:pt x="20164" y="16588"/>
                    <a:pt x="20224" y="16588"/>
                  </a:cubicBezTo>
                  <a:close/>
                  <a:moveTo>
                    <a:pt x="20549" y="16906"/>
                  </a:moveTo>
                  <a:cubicBezTo>
                    <a:pt x="20631" y="17008"/>
                    <a:pt x="20549" y="17069"/>
                    <a:pt x="20509" y="17151"/>
                  </a:cubicBezTo>
                  <a:cubicBezTo>
                    <a:pt x="20468" y="17130"/>
                    <a:pt x="20468" y="17110"/>
                    <a:pt x="20427" y="17090"/>
                  </a:cubicBezTo>
                  <a:cubicBezTo>
                    <a:pt x="20468" y="17028"/>
                    <a:pt x="20509" y="16988"/>
                    <a:pt x="20549" y="16906"/>
                  </a:cubicBezTo>
                  <a:close/>
                  <a:moveTo>
                    <a:pt x="19714" y="16967"/>
                  </a:moveTo>
                  <a:cubicBezTo>
                    <a:pt x="19735" y="16988"/>
                    <a:pt x="19755" y="16988"/>
                    <a:pt x="19755" y="17008"/>
                  </a:cubicBezTo>
                  <a:cubicBezTo>
                    <a:pt x="19755" y="17064"/>
                    <a:pt x="19755" y="17103"/>
                    <a:pt x="19739" y="17157"/>
                  </a:cubicBezTo>
                  <a:lnTo>
                    <a:pt x="19739" y="17157"/>
                  </a:lnTo>
                  <a:cubicBezTo>
                    <a:pt x="19738" y="17155"/>
                    <a:pt x="19736" y="17153"/>
                    <a:pt x="19735" y="17151"/>
                  </a:cubicBezTo>
                  <a:cubicBezTo>
                    <a:pt x="19714" y="17130"/>
                    <a:pt x="19674" y="17130"/>
                    <a:pt x="19633" y="17110"/>
                  </a:cubicBezTo>
                  <a:cubicBezTo>
                    <a:pt x="19633" y="17069"/>
                    <a:pt x="19633" y="17028"/>
                    <a:pt x="19633" y="16988"/>
                  </a:cubicBezTo>
                  <a:cubicBezTo>
                    <a:pt x="19674" y="16967"/>
                    <a:pt x="19694" y="16967"/>
                    <a:pt x="19714" y="16967"/>
                  </a:cubicBezTo>
                  <a:close/>
                  <a:moveTo>
                    <a:pt x="15601" y="16703"/>
                  </a:moveTo>
                  <a:cubicBezTo>
                    <a:pt x="15682" y="16703"/>
                    <a:pt x="15662" y="16804"/>
                    <a:pt x="15723" y="16845"/>
                  </a:cubicBezTo>
                  <a:cubicBezTo>
                    <a:pt x="15763" y="16865"/>
                    <a:pt x="15804" y="16927"/>
                    <a:pt x="15845" y="16988"/>
                  </a:cubicBezTo>
                  <a:cubicBezTo>
                    <a:pt x="15804" y="17028"/>
                    <a:pt x="15763" y="17069"/>
                    <a:pt x="15723" y="17110"/>
                  </a:cubicBezTo>
                  <a:cubicBezTo>
                    <a:pt x="15743" y="17151"/>
                    <a:pt x="15743" y="17191"/>
                    <a:pt x="15743" y="17252"/>
                  </a:cubicBezTo>
                  <a:cubicBezTo>
                    <a:pt x="15730" y="17252"/>
                    <a:pt x="15707" y="17261"/>
                    <a:pt x="15687" y="17261"/>
                  </a:cubicBezTo>
                  <a:cubicBezTo>
                    <a:pt x="15678" y="17261"/>
                    <a:pt x="15668" y="17259"/>
                    <a:pt x="15662" y="17252"/>
                  </a:cubicBezTo>
                  <a:cubicBezTo>
                    <a:pt x="15622" y="17232"/>
                    <a:pt x="15601" y="17212"/>
                    <a:pt x="15562" y="17173"/>
                  </a:cubicBezTo>
                  <a:lnTo>
                    <a:pt x="15562" y="17173"/>
                  </a:lnTo>
                  <a:cubicBezTo>
                    <a:pt x="15580" y="17016"/>
                    <a:pt x="15581" y="16859"/>
                    <a:pt x="15601" y="16703"/>
                  </a:cubicBezTo>
                  <a:close/>
                  <a:moveTo>
                    <a:pt x="19938" y="16967"/>
                  </a:moveTo>
                  <a:cubicBezTo>
                    <a:pt x="19979" y="16988"/>
                    <a:pt x="20020" y="17008"/>
                    <a:pt x="20061" y="17028"/>
                  </a:cubicBezTo>
                  <a:cubicBezTo>
                    <a:pt x="20020" y="17110"/>
                    <a:pt x="19959" y="17171"/>
                    <a:pt x="19898" y="17252"/>
                  </a:cubicBezTo>
                  <a:cubicBezTo>
                    <a:pt x="19877" y="17273"/>
                    <a:pt x="19837" y="17273"/>
                    <a:pt x="19816" y="17293"/>
                  </a:cubicBezTo>
                  <a:cubicBezTo>
                    <a:pt x="19797" y="17255"/>
                    <a:pt x="19778" y="17217"/>
                    <a:pt x="19742" y="17161"/>
                  </a:cubicBezTo>
                  <a:lnTo>
                    <a:pt x="19742" y="17161"/>
                  </a:lnTo>
                  <a:cubicBezTo>
                    <a:pt x="19801" y="17085"/>
                    <a:pt x="19860" y="17026"/>
                    <a:pt x="19938" y="16967"/>
                  </a:cubicBezTo>
                  <a:close/>
                  <a:moveTo>
                    <a:pt x="11895" y="17143"/>
                  </a:moveTo>
                  <a:cubicBezTo>
                    <a:pt x="11931" y="17143"/>
                    <a:pt x="11950" y="17166"/>
                    <a:pt x="11935" y="17212"/>
                  </a:cubicBezTo>
                  <a:cubicBezTo>
                    <a:pt x="11935" y="17232"/>
                    <a:pt x="11894" y="17252"/>
                    <a:pt x="11813" y="17314"/>
                  </a:cubicBezTo>
                  <a:cubicBezTo>
                    <a:pt x="11833" y="17212"/>
                    <a:pt x="11833" y="17171"/>
                    <a:pt x="11853" y="17151"/>
                  </a:cubicBezTo>
                  <a:cubicBezTo>
                    <a:pt x="11869" y="17146"/>
                    <a:pt x="11883" y="17143"/>
                    <a:pt x="11895" y="17143"/>
                  </a:cubicBezTo>
                  <a:close/>
                  <a:moveTo>
                    <a:pt x="15193" y="17090"/>
                  </a:moveTo>
                  <a:cubicBezTo>
                    <a:pt x="15275" y="17130"/>
                    <a:pt x="15336" y="17191"/>
                    <a:pt x="15417" y="17232"/>
                  </a:cubicBezTo>
                  <a:cubicBezTo>
                    <a:pt x="15438" y="17191"/>
                    <a:pt x="15458" y="17151"/>
                    <a:pt x="15499" y="17110"/>
                  </a:cubicBezTo>
                  <a:cubicBezTo>
                    <a:pt x="15517" y="17128"/>
                    <a:pt x="15535" y="17163"/>
                    <a:pt x="15554" y="17185"/>
                  </a:cubicBezTo>
                  <a:lnTo>
                    <a:pt x="15554" y="17185"/>
                  </a:lnTo>
                  <a:cubicBezTo>
                    <a:pt x="15511" y="17275"/>
                    <a:pt x="15433" y="17294"/>
                    <a:pt x="15336" y="17314"/>
                  </a:cubicBezTo>
                  <a:cubicBezTo>
                    <a:pt x="15275" y="17314"/>
                    <a:pt x="15214" y="17273"/>
                    <a:pt x="15153" y="17191"/>
                  </a:cubicBezTo>
                  <a:cubicBezTo>
                    <a:pt x="15173" y="17171"/>
                    <a:pt x="15173" y="17130"/>
                    <a:pt x="15193" y="17090"/>
                  </a:cubicBezTo>
                  <a:close/>
                  <a:moveTo>
                    <a:pt x="5662" y="17334"/>
                  </a:moveTo>
                  <a:cubicBezTo>
                    <a:pt x="5683" y="17395"/>
                    <a:pt x="5683" y="17415"/>
                    <a:pt x="5703" y="17436"/>
                  </a:cubicBezTo>
                  <a:cubicBezTo>
                    <a:pt x="5642" y="17497"/>
                    <a:pt x="5581" y="17538"/>
                    <a:pt x="5520" y="17599"/>
                  </a:cubicBezTo>
                  <a:cubicBezTo>
                    <a:pt x="5458" y="17558"/>
                    <a:pt x="5418" y="17517"/>
                    <a:pt x="5357" y="17497"/>
                  </a:cubicBezTo>
                  <a:cubicBezTo>
                    <a:pt x="5377" y="17456"/>
                    <a:pt x="5377" y="17436"/>
                    <a:pt x="5397" y="17436"/>
                  </a:cubicBezTo>
                  <a:cubicBezTo>
                    <a:pt x="5479" y="17395"/>
                    <a:pt x="5560" y="17375"/>
                    <a:pt x="5662" y="17334"/>
                  </a:cubicBezTo>
                  <a:close/>
                  <a:moveTo>
                    <a:pt x="19816" y="17293"/>
                  </a:moveTo>
                  <a:lnTo>
                    <a:pt x="19816" y="17293"/>
                  </a:lnTo>
                  <a:cubicBezTo>
                    <a:pt x="19776" y="17375"/>
                    <a:pt x="19776" y="17476"/>
                    <a:pt x="19816" y="17558"/>
                  </a:cubicBezTo>
                  <a:cubicBezTo>
                    <a:pt x="19776" y="17578"/>
                    <a:pt x="19755" y="17619"/>
                    <a:pt x="19735" y="17639"/>
                  </a:cubicBezTo>
                  <a:cubicBezTo>
                    <a:pt x="19714" y="17639"/>
                    <a:pt x="19674" y="17660"/>
                    <a:pt x="19653" y="17680"/>
                  </a:cubicBezTo>
                  <a:cubicBezTo>
                    <a:pt x="19633" y="17619"/>
                    <a:pt x="19613" y="17578"/>
                    <a:pt x="19592" y="17517"/>
                  </a:cubicBezTo>
                  <a:cubicBezTo>
                    <a:pt x="19653" y="17436"/>
                    <a:pt x="19694" y="17334"/>
                    <a:pt x="19816" y="17293"/>
                  </a:cubicBezTo>
                  <a:close/>
                  <a:moveTo>
                    <a:pt x="15519" y="17395"/>
                  </a:moveTo>
                  <a:cubicBezTo>
                    <a:pt x="15539" y="17436"/>
                    <a:pt x="15560" y="17476"/>
                    <a:pt x="15580" y="17497"/>
                  </a:cubicBezTo>
                  <a:cubicBezTo>
                    <a:pt x="15539" y="17639"/>
                    <a:pt x="15499" y="17782"/>
                    <a:pt x="15458" y="17924"/>
                  </a:cubicBezTo>
                  <a:cubicBezTo>
                    <a:pt x="15377" y="17924"/>
                    <a:pt x="15377" y="17884"/>
                    <a:pt x="15377" y="17843"/>
                  </a:cubicBezTo>
                  <a:cubicBezTo>
                    <a:pt x="15356" y="17721"/>
                    <a:pt x="15356" y="17599"/>
                    <a:pt x="15336" y="17456"/>
                  </a:cubicBezTo>
                  <a:cubicBezTo>
                    <a:pt x="15341" y="17446"/>
                    <a:pt x="15347" y="17442"/>
                    <a:pt x="15355" y="17442"/>
                  </a:cubicBezTo>
                  <a:cubicBezTo>
                    <a:pt x="15378" y="17442"/>
                    <a:pt x="15412" y="17476"/>
                    <a:pt x="15458" y="17476"/>
                  </a:cubicBezTo>
                  <a:cubicBezTo>
                    <a:pt x="15478" y="17436"/>
                    <a:pt x="15478" y="17436"/>
                    <a:pt x="15478" y="17415"/>
                  </a:cubicBezTo>
                  <a:cubicBezTo>
                    <a:pt x="15478" y="17415"/>
                    <a:pt x="15499" y="17395"/>
                    <a:pt x="15519" y="17395"/>
                  </a:cubicBezTo>
                  <a:close/>
                  <a:moveTo>
                    <a:pt x="19511" y="17741"/>
                  </a:moveTo>
                  <a:cubicBezTo>
                    <a:pt x="19572" y="17782"/>
                    <a:pt x="19531" y="17823"/>
                    <a:pt x="19531" y="17843"/>
                  </a:cubicBezTo>
                  <a:cubicBezTo>
                    <a:pt x="19511" y="17863"/>
                    <a:pt x="19531" y="17904"/>
                    <a:pt x="19531" y="17965"/>
                  </a:cubicBezTo>
                  <a:cubicBezTo>
                    <a:pt x="19490" y="17904"/>
                    <a:pt x="19450" y="17863"/>
                    <a:pt x="19409" y="17823"/>
                  </a:cubicBezTo>
                  <a:cubicBezTo>
                    <a:pt x="19450" y="17782"/>
                    <a:pt x="19490" y="17762"/>
                    <a:pt x="19511" y="17741"/>
                  </a:cubicBezTo>
                  <a:close/>
                  <a:moveTo>
                    <a:pt x="20020" y="17746"/>
                  </a:moveTo>
                  <a:cubicBezTo>
                    <a:pt x="20039" y="17746"/>
                    <a:pt x="20059" y="17751"/>
                    <a:pt x="20081" y="17762"/>
                  </a:cubicBezTo>
                  <a:cubicBezTo>
                    <a:pt x="20162" y="17863"/>
                    <a:pt x="20020" y="17904"/>
                    <a:pt x="20020" y="18006"/>
                  </a:cubicBezTo>
                  <a:cubicBezTo>
                    <a:pt x="19979" y="17945"/>
                    <a:pt x="19938" y="17904"/>
                    <a:pt x="19898" y="17843"/>
                  </a:cubicBezTo>
                  <a:cubicBezTo>
                    <a:pt x="19928" y="17783"/>
                    <a:pt x="19968" y="17746"/>
                    <a:pt x="20020" y="17746"/>
                  </a:cubicBezTo>
                  <a:close/>
                  <a:moveTo>
                    <a:pt x="15275" y="17904"/>
                  </a:moveTo>
                  <a:cubicBezTo>
                    <a:pt x="15295" y="17924"/>
                    <a:pt x="15336" y="17965"/>
                    <a:pt x="15336" y="17986"/>
                  </a:cubicBezTo>
                  <a:cubicBezTo>
                    <a:pt x="15356" y="18026"/>
                    <a:pt x="15377" y="18067"/>
                    <a:pt x="15397" y="18128"/>
                  </a:cubicBezTo>
                  <a:cubicBezTo>
                    <a:pt x="15356" y="18149"/>
                    <a:pt x="15336" y="18149"/>
                    <a:pt x="15295" y="18169"/>
                  </a:cubicBezTo>
                  <a:cubicBezTo>
                    <a:pt x="15254" y="18108"/>
                    <a:pt x="15193" y="18026"/>
                    <a:pt x="15132" y="17945"/>
                  </a:cubicBezTo>
                  <a:cubicBezTo>
                    <a:pt x="15193" y="17924"/>
                    <a:pt x="15234" y="17904"/>
                    <a:pt x="15275" y="17904"/>
                  </a:cubicBezTo>
                  <a:close/>
                  <a:moveTo>
                    <a:pt x="19674" y="18047"/>
                  </a:moveTo>
                  <a:cubicBezTo>
                    <a:pt x="19735" y="18047"/>
                    <a:pt x="19796" y="18067"/>
                    <a:pt x="19898" y="18067"/>
                  </a:cubicBezTo>
                  <a:cubicBezTo>
                    <a:pt x="19837" y="18128"/>
                    <a:pt x="19796" y="18149"/>
                    <a:pt x="19755" y="18169"/>
                  </a:cubicBezTo>
                  <a:cubicBezTo>
                    <a:pt x="19694" y="18149"/>
                    <a:pt x="19674" y="18108"/>
                    <a:pt x="19633" y="18087"/>
                  </a:cubicBezTo>
                  <a:cubicBezTo>
                    <a:pt x="19653" y="18067"/>
                    <a:pt x="19674" y="18047"/>
                    <a:pt x="19674" y="18047"/>
                  </a:cubicBezTo>
                  <a:close/>
                  <a:moveTo>
                    <a:pt x="11650" y="17863"/>
                  </a:moveTo>
                  <a:cubicBezTo>
                    <a:pt x="11690" y="17904"/>
                    <a:pt x="11711" y="17945"/>
                    <a:pt x="11751" y="17986"/>
                  </a:cubicBezTo>
                  <a:cubicBezTo>
                    <a:pt x="11690" y="18087"/>
                    <a:pt x="11670" y="18210"/>
                    <a:pt x="11568" y="18271"/>
                  </a:cubicBezTo>
                  <a:cubicBezTo>
                    <a:pt x="11446" y="18230"/>
                    <a:pt x="11466" y="18128"/>
                    <a:pt x="11426" y="18047"/>
                  </a:cubicBezTo>
                  <a:cubicBezTo>
                    <a:pt x="11385" y="18047"/>
                    <a:pt x="11344" y="18026"/>
                    <a:pt x="11263" y="18006"/>
                  </a:cubicBezTo>
                  <a:cubicBezTo>
                    <a:pt x="11426" y="17945"/>
                    <a:pt x="11527" y="17904"/>
                    <a:pt x="11650" y="17863"/>
                  </a:cubicBezTo>
                  <a:close/>
                  <a:moveTo>
                    <a:pt x="18859" y="18169"/>
                  </a:moveTo>
                  <a:cubicBezTo>
                    <a:pt x="18920" y="18189"/>
                    <a:pt x="18981" y="18189"/>
                    <a:pt x="19103" y="18210"/>
                  </a:cubicBezTo>
                  <a:cubicBezTo>
                    <a:pt x="19002" y="18250"/>
                    <a:pt x="18961" y="18271"/>
                    <a:pt x="18879" y="18311"/>
                  </a:cubicBezTo>
                  <a:cubicBezTo>
                    <a:pt x="18879" y="18250"/>
                    <a:pt x="18879" y="18230"/>
                    <a:pt x="18859" y="18169"/>
                  </a:cubicBezTo>
                  <a:close/>
                  <a:moveTo>
                    <a:pt x="15173" y="18210"/>
                  </a:moveTo>
                  <a:cubicBezTo>
                    <a:pt x="15193" y="18230"/>
                    <a:pt x="15234" y="18250"/>
                    <a:pt x="15275" y="18291"/>
                  </a:cubicBezTo>
                  <a:cubicBezTo>
                    <a:pt x="15254" y="18311"/>
                    <a:pt x="15234" y="18332"/>
                    <a:pt x="15214" y="18373"/>
                  </a:cubicBezTo>
                  <a:cubicBezTo>
                    <a:pt x="15153" y="18332"/>
                    <a:pt x="15112" y="18311"/>
                    <a:pt x="15173" y="18210"/>
                  </a:cubicBezTo>
                  <a:close/>
                  <a:moveTo>
                    <a:pt x="5214" y="17945"/>
                  </a:moveTo>
                  <a:cubicBezTo>
                    <a:pt x="5296" y="17986"/>
                    <a:pt x="5357" y="18047"/>
                    <a:pt x="5418" y="18108"/>
                  </a:cubicBezTo>
                  <a:cubicBezTo>
                    <a:pt x="5458" y="18189"/>
                    <a:pt x="5560" y="18210"/>
                    <a:pt x="5560" y="18332"/>
                  </a:cubicBezTo>
                  <a:cubicBezTo>
                    <a:pt x="5520" y="18352"/>
                    <a:pt x="5479" y="18373"/>
                    <a:pt x="5438" y="18373"/>
                  </a:cubicBezTo>
                  <a:cubicBezTo>
                    <a:pt x="5361" y="18353"/>
                    <a:pt x="5447" y="18208"/>
                    <a:pt x="5322" y="18208"/>
                  </a:cubicBezTo>
                  <a:cubicBezTo>
                    <a:pt x="5314" y="18208"/>
                    <a:pt x="5305" y="18208"/>
                    <a:pt x="5296" y="18210"/>
                  </a:cubicBezTo>
                  <a:cubicBezTo>
                    <a:pt x="5296" y="18250"/>
                    <a:pt x="5316" y="18291"/>
                    <a:pt x="5316" y="18332"/>
                  </a:cubicBezTo>
                  <a:cubicBezTo>
                    <a:pt x="5336" y="18373"/>
                    <a:pt x="5336" y="18393"/>
                    <a:pt x="5357" y="18434"/>
                  </a:cubicBezTo>
                  <a:cubicBezTo>
                    <a:pt x="5275" y="18454"/>
                    <a:pt x="5214" y="18474"/>
                    <a:pt x="5153" y="18495"/>
                  </a:cubicBezTo>
                  <a:cubicBezTo>
                    <a:pt x="5072" y="18413"/>
                    <a:pt x="5051" y="18311"/>
                    <a:pt x="5112" y="18250"/>
                  </a:cubicBezTo>
                  <a:cubicBezTo>
                    <a:pt x="5194" y="18169"/>
                    <a:pt x="5173" y="18067"/>
                    <a:pt x="5214" y="17945"/>
                  </a:cubicBezTo>
                  <a:close/>
                  <a:moveTo>
                    <a:pt x="19694" y="18352"/>
                  </a:moveTo>
                  <a:cubicBezTo>
                    <a:pt x="19816" y="18393"/>
                    <a:pt x="19816" y="18393"/>
                    <a:pt x="19755" y="18495"/>
                  </a:cubicBezTo>
                  <a:cubicBezTo>
                    <a:pt x="19735" y="18454"/>
                    <a:pt x="19714" y="18413"/>
                    <a:pt x="19694" y="18352"/>
                  </a:cubicBezTo>
                  <a:close/>
                  <a:moveTo>
                    <a:pt x="19287" y="18108"/>
                  </a:moveTo>
                  <a:cubicBezTo>
                    <a:pt x="19348" y="18189"/>
                    <a:pt x="19368" y="18230"/>
                    <a:pt x="19389" y="18271"/>
                  </a:cubicBezTo>
                  <a:cubicBezTo>
                    <a:pt x="19368" y="18393"/>
                    <a:pt x="19368" y="18393"/>
                    <a:pt x="19389" y="18576"/>
                  </a:cubicBezTo>
                  <a:cubicBezTo>
                    <a:pt x="19348" y="18556"/>
                    <a:pt x="19307" y="18556"/>
                    <a:pt x="19246" y="18535"/>
                  </a:cubicBezTo>
                  <a:cubicBezTo>
                    <a:pt x="19287" y="18393"/>
                    <a:pt x="19144" y="18271"/>
                    <a:pt x="19287" y="18108"/>
                  </a:cubicBezTo>
                  <a:close/>
                  <a:moveTo>
                    <a:pt x="15947" y="18597"/>
                  </a:moveTo>
                  <a:cubicBezTo>
                    <a:pt x="15967" y="18617"/>
                    <a:pt x="15988" y="18637"/>
                    <a:pt x="16008" y="18658"/>
                  </a:cubicBezTo>
                  <a:cubicBezTo>
                    <a:pt x="15988" y="18698"/>
                    <a:pt x="15947" y="18739"/>
                    <a:pt x="15926" y="18759"/>
                  </a:cubicBezTo>
                  <a:cubicBezTo>
                    <a:pt x="15845" y="18719"/>
                    <a:pt x="15865" y="18698"/>
                    <a:pt x="15947" y="18597"/>
                  </a:cubicBezTo>
                  <a:close/>
                  <a:moveTo>
                    <a:pt x="17698" y="18759"/>
                  </a:moveTo>
                  <a:cubicBezTo>
                    <a:pt x="17841" y="18780"/>
                    <a:pt x="17943" y="18841"/>
                    <a:pt x="18004" y="18963"/>
                  </a:cubicBezTo>
                  <a:cubicBezTo>
                    <a:pt x="17993" y="18967"/>
                    <a:pt x="17983" y="18969"/>
                    <a:pt x="17973" y="18969"/>
                  </a:cubicBezTo>
                  <a:cubicBezTo>
                    <a:pt x="17916" y="18969"/>
                    <a:pt x="17871" y="18908"/>
                    <a:pt x="17819" y="18908"/>
                  </a:cubicBezTo>
                  <a:cubicBezTo>
                    <a:pt x="17794" y="18908"/>
                    <a:pt x="17768" y="18922"/>
                    <a:pt x="17739" y="18963"/>
                  </a:cubicBezTo>
                  <a:cubicBezTo>
                    <a:pt x="17800" y="19045"/>
                    <a:pt x="17861" y="19106"/>
                    <a:pt x="17902" y="19187"/>
                  </a:cubicBezTo>
                  <a:cubicBezTo>
                    <a:pt x="17891" y="19221"/>
                    <a:pt x="17873" y="19236"/>
                    <a:pt x="17853" y="19236"/>
                  </a:cubicBezTo>
                  <a:cubicBezTo>
                    <a:pt x="17837" y="19236"/>
                    <a:pt x="17818" y="19226"/>
                    <a:pt x="17800" y="19208"/>
                  </a:cubicBezTo>
                  <a:cubicBezTo>
                    <a:pt x="17759" y="19187"/>
                    <a:pt x="17719" y="19187"/>
                    <a:pt x="17657" y="19167"/>
                  </a:cubicBezTo>
                  <a:cubicBezTo>
                    <a:pt x="17637" y="19126"/>
                    <a:pt x="17637" y="19065"/>
                    <a:pt x="17596" y="19004"/>
                  </a:cubicBezTo>
                  <a:cubicBezTo>
                    <a:pt x="17637" y="18922"/>
                    <a:pt x="17678" y="18841"/>
                    <a:pt x="17698" y="18759"/>
                  </a:cubicBezTo>
                  <a:close/>
                  <a:moveTo>
                    <a:pt x="17515" y="19167"/>
                  </a:moveTo>
                  <a:cubicBezTo>
                    <a:pt x="17576" y="19208"/>
                    <a:pt x="17637" y="19228"/>
                    <a:pt x="17678" y="19248"/>
                  </a:cubicBezTo>
                  <a:cubicBezTo>
                    <a:pt x="17678" y="19269"/>
                    <a:pt x="17678" y="19289"/>
                    <a:pt x="17657" y="19309"/>
                  </a:cubicBezTo>
                  <a:cubicBezTo>
                    <a:pt x="17596" y="19330"/>
                    <a:pt x="17535" y="19350"/>
                    <a:pt x="17454" y="19391"/>
                  </a:cubicBezTo>
                  <a:cubicBezTo>
                    <a:pt x="17474" y="19309"/>
                    <a:pt x="17495" y="19248"/>
                    <a:pt x="17515" y="19167"/>
                  </a:cubicBezTo>
                  <a:close/>
                  <a:moveTo>
                    <a:pt x="14704" y="19289"/>
                  </a:moveTo>
                  <a:cubicBezTo>
                    <a:pt x="14745" y="19289"/>
                    <a:pt x="14806" y="19289"/>
                    <a:pt x="14806" y="19309"/>
                  </a:cubicBezTo>
                  <a:cubicBezTo>
                    <a:pt x="14867" y="19350"/>
                    <a:pt x="14867" y="19391"/>
                    <a:pt x="14766" y="19452"/>
                  </a:cubicBezTo>
                  <a:cubicBezTo>
                    <a:pt x="14745" y="19391"/>
                    <a:pt x="14745" y="19350"/>
                    <a:pt x="14704" y="19289"/>
                  </a:cubicBezTo>
                  <a:close/>
                  <a:moveTo>
                    <a:pt x="7821" y="19370"/>
                  </a:moveTo>
                  <a:lnTo>
                    <a:pt x="7821" y="19370"/>
                  </a:lnTo>
                  <a:cubicBezTo>
                    <a:pt x="7902" y="19452"/>
                    <a:pt x="7841" y="19493"/>
                    <a:pt x="7801" y="19554"/>
                  </a:cubicBezTo>
                  <a:cubicBezTo>
                    <a:pt x="7780" y="19472"/>
                    <a:pt x="7780" y="19472"/>
                    <a:pt x="7821" y="19370"/>
                  </a:cubicBezTo>
                  <a:close/>
                  <a:moveTo>
                    <a:pt x="8289" y="19330"/>
                  </a:moveTo>
                  <a:cubicBezTo>
                    <a:pt x="8371" y="19370"/>
                    <a:pt x="8411" y="19411"/>
                    <a:pt x="8473" y="19452"/>
                  </a:cubicBezTo>
                  <a:cubicBezTo>
                    <a:pt x="8452" y="19493"/>
                    <a:pt x="8432" y="19513"/>
                    <a:pt x="8411" y="19554"/>
                  </a:cubicBezTo>
                  <a:cubicBezTo>
                    <a:pt x="8350" y="19533"/>
                    <a:pt x="8289" y="19493"/>
                    <a:pt x="8249" y="19472"/>
                  </a:cubicBezTo>
                  <a:lnTo>
                    <a:pt x="8249" y="19472"/>
                  </a:lnTo>
                  <a:cubicBezTo>
                    <a:pt x="8249" y="19533"/>
                    <a:pt x="8269" y="19574"/>
                    <a:pt x="8289" y="19635"/>
                  </a:cubicBezTo>
                  <a:cubicBezTo>
                    <a:pt x="8187" y="19635"/>
                    <a:pt x="8187" y="19635"/>
                    <a:pt x="8147" y="19533"/>
                  </a:cubicBezTo>
                  <a:lnTo>
                    <a:pt x="8249" y="19472"/>
                  </a:lnTo>
                  <a:cubicBezTo>
                    <a:pt x="8249" y="19432"/>
                    <a:pt x="8269" y="19391"/>
                    <a:pt x="8289" y="19330"/>
                  </a:cubicBezTo>
                  <a:close/>
                  <a:moveTo>
                    <a:pt x="7984" y="19696"/>
                  </a:moveTo>
                  <a:cubicBezTo>
                    <a:pt x="8045" y="19717"/>
                    <a:pt x="8106" y="19737"/>
                    <a:pt x="8167" y="19757"/>
                  </a:cubicBezTo>
                  <a:cubicBezTo>
                    <a:pt x="8167" y="19818"/>
                    <a:pt x="8167" y="19859"/>
                    <a:pt x="8167" y="19920"/>
                  </a:cubicBezTo>
                  <a:lnTo>
                    <a:pt x="8126" y="19941"/>
                  </a:lnTo>
                  <a:cubicBezTo>
                    <a:pt x="8106" y="19900"/>
                    <a:pt x="8065" y="19839"/>
                    <a:pt x="8025" y="19778"/>
                  </a:cubicBezTo>
                  <a:cubicBezTo>
                    <a:pt x="8004" y="19798"/>
                    <a:pt x="8004" y="19818"/>
                    <a:pt x="7984" y="19839"/>
                  </a:cubicBezTo>
                  <a:lnTo>
                    <a:pt x="7984" y="19696"/>
                  </a:lnTo>
                  <a:close/>
                  <a:moveTo>
                    <a:pt x="15275" y="20104"/>
                  </a:moveTo>
                  <a:cubicBezTo>
                    <a:pt x="15295" y="20144"/>
                    <a:pt x="15315" y="20165"/>
                    <a:pt x="15336" y="20205"/>
                  </a:cubicBezTo>
                  <a:cubicBezTo>
                    <a:pt x="15315" y="20205"/>
                    <a:pt x="15295" y="20205"/>
                    <a:pt x="15295" y="20226"/>
                  </a:cubicBezTo>
                  <a:cubicBezTo>
                    <a:pt x="15275" y="20185"/>
                    <a:pt x="15275" y="20144"/>
                    <a:pt x="15254" y="20104"/>
                  </a:cubicBezTo>
                  <a:close/>
                  <a:moveTo>
                    <a:pt x="14725" y="20124"/>
                  </a:moveTo>
                  <a:cubicBezTo>
                    <a:pt x="14745" y="20205"/>
                    <a:pt x="14766" y="20287"/>
                    <a:pt x="14786" y="20348"/>
                  </a:cubicBezTo>
                  <a:cubicBezTo>
                    <a:pt x="14786" y="20368"/>
                    <a:pt x="14766" y="20389"/>
                    <a:pt x="14766" y="20409"/>
                  </a:cubicBezTo>
                  <a:lnTo>
                    <a:pt x="14745" y="20409"/>
                  </a:lnTo>
                  <a:cubicBezTo>
                    <a:pt x="14664" y="20348"/>
                    <a:pt x="14664" y="20348"/>
                    <a:pt x="14623" y="20144"/>
                  </a:cubicBezTo>
                  <a:cubicBezTo>
                    <a:pt x="14664" y="20144"/>
                    <a:pt x="14684" y="20144"/>
                    <a:pt x="14725" y="20124"/>
                  </a:cubicBezTo>
                  <a:close/>
                  <a:moveTo>
                    <a:pt x="14338" y="20307"/>
                  </a:moveTo>
                  <a:lnTo>
                    <a:pt x="14338" y="20307"/>
                  </a:lnTo>
                  <a:cubicBezTo>
                    <a:pt x="14440" y="20328"/>
                    <a:pt x="14480" y="20328"/>
                    <a:pt x="14562" y="20348"/>
                  </a:cubicBezTo>
                  <a:cubicBezTo>
                    <a:pt x="14521" y="20409"/>
                    <a:pt x="14501" y="20450"/>
                    <a:pt x="14460" y="20511"/>
                  </a:cubicBezTo>
                  <a:cubicBezTo>
                    <a:pt x="14419" y="20450"/>
                    <a:pt x="14379" y="20389"/>
                    <a:pt x="14338" y="20307"/>
                  </a:cubicBezTo>
                  <a:close/>
                  <a:moveTo>
                    <a:pt x="14216" y="20429"/>
                  </a:moveTo>
                  <a:cubicBezTo>
                    <a:pt x="14272" y="20505"/>
                    <a:pt x="14329" y="20581"/>
                    <a:pt x="14369" y="20656"/>
                  </a:cubicBezTo>
                  <a:lnTo>
                    <a:pt x="14369" y="20656"/>
                  </a:lnTo>
                  <a:cubicBezTo>
                    <a:pt x="14369" y="20656"/>
                    <a:pt x="14369" y="20656"/>
                    <a:pt x="14368" y="20656"/>
                  </a:cubicBezTo>
                  <a:cubicBezTo>
                    <a:pt x="14269" y="20656"/>
                    <a:pt x="14227" y="20568"/>
                    <a:pt x="14134" y="20531"/>
                  </a:cubicBezTo>
                  <a:cubicBezTo>
                    <a:pt x="14175" y="20491"/>
                    <a:pt x="14175" y="20470"/>
                    <a:pt x="14216" y="20429"/>
                  </a:cubicBezTo>
                  <a:close/>
                  <a:moveTo>
                    <a:pt x="14827" y="20613"/>
                  </a:moveTo>
                  <a:cubicBezTo>
                    <a:pt x="14879" y="20630"/>
                    <a:pt x="14932" y="20648"/>
                    <a:pt x="14985" y="20678"/>
                  </a:cubicBezTo>
                  <a:lnTo>
                    <a:pt x="14985" y="20678"/>
                  </a:lnTo>
                  <a:cubicBezTo>
                    <a:pt x="14963" y="20697"/>
                    <a:pt x="14925" y="20718"/>
                    <a:pt x="14888" y="20755"/>
                  </a:cubicBezTo>
                  <a:cubicBezTo>
                    <a:pt x="14847" y="20715"/>
                    <a:pt x="14806" y="20694"/>
                    <a:pt x="14766" y="20653"/>
                  </a:cubicBezTo>
                  <a:cubicBezTo>
                    <a:pt x="14806" y="20633"/>
                    <a:pt x="14827" y="20613"/>
                    <a:pt x="14827" y="20613"/>
                  </a:cubicBezTo>
                  <a:close/>
                  <a:moveTo>
                    <a:pt x="15087" y="20585"/>
                  </a:moveTo>
                  <a:cubicBezTo>
                    <a:pt x="15219" y="20585"/>
                    <a:pt x="15312" y="20702"/>
                    <a:pt x="15438" y="20755"/>
                  </a:cubicBezTo>
                  <a:cubicBezTo>
                    <a:pt x="15397" y="20837"/>
                    <a:pt x="15377" y="20877"/>
                    <a:pt x="15356" y="20939"/>
                  </a:cubicBezTo>
                  <a:cubicBezTo>
                    <a:pt x="15295" y="20939"/>
                    <a:pt x="15254" y="20918"/>
                    <a:pt x="15173" y="20918"/>
                  </a:cubicBezTo>
                  <a:cubicBezTo>
                    <a:pt x="15214" y="20857"/>
                    <a:pt x="15234" y="20837"/>
                    <a:pt x="15254" y="20796"/>
                  </a:cubicBezTo>
                  <a:cubicBezTo>
                    <a:pt x="15178" y="20758"/>
                    <a:pt x="15102" y="20720"/>
                    <a:pt x="15010" y="20682"/>
                  </a:cubicBezTo>
                  <a:lnTo>
                    <a:pt x="15010" y="20682"/>
                  </a:lnTo>
                  <a:cubicBezTo>
                    <a:pt x="15010" y="20649"/>
                    <a:pt x="15012" y="20629"/>
                    <a:pt x="15030" y="20592"/>
                  </a:cubicBezTo>
                  <a:cubicBezTo>
                    <a:pt x="15050" y="20587"/>
                    <a:pt x="15069" y="20585"/>
                    <a:pt x="15087" y="20585"/>
                  </a:cubicBezTo>
                  <a:close/>
                  <a:moveTo>
                    <a:pt x="2770" y="20776"/>
                  </a:moveTo>
                  <a:cubicBezTo>
                    <a:pt x="2811" y="20857"/>
                    <a:pt x="2831" y="20918"/>
                    <a:pt x="2872" y="21000"/>
                  </a:cubicBezTo>
                  <a:cubicBezTo>
                    <a:pt x="2750" y="20959"/>
                    <a:pt x="2750" y="20959"/>
                    <a:pt x="2770" y="20776"/>
                  </a:cubicBezTo>
                  <a:close/>
                  <a:moveTo>
                    <a:pt x="14603" y="20491"/>
                  </a:moveTo>
                  <a:cubicBezTo>
                    <a:pt x="14603" y="20572"/>
                    <a:pt x="14603" y="20653"/>
                    <a:pt x="14603" y="20735"/>
                  </a:cubicBezTo>
                  <a:cubicBezTo>
                    <a:pt x="14623" y="20776"/>
                    <a:pt x="14664" y="20837"/>
                    <a:pt x="14704" y="20898"/>
                  </a:cubicBezTo>
                  <a:cubicBezTo>
                    <a:pt x="14623" y="20939"/>
                    <a:pt x="14521" y="21000"/>
                    <a:pt x="14399" y="21081"/>
                  </a:cubicBezTo>
                  <a:cubicBezTo>
                    <a:pt x="14480" y="20899"/>
                    <a:pt x="14521" y="20778"/>
                    <a:pt x="14402" y="20656"/>
                  </a:cubicBezTo>
                  <a:lnTo>
                    <a:pt x="14402" y="20656"/>
                  </a:lnTo>
                  <a:cubicBezTo>
                    <a:pt x="14472" y="20604"/>
                    <a:pt x="14529" y="20564"/>
                    <a:pt x="14603" y="20491"/>
                  </a:cubicBezTo>
                  <a:close/>
                  <a:moveTo>
                    <a:pt x="15153" y="21020"/>
                  </a:moveTo>
                  <a:cubicBezTo>
                    <a:pt x="15173" y="21020"/>
                    <a:pt x="15214" y="21040"/>
                    <a:pt x="15254" y="21081"/>
                  </a:cubicBezTo>
                  <a:cubicBezTo>
                    <a:pt x="15254" y="21122"/>
                    <a:pt x="15234" y="21142"/>
                    <a:pt x="15234" y="21203"/>
                  </a:cubicBezTo>
                  <a:cubicBezTo>
                    <a:pt x="15173" y="21183"/>
                    <a:pt x="15132" y="21183"/>
                    <a:pt x="15091" y="21183"/>
                  </a:cubicBezTo>
                  <a:cubicBezTo>
                    <a:pt x="15080" y="21179"/>
                    <a:pt x="15067" y="21178"/>
                    <a:pt x="15052" y="21178"/>
                  </a:cubicBezTo>
                  <a:cubicBezTo>
                    <a:pt x="15036" y="21178"/>
                    <a:pt x="15019" y="21179"/>
                    <a:pt x="15001" y="21179"/>
                  </a:cubicBezTo>
                  <a:cubicBezTo>
                    <a:pt x="14948" y="21179"/>
                    <a:pt x="14892" y="21169"/>
                    <a:pt x="14867" y="21081"/>
                  </a:cubicBezTo>
                  <a:cubicBezTo>
                    <a:pt x="14908" y="21061"/>
                    <a:pt x="14949" y="21040"/>
                    <a:pt x="14990" y="21020"/>
                  </a:cubicBezTo>
                  <a:cubicBezTo>
                    <a:pt x="15091" y="21061"/>
                    <a:pt x="15071" y="21122"/>
                    <a:pt x="15091" y="21183"/>
                  </a:cubicBezTo>
                  <a:cubicBezTo>
                    <a:pt x="15112" y="21122"/>
                    <a:pt x="15132" y="21081"/>
                    <a:pt x="15153" y="21020"/>
                  </a:cubicBezTo>
                  <a:close/>
                  <a:moveTo>
                    <a:pt x="4705" y="19880"/>
                  </a:moveTo>
                  <a:cubicBezTo>
                    <a:pt x="4746" y="19920"/>
                    <a:pt x="4786" y="19961"/>
                    <a:pt x="4827" y="20002"/>
                  </a:cubicBezTo>
                  <a:cubicBezTo>
                    <a:pt x="4807" y="20083"/>
                    <a:pt x="4746" y="20063"/>
                    <a:pt x="4685" y="20083"/>
                  </a:cubicBezTo>
                  <a:cubicBezTo>
                    <a:pt x="4827" y="20185"/>
                    <a:pt x="4909" y="20328"/>
                    <a:pt x="4990" y="20470"/>
                  </a:cubicBezTo>
                  <a:cubicBezTo>
                    <a:pt x="5010" y="20389"/>
                    <a:pt x="5051" y="20328"/>
                    <a:pt x="5072" y="20226"/>
                  </a:cubicBezTo>
                  <a:cubicBezTo>
                    <a:pt x="5133" y="20267"/>
                    <a:pt x="5092" y="20328"/>
                    <a:pt x="5112" y="20348"/>
                  </a:cubicBezTo>
                  <a:lnTo>
                    <a:pt x="5194" y="20409"/>
                  </a:lnTo>
                  <a:cubicBezTo>
                    <a:pt x="5173" y="20470"/>
                    <a:pt x="5173" y="20511"/>
                    <a:pt x="5153" y="20552"/>
                  </a:cubicBezTo>
                  <a:cubicBezTo>
                    <a:pt x="5194" y="20511"/>
                    <a:pt x="5234" y="20470"/>
                    <a:pt x="5275" y="20429"/>
                  </a:cubicBezTo>
                  <a:cubicBezTo>
                    <a:pt x="5296" y="20470"/>
                    <a:pt x="5316" y="20511"/>
                    <a:pt x="5336" y="20552"/>
                  </a:cubicBezTo>
                  <a:cubicBezTo>
                    <a:pt x="5275" y="20592"/>
                    <a:pt x="5234" y="20613"/>
                    <a:pt x="5194" y="20633"/>
                  </a:cubicBezTo>
                  <a:cubicBezTo>
                    <a:pt x="5194" y="20674"/>
                    <a:pt x="5214" y="20715"/>
                    <a:pt x="5234" y="20755"/>
                  </a:cubicBezTo>
                  <a:cubicBezTo>
                    <a:pt x="5255" y="20755"/>
                    <a:pt x="5255" y="20755"/>
                    <a:pt x="5296" y="20776"/>
                  </a:cubicBezTo>
                  <a:cubicBezTo>
                    <a:pt x="5234" y="20939"/>
                    <a:pt x="5194" y="21122"/>
                    <a:pt x="5092" y="21264"/>
                  </a:cubicBezTo>
                  <a:cubicBezTo>
                    <a:pt x="5010" y="21224"/>
                    <a:pt x="4949" y="21183"/>
                    <a:pt x="4888" y="21142"/>
                  </a:cubicBezTo>
                  <a:cubicBezTo>
                    <a:pt x="4868" y="21081"/>
                    <a:pt x="4848" y="21020"/>
                    <a:pt x="4827" y="20959"/>
                  </a:cubicBezTo>
                  <a:cubicBezTo>
                    <a:pt x="4848" y="20898"/>
                    <a:pt x="4848" y="20837"/>
                    <a:pt x="4868" y="20776"/>
                  </a:cubicBezTo>
                  <a:lnTo>
                    <a:pt x="4868" y="20776"/>
                  </a:lnTo>
                  <a:cubicBezTo>
                    <a:pt x="4827" y="20816"/>
                    <a:pt x="4786" y="20857"/>
                    <a:pt x="4725" y="20898"/>
                  </a:cubicBezTo>
                  <a:cubicBezTo>
                    <a:pt x="4664" y="20877"/>
                    <a:pt x="4583" y="20877"/>
                    <a:pt x="4501" y="20857"/>
                  </a:cubicBezTo>
                  <a:cubicBezTo>
                    <a:pt x="4501" y="20816"/>
                    <a:pt x="4481" y="20776"/>
                    <a:pt x="4481" y="20755"/>
                  </a:cubicBezTo>
                  <a:cubicBezTo>
                    <a:pt x="4449" y="20736"/>
                    <a:pt x="4416" y="20729"/>
                    <a:pt x="4384" y="20729"/>
                  </a:cubicBezTo>
                  <a:cubicBezTo>
                    <a:pt x="4315" y="20729"/>
                    <a:pt x="4245" y="20762"/>
                    <a:pt x="4175" y="20776"/>
                  </a:cubicBezTo>
                  <a:cubicBezTo>
                    <a:pt x="4155" y="20735"/>
                    <a:pt x="4135" y="20674"/>
                    <a:pt x="4155" y="20653"/>
                  </a:cubicBezTo>
                  <a:cubicBezTo>
                    <a:pt x="4216" y="20450"/>
                    <a:pt x="4298" y="20246"/>
                    <a:pt x="4379" y="20043"/>
                  </a:cubicBezTo>
                  <a:cubicBezTo>
                    <a:pt x="4420" y="20043"/>
                    <a:pt x="4461" y="20063"/>
                    <a:pt x="4481" y="20063"/>
                  </a:cubicBezTo>
                  <a:cubicBezTo>
                    <a:pt x="4522" y="20104"/>
                    <a:pt x="4562" y="20165"/>
                    <a:pt x="4623" y="20246"/>
                  </a:cubicBezTo>
                  <a:lnTo>
                    <a:pt x="4644" y="20022"/>
                  </a:lnTo>
                  <a:cubicBezTo>
                    <a:pt x="4644" y="20002"/>
                    <a:pt x="4623" y="19981"/>
                    <a:pt x="4623" y="19941"/>
                  </a:cubicBezTo>
                  <a:cubicBezTo>
                    <a:pt x="4644" y="19920"/>
                    <a:pt x="4664" y="19920"/>
                    <a:pt x="4705" y="19880"/>
                  </a:cubicBezTo>
                  <a:close/>
                  <a:moveTo>
                    <a:pt x="19165" y="18393"/>
                  </a:moveTo>
                  <a:cubicBezTo>
                    <a:pt x="19185" y="18495"/>
                    <a:pt x="19226" y="18576"/>
                    <a:pt x="19266" y="18678"/>
                  </a:cubicBezTo>
                  <a:cubicBezTo>
                    <a:pt x="19205" y="18698"/>
                    <a:pt x="19165" y="18719"/>
                    <a:pt x="19103" y="18739"/>
                  </a:cubicBezTo>
                  <a:cubicBezTo>
                    <a:pt x="19124" y="18780"/>
                    <a:pt x="19144" y="18821"/>
                    <a:pt x="19165" y="18861"/>
                  </a:cubicBezTo>
                  <a:cubicBezTo>
                    <a:pt x="19185" y="18902"/>
                    <a:pt x="19205" y="18943"/>
                    <a:pt x="19226" y="19004"/>
                  </a:cubicBezTo>
                  <a:cubicBezTo>
                    <a:pt x="19185" y="19024"/>
                    <a:pt x="19144" y="19045"/>
                    <a:pt x="19103" y="19065"/>
                  </a:cubicBezTo>
                  <a:cubicBezTo>
                    <a:pt x="19063" y="19065"/>
                    <a:pt x="19042" y="19085"/>
                    <a:pt x="19002" y="19106"/>
                  </a:cubicBezTo>
                  <a:cubicBezTo>
                    <a:pt x="18981" y="19167"/>
                    <a:pt x="18961" y="19228"/>
                    <a:pt x="18941" y="19289"/>
                  </a:cubicBezTo>
                  <a:cubicBezTo>
                    <a:pt x="18900" y="19309"/>
                    <a:pt x="18859" y="19330"/>
                    <a:pt x="18818" y="19370"/>
                  </a:cubicBezTo>
                  <a:cubicBezTo>
                    <a:pt x="18859" y="19432"/>
                    <a:pt x="18920" y="19472"/>
                    <a:pt x="19002" y="19533"/>
                  </a:cubicBezTo>
                  <a:cubicBezTo>
                    <a:pt x="19002" y="19472"/>
                    <a:pt x="19022" y="19432"/>
                    <a:pt x="19022" y="19391"/>
                  </a:cubicBezTo>
                  <a:lnTo>
                    <a:pt x="19063" y="19391"/>
                  </a:lnTo>
                  <a:cubicBezTo>
                    <a:pt x="19144" y="19513"/>
                    <a:pt x="19144" y="19656"/>
                    <a:pt x="19083" y="19778"/>
                  </a:cubicBezTo>
                  <a:cubicBezTo>
                    <a:pt x="19042" y="19778"/>
                    <a:pt x="19002" y="19798"/>
                    <a:pt x="18961" y="19798"/>
                  </a:cubicBezTo>
                  <a:cubicBezTo>
                    <a:pt x="18961" y="19859"/>
                    <a:pt x="18961" y="19920"/>
                    <a:pt x="18981" y="19981"/>
                  </a:cubicBezTo>
                  <a:cubicBezTo>
                    <a:pt x="18961" y="20002"/>
                    <a:pt x="18941" y="20022"/>
                    <a:pt x="18941" y="20022"/>
                  </a:cubicBezTo>
                  <a:cubicBezTo>
                    <a:pt x="18879" y="20043"/>
                    <a:pt x="18839" y="20063"/>
                    <a:pt x="18798" y="20063"/>
                  </a:cubicBezTo>
                  <a:cubicBezTo>
                    <a:pt x="18798" y="20104"/>
                    <a:pt x="18818" y="20124"/>
                    <a:pt x="18818" y="20144"/>
                  </a:cubicBezTo>
                  <a:cubicBezTo>
                    <a:pt x="18818" y="20246"/>
                    <a:pt x="18859" y="20287"/>
                    <a:pt x="18941" y="20307"/>
                  </a:cubicBezTo>
                  <a:cubicBezTo>
                    <a:pt x="18981" y="20267"/>
                    <a:pt x="19042" y="20226"/>
                    <a:pt x="19083" y="20165"/>
                  </a:cubicBezTo>
                  <a:cubicBezTo>
                    <a:pt x="19124" y="20104"/>
                    <a:pt x="19165" y="20022"/>
                    <a:pt x="19185" y="19961"/>
                  </a:cubicBezTo>
                  <a:lnTo>
                    <a:pt x="19307" y="19961"/>
                  </a:lnTo>
                  <a:cubicBezTo>
                    <a:pt x="19205" y="20165"/>
                    <a:pt x="19205" y="20389"/>
                    <a:pt x="19083" y="20592"/>
                  </a:cubicBezTo>
                  <a:cubicBezTo>
                    <a:pt x="18941" y="20776"/>
                    <a:pt x="18839" y="21000"/>
                    <a:pt x="18717" y="21203"/>
                  </a:cubicBezTo>
                  <a:cubicBezTo>
                    <a:pt x="18676" y="21244"/>
                    <a:pt x="18594" y="21285"/>
                    <a:pt x="18533" y="21326"/>
                  </a:cubicBezTo>
                  <a:cubicBezTo>
                    <a:pt x="18492" y="21305"/>
                    <a:pt x="18452" y="21264"/>
                    <a:pt x="18411" y="21244"/>
                  </a:cubicBezTo>
                  <a:cubicBezTo>
                    <a:pt x="18391" y="21264"/>
                    <a:pt x="18350" y="21285"/>
                    <a:pt x="18330" y="21305"/>
                  </a:cubicBezTo>
                  <a:cubicBezTo>
                    <a:pt x="18268" y="21285"/>
                    <a:pt x="18207" y="21264"/>
                    <a:pt x="18126" y="21244"/>
                  </a:cubicBezTo>
                  <a:cubicBezTo>
                    <a:pt x="18167" y="21183"/>
                    <a:pt x="18187" y="21163"/>
                    <a:pt x="18228" y="21102"/>
                  </a:cubicBezTo>
                  <a:cubicBezTo>
                    <a:pt x="18187" y="21081"/>
                    <a:pt x="18146" y="21061"/>
                    <a:pt x="18085" y="21040"/>
                  </a:cubicBezTo>
                  <a:cubicBezTo>
                    <a:pt x="18140" y="21008"/>
                    <a:pt x="18182" y="20987"/>
                    <a:pt x="18229" y="20987"/>
                  </a:cubicBezTo>
                  <a:cubicBezTo>
                    <a:pt x="18270" y="20987"/>
                    <a:pt x="18313" y="21003"/>
                    <a:pt x="18370" y="21040"/>
                  </a:cubicBezTo>
                  <a:cubicBezTo>
                    <a:pt x="18350" y="20959"/>
                    <a:pt x="18350" y="20918"/>
                    <a:pt x="18330" y="20877"/>
                  </a:cubicBezTo>
                  <a:cubicBezTo>
                    <a:pt x="18312" y="20823"/>
                    <a:pt x="18294" y="20785"/>
                    <a:pt x="18275" y="20735"/>
                  </a:cubicBezTo>
                  <a:lnTo>
                    <a:pt x="18411" y="20735"/>
                  </a:lnTo>
                  <a:cubicBezTo>
                    <a:pt x="18533" y="20592"/>
                    <a:pt x="18289" y="20511"/>
                    <a:pt x="18350" y="20368"/>
                  </a:cubicBezTo>
                  <a:cubicBezTo>
                    <a:pt x="18370" y="20368"/>
                    <a:pt x="18411" y="20348"/>
                    <a:pt x="18431" y="20348"/>
                  </a:cubicBezTo>
                  <a:cubicBezTo>
                    <a:pt x="18452" y="20307"/>
                    <a:pt x="18472" y="20267"/>
                    <a:pt x="18492" y="20226"/>
                  </a:cubicBezTo>
                  <a:cubicBezTo>
                    <a:pt x="18472" y="20185"/>
                    <a:pt x="18452" y="20144"/>
                    <a:pt x="18431" y="20104"/>
                  </a:cubicBezTo>
                  <a:cubicBezTo>
                    <a:pt x="18420" y="20100"/>
                    <a:pt x="18410" y="20098"/>
                    <a:pt x="18402" y="20098"/>
                  </a:cubicBezTo>
                  <a:cubicBezTo>
                    <a:pt x="18370" y="20098"/>
                    <a:pt x="18366" y="20128"/>
                    <a:pt x="18350" y="20144"/>
                  </a:cubicBezTo>
                  <a:cubicBezTo>
                    <a:pt x="18350" y="20165"/>
                    <a:pt x="18309" y="20185"/>
                    <a:pt x="18289" y="20226"/>
                  </a:cubicBezTo>
                  <a:cubicBezTo>
                    <a:pt x="18248" y="20205"/>
                    <a:pt x="18187" y="20185"/>
                    <a:pt x="18146" y="20165"/>
                  </a:cubicBezTo>
                  <a:cubicBezTo>
                    <a:pt x="18146" y="20124"/>
                    <a:pt x="18167" y="20083"/>
                    <a:pt x="18167" y="20022"/>
                  </a:cubicBezTo>
                  <a:lnTo>
                    <a:pt x="18167" y="20022"/>
                  </a:lnTo>
                  <a:cubicBezTo>
                    <a:pt x="18126" y="20043"/>
                    <a:pt x="18065" y="20063"/>
                    <a:pt x="18024" y="20063"/>
                  </a:cubicBezTo>
                  <a:cubicBezTo>
                    <a:pt x="18004" y="20083"/>
                    <a:pt x="17963" y="20083"/>
                    <a:pt x="17922" y="20083"/>
                  </a:cubicBezTo>
                  <a:cubicBezTo>
                    <a:pt x="17922" y="19920"/>
                    <a:pt x="18085" y="19961"/>
                    <a:pt x="18167" y="19880"/>
                  </a:cubicBezTo>
                  <a:cubicBezTo>
                    <a:pt x="18126" y="19757"/>
                    <a:pt x="18085" y="19635"/>
                    <a:pt x="18024" y="19513"/>
                  </a:cubicBezTo>
                  <a:cubicBezTo>
                    <a:pt x="18228" y="19513"/>
                    <a:pt x="18228" y="19513"/>
                    <a:pt x="18350" y="19432"/>
                  </a:cubicBezTo>
                  <a:cubicBezTo>
                    <a:pt x="18370" y="19432"/>
                    <a:pt x="18391" y="19432"/>
                    <a:pt x="18431" y="19452"/>
                  </a:cubicBezTo>
                  <a:cubicBezTo>
                    <a:pt x="18452" y="19452"/>
                    <a:pt x="18472" y="19452"/>
                    <a:pt x="18513" y="19472"/>
                  </a:cubicBezTo>
                  <a:lnTo>
                    <a:pt x="18513" y="19330"/>
                  </a:lnTo>
                  <a:cubicBezTo>
                    <a:pt x="18594" y="19289"/>
                    <a:pt x="18635" y="19248"/>
                    <a:pt x="18696" y="19146"/>
                  </a:cubicBezTo>
                  <a:cubicBezTo>
                    <a:pt x="18696" y="19126"/>
                    <a:pt x="18696" y="19106"/>
                    <a:pt x="18696" y="19085"/>
                  </a:cubicBezTo>
                  <a:cubicBezTo>
                    <a:pt x="18696" y="19065"/>
                    <a:pt x="18676" y="19024"/>
                    <a:pt x="18676" y="18984"/>
                  </a:cubicBezTo>
                  <a:lnTo>
                    <a:pt x="18676" y="18984"/>
                  </a:lnTo>
                  <a:cubicBezTo>
                    <a:pt x="18757" y="19004"/>
                    <a:pt x="18839" y="19045"/>
                    <a:pt x="18920" y="19065"/>
                  </a:cubicBezTo>
                  <a:cubicBezTo>
                    <a:pt x="18961" y="19024"/>
                    <a:pt x="18981" y="19004"/>
                    <a:pt x="19022" y="18943"/>
                  </a:cubicBezTo>
                  <a:cubicBezTo>
                    <a:pt x="18941" y="18943"/>
                    <a:pt x="18900" y="18943"/>
                    <a:pt x="18859" y="18963"/>
                  </a:cubicBezTo>
                  <a:cubicBezTo>
                    <a:pt x="18859" y="18882"/>
                    <a:pt x="18859" y="18821"/>
                    <a:pt x="18839" y="18759"/>
                  </a:cubicBezTo>
                  <a:cubicBezTo>
                    <a:pt x="18818" y="18719"/>
                    <a:pt x="18778" y="18678"/>
                    <a:pt x="18757" y="18637"/>
                  </a:cubicBezTo>
                  <a:cubicBezTo>
                    <a:pt x="18782" y="18587"/>
                    <a:pt x="18811" y="18575"/>
                    <a:pt x="18841" y="18575"/>
                  </a:cubicBezTo>
                  <a:cubicBezTo>
                    <a:pt x="18871" y="18575"/>
                    <a:pt x="18903" y="18586"/>
                    <a:pt x="18935" y="18586"/>
                  </a:cubicBezTo>
                  <a:cubicBezTo>
                    <a:pt x="18951" y="18586"/>
                    <a:pt x="18966" y="18584"/>
                    <a:pt x="18981" y="18576"/>
                  </a:cubicBezTo>
                  <a:cubicBezTo>
                    <a:pt x="19042" y="18535"/>
                    <a:pt x="19022" y="18393"/>
                    <a:pt x="19165" y="18393"/>
                  </a:cubicBezTo>
                  <a:close/>
                  <a:moveTo>
                    <a:pt x="17994" y="21544"/>
                  </a:moveTo>
                  <a:cubicBezTo>
                    <a:pt x="18032" y="21544"/>
                    <a:pt x="18069" y="21582"/>
                    <a:pt x="18126" y="21611"/>
                  </a:cubicBezTo>
                  <a:cubicBezTo>
                    <a:pt x="18106" y="21651"/>
                    <a:pt x="18085" y="21672"/>
                    <a:pt x="18065" y="21712"/>
                  </a:cubicBezTo>
                  <a:cubicBezTo>
                    <a:pt x="18024" y="21672"/>
                    <a:pt x="17983" y="21631"/>
                    <a:pt x="17943" y="21570"/>
                  </a:cubicBezTo>
                  <a:cubicBezTo>
                    <a:pt x="17961" y="21551"/>
                    <a:pt x="17978" y="21544"/>
                    <a:pt x="17994" y="21544"/>
                  </a:cubicBezTo>
                  <a:close/>
                  <a:moveTo>
                    <a:pt x="6293" y="21733"/>
                  </a:moveTo>
                  <a:lnTo>
                    <a:pt x="6293" y="21733"/>
                  </a:lnTo>
                  <a:cubicBezTo>
                    <a:pt x="6375" y="21794"/>
                    <a:pt x="6375" y="21794"/>
                    <a:pt x="6273" y="21896"/>
                  </a:cubicBezTo>
                  <a:cubicBezTo>
                    <a:pt x="6212" y="21814"/>
                    <a:pt x="6232" y="21774"/>
                    <a:pt x="6293" y="21733"/>
                  </a:cubicBezTo>
                  <a:close/>
                  <a:moveTo>
                    <a:pt x="17128" y="22059"/>
                  </a:moveTo>
                  <a:cubicBezTo>
                    <a:pt x="17169" y="22059"/>
                    <a:pt x="17189" y="22099"/>
                    <a:pt x="17169" y="22161"/>
                  </a:cubicBezTo>
                  <a:cubicBezTo>
                    <a:pt x="17128" y="22161"/>
                    <a:pt x="17087" y="22140"/>
                    <a:pt x="17006" y="22120"/>
                  </a:cubicBezTo>
                  <a:cubicBezTo>
                    <a:pt x="17067" y="22079"/>
                    <a:pt x="17108" y="22059"/>
                    <a:pt x="17128" y="22059"/>
                  </a:cubicBezTo>
                  <a:close/>
                  <a:moveTo>
                    <a:pt x="18044" y="20246"/>
                  </a:moveTo>
                  <a:cubicBezTo>
                    <a:pt x="18065" y="20267"/>
                    <a:pt x="18085" y="20267"/>
                    <a:pt x="18106" y="20267"/>
                  </a:cubicBezTo>
                  <a:cubicBezTo>
                    <a:pt x="18126" y="20328"/>
                    <a:pt x="18146" y="20389"/>
                    <a:pt x="18167" y="20450"/>
                  </a:cubicBezTo>
                  <a:cubicBezTo>
                    <a:pt x="18146" y="20470"/>
                    <a:pt x="18126" y="20511"/>
                    <a:pt x="18085" y="20531"/>
                  </a:cubicBezTo>
                  <a:cubicBezTo>
                    <a:pt x="18138" y="20584"/>
                    <a:pt x="18190" y="20651"/>
                    <a:pt x="18243" y="20708"/>
                  </a:cubicBezTo>
                  <a:lnTo>
                    <a:pt x="18243" y="20708"/>
                  </a:lnTo>
                  <a:cubicBezTo>
                    <a:pt x="18170" y="20690"/>
                    <a:pt x="18097" y="20672"/>
                    <a:pt x="18024" y="20653"/>
                  </a:cubicBezTo>
                  <a:cubicBezTo>
                    <a:pt x="18024" y="20694"/>
                    <a:pt x="18024" y="20755"/>
                    <a:pt x="18024" y="20755"/>
                  </a:cubicBezTo>
                  <a:cubicBezTo>
                    <a:pt x="17841" y="20816"/>
                    <a:pt x="17902" y="21000"/>
                    <a:pt x="17800" y="21102"/>
                  </a:cubicBezTo>
                  <a:cubicBezTo>
                    <a:pt x="17841" y="21244"/>
                    <a:pt x="17739" y="21326"/>
                    <a:pt x="17678" y="21448"/>
                  </a:cubicBezTo>
                  <a:cubicBezTo>
                    <a:pt x="17657" y="21468"/>
                    <a:pt x="17637" y="21488"/>
                    <a:pt x="17637" y="21509"/>
                  </a:cubicBezTo>
                  <a:lnTo>
                    <a:pt x="17576" y="21509"/>
                  </a:lnTo>
                  <a:cubicBezTo>
                    <a:pt x="17576" y="21590"/>
                    <a:pt x="17596" y="21651"/>
                    <a:pt x="17617" y="21733"/>
                  </a:cubicBezTo>
                  <a:cubicBezTo>
                    <a:pt x="17617" y="21794"/>
                    <a:pt x="17637" y="21875"/>
                    <a:pt x="17637" y="21957"/>
                  </a:cubicBezTo>
                  <a:cubicBezTo>
                    <a:pt x="17596" y="22038"/>
                    <a:pt x="17617" y="22181"/>
                    <a:pt x="17474" y="22222"/>
                  </a:cubicBezTo>
                  <a:cubicBezTo>
                    <a:pt x="17515" y="22303"/>
                    <a:pt x="17535" y="22385"/>
                    <a:pt x="17576" y="22507"/>
                  </a:cubicBezTo>
                  <a:cubicBezTo>
                    <a:pt x="17535" y="22466"/>
                    <a:pt x="17495" y="22446"/>
                    <a:pt x="17474" y="22425"/>
                  </a:cubicBezTo>
                  <a:cubicBezTo>
                    <a:pt x="17454" y="22364"/>
                    <a:pt x="17433" y="22303"/>
                    <a:pt x="17413" y="22242"/>
                  </a:cubicBezTo>
                  <a:cubicBezTo>
                    <a:pt x="17393" y="22283"/>
                    <a:pt x="17372" y="22323"/>
                    <a:pt x="17372" y="22364"/>
                  </a:cubicBezTo>
                  <a:lnTo>
                    <a:pt x="17332" y="22364"/>
                  </a:lnTo>
                  <a:cubicBezTo>
                    <a:pt x="17311" y="22303"/>
                    <a:pt x="17291" y="22242"/>
                    <a:pt x="17271" y="22201"/>
                  </a:cubicBezTo>
                  <a:cubicBezTo>
                    <a:pt x="17296" y="22176"/>
                    <a:pt x="17317" y="22166"/>
                    <a:pt x="17335" y="22166"/>
                  </a:cubicBezTo>
                  <a:cubicBezTo>
                    <a:pt x="17375" y="22166"/>
                    <a:pt x="17399" y="22214"/>
                    <a:pt x="17413" y="22242"/>
                  </a:cubicBezTo>
                  <a:cubicBezTo>
                    <a:pt x="17433" y="22222"/>
                    <a:pt x="17433" y="22222"/>
                    <a:pt x="17454" y="22201"/>
                  </a:cubicBezTo>
                  <a:cubicBezTo>
                    <a:pt x="17454" y="22140"/>
                    <a:pt x="17454" y="22059"/>
                    <a:pt x="17474" y="21977"/>
                  </a:cubicBezTo>
                  <a:cubicBezTo>
                    <a:pt x="17372" y="21977"/>
                    <a:pt x="17291" y="21998"/>
                    <a:pt x="17230" y="21998"/>
                  </a:cubicBezTo>
                  <a:cubicBezTo>
                    <a:pt x="17148" y="21957"/>
                    <a:pt x="17148" y="21875"/>
                    <a:pt x="17189" y="21835"/>
                  </a:cubicBezTo>
                  <a:cubicBezTo>
                    <a:pt x="17271" y="21753"/>
                    <a:pt x="17250" y="21672"/>
                    <a:pt x="17291" y="21590"/>
                  </a:cubicBezTo>
                  <a:cubicBezTo>
                    <a:pt x="17271" y="21550"/>
                    <a:pt x="17250" y="21488"/>
                    <a:pt x="17209" y="21448"/>
                  </a:cubicBezTo>
                  <a:cubicBezTo>
                    <a:pt x="17291" y="21427"/>
                    <a:pt x="17352" y="21407"/>
                    <a:pt x="17433" y="21407"/>
                  </a:cubicBezTo>
                  <a:cubicBezTo>
                    <a:pt x="17433" y="21346"/>
                    <a:pt x="17454" y="21305"/>
                    <a:pt x="17454" y="21244"/>
                  </a:cubicBezTo>
                  <a:cubicBezTo>
                    <a:pt x="17495" y="21224"/>
                    <a:pt x="17515" y="21203"/>
                    <a:pt x="17556" y="21183"/>
                  </a:cubicBezTo>
                  <a:cubicBezTo>
                    <a:pt x="17556" y="21142"/>
                    <a:pt x="17556" y="21081"/>
                    <a:pt x="17556" y="21020"/>
                  </a:cubicBezTo>
                  <a:cubicBezTo>
                    <a:pt x="17759" y="20877"/>
                    <a:pt x="17719" y="20613"/>
                    <a:pt x="17861" y="20409"/>
                  </a:cubicBezTo>
                  <a:lnTo>
                    <a:pt x="18024" y="20409"/>
                  </a:lnTo>
                  <a:cubicBezTo>
                    <a:pt x="18044" y="20368"/>
                    <a:pt x="18044" y="20307"/>
                    <a:pt x="18044" y="20246"/>
                  </a:cubicBezTo>
                  <a:close/>
                  <a:moveTo>
                    <a:pt x="9796" y="22303"/>
                  </a:moveTo>
                  <a:cubicBezTo>
                    <a:pt x="9817" y="22425"/>
                    <a:pt x="9735" y="22486"/>
                    <a:pt x="9674" y="22568"/>
                  </a:cubicBezTo>
                  <a:cubicBezTo>
                    <a:pt x="9613" y="22405"/>
                    <a:pt x="9613" y="22405"/>
                    <a:pt x="9796" y="22303"/>
                  </a:cubicBezTo>
                  <a:close/>
                  <a:moveTo>
                    <a:pt x="18228" y="21794"/>
                  </a:moveTo>
                  <a:cubicBezTo>
                    <a:pt x="18289" y="21896"/>
                    <a:pt x="18248" y="21977"/>
                    <a:pt x="18248" y="22079"/>
                  </a:cubicBezTo>
                  <a:cubicBezTo>
                    <a:pt x="18187" y="22120"/>
                    <a:pt x="18126" y="22140"/>
                    <a:pt x="18085" y="22161"/>
                  </a:cubicBezTo>
                  <a:cubicBezTo>
                    <a:pt x="18085" y="22222"/>
                    <a:pt x="18106" y="22262"/>
                    <a:pt x="18106" y="22323"/>
                  </a:cubicBezTo>
                  <a:cubicBezTo>
                    <a:pt x="18044" y="22466"/>
                    <a:pt x="18024" y="22629"/>
                    <a:pt x="17841" y="22731"/>
                  </a:cubicBezTo>
                  <a:cubicBezTo>
                    <a:pt x="17780" y="22547"/>
                    <a:pt x="17820" y="22385"/>
                    <a:pt x="17882" y="22242"/>
                  </a:cubicBezTo>
                  <a:cubicBezTo>
                    <a:pt x="17861" y="22222"/>
                    <a:pt x="17841" y="22222"/>
                    <a:pt x="17820" y="22222"/>
                  </a:cubicBezTo>
                  <a:cubicBezTo>
                    <a:pt x="17780" y="22201"/>
                    <a:pt x="17739" y="22201"/>
                    <a:pt x="17678" y="22181"/>
                  </a:cubicBezTo>
                  <a:cubicBezTo>
                    <a:pt x="17719" y="22099"/>
                    <a:pt x="17739" y="22059"/>
                    <a:pt x="17780" y="21998"/>
                  </a:cubicBezTo>
                  <a:cubicBezTo>
                    <a:pt x="17780" y="21998"/>
                    <a:pt x="17841" y="22018"/>
                    <a:pt x="17861" y="22018"/>
                  </a:cubicBezTo>
                  <a:cubicBezTo>
                    <a:pt x="17922" y="21998"/>
                    <a:pt x="17983" y="21998"/>
                    <a:pt x="18024" y="21998"/>
                  </a:cubicBezTo>
                  <a:cubicBezTo>
                    <a:pt x="18146" y="21977"/>
                    <a:pt x="18146" y="21875"/>
                    <a:pt x="18228" y="21794"/>
                  </a:cubicBezTo>
                  <a:close/>
                  <a:moveTo>
                    <a:pt x="17026" y="22364"/>
                  </a:moveTo>
                  <a:cubicBezTo>
                    <a:pt x="17128" y="22425"/>
                    <a:pt x="17230" y="22486"/>
                    <a:pt x="17352" y="22547"/>
                  </a:cubicBezTo>
                  <a:cubicBezTo>
                    <a:pt x="17332" y="22629"/>
                    <a:pt x="17332" y="22710"/>
                    <a:pt x="17311" y="22853"/>
                  </a:cubicBezTo>
                  <a:cubicBezTo>
                    <a:pt x="17250" y="22771"/>
                    <a:pt x="17230" y="22751"/>
                    <a:pt x="17209" y="22710"/>
                  </a:cubicBezTo>
                  <a:cubicBezTo>
                    <a:pt x="17108" y="22670"/>
                    <a:pt x="17006" y="22670"/>
                    <a:pt x="16904" y="22629"/>
                  </a:cubicBezTo>
                  <a:cubicBezTo>
                    <a:pt x="16904" y="22527"/>
                    <a:pt x="16904" y="22425"/>
                    <a:pt x="17026" y="22364"/>
                  </a:cubicBezTo>
                  <a:close/>
                  <a:moveTo>
                    <a:pt x="16741" y="22547"/>
                  </a:moveTo>
                  <a:cubicBezTo>
                    <a:pt x="16802" y="22609"/>
                    <a:pt x="16843" y="22649"/>
                    <a:pt x="16884" y="22690"/>
                  </a:cubicBezTo>
                  <a:cubicBezTo>
                    <a:pt x="16863" y="22751"/>
                    <a:pt x="16843" y="22792"/>
                    <a:pt x="16802" y="22873"/>
                  </a:cubicBezTo>
                  <a:cubicBezTo>
                    <a:pt x="16782" y="22751"/>
                    <a:pt x="16761" y="22670"/>
                    <a:pt x="16741" y="22547"/>
                  </a:cubicBezTo>
                  <a:close/>
                  <a:moveTo>
                    <a:pt x="13605" y="22588"/>
                  </a:moveTo>
                  <a:cubicBezTo>
                    <a:pt x="13625" y="22710"/>
                    <a:pt x="13625" y="22812"/>
                    <a:pt x="13625" y="22914"/>
                  </a:cubicBezTo>
                  <a:cubicBezTo>
                    <a:pt x="13670" y="22892"/>
                    <a:pt x="13708" y="22875"/>
                    <a:pt x="13751" y="22875"/>
                  </a:cubicBezTo>
                  <a:cubicBezTo>
                    <a:pt x="13786" y="22875"/>
                    <a:pt x="13824" y="22886"/>
                    <a:pt x="13869" y="22914"/>
                  </a:cubicBezTo>
                  <a:cubicBezTo>
                    <a:pt x="13808" y="22955"/>
                    <a:pt x="13768" y="23016"/>
                    <a:pt x="13727" y="23077"/>
                  </a:cubicBezTo>
                  <a:cubicBezTo>
                    <a:pt x="13686" y="23016"/>
                    <a:pt x="13666" y="22955"/>
                    <a:pt x="13625" y="22914"/>
                  </a:cubicBezTo>
                  <a:cubicBezTo>
                    <a:pt x="13605" y="22894"/>
                    <a:pt x="13564" y="22894"/>
                    <a:pt x="13523" y="22894"/>
                  </a:cubicBezTo>
                  <a:cubicBezTo>
                    <a:pt x="13523" y="22894"/>
                    <a:pt x="13503" y="22873"/>
                    <a:pt x="13483" y="22853"/>
                  </a:cubicBezTo>
                  <a:cubicBezTo>
                    <a:pt x="13483" y="22771"/>
                    <a:pt x="13483" y="22690"/>
                    <a:pt x="13503" y="22609"/>
                  </a:cubicBezTo>
                  <a:cubicBezTo>
                    <a:pt x="13523" y="22588"/>
                    <a:pt x="13564" y="22588"/>
                    <a:pt x="13605" y="22588"/>
                  </a:cubicBezTo>
                  <a:close/>
                  <a:moveTo>
                    <a:pt x="17719" y="22710"/>
                  </a:moveTo>
                  <a:cubicBezTo>
                    <a:pt x="17800" y="22731"/>
                    <a:pt x="17841" y="22792"/>
                    <a:pt x="17882" y="22853"/>
                  </a:cubicBezTo>
                  <a:cubicBezTo>
                    <a:pt x="17820" y="22934"/>
                    <a:pt x="17780" y="23036"/>
                    <a:pt x="17719" y="23138"/>
                  </a:cubicBezTo>
                  <a:cubicBezTo>
                    <a:pt x="17698" y="23158"/>
                    <a:pt x="17637" y="23158"/>
                    <a:pt x="17596" y="23179"/>
                  </a:cubicBezTo>
                  <a:cubicBezTo>
                    <a:pt x="17576" y="23158"/>
                    <a:pt x="17556" y="23138"/>
                    <a:pt x="17515" y="23097"/>
                  </a:cubicBezTo>
                  <a:cubicBezTo>
                    <a:pt x="17515" y="23097"/>
                    <a:pt x="17535" y="23077"/>
                    <a:pt x="17556" y="23057"/>
                  </a:cubicBezTo>
                  <a:cubicBezTo>
                    <a:pt x="17576" y="23036"/>
                    <a:pt x="17617" y="23016"/>
                    <a:pt x="17657" y="22975"/>
                  </a:cubicBezTo>
                  <a:cubicBezTo>
                    <a:pt x="17657" y="22914"/>
                    <a:pt x="17637" y="22812"/>
                    <a:pt x="17719" y="22710"/>
                  </a:cubicBezTo>
                  <a:close/>
                  <a:moveTo>
                    <a:pt x="16658" y="23113"/>
                  </a:moveTo>
                  <a:cubicBezTo>
                    <a:pt x="16670" y="23113"/>
                    <a:pt x="16689" y="23122"/>
                    <a:pt x="16721" y="23138"/>
                  </a:cubicBezTo>
                  <a:cubicBezTo>
                    <a:pt x="16700" y="23158"/>
                    <a:pt x="16660" y="23179"/>
                    <a:pt x="16639" y="23199"/>
                  </a:cubicBezTo>
                  <a:cubicBezTo>
                    <a:pt x="16639" y="23137"/>
                    <a:pt x="16639" y="23113"/>
                    <a:pt x="16658" y="23113"/>
                  </a:cubicBezTo>
                  <a:close/>
                  <a:moveTo>
                    <a:pt x="16619" y="23444"/>
                  </a:moveTo>
                  <a:cubicBezTo>
                    <a:pt x="16639" y="23484"/>
                    <a:pt x="16660" y="23525"/>
                    <a:pt x="16680" y="23586"/>
                  </a:cubicBezTo>
                  <a:cubicBezTo>
                    <a:pt x="16664" y="23589"/>
                    <a:pt x="16650" y="23590"/>
                    <a:pt x="16638" y="23590"/>
                  </a:cubicBezTo>
                  <a:cubicBezTo>
                    <a:pt x="16557" y="23590"/>
                    <a:pt x="16555" y="23535"/>
                    <a:pt x="16537" y="23464"/>
                  </a:cubicBezTo>
                  <a:cubicBezTo>
                    <a:pt x="16558" y="23464"/>
                    <a:pt x="16578" y="23444"/>
                    <a:pt x="16619" y="23444"/>
                  </a:cubicBezTo>
                  <a:close/>
                  <a:moveTo>
                    <a:pt x="16456" y="23423"/>
                  </a:moveTo>
                  <a:cubicBezTo>
                    <a:pt x="16476" y="23505"/>
                    <a:pt x="16476" y="23566"/>
                    <a:pt x="16476" y="23627"/>
                  </a:cubicBezTo>
                  <a:cubicBezTo>
                    <a:pt x="16476" y="23627"/>
                    <a:pt x="16456" y="23627"/>
                    <a:pt x="16456" y="23647"/>
                  </a:cubicBezTo>
                  <a:cubicBezTo>
                    <a:pt x="16415" y="23586"/>
                    <a:pt x="16374" y="23545"/>
                    <a:pt x="16334" y="23505"/>
                  </a:cubicBezTo>
                  <a:cubicBezTo>
                    <a:pt x="16354" y="23484"/>
                    <a:pt x="16395" y="23464"/>
                    <a:pt x="16456" y="23423"/>
                  </a:cubicBezTo>
                  <a:close/>
                  <a:moveTo>
                    <a:pt x="17596" y="23179"/>
                  </a:moveTo>
                  <a:lnTo>
                    <a:pt x="17596" y="23179"/>
                  </a:lnTo>
                  <a:cubicBezTo>
                    <a:pt x="17637" y="23301"/>
                    <a:pt x="17637" y="23301"/>
                    <a:pt x="17515" y="23403"/>
                  </a:cubicBezTo>
                  <a:cubicBezTo>
                    <a:pt x="17535" y="23423"/>
                    <a:pt x="17556" y="23444"/>
                    <a:pt x="17576" y="23484"/>
                  </a:cubicBezTo>
                  <a:cubicBezTo>
                    <a:pt x="17535" y="23545"/>
                    <a:pt x="17474" y="23606"/>
                    <a:pt x="17433" y="23647"/>
                  </a:cubicBezTo>
                  <a:cubicBezTo>
                    <a:pt x="17393" y="23647"/>
                    <a:pt x="17352" y="23627"/>
                    <a:pt x="17311" y="23606"/>
                  </a:cubicBezTo>
                  <a:cubicBezTo>
                    <a:pt x="17372" y="23525"/>
                    <a:pt x="17413" y="23464"/>
                    <a:pt x="17454" y="23403"/>
                  </a:cubicBezTo>
                  <a:cubicBezTo>
                    <a:pt x="17413" y="23260"/>
                    <a:pt x="17413" y="23260"/>
                    <a:pt x="17596" y="23179"/>
                  </a:cubicBezTo>
                  <a:close/>
                  <a:moveTo>
                    <a:pt x="2139" y="23586"/>
                  </a:moveTo>
                  <a:cubicBezTo>
                    <a:pt x="2200" y="23606"/>
                    <a:pt x="2241" y="23606"/>
                    <a:pt x="2241" y="23627"/>
                  </a:cubicBezTo>
                  <a:cubicBezTo>
                    <a:pt x="2241" y="23668"/>
                    <a:pt x="2220" y="23688"/>
                    <a:pt x="2200" y="23790"/>
                  </a:cubicBezTo>
                  <a:cubicBezTo>
                    <a:pt x="2159" y="23688"/>
                    <a:pt x="2159" y="23647"/>
                    <a:pt x="2139" y="23586"/>
                  </a:cubicBezTo>
                  <a:close/>
                  <a:moveTo>
                    <a:pt x="13116" y="23525"/>
                  </a:moveTo>
                  <a:lnTo>
                    <a:pt x="13116" y="23525"/>
                  </a:lnTo>
                  <a:cubicBezTo>
                    <a:pt x="13177" y="23586"/>
                    <a:pt x="13218" y="23606"/>
                    <a:pt x="13259" y="23627"/>
                  </a:cubicBezTo>
                  <a:cubicBezTo>
                    <a:pt x="13238" y="23688"/>
                    <a:pt x="13218" y="23729"/>
                    <a:pt x="13177" y="23790"/>
                  </a:cubicBezTo>
                  <a:cubicBezTo>
                    <a:pt x="13157" y="23688"/>
                    <a:pt x="13136" y="23627"/>
                    <a:pt x="13116" y="23525"/>
                  </a:cubicBezTo>
                  <a:close/>
                  <a:moveTo>
                    <a:pt x="17332" y="23688"/>
                  </a:moveTo>
                  <a:cubicBezTo>
                    <a:pt x="17352" y="23688"/>
                    <a:pt x="17393" y="23708"/>
                    <a:pt x="17433" y="23729"/>
                  </a:cubicBezTo>
                  <a:cubicBezTo>
                    <a:pt x="17393" y="23769"/>
                    <a:pt x="17372" y="23810"/>
                    <a:pt x="17332" y="23892"/>
                  </a:cubicBezTo>
                  <a:cubicBezTo>
                    <a:pt x="17291" y="23810"/>
                    <a:pt x="17291" y="23769"/>
                    <a:pt x="17271" y="23749"/>
                  </a:cubicBezTo>
                  <a:cubicBezTo>
                    <a:pt x="17291" y="23729"/>
                    <a:pt x="17311" y="23708"/>
                    <a:pt x="17332" y="23688"/>
                  </a:cubicBezTo>
                  <a:close/>
                  <a:moveTo>
                    <a:pt x="2505" y="22710"/>
                  </a:moveTo>
                  <a:cubicBezTo>
                    <a:pt x="2526" y="22751"/>
                    <a:pt x="2567" y="22812"/>
                    <a:pt x="2607" y="22873"/>
                  </a:cubicBezTo>
                  <a:cubicBezTo>
                    <a:pt x="2546" y="22894"/>
                    <a:pt x="2526" y="22894"/>
                    <a:pt x="2444" y="22934"/>
                  </a:cubicBezTo>
                  <a:cubicBezTo>
                    <a:pt x="2526" y="23077"/>
                    <a:pt x="2567" y="23199"/>
                    <a:pt x="2628" y="23321"/>
                  </a:cubicBezTo>
                  <a:cubicBezTo>
                    <a:pt x="2567" y="23403"/>
                    <a:pt x="2526" y="23444"/>
                    <a:pt x="2465" y="23505"/>
                  </a:cubicBezTo>
                  <a:cubicBezTo>
                    <a:pt x="2505" y="23566"/>
                    <a:pt x="2526" y="23606"/>
                    <a:pt x="2567" y="23688"/>
                  </a:cubicBezTo>
                  <a:cubicBezTo>
                    <a:pt x="2526" y="23749"/>
                    <a:pt x="2505" y="23851"/>
                    <a:pt x="2465" y="23932"/>
                  </a:cubicBezTo>
                  <a:lnTo>
                    <a:pt x="2200" y="23932"/>
                  </a:lnTo>
                  <a:cubicBezTo>
                    <a:pt x="2281" y="23851"/>
                    <a:pt x="2322" y="23769"/>
                    <a:pt x="2404" y="23688"/>
                  </a:cubicBezTo>
                  <a:cubicBezTo>
                    <a:pt x="2322" y="23505"/>
                    <a:pt x="2343" y="23301"/>
                    <a:pt x="2444" y="23118"/>
                  </a:cubicBezTo>
                  <a:cubicBezTo>
                    <a:pt x="2424" y="23036"/>
                    <a:pt x="2383" y="22955"/>
                    <a:pt x="2343" y="22873"/>
                  </a:cubicBezTo>
                  <a:cubicBezTo>
                    <a:pt x="2404" y="22833"/>
                    <a:pt x="2444" y="22771"/>
                    <a:pt x="2505" y="22710"/>
                  </a:cubicBezTo>
                  <a:close/>
                  <a:moveTo>
                    <a:pt x="16863" y="23810"/>
                  </a:moveTo>
                  <a:cubicBezTo>
                    <a:pt x="16881" y="23881"/>
                    <a:pt x="16868" y="23936"/>
                    <a:pt x="16797" y="23936"/>
                  </a:cubicBezTo>
                  <a:cubicBezTo>
                    <a:pt x="16787" y="23936"/>
                    <a:pt x="16775" y="23935"/>
                    <a:pt x="16761" y="23932"/>
                  </a:cubicBezTo>
                  <a:cubicBezTo>
                    <a:pt x="16802" y="23892"/>
                    <a:pt x="16823" y="23851"/>
                    <a:pt x="16863" y="23810"/>
                  </a:cubicBezTo>
                  <a:close/>
                  <a:moveTo>
                    <a:pt x="1850" y="24315"/>
                  </a:moveTo>
                  <a:cubicBezTo>
                    <a:pt x="1880" y="24315"/>
                    <a:pt x="1889" y="24344"/>
                    <a:pt x="1915" y="24421"/>
                  </a:cubicBezTo>
                  <a:cubicBezTo>
                    <a:pt x="1854" y="24380"/>
                    <a:pt x="1813" y="24360"/>
                    <a:pt x="1772" y="24340"/>
                  </a:cubicBezTo>
                  <a:cubicBezTo>
                    <a:pt x="1810" y="24325"/>
                    <a:pt x="1833" y="24315"/>
                    <a:pt x="1850" y="24315"/>
                  </a:cubicBezTo>
                  <a:close/>
                  <a:moveTo>
                    <a:pt x="7832" y="24049"/>
                  </a:moveTo>
                  <a:cubicBezTo>
                    <a:pt x="7875" y="24049"/>
                    <a:pt x="7899" y="24082"/>
                    <a:pt x="7882" y="24116"/>
                  </a:cubicBezTo>
                  <a:cubicBezTo>
                    <a:pt x="7862" y="24238"/>
                    <a:pt x="7821" y="24340"/>
                    <a:pt x="7780" y="24462"/>
                  </a:cubicBezTo>
                  <a:cubicBezTo>
                    <a:pt x="7760" y="24462"/>
                    <a:pt x="7739" y="24441"/>
                    <a:pt x="7719" y="24441"/>
                  </a:cubicBezTo>
                  <a:cubicBezTo>
                    <a:pt x="7739" y="24319"/>
                    <a:pt x="7780" y="24197"/>
                    <a:pt x="7801" y="24055"/>
                  </a:cubicBezTo>
                  <a:cubicBezTo>
                    <a:pt x="7812" y="24051"/>
                    <a:pt x="7822" y="24049"/>
                    <a:pt x="7832" y="24049"/>
                  </a:cubicBezTo>
                  <a:close/>
                  <a:moveTo>
                    <a:pt x="16441" y="24401"/>
                  </a:moveTo>
                  <a:cubicBezTo>
                    <a:pt x="16484" y="24401"/>
                    <a:pt x="16516" y="24452"/>
                    <a:pt x="16578" y="24564"/>
                  </a:cubicBezTo>
                  <a:cubicBezTo>
                    <a:pt x="16476" y="24523"/>
                    <a:pt x="16415" y="24482"/>
                    <a:pt x="16334" y="24462"/>
                  </a:cubicBezTo>
                  <a:cubicBezTo>
                    <a:pt x="16382" y="24422"/>
                    <a:pt x="16414" y="24401"/>
                    <a:pt x="16441" y="24401"/>
                  </a:cubicBezTo>
                  <a:close/>
                  <a:moveTo>
                    <a:pt x="16395" y="24593"/>
                  </a:moveTo>
                  <a:cubicBezTo>
                    <a:pt x="16432" y="24593"/>
                    <a:pt x="16471" y="24620"/>
                    <a:pt x="16517" y="24665"/>
                  </a:cubicBezTo>
                  <a:cubicBezTo>
                    <a:pt x="16436" y="24686"/>
                    <a:pt x="16395" y="24706"/>
                    <a:pt x="16334" y="24727"/>
                  </a:cubicBezTo>
                  <a:cubicBezTo>
                    <a:pt x="16374" y="24747"/>
                    <a:pt x="16395" y="24788"/>
                    <a:pt x="16415" y="24808"/>
                  </a:cubicBezTo>
                  <a:cubicBezTo>
                    <a:pt x="16395" y="24869"/>
                    <a:pt x="16374" y="24930"/>
                    <a:pt x="16354" y="24991"/>
                  </a:cubicBezTo>
                  <a:cubicBezTo>
                    <a:pt x="16354" y="24991"/>
                    <a:pt x="16334" y="24991"/>
                    <a:pt x="16313" y="24971"/>
                  </a:cubicBezTo>
                  <a:cubicBezTo>
                    <a:pt x="16273" y="24910"/>
                    <a:pt x="16212" y="24869"/>
                    <a:pt x="16252" y="24767"/>
                  </a:cubicBezTo>
                  <a:cubicBezTo>
                    <a:pt x="16273" y="24747"/>
                    <a:pt x="16313" y="24747"/>
                    <a:pt x="16334" y="24727"/>
                  </a:cubicBezTo>
                  <a:cubicBezTo>
                    <a:pt x="16334" y="24706"/>
                    <a:pt x="16313" y="24665"/>
                    <a:pt x="16313" y="24645"/>
                  </a:cubicBezTo>
                  <a:cubicBezTo>
                    <a:pt x="16340" y="24609"/>
                    <a:pt x="16367" y="24593"/>
                    <a:pt x="16395" y="24593"/>
                  </a:cubicBezTo>
                  <a:close/>
                  <a:moveTo>
                    <a:pt x="13768" y="24869"/>
                  </a:moveTo>
                  <a:cubicBezTo>
                    <a:pt x="13869" y="24930"/>
                    <a:pt x="13849" y="24991"/>
                    <a:pt x="13849" y="25073"/>
                  </a:cubicBezTo>
                  <a:cubicBezTo>
                    <a:pt x="13747" y="25012"/>
                    <a:pt x="13747" y="24951"/>
                    <a:pt x="13768" y="24869"/>
                  </a:cubicBezTo>
                  <a:close/>
                  <a:moveTo>
                    <a:pt x="16049" y="24951"/>
                  </a:moveTo>
                  <a:cubicBezTo>
                    <a:pt x="16171" y="24971"/>
                    <a:pt x="16212" y="25012"/>
                    <a:pt x="16232" y="25114"/>
                  </a:cubicBezTo>
                  <a:cubicBezTo>
                    <a:pt x="16191" y="25093"/>
                    <a:pt x="16150" y="25093"/>
                    <a:pt x="16110" y="25093"/>
                  </a:cubicBezTo>
                  <a:cubicBezTo>
                    <a:pt x="16089" y="25052"/>
                    <a:pt x="16069" y="25012"/>
                    <a:pt x="16049" y="24951"/>
                  </a:cubicBezTo>
                  <a:close/>
                  <a:moveTo>
                    <a:pt x="16497" y="25521"/>
                  </a:moveTo>
                  <a:cubicBezTo>
                    <a:pt x="16537" y="25521"/>
                    <a:pt x="16558" y="25541"/>
                    <a:pt x="16578" y="25562"/>
                  </a:cubicBezTo>
                  <a:cubicBezTo>
                    <a:pt x="16578" y="25582"/>
                    <a:pt x="16558" y="25602"/>
                    <a:pt x="16558" y="25623"/>
                  </a:cubicBezTo>
                  <a:cubicBezTo>
                    <a:pt x="16517" y="25602"/>
                    <a:pt x="16476" y="25582"/>
                    <a:pt x="16436" y="25562"/>
                  </a:cubicBezTo>
                  <a:cubicBezTo>
                    <a:pt x="16476" y="25541"/>
                    <a:pt x="16497" y="25521"/>
                    <a:pt x="16497" y="25521"/>
                  </a:cubicBezTo>
                  <a:close/>
                  <a:moveTo>
                    <a:pt x="12546" y="25562"/>
                  </a:moveTo>
                  <a:cubicBezTo>
                    <a:pt x="12586" y="25623"/>
                    <a:pt x="12607" y="25643"/>
                    <a:pt x="12648" y="25704"/>
                  </a:cubicBezTo>
                  <a:cubicBezTo>
                    <a:pt x="12586" y="25724"/>
                    <a:pt x="12546" y="25724"/>
                    <a:pt x="12525" y="25745"/>
                  </a:cubicBezTo>
                  <a:lnTo>
                    <a:pt x="12525" y="25745"/>
                  </a:lnTo>
                  <a:cubicBezTo>
                    <a:pt x="12526" y="25694"/>
                    <a:pt x="12528" y="25652"/>
                    <a:pt x="12546" y="25562"/>
                  </a:cubicBezTo>
                  <a:close/>
                  <a:moveTo>
                    <a:pt x="16049" y="25215"/>
                  </a:moveTo>
                  <a:cubicBezTo>
                    <a:pt x="16150" y="25256"/>
                    <a:pt x="16191" y="25338"/>
                    <a:pt x="16171" y="25460"/>
                  </a:cubicBezTo>
                  <a:cubicBezTo>
                    <a:pt x="16130" y="25480"/>
                    <a:pt x="16110" y="25480"/>
                    <a:pt x="16069" y="25500"/>
                  </a:cubicBezTo>
                  <a:cubicBezTo>
                    <a:pt x="16089" y="25602"/>
                    <a:pt x="16089" y="25684"/>
                    <a:pt x="16089" y="25786"/>
                  </a:cubicBezTo>
                  <a:cubicBezTo>
                    <a:pt x="16067" y="25797"/>
                    <a:pt x="16050" y="25801"/>
                    <a:pt x="16034" y="25801"/>
                  </a:cubicBezTo>
                  <a:cubicBezTo>
                    <a:pt x="15970" y="25801"/>
                    <a:pt x="15955" y="25722"/>
                    <a:pt x="15901" y="25722"/>
                  </a:cubicBezTo>
                  <a:cubicBezTo>
                    <a:pt x="15896" y="25722"/>
                    <a:pt x="15891" y="25723"/>
                    <a:pt x="15886" y="25724"/>
                  </a:cubicBezTo>
                  <a:cubicBezTo>
                    <a:pt x="15886" y="25765"/>
                    <a:pt x="15906" y="25826"/>
                    <a:pt x="15906" y="25867"/>
                  </a:cubicBezTo>
                  <a:cubicBezTo>
                    <a:pt x="15882" y="25900"/>
                    <a:pt x="15860" y="25913"/>
                    <a:pt x="15841" y="25913"/>
                  </a:cubicBezTo>
                  <a:cubicBezTo>
                    <a:pt x="15812" y="25913"/>
                    <a:pt x="15788" y="25883"/>
                    <a:pt x="15763" y="25847"/>
                  </a:cubicBezTo>
                  <a:cubicBezTo>
                    <a:pt x="15804" y="25806"/>
                    <a:pt x="15845" y="25765"/>
                    <a:pt x="15886" y="25724"/>
                  </a:cubicBezTo>
                  <a:cubicBezTo>
                    <a:pt x="15865" y="25704"/>
                    <a:pt x="15845" y="25684"/>
                    <a:pt x="15825" y="25663"/>
                  </a:cubicBezTo>
                  <a:cubicBezTo>
                    <a:pt x="15825" y="25623"/>
                    <a:pt x="15825" y="25582"/>
                    <a:pt x="15825" y="25541"/>
                  </a:cubicBezTo>
                  <a:cubicBezTo>
                    <a:pt x="15804" y="25500"/>
                    <a:pt x="15763" y="25460"/>
                    <a:pt x="15743" y="25419"/>
                  </a:cubicBezTo>
                  <a:cubicBezTo>
                    <a:pt x="15768" y="25387"/>
                    <a:pt x="15790" y="25377"/>
                    <a:pt x="15810" y="25377"/>
                  </a:cubicBezTo>
                  <a:cubicBezTo>
                    <a:pt x="15844" y="25377"/>
                    <a:pt x="15874" y="25407"/>
                    <a:pt x="15912" y="25407"/>
                  </a:cubicBezTo>
                  <a:cubicBezTo>
                    <a:pt x="15923" y="25407"/>
                    <a:pt x="15934" y="25405"/>
                    <a:pt x="15947" y="25399"/>
                  </a:cubicBezTo>
                  <a:cubicBezTo>
                    <a:pt x="15967" y="25399"/>
                    <a:pt x="15988" y="25378"/>
                    <a:pt x="16028" y="25358"/>
                  </a:cubicBezTo>
                  <a:cubicBezTo>
                    <a:pt x="16008" y="25317"/>
                    <a:pt x="15988" y="25276"/>
                    <a:pt x="15967" y="25215"/>
                  </a:cubicBezTo>
                  <a:close/>
                  <a:moveTo>
                    <a:pt x="1306" y="25958"/>
                  </a:moveTo>
                  <a:cubicBezTo>
                    <a:pt x="1344" y="25958"/>
                    <a:pt x="1359" y="25980"/>
                    <a:pt x="1345" y="26050"/>
                  </a:cubicBezTo>
                  <a:cubicBezTo>
                    <a:pt x="1332" y="26057"/>
                    <a:pt x="1319" y="26061"/>
                    <a:pt x="1307" y="26061"/>
                  </a:cubicBezTo>
                  <a:cubicBezTo>
                    <a:pt x="1281" y="26061"/>
                    <a:pt x="1257" y="26039"/>
                    <a:pt x="1243" y="25969"/>
                  </a:cubicBezTo>
                  <a:cubicBezTo>
                    <a:pt x="1268" y="25963"/>
                    <a:pt x="1289" y="25958"/>
                    <a:pt x="1306" y="25958"/>
                  </a:cubicBezTo>
                  <a:close/>
                  <a:moveTo>
                    <a:pt x="12525" y="25745"/>
                  </a:moveTo>
                  <a:lnTo>
                    <a:pt x="12525" y="25745"/>
                  </a:lnTo>
                  <a:cubicBezTo>
                    <a:pt x="12546" y="25786"/>
                    <a:pt x="12586" y="25826"/>
                    <a:pt x="12627" y="25867"/>
                  </a:cubicBezTo>
                  <a:cubicBezTo>
                    <a:pt x="12566" y="25949"/>
                    <a:pt x="12505" y="26030"/>
                    <a:pt x="12424" y="26111"/>
                  </a:cubicBezTo>
                  <a:cubicBezTo>
                    <a:pt x="12403" y="26050"/>
                    <a:pt x="12383" y="25989"/>
                    <a:pt x="12362" y="25928"/>
                  </a:cubicBezTo>
                  <a:cubicBezTo>
                    <a:pt x="12424" y="25867"/>
                    <a:pt x="12464" y="25806"/>
                    <a:pt x="12525" y="25765"/>
                  </a:cubicBezTo>
                  <a:cubicBezTo>
                    <a:pt x="12525" y="25758"/>
                    <a:pt x="12525" y="25752"/>
                    <a:pt x="12525" y="25745"/>
                  </a:cubicBezTo>
                  <a:close/>
                  <a:moveTo>
                    <a:pt x="16354" y="26030"/>
                  </a:moveTo>
                  <a:cubicBezTo>
                    <a:pt x="16334" y="26091"/>
                    <a:pt x="16334" y="26132"/>
                    <a:pt x="16313" y="26173"/>
                  </a:cubicBezTo>
                  <a:lnTo>
                    <a:pt x="16252" y="26173"/>
                  </a:lnTo>
                  <a:cubicBezTo>
                    <a:pt x="16252" y="26132"/>
                    <a:pt x="16232" y="26091"/>
                    <a:pt x="16212" y="26030"/>
                  </a:cubicBezTo>
                  <a:close/>
                  <a:moveTo>
                    <a:pt x="1528" y="26193"/>
                  </a:moveTo>
                  <a:cubicBezTo>
                    <a:pt x="1589" y="26193"/>
                    <a:pt x="1630" y="26213"/>
                    <a:pt x="1691" y="26213"/>
                  </a:cubicBezTo>
                  <a:cubicBezTo>
                    <a:pt x="1652" y="26252"/>
                    <a:pt x="1632" y="26272"/>
                    <a:pt x="1613" y="26272"/>
                  </a:cubicBezTo>
                  <a:cubicBezTo>
                    <a:pt x="1591" y="26272"/>
                    <a:pt x="1571" y="26247"/>
                    <a:pt x="1528" y="26193"/>
                  </a:cubicBezTo>
                  <a:close/>
                  <a:moveTo>
                    <a:pt x="12022" y="26177"/>
                  </a:moveTo>
                  <a:cubicBezTo>
                    <a:pt x="12037" y="26177"/>
                    <a:pt x="12055" y="26182"/>
                    <a:pt x="12077" y="26193"/>
                  </a:cubicBezTo>
                  <a:cubicBezTo>
                    <a:pt x="12064" y="26247"/>
                    <a:pt x="12041" y="26274"/>
                    <a:pt x="12003" y="26274"/>
                  </a:cubicBezTo>
                  <a:cubicBezTo>
                    <a:pt x="11985" y="26274"/>
                    <a:pt x="11962" y="26268"/>
                    <a:pt x="11935" y="26254"/>
                  </a:cubicBezTo>
                  <a:cubicBezTo>
                    <a:pt x="11964" y="26210"/>
                    <a:pt x="11983" y="26177"/>
                    <a:pt x="12022" y="26177"/>
                  </a:cubicBezTo>
                  <a:close/>
                  <a:moveTo>
                    <a:pt x="1182" y="26274"/>
                  </a:moveTo>
                  <a:cubicBezTo>
                    <a:pt x="1202" y="26274"/>
                    <a:pt x="1222" y="26295"/>
                    <a:pt x="1284" y="26315"/>
                  </a:cubicBezTo>
                  <a:cubicBezTo>
                    <a:pt x="1202" y="26356"/>
                    <a:pt x="1161" y="26376"/>
                    <a:pt x="1080" y="26397"/>
                  </a:cubicBezTo>
                  <a:cubicBezTo>
                    <a:pt x="1121" y="26335"/>
                    <a:pt x="1141" y="26295"/>
                    <a:pt x="1182" y="26274"/>
                  </a:cubicBezTo>
                  <a:close/>
                  <a:moveTo>
                    <a:pt x="16144" y="26385"/>
                  </a:moveTo>
                  <a:cubicBezTo>
                    <a:pt x="16162" y="26385"/>
                    <a:pt x="16184" y="26390"/>
                    <a:pt x="16212" y="26397"/>
                  </a:cubicBezTo>
                  <a:cubicBezTo>
                    <a:pt x="16182" y="26441"/>
                    <a:pt x="16163" y="26474"/>
                    <a:pt x="16132" y="26474"/>
                  </a:cubicBezTo>
                  <a:cubicBezTo>
                    <a:pt x="16120" y="26474"/>
                    <a:pt x="16106" y="26469"/>
                    <a:pt x="16089" y="26458"/>
                  </a:cubicBezTo>
                  <a:cubicBezTo>
                    <a:pt x="16089" y="26403"/>
                    <a:pt x="16107" y="26385"/>
                    <a:pt x="16144" y="26385"/>
                  </a:cubicBezTo>
                  <a:close/>
                  <a:moveTo>
                    <a:pt x="18289" y="26580"/>
                  </a:moveTo>
                  <a:cubicBezTo>
                    <a:pt x="18280" y="26588"/>
                    <a:pt x="18272" y="26597"/>
                    <a:pt x="18264" y="26605"/>
                  </a:cubicBezTo>
                  <a:lnTo>
                    <a:pt x="18264" y="26605"/>
                  </a:lnTo>
                  <a:cubicBezTo>
                    <a:pt x="18273" y="26602"/>
                    <a:pt x="18282" y="26600"/>
                    <a:pt x="18289" y="26600"/>
                  </a:cubicBezTo>
                  <a:lnTo>
                    <a:pt x="18289" y="26580"/>
                  </a:lnTo>
                  <a:close/>
                  <a:moveTo>
                    <a:pt x="15560" y="26315"/>
                  </a:moveTo>
                  <a:cubicBezTo>
                    <a:pt x="15662" y="26397"/>
                    <a:pt x="15763" y="26478"/>
                    <a:pt x="15845" y="26539"/>
                  </a:cubicBezTo>
                  <a:cubicBezTo>
                    <a:pt x="15825" y="26580"/>
                    <a:pt x="15804" y="26621"/>
                    <a:pt x="15784" y="26641"/>
                  </a:cubicBezTo>
                  <a:cubicBezTo>
                    <a:pt x="15682" y="26600"/>
                    <a:pt x="15580" y="26580"/>
                    <a:pt x="15478" y="26519"/>
                  </a:cubicBezTo>
                  <a:cubicBezTo>
                    <a:pt x="15519" y="26458"/>
                    <a:pt x="15539" y="26376"/>
                    <a:pt x="15560" y="26315"/>
                  </a:cubicBezTo>
                  <a:close/>
                  <a:moveTo>
                    <a:pt x="15275" y="26498"/>
                  </a:moveTo>
                  <a:lnTo>
                    <a:pt x="15275" y="26498"/>
                  </a:lnTo>
                  <a:cubicBezTo>
                    <a:pt x="15336" y="26559"/>
                    <a:pt x="15377" y="26600"/>
                    <a:pt x="15356" y="26722"/>
                  </a:cubicBezTo>
                  <a:cubicBezTo>
                    <a:pt x="15275" y="26661"/>
                    <a:pt x="15234" y="26621"/>
                    <a:pt x="15275" y="26498"/>
                  </a:cubicBezTo>
                  <a:close/>
                  <a:moveTo>
                    <a:pt x="15967" y="26519"/>
                  </a:moveTo>
                  <a:cubicBezTo>
                    <a:pt x="16028" y="26559"/>
                    <a:pt x="16069" y="26600"/>
                    <a:pt x="16089" y="26682"/>
                  </a:cubicBezTo>
                  <a:cubicBezTo>
                    <a:pt x="16069" y="26702"/>
                    <a:pt x="16049" y="26722"/>
                    <a:pt x="16028" y="26743"/>
                  </a:cubicBezTo>
                  <a:cubicBezTo>
                    <a:pt x="15988" y="26743"/>
                    <a:pt x="15947" y="26722"/>
                    <a:pt x="15906" y="26702"/>
                  </a:cubicBezTo>
                  <a:cubicBezTo>
                    <a:pt x="15926" y="26641"/>
                    <a:pt x="15926" y="26600"/>
                    <a:pt x="15967" y="26519"/>
                  </a:cubicBezTo>
                  <a:close/>
                  <a:moveTo>
                    <a:pt x="15071" y="26661"/>
                  </a:moveTo>
                  <a:cubicBezTo>
                    <a:pt x="15173" y="26661"/>
                    <a:pt x="15173" y="26661"/>
                    <a:pt x="15214" y="26804"/>
                  </a:cubicBezTo>
                  <a:cubicBezTo>
                    <a:pt x="15132" y="26763"/>
                    <a:pt x="15071" y="26722"/>
                    <a:pt x="15010" y="26702"/>
                  </a:cubicBezTo>
                  <a:cubicBezTo>
                    <a:pt x="15051" y="26682"/>
                    <a:pt x="15051" y="26661"/>
                    <a:pt x="15071" y="26661"/>
                  </a:cubicBezTo>
                  <a:close/>
                  <a:moveTo>
                    <a:pt x="937" y="26702"/>
                  </a:moveTo>
                  <a:cubicBezTo>
                    <a:pt x="998" y="26722"/>
                    <a:pt x="1039" y="26722"/>
                    <a:pt x="1060" y="26743"/>
                  </a:cubicBezTo>
                  <a:cubicBezTo>
                    <a:pt x="1121" y="26804"/>
                    <a:pt x="1121" y="26845"/>
                    <a:pt x="1080" y="26987"/>
                  </a:cubicBezTo>
                  <a:cubicBezTo>
                    <a:pt x="1019" y="26885"/>
                    <a:pt x="978" y="26824"/>
                    <a:pt x="937" y="26702"/>
                  </a:cubicBezTo>
                  <a:close/>
                  <a:moveTo>
                    <a:pt x="15804" y="26845"/>
                  </a:moveTo>
                  <a:cubicBezTo>
                    <a:pt x="15865" y="26885"/>
                    <a:pt x="15906" y="26906"/>
                    <a:pt x="15988" y="26987"/>
                  </a:cubicBezTo>
                  <a:cubicBezTo>
                    <a:pt x="15865" y="26987"/>
                    <a:pt x="15804" y="27008"/>
                    <a:pt x="15723" y="27008"/>
                  </a:cubicBezTo>
                  <a:cubicBezTo>
                    <a:pt x="15743" y="26946"/>
                    <a:pt x="15763" y="26906"/>
                    <a:pt x="15804" y="26845"/>
                  </a:cubicBezTo>
                  <a:close/>
                  <a:moveTo>
                    <a:pt x="12790" y="26946"/>
                  </a:moveTo>
                  <a:cubicBezTo>
                    <a:pt x="12872" y="26946"/>
                    <a:pt x="12912" y="26987"/>
                    <a:pt x="12872" y="27048"/>
                  </a:cubicBezTo>
                  <a:cubicBezTo>
                    <a:pt x="12851" y="27048"/>
                    <a:pt x="12831" y="27048"/>
                    <a:pt x="12790" y="27069"/>
                  </a:cubicBezTo>
                  <a:cubicBezTo>
                    <a:pt x="12790" y="27008"/>
                    <a:pt x="12790" y="26967"/>
                    <a:pt x="12790" y="26946"/>
                  </a:cubicBezTo>
                  <a:close/>
                  <a:moveTo>
                    <a:pt x="6049" y="26906"/>
                  </a:moveTo>
                  <a:lnTo>
                    <a:pt x="6049" y="26906"/>
                  </a:lnTo>
                  <a:cubicBezTo>
                    <a:pt x="6069" y="26926"/>
                    <a:pt x="6090" y="26926"/>
                    <a:pt x="6110" y="26926"/>
                  </a:cubicBezTo>
                  <a:cubicBezTo>
                    <a:pt x="6131" y="26967"/>
                    <a:pt x="6171" y="27028"/>
                    <a:pt x="6212" y="27069"/>
                  </a:cubicBezTo>
                  <a:cubicBezTo>
                    <a:pt x="6171" y="27089"/>
                    <a:pt x="6151" y="27089"/>
                    <a:pt x="6131" y="27109"/>
                  </a:cubicBezTo>
                  <a:cubicBezTo>
                    <a:pt x="6069" y="27048"/>
                    <a:pt x="6029" y="27008"/>
                    <a:pt x="6049" y="26906"/>
                  </a:cubicBezTo>
                  <a:close/>
                  <a:moveTo>
                    <a:pt x="12261" y="26193"/>
                  </a:moveTo>
                  <a:cubicBezTo>
                    <a:pt x="12566" y="26295"/>
                    <a:pt x="12586" y="26315"/>
                    <a:pt x="12525" y="26539"/>
                  </a:cubicBezTo>
                  <a:cubicBezTo>
                    <a:pt x="12485" y="26519"/>
                    <a:pt x="12464" y="26498"/>
                    <a:pt x="12444" y="26478"/>
                  </a:cubicBezTo>
                  <a:cubicBezTo>
                    <a:pt x="12424" y="26458"/>
                    <a:pt x="12403" y="26437"/>
                    <a:pt x="12362" y="26397"/>
                  </a:cubicBezTo>
                  <a:lnTo>
                    <a:pt x="12362" y="26397"/>
                  </a:lnTo>
                  <a:cubicBezTo>
                    <a:pt x="12362" y="26478"/>
                    <a:pt x="12362" y="26519"/>
                    <a:pt x="12383" y="26539"/>
                  </a:cubicBezTo>
                  <a:cubicBezTo>
                    <a:pt x="12444" y="26621"/>
                    <a:pt x="12485" y="26661"/>
                    <a:pt x="12546" y="26722"/>
                  </a:cubicBezTo>
                  <a:cubicBezTo>
                    <a:pt x="12525" y="26763"/>
                    <a:pt x="12505" y="26784"/>
                    <a:pt x="12505" y="26804"/>
                  </a:cubicBezTo>
                  <a:cubicBezTo>
                    <a:pt x="12485" y="26824"/>
                    <a:pt x="12464" y="26845"/>
                    <a:pt x="12464" y="26865"/>
                  </a:cubicBezTo>
                  <a:cubicBezTo>
                    <a:pt x="12444" y="26885"/>
                    <a:pt x="12424" y="26926"/>
                    <a:pt x="12403" y="26946"/>
                  </a:cubicBezTo>
                  <a:cubicBezTo>
                    <a:pt x="12342" y="26967"/>
                    <a:pt x="12261" y="26987"/>
                    <a:pt x="12200" y="27008"/>
                  </a:cubicBezTo>
                  <a:cubicBezTo>
                    <a:pt x="12220" y="27130"/>
                    <a:pt x="12342" y="27028"/>
                    <a:pt x="12383" y="27130"/>
                  </a:cubicBezTo>
                  <a:cubicBezTo>
                    <a:pt x="12383" y="27130"/>
                    <a:pt x="12383" y="27170"/>
                    <a:pt x="12362" y="27191"/>
                  </a:cubicBezTo>
                  <a:cubicBezTo>
                    <a:pt x="12342" y="27211"/>
                    <a:pt x="12322" y="27232"/>
                    <a:pt x="12281" y="27232"/>
                  </a:cubicBezTo>
                  <a:cubicBezTo>
                    <a:pt x="12220" y="27191"/>
                    <a:pt x="12179" y="27150"/>
                    <a:pt x="12118" y="27109"/>
                  </a:cubicBezTo>
                  <a:cubicBezTo>
                    <a:pt x="12098" y="27130"/>
                    <a:pt x="12077" y="27170"/>
                    <a:pt x="12057" y="27191"/>
                  </a:cubicBezTo>
                  <a:cubicBezTo>
                    <a:pt x="11813" y="27089"/>
                    <a:pt x="11853" y="26865"/>
                    <a:pt x="11833" y="26682"/>
                  </a:cubicBezTo>
                  <a:cubicBezTo>
                    <a:pt x="11853" y="26641"/>
                    <a:pt x="11874" y="26600"/>
                    <a:pt x="11914" y="26519"/>
                  </a:cubicBezTo>
                  <a:cubicBezTo>
                    <a:pt x="11955" y="26641"/>
                    <a:pt x="11975" y="26743"/>
                    <a:pt x="11996" y="26824"/>
                  </a:cubicBezTo>
                  <a:cubicBezTo>
                    <a:pt x="12057" y="26845"/>
                    <a:pt x="12077" y="26845"/>
                    <a:pt x="12138" y="26865"/>
                  </a:cubicBezTo>
                  <a:cubicBezTo>
                    <a:pt x="12118" y="26784"/>
                    <a:pt x="12098" y="26722"/>
                    <a:pt x="12057" y="26661"/>
                  </a:cubicBezTo>
                  <a:cubicBezTo>
                    <a:pt x="12118" y="26621"/>
                    <a:pt x="12138" y="26600"/>
                    <a:pt x="12179" y="26580"/>
                  </a:cubicBezTo>
                  <a:cubicBezTo>
                    <a:pt x="12240" y="26458"/>
                    <a:pt x="12159" y="26315"/>
                    <a:pt x="12261" y="26193"/>
                  </a:cubicBezTo>
                  <a:close/>
                  <a:moveTo>
                    <a:pt x="5947" y="27109"/>
                  </a:moveTo>
                  <a:cubicBezTo>
                    <a:pt x="6049" y="27109"/>
                    <a:pt x="6069" y="27211"/>
                    <a:pt x="6151" y="27272"/>
                  </a:cubicBezTo>
                  <a:cubicBezTo>
                    <a:pt x="6115" y="27277"/>
                    <a:pt x="6089" y="27281"/>
                    <a:pt x="6068" y="27281"/>
                  </a:cubicBezTo>
                  <a:cubicBezTo>
                    <a:pt x="6005" y="27281"/>
                    <a:pt x="5993" y="27247"/>
                    <a:pt x="5947" y="27109"/>
                  </a:cubicBezTo>
                  <a:close/>
                  <a:moveTo>
                    <a:pt x="5377" y="27293"/>
                  </a:moveTo>
                  <a:cubicBezTo>
                    <a:pt x="5438" y="27333"/>
                    <a:pt x="5560" y="27293"/>
                    <a:pt x="5601" y="27435"/>
                  </a:cubicBezTo>
                  <a:cubicBezTo>
                    <a:pt x="5499" y="27435"/>
                    <a:pt x="5397" y="27415"/>
                    <a:pt x="5275" y="27415"/>
                  </a:cubicBezTo>
                  <a:cubicBezTo>
                    <a:pt x="5316" y="27374"/>
                    <a:pt x="5336" y="27333"/>
                    <a:pt x="5377" y="27293"/>
                  </a:cubicBezTo>
                  <a:close/>
                  <a:moveTo>
                    <a:pt x="5866" y="27333"/>
                  </a:moveTo>
                  <a:cubicBezTo>
                    <a:pt x="5927" y="27354"/>
                    <a:pt x="5988" y="27374"/>
                    <a:pt x="6090" y="27415"/>
                  </a:cubicBezTo>
                  <a:cubicBezTo>
                    <a:pt x="6069" y="27456"/>
                    <a:pt x="6069" y="27496"/>
                    <a:pt x="6049" y="27557"/>
                  </a:cubicBezTo>
                  <a:cubicBezTo>
                    <a:pt x="5947" y="27456"/>
                    <a:pt x="5886" y="27415"/>
                    <a:pt x="5845" y="27354"/>
                  </a:cubicBezTo>
                  <a:cubicBezTo>
                    <a:pt x="5845" y="27354"/>
                    <a:pt x="5845" y="27333"/>
                    <a:pt x="5866" y="27333"/>
                  </a:cubicBezTo>
                  <a:close/>
                  <a:moveTo>
                    <a:pt x="6925" y="27150"/>
                  </a:moveTo>
                  <a:cubicBezTo>
                    <a:pt x="6925" y="27170"/>
                    <a:pt x="6945" y="27191"/>
                    <a:pt x="6945" y="27211"/>
                  </a:cubicBezTo>
                  <a:cubicBezTo>
                    <a:pt x="6904" y="27313"/>
                    <a:pt x="6945" y="27415"/>
                    <a:pt x="6986" y="27537"/>
                  </a:cubicBezTo>
                  <a:cubicBezTo>
                    <a:pt x="6945" y="27557"/>
                    <a:pt x="6904" y="27598"/>
                    <a:pt x="6884" y="27598"/>
                  </a:cubicBezTo>
                  <a:cubicBezTo>
                    <a:pt x="6823" y="27598"/>
                    <a:pt x="6762" y="27578"/>
                    <a:pt x="6721" y="27578"/>
                  </a:cubicBezTo>
                  <a:cubicBezTo>
                    <a:pt x="6680" y="27557"/>
                    <a:pt x="6660" y="27537"/>
                    <a:pt x="6599" y="27517"/>
                  </a:cubicBezTo>
                  <a:cubicBezTo>
                    <a:pt x="6579" y="27415"/>
                    <a:pt x="6579" y="27354"/>
                    <a:pt x="6558" y="27252"/>
                  </a:cubicBezTo>
                  <a:cubicBezTo>
                    <a:pt x="6619" y="27211"/>
                    <a:pt x="6680" y="27191"/>
                    <a:pt x="6742" y="27170"/>
                  </a:cubicBezTo>
                  <a:cubicBezTo>
                    <a:pt x="6762" y="27191"/>
                    <a:pt x="6782" y="27211"/>
                    <a:pt x="6803" y="27232"/>
                  </a:cubicBezTo>
                  <a:cubicBezTo>
                    <a:pt x="6843" y="27211"/>
                    <a:pt x="6884" y="27170"/>
                    <a:pt x="6925" y="27150"/>
                  </a:cubicBezTo>
                  <a:close/>
                  <a:moveTo>
                    <a:pt x="835" y="27374"/>
                  </a:moveTo>
                  <a:cubicBezTo>
                    <a:pt x="856" y="27435"/>
                    <a:pt x="876" y="27456"/>
                    <a:pt x="897" y="27496"/>
                  </a:cubicBezTo>
                  <a:cubicBezTo>
                    <a:pt x="835" y="27557"/>
                    <a:pt x="795" y="27598"/>
                    <a:pt x="734" y="27639"/>
                  </a:cubicBezTo>
                  <a:cubicBezTo>
                    <a:pt x="713" y="27618"/>
                    <a:pt x="693" y="27598"/>
                    <a:pt x="693" y="27598"/>
                  </a:cubicBezTo>
                  <a:cubicBezTo>
                    <a:pt x="734" y="27517"/>
                    <a:pt x="774" y="27456"/>
                    <a:pt x="835" y="27374"/>
                  </a:cubicBezTo>
                  <a:close/>
                  <a:moveTo>
                    <a:pt x="5746" y="27528"/>
                  </a:moveTo>
                  <a:cubicBezTo>
                    <a:pt x="5812" y="27528"/>
                    <a:pt x="5835" y="27605"/>
                    <a:pt x="5886" y="27639"/>
                  </a:cubicBezTo>
                  <a:cubicBezTo>
                    <a:pt x="5866" y="27659"/>
                    <a:pt x="5825" y="27659"/>
                    <a:pt x="5805" y="27659"/>
                  </a:cubicBezTo>
                  <a:cubicBezTo>
                    <a:pt x="5744" y="27639"/>
                    <a:pt x="5703" y="27618"/>
                    <a:pt x="5703" y="27537"/>
                  </a:cubicBezTo>
                  <a:cubicBezTo>
                    <a:pt x="5719" y="27530"/>
                    <a:pt x="5734" y="27528"/>
                    <a:pt x="5746" y="27528"/>
                  </a:cubicBezTo>
                  <a:close/>
                  <a:moveTo>
                    <a:pt x="15641" y="27537"/>
                  </a:moveTo>
                  <a:cubicBezTo>
                    <a:pt x="15641" y="27618"/>
                    <a:pt x="15641" y="27639"/>
                    <a:pt x="15641" y="27680"/>
                  </a:cubicBezTo>
                  <a:cubicBezTo>
                    <a:pt x="15580" y="27700"/>
                    <a:pt x="15519" y="27700"/>
                    <a:pt x="15438" y="27720"/>
                  </a:cubicBezTo>
                  <a:cubicBezTo>
                    <a:pt x="15438" y="27598"/>
                    <a:pt x="15539" y="27598"/>
                    <a:pt x="15641" y="27537"/>
                  </a:cubicBezTo>
                  <a:close/>
                  <a:moveTo>
                    <a:pt x="2811" y="27557"/>
                  </a:moveTo>
                  <a:lnTo>
                    <a:pt x="2872" y="27618"/>
                  </a:lnTo>
                  <a:cubicBezTo>
                    <a:pt x="2831" y="27659"/>
                    <a:pt x="2811" y="27720"/>
                    <a:pt x="2770" y="27781"/>
                  </a:cubicBezTo>
                  <a:cubicBezTo>
                    <a:pt x="2709" y="27680"/>
                    <a:pt x="2729" y="27618"/>
                    <a:pt x="2811" y="27557"/>
                  </a:cubicBezTo>
                  <a:close/>
                  <a:moveTo>
                    <a:pt x="6537" y="28041"/>
                  </a:moveTo>
                  <a:cubicBezTo>
                    <a:pt x="6582" y="28041"/>
                    <a:pt x="6615" y="28065"/>
                    <a:pt x="6640" y="28128"/>
                  </a:cubicBezTo>
                  <a:cubicBezTo>
                    <a:pt x="6579" y="28107"/>
                    <a:pt x="6538" y="28087"/>
                    <a:pt x="6436" y="28067"/>
                  </a:cubicBezTo>
                  <a:cubicBezTo>
                    <a:pt x="6475" y="28051"/>
                    <a:pt x="6509" y="28041"/>
                    <a:pt x="6537" y="28041"/>
                  </a:cubicBezTo>
                  <a:close/>
                  <a:moveTo>
                    <a:pt x="5642" y="27802"/>
                  </a:moveTo>
                  <a:cubicBezTo>
                    <a:pt x="5703" y="27822"/>
                    <a:pt x="5764" y="27863"/>
                    <a:pt x="5825" y="27904"/>
                  </a:cubicBezTo>
                  <a:cubicBezTo>
                    <a:pt x="5825" y="28005"/>
                    <a:pt x="5825" y="28107"/>
                    <a:pt x="5825" y="28209"/>
                  </a:cubicBezTo>
                  <a:cubicBezTo>
                    <a:pt x="5812" y="28249"/>
                    <a:pt x="5790" y="28289"/>
                    <a:pt x="5747" y="28289"/>
                  </a:cubicBezTo>
                  <a:cubicBezTo>
                    <a:pt x="5725" y="28289"/>
                    <a:pt x="5697" y="28278"/>
                    <a:pt x="5662" y="28250"/>
                  </a:cubicBezTo>
                  <a:cubicBezTo>
                    <a:pt x="5703" y="28229"/>
                    <a:pt x="5723" y="28189"/>
                    <a:pt x="5764" y="28148"/>
                  </a:cubicBezTo>
                  <a:cubicBezTo>
                    <a:pt x="5723" y="28128"/>
                    <a:pt x="5683" y="28087"/>
                    <a:pt x="5621" y="28046"/>
                  </a:cubicBezTo>
                  <a:cubicBezTo>
                    <a:pt x="5662" y="28026"/>
                    <a:pt x="5683" y="28026"/>
                    <a:pt x="5723" y="27985"/>
                  </a:cubicBezTo>
                  <a:cubicBezTo>
                    <a:pt x="5683" y="27944"/>
                    <a:pt x="5642" y="27883"/>
                    <a:pt x="5601" y="27843"/>
                  </a:cubicBezTo>
                  <a:cubicBezTo>
                    <a:pt x="5601" y="27822"/>
                    <a:pt x="5621" y="27802"/>
                    <a:pt x="5642" y="27802"/>
                  </a:cubicBezTo>
                  <a:close/>
                  <a:moveTo>
                    <a:pt x="4990" y="28657"/>
                  </a:moveTo>
                  <a:lnTo>
                    <a:pt x="4990" y="28657"/>
                  </a:lnTo>
                  <a:cubicBezTo>
                    <a:pt x="5051" y="28718"/>
                    <a:pt x="5072" y="28739"/>
                    <a:pt x="5092" y="28779"/>
                  </a:cubicBezTo>
                  <a:cubicBezTo>
                    <a:pt x="5062" y="28791"/>
                    <a:pt x="5040" y="28798"/>
                    <a:pt x="5023" y="28798"/>
                  </a:cubicBezTo>
                  <a:cubicBezTo>
                    <a:pt x="4982" y="28798"/>
                    <a:pt x="4976" y="28758"/>
                    <a:pt x="4990" y="28657"/>
                  </a:cubicBezTo>
                  <a:close/>
                  <a:moveTo>
                    <a:pt x="11428" y="28779"/>
                  </a:moveTo>
                  <a:cubicBezTo>
                    <a:pt x="11456" y="28779"/>
                    <a:pt x="11497" y="28800"/>
                    <a:pt x="11568" y="28840"/>
                  </a:cubicBezTo>
                  <a:cubicBezTo>
                    <a:pt x="11507" y="28881"/>
                    <a:pt x="11487" y="28902"/>
                    <a:pt x="11446" y="28922"/>
                  </a:cubicBezTo>
                  <a:cubicBezTo>
                    <a:pt x="11405" y="28881"/>
                    <a:pt x="11385" y="28861"/>
                    <a:pt x="11365" y="28840"/>
                  </a:cubicBezTo>
                  <a:cubicBezTo>
                    <a:pt x="11385" y="28800"/>
                    <a:pt x="11400" y="28779"/>
                    <a:pt x="11428" y="28779"/>
                  </a:cubicBezTo>
                  <a:close/>
                  <a:moveTo>
                    <a:pt x="11202" y="28983"/>
                  </a:moveTo>
                  <a:cubicBezTo>
                    <a:pt x="11344" y="29044"/>
                    <a:pt x="11426" y="29105"/>
                    <a:pt x="11426" y="29227"/>
                  </a:cubicBezTo>
                  <a:cubicBezTo>
                    <a:pt x="11404" y="29244"/>
                    <a:pt x="11387" y="29250"/>
                    <a:pt x="11372" y="29250"/>
                  </a:cubicBezTo>
                  <a:cubicBezTo>
                    <a:pt x="11329" y="29250"/>
                    <a:pt x="11302" y="29202"/>
                    <a:pt x="11242" y="29187"/>
                  </a:cubicBezTo>
                  <a:cubicBezTo>
                    <a:pt x="11242" y="29126"/>
                    <a:pt x="11222" y="29064"/>
                    <a:pt x="11202" y="28983"/>
                  </a:cubicBezTo>
                  <a:close/>
                  <a:moveTo>
                    <a:pt x="13992" y="29126"/>
                  </a:moveTo>
                  <a:lnTo>
                    <a:pt x="13992" y="29126"/>
                  </a:lnTo>
                  <a:cubicBezTo>
                    <a:pt x="14053" y="29166"/>
                    <a:pt x="14094" y="29207"/>
                    <a:pt x="14155" y="29390"/>
                  </a:cubicBezTo>
                  <a:cubicBezTo>
                    <a:pt x="14155" y="29411"/>
                    <a:pt x="14134" y="29411"/>
                    <a:pt x="14114" y="29451"/>
                  </a:cubicBezTo>
                  <a:cubicBezTo>
                    <a:pt x="14053" y="29350"/>
                    <a:pt x="14012" y="29248"/>
                    <a:pt x="13992" y="29126"/>
                  </a:cubicBezTo>
                  <a:close/>
                  <a:moveTo>
                    <a:pt x="11344" y="29350"/>
                  </a:moveTo>
                  <a:cubicBezTo>
                    <a:pt x="11385" y="29390"/>
                    <a:pt x="11405" y="29431"/>
                    <a:pt x="11446" y="29472"/>
                  </a:cubicBezTo>
                  <a:cubicBezTo>
                    <a:pt x="11405" y="29492"/>
                    <a:pt x="11385" y="29533"/>
                    <a:pt x="11365" y="29533"/>
                  </a:cubicBezTo>
                  <a:cubicBezTo>
                    <a:pt x="11283" y="29512"/>
                    <a:pt x="11222" y="29472"/>
                    <a:pt x="11202" y="29370"/>
                  </a:cubicBezTo>
                  <a:cubicBezTo>
                    <a:pt x="11242" y="29350"/>
                    <a:pt x="11283" y="29350"/>
                    <a:pt x="11344" y="29350"/>
                  </a:cubicBezTo>
                  <a:close/>
                  <a:moveTo>
                    <a:pt x="5296" y="29737"/>
                  </a:moveTo>
                  <a:cubicBezTo>
                    <a:pt x="5336" y="29798"/>
                    <a:pt x="5336" y="29818"/>
                    <a:pt x="5357" y="29859"/>
                  </a:cubicBezTo>
                  <a:cubicBezTo>
                    <a:pt x="5296" y="29859"/>
                    <a:pt x="5275" y="29879"/>
                    <a:pt x="5194" y="29879"/>
                  </a:cubicBezTo>
                  <a:cubicBezTo>
                    <a:pt x="5234" y="29818"/>
                    <a:pt x="5255" y="29798"/>
                    <a:pt x="5296" y="29737"/>
                  </a:cubicBezTo>
                  <a:close/>
                  <a:moveTo>
                    <a:pt x="510" y="30144"/>
                  </a:moveTo>
                  <a:cubicBezTo>
                    <a:pt x="632" y="30225"/>
                    <a:pt x="611" y="30286"/>
                    <a:pt x="571" y="30347"/>
                  </a:cubicBezTo>
                  <a:cubicBezTo>
                    <a:pt x="550" y="30347"/>
                    <a:pt x="530" y="30347"/>
                    <a:pt x="510" y="30327"/>
                  </a:cubicBezTo>
                  <a:cubicBezTo>
                    <a:pt x="510" y="30286"/>
                    <a:pt x="510" y="30225"/>
                    <a:pt x="510" y="30144"/>
                  </a:cubicBezTo>
                  <a:close/>
                  <a:moveTo>
                    <a:pt x="5153" y="30164"/>
                  </a:moveTo>
                  <a:cubicBezTo>
                    <a:pt x="5255" y="30266"/>
                    <a:pt x="5214" y="30368"/>
                    <a:pt x="5234" y="30449"/>
                  </a:cubicBezTo>
                  <a:cubicBezTo>
                    <a:pt x="5214" y="30470"/>
                    <a:pt x="5194" y="30490"/>
                    <a:pt x="5173" y="30510"/>
                  </a:cubicBezTo>
                  <a:cubicBezTo>
                    <a:pt x="5133" y="30429"/>
                    <a:pt x="5112" y="30347"/>
                    <a:pt x="5072" y="30246"/>
                  </a:cubicBezTo>
                  <a:cubicBezTo>
                    <a:pt x="5092" y="30225"/>
                    <a:pt x="5133" y="30205"/>
                    <a:pt x="5153" y="30164"/>
                  </a:cubicBezTo>
                  <a:close/>
                  <a:moveTo>
                    <a:pt x="13544" y="30571"/>
                  </a:moveTo>
                  <a:cubicBezTo>
                    <a:pt x="13625" y="30633"/>
                    <a:pt x="13584" y="30673"/>
                    <a:pt x="13503" y="30694"/>
                  </a:cubicBezTo>
                  <a:cubicBezTo>
                    <a:pt x="13523" y="30653"/>
                    <a:pt x="13523" y="30612"/>
                    <a:pt x="13544" y="30571"/>
                  </a:cubicBezTo>
                  <a:close/>
                  <a:moveTo>
                    <a:pt x="819" y="30859"/>
                  </a:moveTo>
                  <a:cubicBezTo>
                    <a:pt x="842" y="30859"/>
                    <a:pt x="873" y="30884"/>
                    <a:pt x="937" y="30938"/>
                  </a:cubicBezTo>
                  <a:cubicBezTo>
                    <a:pt x="876" y="30938"/>
                    <a:pt x="835" y="30938"/>
                    <a:pt x="754" y="30918"/>
                  </a:cubicBezTo>
                  <a:cubicBezTo>
                    <a:pt x="783" y="30879"/>
                    <a:pt x="798" y="30859"/>
                    <a:pt x="819" y="30859"/>
                  </a:cubicBezTo>
                  <a:close/>
                  <a:moveTo>
                    <a:pt x="6029" y="30999"/>
                  </a:moveTo>
                  <a:cubicBezTo>
                    <a:pt x="6029" y="31020"/>
                    <a:pt x="6049" y="31040"/>
                    <a:pt x="6049" y="31060"/>
                  </a:cubicBezTo>
                  <a:cubicBezTo>
                    <a:pt x="6029" y="31081"/>
                    <a:pt x="6008" y="31121"/>
                    <a:pt x="5988" y="31162"/>
                  </a:cubicBezTo>
                  <a:cubicBezTo>
                    <a:pt x="5907" y="31060"/>
                    <a:pt x="5927" y="31040"/>
                    <a:pt x="6029" y="30999"/>
                  </a:cubicBezTo>
                  <a:close/>
                  <a:moveTo>
                    <a:pt x="4623" y="31345"/>
                  </a:moveTo>
                  <a:cubicBezTo>
                    <a:pt x="4644" y="31386"/>
                    <a:pt x="4664" y="31406"/>
                    <a:pt x="4685" y="31447"/>
                  </a:cubicBezTo>
                  <a:cubicBezTo>
                    <a:pt x="4644" y="31468"/>
                    <a:pt x="4623" y="31468"/>
                    <a:pt x="4583" y="31488"/>
                  </a:cubicBezTo>
                  <a:cubicBezTo>
                    <a:pt x="4583" y="31447"/>
                    <a:pt x="4583" y="31406"/>
                    <a:pt x="4583" y="31366"/>
                  </a:cubicBezTo>
                  <a:cubicBezTo>
                    <a:pt x="4583" y="31366"/>
                    <a:pt x="4603" y="31366"/>
                    <a:pt x="4623" y="31345"/>
                  </a:cubicBezTo>
                  <a:close/>
                  <a:moveTo>
                    <a:pt x="1080" y="31345"/>
                  </a:moveTo>
                  <a:cubicBezTo>
                    <a:pt x="1161" y="31386"/>
                    <a:pt x="1141" y="31447"/>
                    <a:pt x="1100" y="31468"/>
                  </a:cubicBezTo>
                  <a:cubicBezTo>
                    <a:pt x="1067" y="31501"/>
                    <a:pt x="1020" y="31520"/>
                    <a:pt x="982" y="31538"/>
                  </a:cubicBezTo>
                  <a:lnTo>
                    <a:pt x="982" y="31538"/>
                  </a:lnTo>
                  <a:cubicBezTo>
                    <a:pt x="1003" y="31478"/>
                    <a:pt x="1042" y="31403"/>
                    <a:pt x="1080" y="31345"/>
                  </a:cubicBezTo>
                  <a:close/>
                  <a:moveTo>
                    <a:pt x="10509" y="31549"/>
                  </a:moveTo>
                  <a:cubicBezTo>
                    <a:pt x="10570" y="31610"/>
                    <a:pt x="10631" y="31671"/>
                    <a:pt x="10692" y="31732"/>
                  </a:cubicBezTo>
                  <a:cubicBezTo>
                    <a:pt x="10692" y="31773"/>
                    <a:pt x="10692" y="31793"/>
                    <a:pt x="10692" y="31834"/>
                  </a:cubicBezTo>
                  <a:cubicBezTo>
                    <a:pt x="10631" y="31834"/>
                    <a:pt x="10570" y="31855"/>
                    <a:pt x="10489" y="31855"/>
                  </a:cubicBezTo>
                  <a:cubicBezTo>
                    <a:pt x="10489" y="31753"/>
                    <a:pt x="10428" y="31671"/>
                    <a:pt x="10509" y="31549"/>
                  </a:cubicBezTo>
                  <a:close/>
                  <a:moveTo>
                    <a:pt x="13909" y="31792"/>
                  </a:moveTo>
                  <a:cubicBezTo>
                    <a:pt x="13935" y="31792"/>
                    <a:pt x="13968" y="31807"/>
                    <a:pt x="14012" y="31834"/>
                  </a:cubicBezTo>
                  <a:cubicBezTo>
                    <a:pt x="13931" y="31855"/>
                    <a:pt x="13890" y="31875"/>
                    <a:pt x="13829" y="31875"/>
                  </a:cubicBezTo>
                  <a:cubicBezTo>
                    <a:pt x="13852" y="31818"/>
                    <a:pt x="13875" y="31792"/>
                    <a:pt x="13909" y="31792"/>
                  </a:cubicBezTo>
                  <a:close/>
                  <a:moveTo>
                    <a:pt x="15865" y="31814"/>
                  </a:moveTo>
                  <a:cubicBezTo>
                    <a:pt x="15886" y="31834"/>
                    <a:pt x="15906" y="31855"/>
                    <a:pt x="15906" y="31875"/>
                  </a:cubicBezTo>
                  <a:cubicBezTo>
                    <a:pt x="15906" y="31916"/>
                    <a:pt x="15906" y="31916"/>
                    <a:pt x="15804" y="32038"/>
                  </a:cubicBezTo>
                  <a:cubicBezTo>
                    <a:pt x="15804" y="31997"/>
                    <a:pt x="15804" y="31956"/>
                    <a:pt x="15825" y="31936"/>
                  </a:cubicBezTo>
                  <a:cubicBezTo>
                    <a:pt x="15825" y="31895"/>
                    <a:pt x="15845" y="31855"/>
                    <a:pt x="15865" y="31814"/>
                  </a:cubicBezTo>
                  <a:close/>
                  <a:moveTo>
                    <a:pt x="4471" y="32360"/>
                  </a:moveTo>
                  <a:cubicBezTo>
                    <a:pt x="4482" y="32360"/>
                    <a:pt x="4493" y="32364"/>
                    <a:pt x="4501" y="32364"/>
                  </a:cubicBezTo>
                  <a:cubicBezTo>
                    <a:pt x="4542" y="32384"/>
                    <a:pt x="4562" y="32384"/>
                    <a:pt x="4583" y="32404"/>
                  </a:cubicBezTo>
                  <a:cubicBezTo>
                    <a:pt x="4583" y="32425"/>
                    <a:pt x="4562" y="32425"/>
                    <a:pt x="4562" y="32445"/>
                  </a:cubicBezTo>
                  <a:cubicBezTo>
                    <a:pt x="4522" y="32425"/>
                    <a:pt x="4481" y="32425"/>
                    <a:pt x="4440" y="32404"/>
                  </a:cubicBezTo>
                  <a:cubicBezTo>
                    <a:pt x="4440" y="32368"/>
                    <a:pt x="4455" y="32360"/>
                    <a:pt x="4471" y="32360"/>
                  </a:cubicBezTo>
                  <a:close/>
                  <a:moveTo>
                    <a:pt x="13605" y="32690"/>
                  </a:moveTo>
                  <a:cubicBezTo>
                    <a:pt x="13605" y="32771"/>
                    <a:pt x="13605" y="32812"/>
                    <a:pt x="13605" y="32914"/>
                  </a:cubicBezTo>
                  <a:cubicBezTo>
                    <a:pt x="13544" y="32832"/>
                    <a:pt x="13523" y="32812"/>
                    <a:pt x="13523" y="32791"/>
                  </a:cubicBezTo>
                  <a:cubicBezTo>
                    <a:pt x="13523" y="32771"/>
                    <a:pt x="13564" y="32730"/>
                    <a:pt x="13605" y="32690"/>
                  </a:cubicBezTo>
                  <a:close/>
                  <a:moveTo>
                    <a:pt x="13360" y="32873"/>
                  </a:moveTo>
                  <a:cubicBezTo>
                    <a:pt x="13401" y="32914"/>
                    <a:pt x="13442" y="32934"/>
                    <a:pt x="13483" y="32954"/>
                  </a:cubicBezTo>
                  <a:cubicBezTo>
                    <a:pt x="13438" y="32969"/>
                    <a:pt x="13409" y="32979"/>
                    <a:pt x="13391" y="32979"/>
                  </a:cubicBezTo>
                  <a:cubicBezTo>
                    <a:pt x="13360" y="32979"/>
                    <a:pt x="13360" y="32950"/>
                    <a:pt x="13360" y="32873"/>
                  </a:cubicBezTo>
                  <a:close/>
                  <a:moveTo>
                    <a:pt x="5010" y="32954"/>
                  </a:moveTo>
                  <a:cubicBezTo>
                    <a:pt x="5051" y="32995"/>
                    <a:pt x="5072" y="33036"/>
                    <a:pt x="5133" y="33097"/>
                  </a:cubicBezTo>
                  <a:lnTo>
                    <a:pt x="4868" y="33097"/>
                  </a:lnTo>
                  <a:cubicBezTo>
                    <a:pt x="4949" y="33036"/>
                    <a:pt x="4970" y="32995"/>
                    <a:pt x="5010" y="32954"/>
                  </a:cubicBezTo>
                  <a:close/>
                  <a:moveTo>
                    <a:pt x="5022" y="32618"/>
                  </a:moveTo>
                  <a:cubicBezTo>
                    <a:pt x="5085" y="32618"/>
                    <a:pt x="5116" y="32640"/>
                    <a:pt x="5214" y="32710"/>
                  </a:cubicBezTo>
                  <a:cubicBezTo>
                    <a:pt x="5234" y="32791"/>
                    <a:pt x="5234" y="32873"/>
                    <a:pt x="5255" y="32934"/>
                  </a:cubicBezTo>
                  <a:cubicBezTo>
                    <a:pt x="5275" y="33015"/>
                    <a:pt x="5316" y="33076"/>
                    <a:pt x="5377" y="33178"/>
                  </a:cubicBezTo>
                  <a:cubicBezTo>
                    <a:pt x="5275" y="33158"/>
                    <a:pt x="5234" y="33138"/>
                    <a:pt x="5173" y="33117"/>
                  </a:cubicBezTo>
                  <a:cubicBezTo>
                    <a:pt x="5092" y="32954"/>
                    <a:pt x="5010" y="32791"/>
                    <a:pt x="4909" y="32628"/>
                  </a:cubicBezTo>
                  <a:cubicBezTo>
                    <a:pt x="4959" y="32622"/>
                    <a:pt x="4994" y="32618"/>
                    <a:pt x="5022" y="32618"/>
                  </a:cubicBezTo>
                  <a:close/>
                  <a:moveTo>
                    <a:pt x="4705" y="33258"/>
                  </a:moveTo>
                  <a:cubicBezTo>
                    <a:pt x="4698" y="33259"/>
                    <a:pt x="4691" y="33260"/>
                    <a:pt x="4685" y="33260"/>
                  </a:cubicBezTo>
                  <a:lnTo>
                    <a:pt x="4705" y="33260"/>
                  </a:lnTo>
                  <a:lnTo>
                    <a:pt x="4705" y="33258"/>
                  </a:lnTo>
                  <a:close/>
                  <a:moveTo>
                    <a:pt x="13360" y="33239"/>
                  </a:moveTo>
                  <a:cubicBezTo>
                    <a:pt x="13381" y="33362"/>
                    <a:pt x="13320" y="33402"/>
                    <a:pt x="13259" y="33463"/>
                  </a:cubicBezTo>
                  <a:cubicBezTo>
                    <a:pt x="13238" y="33463"/>
                    <a:pt x="13218" y="33443"/>
                    <a:pt x="13177" y="33423"/>
                  </a:cubicBezTo>
                  <a:cubicBezTo>
                    <a:pt x="13238" y="33382"/>
                    <a:pt x="13279" y="33321"/>
                    <a:pt x="13360" y="33239"/>
                  </a:cubicBezTo>
                  <a:close/>
                  <a:moveTo>
                    <a:pt x="13157" y="33687"/>
                  </a:moveTo>
                  <a:cubicBezTo>
                    <a:pt x="13218" y="33810"/>
                    <a:pt x="13218" y="33810"/>
                    <a:pt x="13177" y="33891"/>
                  </a:cubicBezTo>
                  <a:cubicBezTo>
                    <a:pt x="13075" y="33789"/>
                    <a:pt x="13075" y="33789"/>
                    <a:pt x="13157" y="33687"/>
                  </a:cubicBezTo>
                  <a:close/>
                  <a:moveTo>
                    <a:pt x="9409" y="34828"/>
                  </a:moveTo>
                  <a:cubicBezTo>
                    <a:pt x="9491" y="34950"/>
                    <a:pt x="9491" y="34950"/>
                    <a:pt x="9409" y="35052"/>
                  </a:cubicBezTo>
                  <a:cubicBezTo>
                    <a:pt x="9369" y="34991"/>
                    <a:pt x="9348" y="34930"/>
                    <a:pt x="9328" y="34869"/>
                  </a:cubicBezTo>
                  <a:cubicBezTo>
                    <a:pt x="9369" y="34848"/>
                    <a:pt x="9389" y="34848"/>
                    <a:pt x="9409" y="34828"/>
                  </a:cubicBezTo>
                  <a:close/>
                  <a:moveTo>
                    <a:pt x="9473" y="35100"/>
                  </a:moveTo>
                  <a:cubicBezTo>
                    <a:pt x="9525" y="35100"/>
                    <a:pt x="9579" y="35123"/>
                    <a:pt x="9633" y="35133"/>
                  </a:cubicBezTo>
                  <a:cubicBezTo>
                    <a:pt x="9654" y="35194"/>
                    <a:pt x="9695" y="35256"/>
                    <a:pt x="9735" y="35357"/>
                  </a:cubicBezTo>
                  <a:cubicBezTo>
                    <a:pt x="9695" y="35398"/>
                    <a:pt x="9654" y="35439"/>
                    <a:pt x="9633" y="35459"/>
                  </a:cubicBezTo>
                  <a:cubicBezTo>
                    <a:pt x="9593" y="35459"/>
                    <a:pt x="9572" y="35459"/>
                    <a:pt x="9572" y="35439"/>
                  </a:cubicBezTo>
                  <a:cubicBezTo>
                    <a:pt x="9511" y="35398"/>
                    <a:pt x="9491" y="35296"/>
                    <a:pt x="9389" y="35276"/>
                  </a:cubicBezTo>
                  <a:cubicBezTo>
                    <a:pt x="9369" y="35276"/>
                    <a:pt x="9348" y="35215"/>
                    <a:pt x="9348" y="35174"/>
                  </a:cubicBezTo>
                  <a:cubicBezTo>
                    <a:pt x="9386" y="35117"/>
                    <a:pt x="9429" y="35100"/>
                    <a:pt x="9473" y="35100"/>
                  </a:cubicBezTo>
                  <a:close/>
                  <a:moveTo>
                    <a:pt x="9246" y="36416"/>
                  </a:moveTo>
                  <a:lnTo>
                    <a:pt x="9246" y="36416"/>
                  </a:lnTo>
                  <a:cubicBezTo>
                    <a:pt x="9348" y="36518"/>
                    <a:pt x="9348" y="36518"/>
                    <a:pt x="9308" y="36661"/>
                  </a:cubicBezTo>
                  <a:cubicBezTo>
                    <a:pt x="9287" y="36559"/>
                    <a:pt x="9267" y="36498"/>
                    <a:pt x="9246" y="36416"/>
                  </a:cubicBezTo>
                  <a:close/>
                  <a:moveTo>
                    <a:pt x="9265" y="36794"/>
                  </a:moveTo>
                  <a:cubicBezTo>
                    <a:pt x="9286" y="36794"/>
                    <a:pt x="9313" y="36798"/>
                    <a:pt x="9348" y="36803"/>
                  </a:cubicBezTo>
                  <a:cubicBezTo>
                    <a:pt x="9409" y="36864"/>
                    <a:pt x="9369" y="36905"/>
                    <a:pt x="9328" y="36926"/>
                  </a:cubicBezTo>
                  <a:cubicBezTo>
                    <a:pt x="9287" y="36946"/>
                    <a:pt x="9226" y="36946"/>
                    <a:pt x="9165" y="36966"/>
                  </a:cubicBezTo>
                  <a:cubicBezTo>
                    <a:pt x="9196" y="36829"/>
                    <a:pt x="9203" y="36794"/>
                    <a:pt x="9265" y="36794"/>
                  </a:cubicBezTo>
                  <a:close/>
                  <a:moveTo>
                    <a:pt x="9389" y="37333"/>
                  </a:moveTo>
                  <a:cubicBezTo>
                    <a:pt x="9389" y="37353"/>
                    <a:pt x="9389" y="37374"/>
                    <a:pt x="9409" y="37394"/>
                  </a:cubicBezTo>
                  <a:cubicBezTo>
                    <a:pt x="9369" y="37414"/>
                    <a:pt x="9348" y="37435"/>
                    <a:pt x="9328" y="37435"/>
                  </a:cubicBezTo>
                  <a:cubicBezTo>
                    <a:pt x="9308" y="37435"/>
                    <a:pt x="9287" y="37414"/>
                    <a:pt x="9246" y="37374"/>
                  </a:cubicBezTo>
                  <a:cubicBezTo>
                    <a:pt x="9308" y="37353"/>
                    <a:pt x="9348" y="37353"/>
                    <a:pt x="9389" y="37333"/>
                  </a:cubicBezTo>
                  <a:close/>
                  <a:moveTo>
                    <a:pt x="8921" y="36946"/>
                  </a:moveTo>
                  <a:lnTo>
                    <a:pt x="8921" y="36946"/>
                  </a:lnTo>
                  <a:cubicBezTo>
                    <a:pt x="9145" y="37068"/>
                    <a:pt x="9165" y="37150"/>
                    <a:pt x="8961" y="37272"/>
                  </a:cubicBezTo>
                  <a:cubicBezTo>
                    <a:pt x="9084" y="37312"/>
                    <a:pt x="9185" y="37353"/>
                    <a:pt x="9246" y="37475"/>
                  </a:cubicBezTo>
                  <a:cubicBezTo>
                    <a:pt x="9267" y="37537"/>
                    <a:pt x="9348" y="37557"/>
                    <a:pt x="9409" y="37618"/>
                  </a:cubicBezTo>
                  <a:cubicBezTo>
                    <a:pt x="9409" y="37659"/>
                    <a:pt x="9389" y="37699"/>
                    <a:pt x="9369" y="37740"/>
                  </a:cubicBezTo>
                  <a:cubicBezTo>
                    <a:pt x="9267" y="37761"/>
                    <a:pt x="9165" y="37761"/>
                    <a:pt x="9043" y="37781"/>
                  </a:cubicBezTo>
                  <a:cubicBezTo>
                    <a:pt x="9081" y="37877"/>
                    <a:pt x="9029" y="37937"/>
                    <a:pt x="8938" y="37977"/>
                  </a:cubicBezTo>
                  <a:lnTo>
                    <a:pt x="8938" y="37977"/>
                  </a:lnTo>
                  <a:cubicBezTo>
                    <a:pt x="8921" y="37937"/>
                    <a:pt x="8921" y="37879"/>
                    <a:pt x="8921" y="37822"/>
                  </a:cubicBezTo>
                  <a:cubicBezTo>
                    <a:pt x="8941" y="37801"/>
                    <a:pt x="8982" y="37781"/>
                    <a:pt x="9002" y="37761"/>
                  </a:cubicBezTo>
                  <a:cubicBezTo>
                    <a:pt x="8941" y="37720"/>
                    <a:pt x="8880" y="37659"/>
                    <a:pt x="8819" y="37618"/>
                  </a:cubicBezTo>
                  <a:cubicBezTo>
                    <a:pt x="8798" y="37496"/>
                    <a:pt x="8900" y="37537"/>
                    <a:pt x="8961" y="37496"/>
                  </a:cubicBezTo>
                  <a:cubicBezTo>
                    <a:pt x="8961" y="37475"/>
                    <a:pt x="8961" y="37435"/>
                    <a:pt x="8941" y="37435"/>
                  </a:cubicBezTo>
                  <a:cubicBezTo>
                    <a:pt x="8880" y="37394"/>
                    <a:pt x="8819" y="37353"/>
                    <a:pt x="8737" y="37292"/>
                  </a:cubicBezTo>
                  <a:cubicBezTo>
                    <a:pt x="8819" y="37272"/>
                    <a:pt x="8880" y="37272"/>
                    <a:pt x="8941" y="37272"/>
                  </a:cubicBezTo>
                  <a:cubicBezTo>
                    <a:pt x="8941" y="37150"/>
                    <a:pt x="8921" y="37048"/>
                    <a:pt x="8921" y="36946"/>
                  </a:cubicBezTo>
                  <a:close/>
                  <a:moveTo>
                    <a:pt x="8697" y="37822"/>
                  </a:moveTo>
                  <a:lnTo>
                    <a:pt x="8697" y="37822"/>
                  </a:lnTo>
                  <a:cubicBezTo>
                    <a:pt x="8656" y="37883"/>
                    <a:pt x="8615" y="37944"/>
                    <a:pt x="8574" y="38005"/>
                  </a:cubicBezTo>
                  <a:cubicBezTo>
                    <a:pt x="8493" y="37964"/>
                    <a:pt x="8493" y="37923"/>
                    <a:pt x="8534" y="37903"/>
                  </a:cubicBezTo>
                  <a:cubicBezTo>
                    <a:pt x="8574" y="37862"/>
                    <a:pt x="8636" y="37842"/>
                    <a:pt x="8697" y="37822"/>
                  </a:cubicBezTo>
                  <a:close/>
                  <a:moveTo>
                    <a:pt x="9246" y="37822"/>
                  </a:moveTo>
                  <a:cubicBezTo>
                    <a:pt x="9287" y="37862"/>
                    <a:pt x="9328" y="37903"/>
                    <a:pt x="9369" y="37944"/>
                  </a:cubicBezTo>
                  <a:cubicBezTo>
                    <a:pt x="9369" y="37985"/>
                    <a:pt x="9348" y="38005"/>
                    <a:pt x="9328" y="38046"/>
                  </a:cubicBezTo>
                  <a:cubicBezTo>
                    <a:pt x="9287" y="38046"/>
                    <a:pt x="9267" y="38046"/>
                    <a:pt x="9206" y="38066"/>
                  </a:cubicBezTo>
                  <a:cubicBezTo>
                    <a:pt x="9185" y="38005"/>
                    <a:pt x="9145" y="37964"/>
                    <a:pt x="9104" y="37883"/>
                  </a:cubicBezTo>
                  <a:cubicBezTo>
                    <a:pt x="9165" y="37862"/>
                    <a:pt x="9206" y="37842"/>
                    <a:pt x="9246" y="37822"/>
                  </a:cubicBezTo>
                  <a:close/>
                  <a:moveTo>
                    <a:pt x="8534" y="39247"/>
                  </a:moveTo>
                  <a:cubicBezTo>
                    <a:pt x="8636" y="39349"/>
                    <a:pt x="8717" y="39431"/>
                    <a:pt x="8819" y="39532"/>
                  </a:cubicBezTo>
                  <a:cubicBezTo>
                    <a:pt x="8758" y="39553"/>
                    <a:pt x="8717" y="39573"/>
                    <a:pt x="8676" y="39614"/>
                  </a:cubicBezTo>
                  <a:cubicBezTo>
                    <a:pt x="8636" y="39532"/>
                    <a:pt x="8595" y="39471"/>
                    <a:pt x="8534" y="39390"/>
                  </a:cubicBezTo>
                  <a:cubicBezTo>
                    <a:pt x="8513" y="39390"/>
                    <a:pt x="8473" y="39369"/>
                    <a:pt x="8452" y="39369"/>
                  </a:cubicBezTo>
                  <a:cubicBezTo>
                    <a:pt x="8452" y="39349"/>
                    <a:pt x="8452" y="39329"/>
                    <a:pt x="8452" y="39308"/>
                  </a:cubicBezTo>
                  <a:cubicBezTo>
                    <a:pt x="8473" y="39288"/>
                    <a:pt x="8513" y="39268"/>
                    <a:pt x="8534" y="39247"/>
                  </a:cubicBezTo>
                  <a:close/>
                  <a:moveTo>
                    <a:pt x="8574" y="39634"/>
                  </a:moveTo>
                  <a:cubicBezTo>
                    <a:pt x="8615" y="39675"/>
                    <a:pt x="8636" y="39716"/>
                    <a:pt x="8676" y="39756"/>
                  </a:cubicBezTo>
                  <a:cubicBezTo>
                    <a:pt x="8636" y="39777"/>
                    <a:pt x="8615" y="39797"/>
                    <a:pt x="8574" y="39838"/>
                  </a:cubicBezTo>
                  <a:cubicBezTo>
                    <a:pt x="8574" y="39756"/>
                    <a:pt x="8574" y="39716"/>
                    <a:pt x="8574" y="39634"/>
                  </a:cubicBezTo>
                  <a:close/>
                  <a:moveTo>
                    <a:pt x="11711" y="42139"/>
                  </a:moveTo>
                  <a:cubicBezTo>
                    <a:pt x="11792" y="42139"/>
                    <a:pt x="11853" y="42180"/>
                    <a:pt x="11833" y="42282"/>
                  </a:cubicBezTo>
                  <a:cubicBezTo>
                    <a:pt x="11792" y="42282"/>
                    <a:pt x="11731" y="42261"/>
                    <a:pt x="11690" y="42261"/>
                  </a:cubicBezTo>
                  <a:cubicBezTo>
                    <a:pt x="11690" y="42221"/>
                    <a:pt x="11690" y="42180"/>
                    <a:pt x="11711" y="42139"/>
                  </a:cubicBezTo>
                  <a:close/>
                  <a:moveTo>
                    <a:pt x="11149" y="44001"/>
                  </a:moveTo>
                  <a:cubicBezTo>
                    <a:pt x="11146" y="44005"/>
                    <a:pt x="11143" y="44009"/>
                    <a:pt x="11140" y="44013"/>
                  </a:cubicBezTo>
                  <a:lnTo>
                    <a:pt x="11161" y="44013"/>
                  </a:lnTo>
                  <a:cubicBezTo>
                    <a:pt x="11157" y="44009"/>
                    <a:pt x="11153" y="44005"/>
                    <a:pt x="11149" y="44001"/>
                  </a:cubicBezTo>
                  <a:close/>
                  <a:moveTo>
                    <a:pt x="11822" y="0"/>
                  </a:moveTo>
                  <a:cubicBezTo>
                    <a:pt x="11720" y="0"/>
                    <a:pt x="11663" y="88"/>
                    <a:pt x="11589" y="125"/>
                  </a:cubicBezTo>
                  <a:cubicBezTo>
                    <a:pt x="11527" y="105"/>
                    <a:pt x="11446" y="84"/>
                    <a:pt x="11365" y="44"/>
                  </a:cubicBezTo>
                  <a:cubicBezTo>
                    <a:pt x="11344" y="125"/>
                    <a:pt x="11324" y="206"/>
                    <a:pt x="11324" y="288"/>
                  </a:cubicBezTo>
                  <a:cubicBezTo>
                    <a:pt x="11303" y="288"/>
                    <a:pt x="11283" y="268"/>
                    <a:pt x="11263" y="268"/>
                  </a:cubicBezTo>
                  <a:cubicBezTo>
                    <a:pt x="11222" y="329"/>
                    <a:pt x="11181" y="369"/>
                    <a:pt x="11120" y="430"/>
                  </a:cubicBezTo>
                  <a:cubicBezTo>
                    <a:pt x="11140" y="492"/>
                    <a:pt x="11161" y="553"/>
                    <a:pt x="11181" y="614"/>
                  </a:cubicBezTo>
                  <a:cubicBezTo>
                    <a:pt x="11170" y="625"/>
                    <a:pt x="11158" y="630"/>
                    <a:pt x="11147" y="630"/>
                  </a:cubicBezTo>
                  <a:cubicBezTo>
                    <a:pt x="11115" y="630"/>
                    <a:pt x="11084" y="596"/>
                    <a:pt x="11057" y="596"/>
                  </a:cubicBezTo>
                  <a:cubicBezTo>
                    <a:pt x="11043" y="596"/>
                    <a:pt x="11030" y="606"/>
                    <a:pt x="11018" y="634"/>
                  </a:cubicBezTo>
                  <a:cubicBezTo>
                    <a:pt x="11079" y="695"/>
                    <a:pt x="11140" y="777"/>
                    <a:pt x="11140" y="879"/>
                  </a:cubicBezTo>
                  <a:cubicBezTo>
                    <a:pt x="11079" y="879"/>
                    <a:pt x="11039" y="858"/>
                    <a:pt x="10978" y="838"/>
                  </a:cubicBezTo>
                  <a:lnTo>
                    <a:pt x="10978" y="838"/>
                  </a:lnTo>
                  <a:cubicBezTo>
                    <a:pt x="10998" y="940"/>
                    <a:pt x="11018" y="1021"/>
                    <a:pt x="11039" y="1123"/>
                  </a:cubicBezTo>
                  <a:cubicBezTo>
                    <a:pt x="11018" y="1164"/>
                    <a:pt x="10978" y="1225"/>
                    <a:pt x="10957" y="1286"/>
                  </a:cubicBezTo>
                  <a:cubicBezTo>
                    <a:pt x="10855" y="1265"/>
                    <a:pt x="10794" y="1245"/>
                    <a:pt x="10713" y="1225"/>
                  </a:cubicBezTo>
                  <a:cubicBezTo>
                    <a:pt x="10713" y="1279"/>
                    <a:pt x="10713" y="1317"/>
                    <a:pt x="10713" y="1367"/>
                  </a:cubicBezTo>
                  <a:cubicBezTo>
                    <a:pt x="10774" y="1388"/>
                    <a:pt x="10794" y="1449"/>
                    <a:pt x="10794" y="1510"/>
                  </a:cubicBezTo>
                  <a:cubicBezTo>
                    <a:pt x="10794" y="1673"/>
                    <a:pt x="10774" y="1836"/>
                    <a:pt x="10652" y="1958"/>
                  </a:cubicBezTo>
                  <a:lnTo>
                    <a:pt x="10581" y="1958"/>
                  </a:lnTo>
                  <a:cubicBezTo>
                    <a:pt x="10651" y="2092"/>
                    <a:pt x="10647" y="2208"/>
                    <a:pt x="10550" y="2324"/>
                  </a:cubicBezTo>
                  <a:cubicBezTo>
                    <a:pt x="10509" y="2406"/>
                    <a:pt x="10468" y="2487"/>
                    <a:pt x="10428" y="2569"/>
                  </a:cubicBezTo>
                  <a:cubicBezTo>
                    <a:pt x="10224" y="3159"/>
                    <a:pt x="10000" y="3750"/>
                    <a:pt x="9776" y="4320"/>
                  </a:cubicBezTo>
                  <a:cubicBezTo>
                    <a:pt x="9695" y="4544"/>
                    <a:pt x="9593" y="4748"/>
                    <a:pt x="9511" y="4972"/>
                  </a:cubicBezTo>
                  <a:cubicBezTo>
                    <a:pt x="9491" y="5033"/>
                    <a:pt x="9430" y="5074"/>
                    <a:pt x="9409" y="5155"/>
                  </a:cubicBezTo>
                  <a:cubicBezTo>
                    <a:pt x="9328" y="5542"/>
                    <a:pt x="9145" y="5888"/>
                    <a:pt x="8941" y="6235"/>
                  </a:cubicBezTo>
                  <a:cubicBezTo>
                    <a:pt x="8819" y="6133"/>
                    <a:pt x="8758" y="6092"/>
                    <a:pt x="8676" y="6072"/>
                  </a:cubicBezTo>
                  <a:cubicBezTo>
                    <a:pt x="8615" y="5990"/>
                    <a:pt x="8554" y="5909"/>
                    <a:pt x="8513" y="5827"/>
                  </a:cubicBezTo>
                  <a:lnTo>
                    <a:pt x="8330" y="5827"/>
                  </a:lnTo>
                  <a:cubicBezTo>
                    <a:pt x="8289" y="5888"/>
                    <a:pt x="8269" y="5970"/>
                    <a:pt x="8249" y="6031"/>
                  </a:cubicBezTo>
                  <a:cubicBezTo>
                    <a:pt x="8301" y="6066"/>
                    <a:pt x="8338" y="6086"/>
                    <a:pt x="8373" y="6103"/>
                  </a:cubicBezTo>
                  <a:lnTo>
                    <a:pt x="8373" y="6103"/>
                  </a:lnTo>
                  <a:cubicBezTo>
                    <a:pt x="8318" y="6137"/>
                    <a:pt x="8263" y="6155"/>
                    <a:pt x="8208" y="6174"/>
                  </a:cubicBezTo>
                  <a:cubicBezTo>
                    <a:pt x="8208" y="6235"/>
                    <a:pt x="8208" y="6275"/>
                    <a:pt x="8187" y="6316"/>
                  </a:cubicBezTo>
                  <a:cubicBezTo>
                    <a:pt x="8167" y="6357"/>
                    <a:pt x="8126" y="6377"/>
                    <a:pt x="8106" y="6398"/>
                  </a:cubicBezTo>
                  <a:cubicBezTo>
                    <a:pt x="8126" y="6479"/>
                    <a:pt x="8147" y="6520"/>
                    <a:pt x="8187" y="6581"/>
                  </a:cubicBezTo>
                  <a:cubicBezTo>
                    <a:pt x="8106" y="6622"/>
                    <a:pt x="8045" y="6662"/>
                    <a:pt x="7984" y="6703"/>
                  </a:cubicBezTo>
                  <a:cubicBezTo>
                    <a:pt x="8004" y="6723"/>
                    <a:pt x="8004" y="6764"/>
                    <a:pt x="8045" y="6805"/>
                  </a:cubicBezTo>
                  <a:cubicBezTo>
                    <a:pt x="8126" y="6764"/>
                    <a:pt x="8228" y="6744"/>
                    <a:pt x="8330" y="6703"/>
                  </a:cubicBezTo>
                  <a:lnTo>
                    <a:pt x="8330" y="6703"/>
                  </a:lnTo>
                  <a:cubicBezTo>
                    <a:pt x="8249" y="6846"/>
                    <a:pt x="8167" y="6947"/>
                    <a:pt x="8065" y="7070"/>
                  </a:cubicBezTo>
                  <a:cubicBezTo>
                    <a:pt x="8025" y="7049"/>
                    <a:pt x="7984" y="7049"/>
                    <a:pt x="7923" y="7029"/>
                  </a:cubicBezTo>
                  <a:cubicBezTo>
                    <a:pt x="7882" y="7110"/>
                    <a:pt x="7821" y="7171"/>
                    <a:pt x="7760" y="7253"/>
                  </a:cubicBezTo>
                  <a:cubicBezTo>
                    <a:pt x="7841" y="7334"/>
                    <a:pt x="7902" y="7396"/>
                    <a:pt x="7963" y="7457"/>
                  </a:cubicBezTo>
                  <a:cubicBezTo>
                    <a:pt x="7943" y="7599"/>
                    <a:pt x="7923" y="7742"/>
                    <a:pt x="7902" y="7864"/>
                  </a:cubicBezTo>
                  <a:cubicBezTo>
                    <a:pt x="7882" y="7884"/>
                    <a:pt x="7862" y="7884"/>
                    <a:pt x="7841" y="7905"/>
                  </a:cubicBezTo>
                  <a:cubicBezTo>
                    <a:pt x="7780" y="7844"/>
                    <a:pt x="7780" y="7782"/>
                    <a:pt x="7780" y="7721"/>
                  </a:cubicBezTo>
                  <a:cubicBezTo>
                    <a:pt x="7801" y="7660"/>
                    <a:pt x="7821" y="7620"/>
                    <a:pt x="7841" y="7579"/>
                  </a:cubicBezTo>
                  <a:cubicBezTo>
                    <a:pt x="7821" y="7497"/>
                    <a:pt x="7780" y="7436"/>
                    <a:pt x="7760" y="7375"/>
                  </a:cubicBezTo>
                  <a:cubicBezTo>
                    <a:pt x="7658" y="7375"/>
                    <a:pt x="7638" y="7457"/>
                    <a:pt x="7617" y="7497"/>
                  </a:cubicBezTo>
                  <a:cubicBezTo>
                    <a:pt x="7536" y="7681"/>
                    <a:pt x="7475" y="7864"/>
                    <a:pt x="7393" y="8027"/>
                  </a:cubicBezTo>
                  <a:cubicBezTo>
                    <a:pt x="7312" y="8210"/>
                    <a:pt x="7251" y="8414"/>
                    <a:pt x="7169" y="8597"/>
                  </a:cubicBezTo>
                  <a:cubicBezTo>
                    <a:pt x="7006" y="8903"/>
                    <a:pt x="6884" y="9249"/>
                    <a:pt x="6762" y="9575"/>
                  </a:cubicBezTo>
                  <a:cubicBezTo>
                    <a:pt x="6680" y="9738"/>
                    <a:pt x="6599" y="9900"/>
                    <a:pt x="6599" y="10084"/>
                  </a:cubicBezTo>
                  <a:cubicBezTo>
                    <a:pt x="6599" y="10104"/>
                    <a:pt x="6579" y="10145"/>
                    <a:pt x="6558" y="10165"/>
                  </a:cubicBezTo>
                  <a:cubicBezTo>
                    <a:pt x="6436" y="10267"/>
                    <a:pt x="6517" y="10389"/>
                    <a:pt x="6477" y="10511"/>
                  </a:cubicBezTo>
                  <a:cubicBezTo>
                    <a:pt x="6395" y="10634"/>
                    <a:pt x="6232" y="10715"/>
                    <a:pt x="6232" y="10919"/>
                  </a:cubicBezTo>
                  <a:lnTo>
                    <a:pt x="6538" y="10919"/>
                  </a:lnTo>
                  <a:cubicBezTo>
                    <a:pt x="6599" y="10980"/>
                    <a:pt x="6660" y="11021"/>
                    <a:pt x="6640" y="11102"/>
                  </a:cubicBezTo>
                  <a:cubicBezTo>
                    <a:pt x="6579" y="11122"/>
                    <a:pt x="6538" y="11122"/>
                    <a:pt x="6497" y="11143"/>
                  </a:cubicBezTo>
                  <a:cubicBezTo>
                    <a:pt x="6497" y="11183"/>
                    <a:pt x="6517" y="11224"/>
                    <a:pt x="6517" y="11265"/>
                  </a:cubicBezTo>
                  <a:cubicBezTo>
                    <a:pt x="6456" y="11245"/>
                    <a:pt x="6395" y="11245"/>
                    <a:pt x="6253" y="11224"/>
                  </a:cubicBezTo>
                  <a:cubicBezTo>
                    <a:pt x="6334" y="11163"/>
                    <a:pt x="6355" y="11122"/>
                    <a:pt x="6416" y="11082"/>
                  </a:cubicBezTo>
                  <a:cubicBezTo>
                    <a:pt x="6334" y="11041"/>
                    <a:pt x="6293" y="11021"/>
                    <a:pt x="6232" y="11000"/>
                  </a:cubicBezTo>
                  <a:cubicBezTo>
                    <a:pt x="6171" y="11061"/>
                    <a:pt x="6131" y="11122"/>
                    <a:pt x="6131" y="11204"/>
                  </a:cubicBezTo>
                  <a:cubicBezTo>
                    <a:pt x="6110" y="11326"/>
                    <a:pt x="6131" y="11469"/>
                    <a:pt x="5988" y="11530"/>
                  </a:cubicBezTo>
                  <a:cubicBezTo>
                    <a:pt x="5927" y="11693"/>
                    <a:pt x="5805" y="11815"/>
                    <a:pt x="5825" y="11998"/>
                  </a:cubicBezTo>
                  <a:cubicBezTo>
                    <a:pt x="5845" y="12059"/>
                    <a:pt x="5866" y="12120"/>
                    <a:pt x="5907" y="12202"/>
                  </a:cubicBezTo>
                  <a:cubicBezTo>
                    <a:pt x="5886" y="12222"/>
                    <a:pt x="5866" y="12243"/>
                    <a:pt x="5845" y="12263"/>
                  </a:cubicBezTo>
                  <a:cubicBezTo>
                    <a:pt x="5764" y="12202"/>
                    <a:pt x="5784" y="12141"/>
                    <a:pt x="5784" y="12080"/>
                  </a:cubicBezTo>
                  <a:lnTo>
                    <a:pt x="5784" y="12080"/>
                  </a:lnTo>
                  <a:cubicBezTo>
                    <a:pt x="5764" y="12100"/>
                    <a:pt x="5744" y="12120"/>
                    <a:pt x="5744" y="12141"/>
                  </a:cubicBezTo>
                  <a:cubicBezTo>
                    <a:pt x="5621" y="12405"/>
                    <a:pt x="5520" y="12650"/>
                    <a:pt x="5438" y="12915"/>
                  </a:cubicBezTo>
                  <a:cubicBezTo>
                    <a:pt x="5419" y="12953"/>
                    <a:pt x="5436" y="12991"/>
                    <a:pt x="5455" y="13047"/>
                  </a:cubicBezTo>
                  <a:lnTo>
                    <a:pt x="5455" y="13047"/>
                  </a:lnTo>
                  <a:cubicBezTo>
                    <a:pt x="5436" y="13105"/>
                    <a:pt x="5413" y="13160"/>
                    <a:pt x="5336" y="13179"/>
                  </a:cubicBezTo>
                  <a:cubicBezTo>
                    <a:pt x="5357" y="13240"/>
                    <a:pt x="5377" y="13302"/>
                    <a:pt x="5418" y="13363"/>
                  </a:cubicBezTo>
                  <a:cubicBezTo>
                    <a:pt x="5394" y="13378"/>
                    <a:pt x="5371" y="13385"/>
                    <a:pt x="5349" y="13385"/>
                  </a:cubicBezTo>
                  <a:cubicBezTo>
                    <a:pt x="5313" y="13385"/>
                    <a:pt x="5280" y="13367"/>
                    <a:pt x="5255" y="13342"/>
                  </a:cubicBezTo>
                  <a:cubicBezTo>
                    <a:pt x="5173" y="13505"/>
                    <a:pt x="5092" y="13668"/>
                    <a:pt x="5072" y="13851"/>
                  </a:cubicBezTo>
                  <a:cubicBezTo>
                    <a:pt x="5051" y="13933"/>
                    <a:pt x="5092" y="13974"/>
                    <a:pt x="5153" y="13994"/>
                  </a:cubicBezTo>
                  <a:cubicBezTo>
                    <a:pt x="5234" y="13933"/>
                    <a:pt x="5316" y="13851"/>
                    <a:pt x="5336" y="13729"/>
                  </a:cubicBezTo>
                  <a:cubicBezTo>
                    <a:pt x="5316" y="13688"/>
                    <a:pt x="5234" y="13668"/>
                    <a:pt x="5296" y="13587"/>
                  </a:cubicBezTo>
                  <a:lnTo>
                    <a:pt x="5296" y="13587"/>
                  </a:lnTo>
                  <a:cubicBezTo>
                    <a:pt x="5377" y="13648"/>
                    <a:pt x="5458" y="13709"/>
                    <a:pt x="5520" y="13811"/>
                  </a:cubicBezTo>
                  <a:cubicBezTo>
                    <a:pt x="5581" y="13872"/>
                    <a:pt x="5642" y="13912"/>
                    <a:pt x="5723" y="13933"/>
                  </a:cubicBezTo>
                  <a:cubicBezTo>
                    <a:pt x="5723" y="13851"/>
                    <a:pt x="5703" y="13770"/>
                    <a:pt x="5683" y="13688"/>
                  </a:cubicBezTo>
                  <a:cubicBezTo>
                    <a:pt x="5702" y="13683"/>
                    <a:pt x="5720" y="13681"/>
                    <a:pt x="5735" y="13681"/>
                  </a:cubicBezTo>
                  <a:cubicBezTo>
                    <a:pt x="5847" y="13681"/>
                    <a:pt x="5855" y="13798"/>
                    <a:pt x="5927" y="13851"/>
                  </a:cubicBezTo>
                  <a:cubicBezTo>
                    <a:pt x="5845" y="13872"/>
                    <a:pt x="5784" y="13892"/>
                    <a:pt x="5723" y="13933"/>
                  </a:cubicBezTo>
                  <a:cubicBezTo>
                    <a:pt x="5744" y="13974"/>
                    <a:pt x="5744" y="14035"/>
                    <a:pt x="5764" y="14075"/>
                  </a:cubicBezTo>
                  <a:cubicBezTo>
                    <a:pt x="5784" y="14137"/>
                    <a:pt x="5805" y="14177"/>
                    <a:pt x="5825" y="14218"/>
                  </a:cubicBezTo>
                  <a:cubicBezTo>
                    <a:pt x="5805" y="14340"/>
                    <a:pt x="5744" y="14422"/>
                    <a:pt x="5642" y="14483"/>
                  </a:cubicBezTo>
                  <a:cubicBezTo>
                    <a:pt x="5642" y="14686"/>
                    <a:pt x="5601" y="14890"/>
                    <a:pt x="5520" y="15053"/>
                  </a:cubicBezTo>
                  <a:cubicBezTo>
                    <a:pt x="5479" y="15134"/>
                    <a:pt x="5438" y="15236"/>
                    <a:pt x="5418" y="15318"/>
                  </a:cubicBezTo>
                  <a:cubicBezTo>
                    <a:pt x="5377" y="15603"/>
                    <a:pt x="5194" y="15827"/>
                    <a:pt x="5112" y="16071"/>
                  </a:cubicBezTo>
                  <a:lnTo>
                    <a:pt x="4929" y="16071"/>
                  </a:lnTo>
                  <a:cubicBezTo>
                    <a:pt x="4929" y="16132"/>
                    <a:pt x="4909" y="16193"/>
                    <a:pt x="4909" y="16234"/>
                  </a:cubicBezTo>
                  <a:cubicBezTo>
                    <a:pt x="4899" y="16233"/>
                    <a:pt x="4890" y="16232"/>
                    <a:pt x="4881" y="16232"/>
                  </a:cubicBezTo>
                  <a:cubicBezTo>
                    <a:pt x="4790" y="16232"/>
                    <a:pt x="4721" y="16304"/>
                    <a:pt x="4633" y="16304"/>
                  </a:cubicBezTo>
                  <a:cubicBezTo>
                    <a:pt x="4617" y="16304"/>
                    <a:pt x="4600" y="16301"/>
                    <a:pt x="4583" y="16295"/>
                  </a:cubicBezTo>
                  <a:cubicBezTo>
                    <a:pt x="4583" y="16316"/>
                    <a:pt x="4583" y="16356"/>
                    <a:pt x="4562" y="16397"/>
                  </a:cubicBezTo>
                  <a:cubicBezTo>
                    <a:pt x="4481" y="16458"/>
                    <a:pt x="4399" y="16540"/>
                    <a:pt x="4318" y="16601"/>
                  </a:cubicBezTo>
                  <a:cubicBezTo>
                    <a:pt x="4298" y="16662"/>
                    <a:pt x="4298" y="16703"/>
                    <a:pt x="4277" y="16764"/>
                  </a:cubicBezTo>
                  <a:cubicBezTo>
                    <a:pt x="4216" y="16743"/>
                    <a:pt x="4135" y="16723"/>
                    <a:pt x="4053" y="16703"/>
                  </a:cubicBezTo>
                  <a:lnTo>
                    <a:pt x="4053" y="16703"/>
                  </a:lnTo>
                  <a:cubicBezTo>
                    <a:pt x="4094" y="16743"/>
                    <a:pt x="4094" y="16784"/>
                    <a:pt x="4114" y="16784"/>
                  </a:cubicBezTo>
                  <a:cubicBezTo>
                    <a:pt x="4155" y="16825"/>
                    <a:pt x="4216" y="16845"/>
                    <a:pt x="4257" y="16865"/>
                  </a:cubicBezTo>
                  <a:cubicBezTo>
                    <a:pt x="4277" y="16906"/>
                    <a:pt x="4277" y="16947"/>
                    <a:pt x="4277" y="17008"/>
                  </a:cubicBezTo>
                  <a:cubicBezTo>
                    <a:pt x="4338" y="17049"/>
                    <a:pt x="4399" y="17130"/>
                    <a:pt x="4461" y="17151"/>
                  </a:cubicBezTo>
                  <a:cubicBezTo>
                    <a:pt x="4542" y="17191"/>
                    <a:pt x="4623" y="17232"/>
                    <a:pt x="4644" y="17334"/>
                  </a:cubicBezTo>
                  <a:cubicBezTo>
                    <a:pt x="4644" y="17375"/>
                    <a:pt x="4623" y="17415"/>
                    <a:pt x="4623" y="17436"/>
                  </a:cubicBezTo>
                  <a:cubicBezTo>
                    <a:pt x="4577" y="17454"/>
                    <a:pt x="4531" y="17461"/>
                    <a:pt x="4486" y="17461"/>
                  </a:cubicBezTo>
                  <a:cubicBezTo>
                    <a:pt x="4361" y="17461"/>
                    <a:pt x="4242" y="17408"/>
                    <a:pt x="4125" y="17408"/>
                  </a:cubicBezTo>
                  <a:cubicBezTo>
                    <a:pt x="4101" y="17408"/>
                    <a:pt x="4077" y="17410"/>
                    <a:pt x="4053" y="17415"/>
                  </a:cubicBezTo>
                  <a:cubicBezTo>
                    <a:pt x="4053" y="17456"/>
                    <a:pt x="4053" y="17497"/>
                    <a:pt x="4053" y="17517"/>
                  </a:cubicBezTo>
                  <a:cubicBezTo>
                    <a:pt x="4196" y="17619"/>
                    <a:pt x="4318" y="17721"/>
                    <a:pt x="4481" y="17843"/>
                  </a:cubicBezTo>
                  <a:cubicBezTo>
                    <a:pt x="4461" y="17884"/>
                    <a:pt x="4440" y="17945"/>
                    <a:pt x="4420" y="18006"/>
                  </a:cubicBezTo>
                  <a:lnTo>
                    <a:pt x="4318" y="17945"/>
                  </a:lnTo>
                  <a:cubicBezTo>
                    <a:pt x="4277" y="17965"/>
                    <a:pt x="4237" y="17965"/>
                    <a:pt x="4216" y="17986"/>
                  </a:cubicBezTo>
                  <a:cubicBezTo>
                    <a:pt x="4135" y="18047"/>
                    <a:pt x="4074" y="18108"/>
                    <a:pt x="4013" y="18189"/>
                  </a:cubicBezTo>
                  <a:cubicBezTo>
                    <a:pt x="3992" y="18189"/>
                    <a:pt x="4013" y="18210"/>
                    <a:pt x="4013" y="18230"/>
                  </a:cubicBezTo>
                  <a:cubicBezTo>
                    <a:pt x="4033" y="18332"/>
                    <a:pt x="4277" y="18250"/>
                    <a:pt x="4216" y="18454"/>
                  </a:cubicBezTo>
                  <a:cubicBezTo>
                    <a:pt x="4074" y="18434"/>
                    <a:pt x="3972" y="18352"/>
                    <a:pt x="3850" y="18291"/>
                  </a:cubicBezTo>
                  <a:cubicBezTo>
                    <a:pt x="3809" y="18352"/>
                    <a:pt x="3768" y="18413"/>
                    <a:pt x="3727" y="18454"/>
                  </a:cubicBezTo>
                  <a:cubicBezTo>
                    <a:pt x="3748" y="18576"/>
                    <a:pt x="3727" y="18678"/>
                    <a:pt x="3605" y="18739"/>
                  </a:cubicBezTo>
                  <a:cubicBezTo>
                    <a:pt x="3544" y="18698"/>
                    <a:pt x="3463" y="18658"/>
                    <a:pt x="3402" y="18617"/>
                  </a:cubicBezTo>
                  <a:cubicBezTo>
                    <a:pt x="3381" y="18556"/>
                    <a:pt x="3381" y="18495"/>
                    <a:pt x="3361" y="18434"/>
                  </a:cubicBezTo>
                  <a:cubicBezTo>
                    <a:pt x="3340" y="18413"/>
                    <a:pt x="3320" y="18413"/>
                    <a:pt x="3279" y="18413"/>
                  </a:cubicBezTo>
                  <a:cubicBezTo>
                    <a:pt x="3137" y="18821"/>
                    <a:pt x="2994" y="19208"/>
                    <a:pt x="2852" y="19594"/>
                  </a:cubicBezTo>
                  <a:cubicBezTo>
                    <a:pt x="2648" y="20083"/>
                    <a:pt x="2485" y="20572"/>
                    <a:pt x="2363" y="21061"/>
                  </a:cubicBezTo>
                  <a:cubicBezTo>
                    <a:pt x="2363" y="21081"/>
                    <a:pt x="2363" y="21102"/>
                    <a:pt x="2363" y="21122"/>
                  </a:cubicBezTo>
                  <a:cubicBezTo>
                    <a:pt x="2444" y="21122"/>
                    <a:pt x="2505" y="21142"/>
                    <a:pt x="2587" y="21142"/>
                  </a:cubicBezTo>
                  <a:cubicBezTo>
                    <a:pt x="2607" y="21122"/>
                    <a:pt x="2628" y="21081"/>
                    <a:pt x="2668" y="21040"/>
                  </a:cubicBezTo>
                  <a:cubicBezTo>
                    <a:pt x="2750" y="21142"/>
                    <a:pt x="2831" y="21224"/>
                    <a:pt x="2913" y="21326"/>
                  </a:cubicBezTo>
                  <a:cubicBezTo>
                    <a:pt x="2913" y="21366"/>
                    <a:pt x="2892" y="21427"/>
                    <a:pt x="2892" y="21448"/>
                  </a:cubicBezTo>
                  <a:cubicBezTo>
                    <a:pt x="2811" y="21488"/>
                    <a:pt x="2750" y="21529"/>
                    <a:pt x="2668" y="21550"/>
                  </a:cubicBezTo>
                  <a:cubicBezTo>
                    <a:pt x="2668" y="21651"/>
                    <a:pt x="2668" y="21753"/>
                    <a:pt x="2648" y="21855"/>
                  </a:cubicBezTo>
                  <a:cubicBezTo>
                    <a:pt x="2607" y="21896"/>
                    <a:pt x="2567" y="21916"/>
                    <a:pt x="2505" y="21957"/>
                  </a:cubicBezTo>
                  <a:cubicBezTo>
                    <a:pt x="2567" y="22079"/>
                    <a:pt x="2607" y="22181"/>
                    <a:pt x="2668" y="22283"/>
                  </a:cubicBezTo>
                  <a:cubicBezTo>
                    <a:pt x="2648" y="22323"/>
                    <a:pt x="2628" y="22344"/>
                    <a:pt x="2607" y="22385"/>
                  </a:cubicBezTo>
                  <a:cubicBezTo>
                    <a:pt x="2628" y="22446"/>
                    <a:pt x="2648" y="22527"/>
                    <a:pt x="2668" y="22568"/>
                  </a:cubicBezTo>
                  <a:cubicBezTo>
                    <a:pt x="2709" y="22609"/>
                    <a:pt x="2750" y="22629"/>
                    <a:pt x="2811" y="22670"/>
                  </a:cubicBezTo>
                  <a:cubicBezTo>
                    <a:pt x="2770" y="22690"/>
                    <a:pt x="2770" y="22710"/>
                    <a:pt x="2729" y="22751"/>
                  </a:cubicBezTo>
                  <a:cubicBezTo>
                    <a:pt x="2648" y="22690"/>
                    <a:pt x="2587" y="22649"/>
                    <a:pt x="2505" y="22609"/>
                  </a:cubicBezTo>
                  <a:lnTo>
                    <a:pt x="2465" y="22609"/>
                  </a:lnTo>
                  <a:cubicBezTo>
                    <a:pt x="2444" y="22649"/>
                    <a:pt x="2444" y="22690"/>
                    <a:pt x="2444" y="22731"/>
                  </a:cubicBezTo>
                  <a:cubicBezTo>
                    <a:pt x="2363" y="22710"/>
                    <a:pt x="2281" y="22710"/>
                    <a:pt x="2220" y="22710"/>
                  </a:cubicBezTo>
                  <a:cubicBezTo>
                    <a:pt x="2200" y="22629"/>
                    <a:pt x="2159" y="22568"/>
                    <a:pt x="2159" y="22547"/>
                  </a:cubicBezTo>
                  <a:cubicBezTo>
                    <a:pt x="2057" y="22466"/>
                    <a:pt x="1996" y="22425"/>
                    <a:pt x="1935" y="22364"/>
                  </a:cubicBezTo>
                  <a:lnTo>
                    <a:pt x="1935" y="22364"/>
                  </a:lnTo>
                  <a:cubicBezTo>
                    <a:pt x="1874" y="22385"/>
                    <a:pt x="1976" y="22466"/>
                    <a:pt x="1874" y="22507"/>
                  </a:cubicBezTo>
                  <a:cubicBezTo>
                    <a:pt x="1833" y="22527"/>
                    <a:pt x="1813" y="22609"/>
                    <a:pt x="1793" y="22670"/>
                  </a:cubicBezTo>
                  <a:cubicBezTo>
                    <a:pt x="1752" y="22792"/>
                    <a:pt x="1711" y="22914"/>
                    <a:pt x="1670" y="23036"/>
                  </a:cubicBezTo>
                  <a:cubicBezTo>
                    <a:pt x="1609" y="23240"/>
                    <a:pt x="1528" y="23444"/>
                    <a:pt x="1467" y="23668"/>
                  </a:cubicBezTo>
                  <a:cubicBezTo>
                    <a:pt x="1406" y="23973"/>
                    <a:pt x="1284" y="24258"/>
                    <a:pt x="1222" y="24564"/>
                  </a:cubicBezTo>
                  <a:cubicBezTo>
                    <a:pt x="1182" y="24747"/>
                    <a:pt x="1100" y="24910"/>
                    <a:pt x="1060" y="25093"/>
                  </a:cubicBezTo>
                  <a:cubicBezTo>
                    <a:pt x="937" y="25521"/>
                    <a:pt x="835" y="25949"/>
                    <a:pt x="713" y="26356"/>
                  </a:cubicBezTo>
                  <a:cubicBezTo>
                    <a:pt x="652" y="26600"/>
                    <a:pt x="571" y="26824"/>
                    <a:pt x="530" y="27048"/>
                  </a:cubicBezTo>
                  <a:cubicBezTo>
                    <a:pt x="469" y="27272"/>
                    <a:pt x="347" y="27476"/>
                    <a:pt x="408" y="27720"/>
                  </a:cubicBezTo>
                  <a:cubicBezTo>
                    <a:pt x="408" y="27741"/>
                    <a:pt x="387" y="27761"/>
                    <a:pt x="347" y="27781"/>
                  </a:cubicBezTo>
                  <a:cubicBezTo>
                    <a:pt x="306" y="27965"/>
                    <a:pt x="265" y="28148"/>
                    <a:pt x="225" y="28331"/>
                  </a:cubicBezTo>
                  <a:cubicBezTo>
                    <a:pt x="204" y="28433"/>
                    <a:pt x="184" y="28535"/>
                    <a:pt x="245" y="28637"/>
                  </a:cubicBezTo>
                  <a:cubicBezTo>
                    <a:pt x="245" y="28637"/>
                    <a:pt x="245" y="28657"/>
                    <a:pt x="225" y="28678"/>
                  </a:cubicBezTo>
                  <a:cubicBezTo>
                    <a:pt x="204" y="28698"/>
                    <a:pt x="184" y="28698"/>
                    <a:pt x="163" y="28718"/>
                  </a:cubicBezTo>
                  <a:cubicBezTo>
                    <a:pt x="143" y="28881"/>
                    <a:pt x="143" y="29064"/>
                    <a:pt x="82" y="29227"/>
                  </a:cubicBezTo>
                  <a:cubicBezTo>
                    <a:pt x="41" y="29309"/>
                    <a:pt x="41" y="29431"/>
                    <a:pt x="82" y="29512"/>
                  </a:cubicBezTo>
                  <a:cubicBezTo>
                    <a:pt x="123" y="29512"/>
                    <a:pt x="163" y="29492"/>
                    <a:pt x="204" y="29472"/>
                  </a:cubicBezTo>
                  <a:lnTo>
                    <a:pt x="204" y="29472"/>
                  </a:lnTo>
                  <a:cubicBezTo>
                    <a:pt x="181" y="29529"/>
                    <a:pt x="171" y="29554"/>
                    <a:pt x="152" y="29554"/>
                  </a:cubicBezTo>
                  <a:cubicBezTo>
                    <a:pt x="138" y="29554"/>
                    <a:pt x="118" y="29539"/>
                    <a:pt x="82" y="29512"/>
                  </a:cubicBezTo>
                  <a:lnTo>
                    <a:pt x="82" y="29512"/>
                  </a:lnTo>
                  <a:cubicBezTo>
                    <a:pt x="0" y="29635"/>
                    <a:pt x="102" y="29798"/>
                    <a:pt x="21" y="29920"/>
                  </a:cubicBezTo>
                  <a:cubicBezTo>
                    <a:pt x="21" y="29940"/>
                    <a:pt x="41" y="29981"/>
                    <a:pt x="62" y="30022"/>
                  </a:cubicBezTo>
                  <a:cubicBezTo>
                    <a:pt x="102" y="30001"/>
                    <a:pt x="41" y="29920"/>
                    <a:pt x="123" y="29920"/>
                  </a:cubicBezTo>
                  <a:cubicBezTo>
                    <a:pt x="286" y="30083"/>
                    <a:pt x="286" y="30083"/>
                    <a:pt x="326" y="30225"/>
                  </a:cubicBezTo>
                  <a:cubicBezTo>
                    <a:pt x="367" y="30246"/>
                    <a:pt x="367" y="30246"/>
                    <a:pt x="428" y="30307"/>
                  </a:cubicBezTo>
                  <a:cubicBezTo>
                    <a:pt x="367" y="30347"/>
                    <a:pt x="286" y="30388"/>
                    <a:pt x="225" y="30429"/>
                  </a:cubicBezTo>
                  <a:cubicBezTo>
                    <a:pt x="225" y="30470"/>
                    <a:pt x="225" y="30490"/>
                    <a:pt x="245" y="30531"/>
                  </a:cubicBezTo>
                  <a:cubicBezTo>
                    <a:pt x="326" y="30490"/>
                    <a:pt x="408" y="30449"/>
                    <a:pt x="489" y="30409"/>
                  </a:cubicBezTo>
                  <a:cubicBezTo>
                    <a:pt x="510" y="30449"/>
                    <a:pt x="530" y="30490"/>
                    <a:pt x="530" y="30510"/>
                  </a:cubicBezTo>
                  <a:cubicBezTo>
                    <a:pt x="489" y="30531"/>
                    <a:pt x="449" y="30551"/>
                    <a:pt x="387" y="30592"/>
                  </a:cubicBezTo>
                  <a:cubicBezTo>
                    <a:pt x="510" y="30633"/>
                    <a:pt x="550" y="30734"/>
                    <a:pt x="571" y="30816"/>
                  </a:cubicBezTo>
                  <a:cubicBezTo>
                    <a:pt x="571" y="30897"/>
                    <a:pt x="611" y="30918"/>
                    <a:pt x="652" y="30958"/>
                  </a:cubicBezTo>
                  <a:cubicBezTo>
                    <a:pt x="754" y="31081"/>
                    <a:pt x="856" y="31223"/>
                    <a:pt x="958" y="31366"/>
                  </a:cubicBezTo>
                  <a:cubicBezTo>
                    <a:pt x="917" y="31406"/>
                    <a:pt x="897" y="31468"/>
                    <a:pt x="856" y="31529"/>
                  </a:cubicBezTo>
                  <a:cubicBezTo>
                    <a:pt x="890" y="31546"/>
                    <a:pt x="924" y="31548"/>
                    <a:pt x="958" y="31549"/>
                  </a:cubicBezTo>
                  <a:lnTo>
                    <a:pt x="958" y="31549"/>
                  </a:lnTo>
                  <a:cubicBezTo>
                    <a:pt x="958" y="31549"/>
                    <a:pt x="958" y="31549"/>
                    <a:pt x="958" y="31549"/>
                  </a:cubicBezTo>
                  <a:cubicBezTo>
                    <a:pt x="998" y="31692"/>
                    <a:pt x="1141" y="31712"/>
                    <a:pt x="1222" y="31814"/>
                  </a:cubicBezTo>
                  <a:cubicBezTo>
                    <a:pt x="1284" y="31977"/>
                    <a:pt x="1284" y="31977"/>
                    <a:pt x="1385" y="32079"/>
                  </a:cubicBezTo>
                  <a:cubicBezTo>
                    <a:pt x="1406" y="32343"/>
                    <a:pt x="1467" y="32404"/>
                    <a:pt x="1691" y="32445"/>
                  </a:cubicBezTo>
                  <a:cubicBezTo>
                    <a:pt x="1724" y="32450"/>
                    <a:pt x="1756" y="32452"/>
                    <a:pt x="1786" y="32452"/>
                  </a:cubicBezTo>
                  <a:cubicBezTo>
                    <a:pt x="1881" y="32452"/>
                    <a:pt x="1959" y="32426"/>
                    <a:pt x="2037" y="32364"/>
                  </a:cubicBezTo>
                  <a:cubicBezTo>
                    <a:pt x="2139" y="32303"/>
                    <a:pt x="2220" y="32221"/>
                    <a:pt x="2322" y="32140"/>
                  </a:cubicBezTo>
                  <a:lnTo>
                    <a:pt x="2424" y="32140"/>
                  </a:lnTo>
                  <a:cubicBezTo>
                    <a:pt x="2505" y="32038"/>
                    <a:pt x="2607" y="31936"/>
                    <a:pt x="2668" y="31814"/>
                  </a:cubicBezTo>
                  <a:cubicBezTo>
                    <a:pt x="2750" y="31692"/>
                    <a:pt x="2791" y="31549"/>
                    <a:pt x="2852" y="31447"/>
                  </a:cubicBezTo>
                  <a:cubicBezTo>
                    <a:pt x="2913" y="31345"/>
                    <a:pt x="2974" y="31264"/>
                    <a:pt x="3015" y="31162"/>
                  </a:cubicBezTo>
                  <a:cubicBezTo>
                    <a:pt x="3116" y="30958"/>
                    <a:pt x="3198" y="30755"/>
                    <a:pt x="3300" y="30551"/>
                  </a:cubicBezTo>
                  <a:cubicBezTo>
                    <a:pt x="3402" y="30368"/>
                    <a:pt x="3483" y="30205"/>
                    <a:pt x="3544" y="30022"/>
                  </a:cubicBezTo>
                  <a:cubicBezTo>
                    <a:pt x="3585" y="29899"/>
                    <a:pt x="3605" y="29798"/>
                    <a:pt x="3646" y="29675"/>
                  </a:cubicBezTo>
                  <a:cubicBezTo>
                    <a:pt x="3707" y="29533"/>
                    <a:pt x="3850" y="29411"/>
                    <a:pt x="3748" y="29227"/>
                  </a:cubicBezTo>
                  <a:cubicBezTo>
                    <a:pt x="3748" y="29227"/>
                    <a:pt x="3748" y="29207"/>
                    <a:pt x="3748" y="29207"/>
                  </a:cubicBezTo>
                  <a:cubicBezTo>
                    <a:pt x="3789" y="29166"/>
                    <a:pt x="3829" y="29146"/>
                    <a:pt x="3870" y="29126"/>
                  </a:cubicBezTo>
                  <a:cubicBezTo>
                    <a:pt x="3870" y="29064"/>
                    <a:pt x="3870" y="29024"/>
                    <a:pt x="3850" y="28983"/>
                  </a:cubicBezTo>
                  <a:cubicBezTo>
                    <a:pt x="4013" y="28820"/>
                    <a:pt x="4114" y="28555"/>
                    <a:pt x="4053" y="28494"/>
                  </a:cubicBezTo>
                  <a:lnTo>
                    <a:pt x="4053" y="28494"/>
                  </a:lnTo>
                  <a:cubicBezTo>
                    <a:pt x="4013" y="28515"/>
                    <a:pt x="3972" y="28535"/>
                    <a:pt x="3911" y="28576"/>
                  </a:cubicBezTo>
                  <a:cubicBezTo>
                    <a:pt x="3931" y="28392"/>
                    <a:pt x="4094" y="28433"/>
                    <a:pt x="4175" y="28352"/>
                  </a:cubicBezTo>
                  <a:cubicBezTo>
                    <a:pt x="4175" y="28352"/>
                    <a:pt x="4196" y="28311"/>
                    <a:pt x="4196" y="28291"/>
                  </a:cubicBezTo>
                  <a:cubicBezTo>
                    <a:pt x="4338" y="27944"/>
                    <a:pt x="4481" y="27598"/>
                    <a:pt x="4623" y="27232"/>
                  </a:cubicBezTo>
                  <a:cubicBezTo>
                    <a:pt x="4644" y="27170"/>
                    <a:pt x="4664" y="27109"/>
                    <a:pt x="4664" y="27048"/>
                  </a:cubicBezTo>
                  <a:cubicBezTo>
                    <a:pt x="4664" y="26906"/>
                    <a:pt x="4725" y="26784"/>
                    <a:pt x="4786" y="26682"/>
                  </a:cubicBezTo>
                  <a:cubicBezTo>
                    <a:pt x="4888" y="26478"/>
                    <a:pt x="4970" y="26274"/>
                    <a:pt x="5010" y="26050"/>
                  </a:cubicBezTo>
                  <a:cubicBezTo>
                    <a:pt x="5051" y="25908"/>
                    <a:pt x="5112" y="25765"/>
                    <a:pt x="5153" y="25602"/>
                  </a:cubicBezTo>
                  <a:cubicBezTo>
                    <a:pt x="5255" y="25358"/>
                    <a:pt x="5357" y="25093"/>
                    <a:pt x="5458" y="24849"/>
                  </a:cubicBezTo>
                  <a:cubicBezTo>
                    <a:pt x="5560" y="24564"/>
                    <a:pt x="5642" y="24258"/>
                    <a:pt x="5784" y="23993"/>
                  </a:cubicBezTo>
                  <a:cubicBezTo>
                    <a:pt x="5907" y="23688"/>
                    <a:pt x="5927" y="23382"/>
                    <a:pt x="5866" y="23057"/>
                  </a:cubicBezTo>
                  <a:cubicBezTo>
                    <a:pt x="5968" y="22975"/>
                    <a:pt x="6069" y="22894"/>
                    <a:pt x="6171" y="22833"/>
                  </a:cubicBezTo>
                  <a:cubicBezTo>
                    <a:pt x="6334" y="22364"/>
                    <a:pt x="6517" y="21916"/>
                    <a:pt x="6680" y="21468"/>
                  </a:cubicBezTo>
                  <a:cubicBezTo>
                    <a:pt x="6904" y="20857"/>
                    <a:pt x="7149" y="20267"/>
                    <a:pt x="7373" y="19676"/>
                  </a:cubicBezTo>
                  <a:cubicBezTo>
                    <a:pt x="7434" y="19533"/>
                    <a:pt x="7475" y="19391"/>
                    <a:pt x="7454" y="19248"/>
                  </a:cubicBezTo>
                  <a:cubicBezTo>
                    <a:pt x="7515" y="19146"/>
                    <a:pt x="7577" y="19045"/>
                    <a:pt x="7617" y="18943"/>
                  </a:cubicBezTo>
                  <a:cubicBezTo>
                    <a:pt x="7658" y="18963"/>
                    <a:pt x="7699" y="18963"/>
                    <a:pt x="7760" y="18963"/>
                  </a:cubicBezTo>
                  <a:cubicBezTo>
                    <a:pt x="7719" y="19045"/>
                    <a:pt x="7699" y="19106"/>
                    <a:pt x="7678" y="19167"/>
                  </a:cubicBezTo>
                  <a:cubicBezTo>
                    <a:pt x="7577" y="19391"/>
                    <a:pt x="7475" y="19594"/>
                    <a:pt x="7414" y="19818"/>
                  </a:cubicBezTo>
                  <a:cubicBezTo>
                    <a:pt x="7312" y="20124"/>
                    <a:pt x="7251" y="20450"/>
                    <a:pt x="7108" y="20755"/>
                  </a:cubicBezTo>
                  <a:cubicBezTo>
                    <a:pt x="7067" y="20816"/>
                    <a:pt x="7067" y="20918"/>
                    <a:pt x="7027" y="20979"/>
                  </a:cubicBezTo>
                  <a:cubicBezTo>
                    <a:pt x="6925" y="21264"/>
                    <a:pt x="6884" y="21570"/>
                    <a:pt x="6782" y="21855"/>
                  </a:cubicBezTo>
                  <a:cubicBezTo>
                    <a:pt x="6680" y="22099"/>
                    <a:pt x="6619" y="22364"/>
                    <a:pt x="6558" y="22629"/>
                  </a:cubicBezTo>
                  <a:cubicBezTo>
                    <a:pt x="6558" y="22649"/>
                    <a:pt x="6558" y="22690"/>
                    <a:pt x="6538" y="22731"/>
                  </a:cubicBezTo>
                  <a:cubicBezTo>
                    <a:pt x="6599" y="22792"/>
                    <a:pt x="6660" y="22833"/>
                    <a:pt x="6701" y="22873"/>
                  </a:cubicBezTo>
                  <a:cubicBezTo>
                    <a:pt x="6660" y="22955"/>
                    <a:pt x="6640" y="23036"/>
                    <a:pt x="6619" y="23097"/>
                  </a:cubicBezTo>
                  <a:cubicBezTo>
                    <a:pt x="6601" y="23116"/>
                    <a:pt x="6582" y="23134"/>
                    <a:pt x="6564" y="23153"/>
                  </a:cubicBezTo>
                  <a:cubicBezTo>
                    <a:pt x="6562" y="23148"/>
                    <a:pt x="6560" y="23143"/>
                    <a:pt x="6558" y="23138"/>
                  </a:cubicBezTo>
                  <a:lnTo>
                    <a:pt x="6558" y="23158"/>
                  </a:lnTo>
                  <a:cubicBezTo>
                    <a:pt x="6560" y="23156"/>
                    <a:pt x="6562" y="23155"/>
                    <a:pt x="6564" y="23153"/>
                  </a:cubicBezTo>
                  <a:lnTo>
                    <a:pt x="6564" y="23153"/>
                  </a:lnTo>
                  <a:cubicBezTo>
                    <a:pt x="6603" y="23250"/>
                    <a:pt x="6642" y="23347"/>
                    <a:pt x="6680" y="23444"/>
                  </a:cubicBezTo>
                  <a:cubicBezTo>
                    <a:pt x="6721" y="23342"/>
                    <a:pt x="6742" y="23240"/>
                    <a:pt x="6782" y="23138"/>
                  </a:cubicBezTo>
                  <a:cubicBezTo>
                    <a:pt x="6843" y="23138"/>
                    <a:pt x="6843" y="23220"/>
                    <a:pt x="6925" y="23220"/>
                  </a:cubicBezTo>
                  <a:cubicBezTo>
                    <a:pt x="6940" y="23217"/>
                    <a:pt x="6955" y="23216"/>
                    <a:pt x="6971" y="23216"/>
                  </a:cubicBezTo>
                  <a:cubicBezTo>
                    <a:pt x="7081" y="23216"/>
                    <a:pt x="7197" y="23280"/>
                    <a:pt x="7251" y="23423"/>
                  </a:cubicBezTo>
                  <a:cubicBezTo>
                    <a:pt x="7230" y="23464"/>
                    <a:pt x="7190" y="23505"/>
                    <a:pt x="7149" y="23545"/>
                  </a:cubicBezTo>
                  <a:cubicBezTo>
                    <a:pt x="7190" y="23647"/>
                    <a:pt x="7251" y="23749"/>
                    <a:pt x="7291" y="23831"/>
                  </a:cubicBezTo>
                  <a:cubicBezTo>
                    <a:pt x="7251" y="23912"/>
                    <a:pt x="7210" y="23973"/>
                    <a:pt x="7169" y="24034"/>
                  </a:cubicBezTo>
                  <a:cubicBezTo>
                    <a:pt x="7108" y="24075"/>
                    <a:pt x="7047" y="24095"/>
                    <a:pt x="6966" y="24136"/>
                  </a:cubicBezTo>
                  <a:cubicBezTo>
                    <a:pt x="6925" y="24116"/>
                    <a:pt x="6864" y="24095"/>
                    <a:pt x="6782" y="24075"/>
                  </a:cubicBezTo>
                  <a:cubicBezTo>
                    <a:pt x="6762" y="24034"/>
                    <a:pt x="6742" y="23973"/>
                    <a:pt x="6721" y="23912"/>
                  </a:cubicBezTo>
                  <a:cubicBezTo>
                    <a:pt x="6660" y="23871"/>
                    <a:pt x="6579" y="23831"/>
                    <a:pt x="6517" y="23769"/>
                  </a:cubicBezTo>
                  <a:cubicBezTo>
                    <a:pt x="6517" y="23647"/>
                    <a:pt x="6640" y="23647"/>
                    <a:pt x="6701" y="23586"/>
                  </a:cubicBezTo>
                  <a:cubicBezTo>
                    <a:pt x="6701" y="23545"/>
                    <a:pt x="6680" y="23484"/>
                    <a:pt x="6680" y="23444"/>
                  </a:cubicBezTo>
                  <a:cubicBezTo>
                    <a:pt x="6619" y="23444"/>
                    <a:pt x="6579" y="23423"/>
                    <a:pt x="6517" y="23423"/>
                  </a:cubicBezTo>
                  <a:cubicBezTo>
                    <a:pt x="6497" y="23484"/>
                    <a:pt x="6477" y="23566"/>
                    <a:pt x="6456" y="23627"/>
                  </a:cubicBezTo>
                  <a:cubicBezTo>
                    <a:pt x="6395" y="23627"/>
                    <a:pt x="6334" y="23647"/>
                    <a:pt x="6273" y="23647"/>
                  </a:cubicBezTo>
                  <a:cubicBezTo>
                    <a:pt x="6212" y="23831"/>
                    <a:pt x="6131" y="24014"/>
                    <a:pt x="6069" y="24197"/>
                  </a:cubicBezTo>
                  <a:cubicBezTo>
                    <a:pt x="6008" y="24421"/>
                    <a:pt x="5947" y="24645"/>
                    <a:pt x="5886" y="24890"/>
                  </a:cubicBezTo>
                  <a:cubicBezTo>
                    <a:pt x="5744" y="25297"/>
                    <a:pt x="5662" y="25724"/>
                    <a:pt x="5560" y="26132"/>
                  </a:cubicBezTo>
                  <a:cubicBezTo>
                    <a:pt x="5540" y="26193"/>
                    <a:pt x="5520" y="26234"/>
                    <a:pt x="5499" y="26295"/>
                  </a:cubicBezTo>
                  <a:cubicBezTo>
                    <a:pt x="5418" y="26539"/>
                    <a:pt x="5316" y="26784"/>
                    <a:pt x="5316" y="27069"/>
                  </a:cubicBezTo>
                  <a:cubicBezTo>
                    <a:pt x="5275" y="27130"/>
                    <a:pt x="5234" y="27191"/>
                    <a:pt x="5214" y="27252"/>
                  </a:cubicBezTo>
                  <a:cubicBezTo>
                    <a:pt x="5275" y="27394"/>
                    <a:pt x="5173" y="27517"/>
                    <a:pt x="5255" y="27659"/>
                  </a:cubicBezTo>
                  <a:cubicBezTo>
                    <a:pt x="5194" y="27680"/>
                    <a:pt x="5153" y="27700"/>
                    <a:pt x="5133" y="27741"/>
                  </a:cubicBezTo>
                  <a:cubicBezTo>
                    <a:pt x="5072" y="27904"/>
                    <a:pt x="5031" y="28067"/>
                    <a:pt x="4990" y="28250"/>
                  </a:cubicBezTo>
                  <a:cubicBezTo>
                    <a:pt x="4929" y="28515"/>
                    <a:pt x="4888" y="28779"/>
                    <a:pt x="4827" y="29044"/>
                  </a:cubicBezTo>
                  <a:cubicBezTo>
                    <a:pt x="4827" y="29085"/>
                    <a:pt x="4807" y="29146"/>
                    <a:pt x="4786" y="29187"/>
                  </a:cubicBezTo>
                  <a:cubicBezTo>
                    <a:pt x="4725" y="29431"/>
                    <a:pt x="4664" y="29675"/>
                    <a:pt x="4766" y="29940"/>
                  </a:cubicBezTo>
                  <a:cubicBezTo>
                    <a:pt x="4766" y="29961"/>
                    <a:pt x="4746" y="29981"/>
                    <a:pt x="4746" y="30001"/>
                  </a:cubicBezTo>
                  <a:cubicBezTo>
                    <a:pt x="4705" y="29981"/>
                    <a:pt x="4664" y="29961"/>
                    <a:pt x="4623" y="29940"/>
                  </a:cubicBezTo>
                  <a:cubicBezTo>
                    <a:pt x="4623" y="30001"/>
                    <a:pt x="4623" y="30042"/>
                    <a:pt x="4603" y="30083"/>
                  </a:cubicBezTo>
                  <a:cubicBezTo>
                    <a:pt x="4542" y="30388"/>
                    <a:pt x="4461" y="30673"/>
                    <a:pt x="4399" y="30958"/>
                  </a:cubicBezTo>
                  <a:cubicBezTo>
                    <a:pt x="4379" y="31060"/>
                    <a:pt x="4359" y="31162"/>
                    <a:pt x="4379" y="31264"/>
                  </a:cubicBezTo>
                  <a:cubicBezTo>
                    <a:pt x="4399" y="31386"/>
                    <a:pt x="4399" y="31488"/>
                    <a:pt x="4318" y="31590"/>
                  </a:cubicBezTo>
                  <a:cubicBezTo>
                    <a:pt x="4359" y="31651"/>
                    <a:pt x="4359" y="31692"/>
                    <a:pt x="4379" y="31712"/>
                  </a:cubicBezTo>
                  <a:cubicBezTo>
                    <a:pt x="4338" y="31753"/>
                    <a:pt x="4318" y="31773"/>
                    <a:pt x="4277" y="31814"/>
                  </a:cubicBezTo>
                  <a:cubicBezTo>
                    <a:pt x="4298" y="31855"/>
                    <a:pt x="4318" y="31916"/>
                    <a:pt x="4318" y="31956"/>
                  </a:cubicBezTo>
                  <a:cubicBezTo>
                    <a:pt x="4298" y="32079"/>
                    <a:pt x="4216" y="32180"/>
                    <a:pt x="4257" y="32262"/>
                  </a:cubicBezTo>
                  <a:cubicBezTo>
                    <a:pt x="4318" y="32465"/>
                    <a:pt x="4237" y="32690"/>
                    <a:pt x="4379" y="32893"/>
                  </a:cubicBezTo>
                  <a:cubicBezTo>
                    <a:pt x="4359" y="32914"/>
                    <a:pt x="4318" y="32934"/>
                    <a:pt x="4257" y="32995"/>
                  </a:cubicBezTo>
                  <a:cubicBezTo>
                    <a:pt x="4379" y="32995"/>
                    <a:pt x="4440" y="33015"/>
                    <a:pt x="4501" y="33015"/>
                  </a:cubicBezTo>
                  <a:cubicBezTo>
                    <a:pt x="4501" y="33056"/>
                    <a:pt x="4522" y="33097"/>
                    <a:pt x="4522" y="33138"/>
                  </a:cubicBezTo>
                  <a:lnTo>
                    <a:pt x="4705" y="33138"/>
                  </a:lnTo>
                  <a:lnTo>
                    <a:pt x="4705" y="33258"/>
                  </a:lnTo>
                  <a:lnTo>
                    <a:pt x="4705" y="33258"/>
                  </a:lnTo>
                  <a:cubicBezTo>
                    <a:pt x="4738" y="33254"/>
                    <a:pt x="4769" y="33239"/>
                    <a:pt x="4786" y="33239"/>
                  </a:cubicBezTo>
                  <a:cubicBezTo>
                    <a:pt x="4888" y="33280"/>
                    <a:pt x="4970" y="33321"/>
                    <a:pt x="5051" y="33362"/>
                  </a:cubicBezTo>
                  <a:cubicBezTo>
                    <a:pt x="5092" y="33321"/>
                    <a:pt x="5133" y="33280"/>
                    <a:pt x="5173" y="33260"/>
                  </a:cubicBezTo>
                  <a:lnTo>
                    <a:pt x="5296" y="33260"/>
                  </a:lnTo>
                  <a:cubicBezTo>
                    <a:pt x="5234" y="33341"/>
                    <a:pt x="5194" y="33382"/>
                    <a:pt x="5133" y="33443"/>
                  </a:cubicBezTo>
                  <a:cubicBezTo>
                    <a:pt x="5296" y="33525"/>
                    <a:pt x="5173" y="33647"/>
                    <a:pt x="5214" y="33749"/>
                  </a:cubicBezTo>
                  <a:lnTo>
                    <a:pt x="5296" y="33749"/>
                  </a:lnTo>
                  <a:cubicBezTo>
                    <a:pt x="5336" y="33708"/>
                    <a:pt x="5357" y="33647"/>
                    <a:pt x="5397" y="33606"/>
                  </a:cubicBezTo>
                  <a:cubicBezTo>
                    <a:pt x="5458" y="33565"/>
                    <a:pt x="5560" y="33606"/>
                    <a:pt x="5560" y="33484"/>
                  </a:cubicBezTo>
                  <a:cubicBezTo>
                    <a:pt x="5499" y="33443"/>
                    <a:pt x="5438" y="33402"/>
                    <a:pt x="5397" y="33362"/>
                  </a:cubicBezTo>
                  <a:cubicBezTo>
                    <a:pt x="5418" y="33321"/>
                    <a:pt x="5418" y="33300"/>
                    <a:pt x="5438" y="33280"/>
                  </a:cubicBezTo>
                  <a:cubicBezTo>
                    <a:pt x="5560" y="33341"/>
                    <a:pt x="5683" y="33402"/>
                    <a:pt x="5825" y="33484"/>
                  </a:cubicBezTo>
                  <a:cubicBezTo>
                    <a:pt x="5845" y="33423"/>
                    <a:pt x="5845" y="33382"/>
                    <a:pt x="5866" y="33341"/>
                  </a:cubicBezTo>
                  <a:cubicBezTo>
                    <a:pt x="5825" y="33321"/>
                    <a:pt x="5784" y="33300"/>
                    <a:pt x="5764" y="33260"/>
                  </a:cubicBezTo>
                  <a:cubicBezTo>
                    <a:pt x="5805" y="33219"/>
                    <a:pt x="5825" y="33178"/>
                    <a:pt x="5866" y="33138"/>
                  </a:cubicBezTo>
                  <a:cubicBezTo>
                    <a:pt x="6029" y="33219"/>
                    <a:pt x="6131" y="33341"/>
                    <a:pt x="6212" y="33504"/>
                  </a:cubicBezTo>
                  <a:cubicBezTo>
                    <a:pt x="6314" y="33687"/>
                    <a:pt x="6314" y="33911"/>
                    <a:pt x="6355" y="34135"/>
                  </a:cubicBezTo>
                  <a:cubicBezTo>
                    <a:pt x="6334" y="34237"/>
                    <a:pt x="6395" y="34339"/>
                    <a:pt x="6253" y="34400"/>
                  </a:cubicBezTo>
                  <a:lnTo>
                    <a:pt x="6273" y="34400"/>
                  </a:lnTo>
                  <a:cubicBezTo>
                    <a:pt x="6334" y="34502"/>
                    <a:pt x="6416" y="34624"/>
                    <a:pt x="6517" y="34746"/>
                  </a:cubicBezTo>
                  <a:cubicBezTo>
                    <a:pt x="6517" y="34808"/>
                    <a:pt x="6538" y="34889"/>
                    <a:pt x="6538" y="34950"/>
                  </a:cubicBezTo>
                  <a:cubicBezTo>
                    <a:pt x="6599" y="35011"/>
                    <a:pt x="6640" y="35052"/>
                    <a:pt x="6701" y="35093"/>
                  </a:cubicBezTo>
                  <a:cubicBezTo>
                    <a:pt x="6782" y="35072"/>
                    <a:pt x="6864" y="35032"/>
                    <a:pt x="6986" y="35011"/>
                  </a:cubicBezTo>
                  <a:cubicBezTo>
                    <a:pt x="7006" y="34909"/>
                    <a:pt x="7027" y="34808"/>
                    <a:pt x="7067" y="34685"/>
                  </a:cubicBezTo>
                  <a:cubicBezTo>
                    <a:pt x="7088" y="34665"/>
                    <a:pt x="7108" y="34645"/>
                    <a:pt x="7149" y="34624"/>
                  </a:cubicBezTo>
                  <a:lnTo>
                    <a:pt x="7149" y="34482"/>
                  </a:lnTo>
                  <a:cubicBezTo>
                    <a:pt x="7210" y="34441"/>
                    <a:pt x="7271" y="34421"/>
                    <a:pt x="7312" y="34400"/>
                  </a:cubicBezTo>
                  <a:cubicBezTo>
                    <a:pt x="7393" y="34237"/>
                    <a:pt x="7475" y="34095"/>
                    <a:pt x="7556" y="33932"/>
                  </a:cubicBezTo>
                  <a:cubicBezTo>
                    <a:pt x="7617" y="33952"/>
                    <a:pt x="7699" y="33952"/>
                    <a:pt x="7760" y="33973"/>
                  </a:cubicBezTo>
                  <a:cubicBezTo>
                    <a:pt x="7821" y="33830"/>
                    <a:pt x="7882" y="33708"/>
                    <a:pt x="7943" y="33565"/>
                  </a:cubicBezTo>
                  <a:cubicBezTo>
                    <a:pt x="7923" y="33525"/>
                    <a:pt x="7902" y="33484"/>
                    <a:pt x="7882" y="33463"/>
                  </a:cubicBezTo>
                  <a:cubicBezTo>
                    <a:pt x="7923" y="33423"/>
                    <a:pt x="7943" y="33402"/>
                    <a:pt x="7984" y="33362"/>
                  </a:cubicBezTo>
                  <a:lnTo>
                    <a:pt x="7984" y="33362"/>
                  </a:lnTo>
                  <a:cubicBezTo>
                    <a:pt x="7923" y="33382"/>
                    <a:pt x="7882" y="33382"/>
                    <a:pt x="7841" y="33382"/>
                  </a:cubicBezTo>
                  <a:cubicBezTo>
                    <a:pt x="7801" y="33300"/>
                    <a:pt x="7760" y="33239"/>
                    <a:pt x="7719" y="33178"/>
                  </a:cubicBezTo>
                  <a:cubicBezTo>
                    <a:pt x="7760" y="33097"/>
                    <a:pt x="7801" y="33036"/>
                    <a:pt x="7841" y="32975"/>
                  </a:cubicBezTo>
                  <a:cubicBezTo>
                    <a:pt x="7943" y="32690"/>
                    <a:pt x="8025" y="32404"/>
                    <a:pt x="8126" y="32140"/>
                  </a:cubicBezTo>
                  <a:cubicBezTo>
                    <a:pt x="8147" y="32079"/>
                    <a:pt x="8208" y="32038"/>
                    <a:pt x="8249" y="31997"/>
                  </a:cubicBezTo>
                  <a:cubicBezTo>
                    <a:pt x="8310" y="32038"/>
                    <a:pt x="8330" y="32058"/>
                    <a:pt x="8371" y="32079"/>
                  </a:cubicBezTo>
                  <a:cubicBezTo>
                    <a:pt x="8411" y="32058"/>
                    <a:pt x="8473" y="32017"/>
                    <a:pt x="8534" y="31997"/>
                  </a:cubicBezTo>
                  <a:cubicBezTo>
                    <a:pt x="8595" y="31793"/>
                    <a:pt x="8676" y="31590"/>
                    <a:pt x="8737" y="31386"/>
                  </a:cubicBezTo>
                  <a:cubicBezTo>
                    <a:pt x="8798" y="31162"/>
                    <a:pt x="8860" y="30938"/>
                    <a:pt x="8982" y="30755"/>
                  </a:cubicBezTo>
                  <a:cubicBezTo>
                    <a:pt x="9063" y="30653"/>
                    <a:pt x="9063" y="30551"/>
                    <a:pt x="9043" y="30449"/>
                  </a:cubicBezTo>
                  <a:cubicBezTo>
                    <a:pt x="9084" y="30347"/>
                    <a:pt x="9124" y="30286"/>
                    <a:pt x="9124" y="30205"/>
                  </a:cubicBezTo>
                  <a:cubicBezTo>
                    <a:pt x="9226" y="29777"/>
                    <a:pt x="9389" y="29370"/>
                    <a:pt x="9532" y="28942"/>
                  </a:cubicBezTo>
                  <a:cubicBezTo>
                    <a:pt x="9633" y="28616"/>
                    <a:pt x="9776" y="28291"/>
                    <a:pt x="9898" y="27965"/>
                  </a:cubicBezTo>
                  <a:cubicBezTo>
                    <a:pt x="9980" y="27741"/>
                    <a:pt x="10061" y="27517"/>
                    <a:pt x="10143" y="27293"/>
                  </a:cubicBezTo>
                  <a:cubicBezTo>
                    <a:pt x="10224" y="27089"/>
                    <a:pt x="10285" y="26865"/>
                    <a:pt x="10367" y="26661"/>
                  </a:cubicBezTo>
                  <a:cubicBezTo>
                    <a:pt x="10428" y="26458"/>
                    <a:pt x="10489" y="26234"/>
                    <a:pt x="10570" y="26010"/>
                  </a:cubicBezTo>
                  <a:cubicBezTo>
                    <a:pt x="10774" y="25521"/>
                    <a:pt x="10978" y="25012"/>
                    <a:pt x="11161" y="24503"/>
                  </a:cubicBezTo>
                  <a:cubicBezTo>
                    <a:pt x="11222" y="24380"/>
                    <a:pt x="11263" y="24238"/>
                    <a:pt x="11303" y="24116"/>
                  </a:cubicBezTo>
                  <a:cubicBezTo>
                    <a:pt x="11365" y="23973"/>
                    <a:pt x="11405" y="23831"/>
                    <a:pt x="11446" y="23688"/>
                  </a:cubicBezTo>
                  <a:cubicBezTo>
                    <a:pt x="11365" y="23627"/>
                    <a:pt x="11242" y="23627"/>
                    <a:pt x="11202" y="23505"/>
                  </a:cubicBezTo>
                  <a:cubicBezTo>
                    <a:pt x="11242" y="23403"/>
                    <a:pt x="11283" y="23301"/>
                    <a:pt x="11385" y="23220"/>
                  </a:cubicBezTo>
                  <a:cubicBezTo>
                    <a:pt x="11426" y="23321"/>
                    <a:pt x="11446" y="23403"/>
                    <a:pt x="11487" y="23484"/>
                  </a:cubicBezTo>
                  <a:cubicBezTo>
                    <a:pt x="11690" y="23158"/>
                    <a:pt x="11874" y="22853"/>
                    <a:pt x="11853" y="22466"/>
                  </a:cubicBezTo>
                  <a:cubicBezTo>
                    <a:pt x="11955" y="22446"/>
                    <a:pt x="11996" y="22344"/>
                    <a:pt x="12016" y="22262"/>
                  </a:cubicBezTo>
                  <a:cubicBezTo>
                    <a:pt x="12138" y="21977"/>
                    <a:pt x="12261" y="21672"/>
                    <a:pt x="12403" y="21387"/>
                  </a:cubicBezTo>
                  <a:cubicBezTo>
                    <a:pt x="12586" y="21000"/>
                    <a:pt x="12688" y="20572"/>
                    <a:pt x="12872" y="20185"/>
                  </a:cubicBezTo>
                  <a:cubicBezTo>
                    <a:pt x="12892" y="20124"/>
                    <a:pt x="12892" y="20063"/>
                    <a:pt x="12851" y="20002"/>
                  </a:cubicBezTo>
                  <a:cubicBezTo>
                    <a:pt x="12831" y="20002"/>
                    <a:pt x="12851" y="19961"/>
                    <a:pt x="12872" y="19941"/>
                  </a:cubicBezTo>
                  <a:cubicBezTo>
                    <a:pt x="12892" y="19920"/>
                    <a:pt x="12933" y="19900"/>
                    <a:pt x="12994" y="19880"/>
                  </a:cubicBezTo>
                  <a:cubicBezTo>
                    <a:pt x="12994" y="19737"/>
                    <a:pt x="13157" y="19635"/>
                    <a:pt x="13136" y="19452"/>
                  </a:cubicBezTo>
                  <a:cubicBezTo>
                    <a:pt x="13096" y="19432"/>
                    <a:pt x="13034" y="19391"/>
                    <a:pt x="12994" y="19350"/>
                  </a:cubicBezTo>
                  <a:cubicBezTo>
                    <a:pt x="12994" y="19269"/>
                    <a:pt x="12994" y="19167"/>
                    <a:pt x="12994" y="19085"/>
                  </a:cubicBezTo>
                  <a:cubicBezTo>
                    <a:pt x="13055" y="19065"/>
                    <a:pt x="13096" y="19065"/>
                    <a:pt x="13136" y="19045"/>
                  </a:cubicBezTo>
                  <a:cubicBezTo>
                    <a:pt x="13136" y="18984"/>
                    <a:pt x="13157" y="18943"/>
                    <a:pt x="13157" y="18861"/>
                  </a:cubicBezTo>
                  <a:cubicBezTo>
                    <a:pt x="13259" y="18882"/>
                    <a:pt x="13320" y="18902"/>
                    <a:pt x="13401" y="18922"/>
                  </a:cubicBezTo>
                  <a:cubicBezTo>
                    <a:pt x="13421" y="18902"/>
                    <a:pt x="13442" y="18882"/>
                    <a:pt x="13462" y="18861"/>
                  </a:cubicBezTo>
                  <a:cubicBezTo>
                    <a:pt x="13584" y="18556"/>
                    <a:pt x="13707" y="18230"/>
                    <a:pt x="13869" y="17904"/>
                  </a:cubicBezTo>
                  <a:cubicBezTo>
                    <a:pt x="13910" y="17823"/>
                    <a:pt x="13951" y="17721"/>
                    <a:pt x="13992" y="17619"/>
                  </a:cubicBezTo>
                  <a:cubicBezTo>
                    <a:pt x="14053" y="17497"/>
                    <a:pt x="14114" y="17375"/>
                    <a:pt x="14053" y="17212"/>
                  </a:cubicBezTo>
                  <a:cubicBezTo>
                    <a:pt x="14053" y="17212"/>
                    <a:pt x="14073" y="17191"/>
                    <a:pt x="14094" y="17151"/>
                  </a:cubicBezTo>
                  <a:cubicBezTo>
                    <a:pt x="14134" y="17151"/>
                    <a:pt x="14195" y="17130"/>
                    <a:pt x="14256" y="17110"/>
                  </a:cubicBezTo>
                  <a:cubicBezTo>
                    <a:pt x="14256" y="17049"/>
                    <a:pt x="14256" y="17028"/>
                    <a:pt x="14236" y="17008"/>
                  </a:cubicBezTo>
                  <a:cubicBezTo>
                    <a:pt x="14175" y="16967"/>
                    <a:pt x="14134" y="16927"/>
                    <a:pt x="14053" y="16886"/>
                  </a:cubicBezTo>
                  <a:cubicBezTo>
                    <a:pt x="14094" y="16825"/>
                    <a:pt x="14114" y="16804"/>
                    <a:pt x="14134" y="16764"/>
                  </a:cubicBezTo>
                  <a:cubicBezTo>
                    <a:pt x="14134" y="16703"/>
                    <a:pt x="14114" y="16641"/>
                    <a:pt x="14114" y="16580"/>
                  </a:cubicBezTo>
                  <a:lnTo>
                    <a:pt x="14114" y="16580"/>
                  </a:lnTo>
                  <a:cubicBezTo>
                    <a:pt x="14177" y="16596"/>
                    <a:pt x="14228" y="16661"/>
                    <a:pt x="14295" y="16661"/>
                  </a:cubicBezTo>
                  <a:cubicBezTo>
                    <a:pt x="14314" y="16661"/>
                    <a:pt x="14335" y="16655"/>
                    <a:pt x="14358" y="16641"/>
                  </a:cubicBezTo>
                  <a:cubicBezTo>
                    <a:pt x="14297" y="16560"/>
                    <a:pt x="14256" y="16499"/>
                    <a:pt x="14195" y="16417"/>
                  </a:cubicBezTo>
                  <a:cubicBezTo>
                    <a:pt x="14236" y="16356"/>
                    <a:pt x="14297" y="16275"/>
                    <a:pt x="14338" y="16214"/>
                  </a:cubicBezTo>
                  <a:lnTo>
                    <a:pt x="14582" y="16214"/>
                  </a:lnTo>
                  <a:cubicBezTo>
                    <a:pt x="14582" y="16132"/>
                    <a:pt x="14582" y="16051"/>
                    <a:pt x="14582" y="15990"/>
                  </a:cubicBezTo>
                  <a:lnTo>
                    <a:pt x="14684" y="15929"/>
                  </a:lnTo>
                  <a:cubicBezTo>
                    <a:pt x="14643" y="15786"/>
                    <a:pt x="14745" y="15684"/>
                    <a:pt x="14766" y="15562"/>
                  </a:cubicBezTo>
                  <a:cubicBezTo>
                    <a:pt x="14786" y="15440"/>
                    <a:pt x="14827" y="15318"/>
                    <a:pt x="14847" y="15196"/>
                  </a:cubicBezTo>
                  <a:cubicBezTo>
                    <a:pt x="14908" y="15134"/>
                    <a:pt x="14969" y="15053"/>
                    <a:pt x="15030" y="14992"/>
                  </a:cubicBezTo>
                  <a:cubicBezTo>
                    <a:pt x="14990" y="14971"/>
                    <a:pt x="14969" y="14951"/>
                    <a:pt x="14908" y="14910"/>
                  </a:cubicBezTo>
                  <a:cubicBezTo>
                    <a:pt x="14969" y="14870"/>
                    <a:pt x="15010" y="14849"/>
                    <a:pt x="15051" y="14809"/>
                  </a:cubicBezTo>
                  <a:cubicBezTo>
                    <a:pt x="15091" y="14686"/>
                    <a:pt x="15132" y="14564"/>
                    <a:pt x="15173" y="14442"/>
                  </a:cubicBezTo>
                  <a:cubicBezTo>
                    <a:pt x="15254" y="14279"/>
                    <a:pt x="15356" y="14137"/>
                    <a:pt x="15458" y="13994"/>
                  </a:cubicBezTo>
                  <a:cubicBezTo>
                    <a:pt x="15560" y="13851"/>
                    <a:pt x="15662" y="13709"/>
                    <a:pt x="15682" y="13546"/>
                  </a:cubicBezTo>
                  <a:cubicBezTo>
                    <a:pt x="15723" y="13322"/>
                    <a:pt x="15865" y="13200"/>
                    <a:pt x="15967" y="13037"/>
                  </a:cubicBezTo>
                  <a:cubicBezTo>
                    <a:pt x="16028" y="13057"/>
                    <a:pt x="16069" y="13077"/>
                    <a:pt x="16110" y="13077"/>
                  </a:cubicBezTo>
                  <a:cubicBezTo>
                    <a:pt x="16130" y="13057"/>
                    <a:pt x="16130" y="13016"/>
                    <a:pt x="16150" y="12976"/>
                  </a:cubicBezTo>
                  <a:lnTo>
                    <a:pt x="16293" y="12874"/>
                  </a:lnTo>
                  <a:cubicBezTo>
                    <a:pt x="16293" y="12833"/>
                    <a:pt x="16293" y="12813"/>
                    <a:pt x="16313" y="12792"/>
                  </a:cubicBezTo>
                  <a:cubicBezTo>
                    <a:pt x="16313" y="12772"/>
                    <a:pt x="16313" y="12752"/>
                    <a:pt x="16334" y="12711"/>
                  </a:cubicBezTo>
                  <a:cubicBezTo>
                    <a:pt x="16395" y="12731"/>
                    <a:pt x="16436" y="12772"/>
                    <a:pt x="16476" y="12792"/>
                  </a:cubicBezTo>
                  <a:cubicBezTo>
                    <a:pt x="16537" y="12792"/>
                    <a:pt x="16578" y="12813"/>
                    <a:pt x="16660" y="12833"/>
                  </a:cubicBezTo>
                  <a:cubicBezTo>
                    <a:pt x="16578" y="12935"/>
                    <a:pt x="16578" y="13037"/>
                    <a:pt x="16619" y="13139"/>
                  </a:cubicBezTo>
                  <a:cubicBezTo>
                    <a:pt x="16680" y="13179"/>
                    <a:pt x="16761" y="13200"/>
                    <a:pt x="16863" y="13240"/>
                  </a:cubicBezTo>
                  <a:cubicBezTo>
                    <a:pt x="16843" y="13139"/>
                    <a:pt x="16823" y="13077"/>
                    <a:pt x="16802" y="13016"/>
                  </a:cubicBezTo>
                  <a:lnTo>
                    <a:pt x="16802" y="13016"/>
                  </a:lnTo>
                  <a:cubicBezTo>
                    <a:pt x="16863" y="13037"/>
                    <a:pt x="16904" y="13037"/>
                    <a:pt x="16924" y="13037"/>
                  </a:cubicBezTo>
                  <a:cubicBezTo>
                    <a:pt x="17026" y="12976"/>
                    <a:pt x="16985" y="12874"/>
                    <a:pt x="16985" y="12813"/>
                  </a:cubicBezTo>
                  <a:cubicBezTo>
                    <a:pt x="16985" y="12772"/>
                    <a:pt x="16985" y="12752"/>
                    <a:pt x="17006" y="12731"/>
                  </a:cubicBezTo>
                  <a:cubicBezTo>
                    <a:pt x="17067" y="12772"/>
                    <a:pt x="17128" y="12792"/>
                    <a:pt x="17189" y="12813"/>
                  </a:cubicBezTo>
                  <a:cubicBezTo>
                    <a:pt x="17189" y="12711"/>
                    <a:pt x="17271" y="12629"/>
                    <a:pt x="17250" y="12528"/>
                  </a:cubicBezTo>
                  <a:cubicBezTo>
                    <a:pt x="17352" y="12487"/>
                    <a:pt x="17372" y="12385"/>
                    <a:pt x="17433" y="12283"/>
                  </a:cubicBezTo>
                  <a:cubicBezTo>
                    <a:pt x="17495" y="12365"/>
                    <a:pt x="17515" y="12446"/>
                    <a:pt x="17556" y="12507"/>
                  </a:cubicBezTo>
                  <a:cubicBezTo>
                    <a:pt x="17556" y="12467"/>
                    <a:pt x="17556" y="12405"/>
                    <a:pt x="17556" y="12344"/>
                  </a:cubicBezTo>
                  <a:cubicBezTo>
                    <a:pt x="17678" y="12365"/>
                    <a:pt x="17780" y="12365"/>
                    <a:pt x="17882" y="12385"/>
                  </a:cubicBezTo>
                  <a:cubicBezTo>
                    <a:pt x="17861" y="12446"/>
                    <a:pt x="17861" y="12487"/>
                    <a:pt x="17841" y="12528"/>
                  </a:cubicBezTo>
                  <a:cubicBezTo>
                    <a:pt x="17882" y="12568"/>
                    <a:pt x="17922" y="12609"/>
                    <a:pt x="17963" y="12650"/>
                  </a:cubicBezTo>
                  <a:cubicBezTo>
                    <a:pt x="17922" y="12691"/>
                    <a:pt x="17902" y="12731"/>
                    <a:pt x="17882" y="12752"/>
                  </a:cubicBezTo>
                  <a:cubicBezTo>
                    <a:pt x="17907" y="12755"/>
                    <a:pt x="17931" y="12757"/>
                    <a:pt x="17956" y="12757"/>
                  </a:cubicBezTo>
                  <a:cubicBezTo>
                    <a:pt x="18068" y="12757"/>
                    <a:pt x="18172" y="12720"/>
                    <a:pt x="18289" y="12670"/>
                  </a:cubicBezTo>
                  <a:cubicBezTo>
                    <a:pt x="18330" y="12609"/>
                    <a:pt x="18350" y="12548"/>
                    <a:pt x="18391" y="12487"/>
                  </a:cubicBezTo>
                  <a:cubicBezTo>
                    <a:pt x="18309" y="12487"/>
                    <a:pt x="18228" y="12467"/>
                    <a:pt x="18146" y="12446"/>
                  </a:cubicBezTo>
                  <a:cubicBezTo>
                    <a:pt x="18174" y="12306"/>
                    <a:pt x="18212" y="12253"/>
                    <a:pt x="18318" y="12253"/>
                  </a:cubicBezTo>
                  <a:cubicBezTo>
                    <a:pt x="18367" y="12253"/>
                    <a:pt x="18430" y="12264"/>
                    <a:pt x="18513" y="12283"/>
                  </a:cubicBezTo>
                  <a:cubicBezTo>
                    <a:pt x="18530" y="12249"/>
                    <a:pt x="18533" y="12215"/>
                    <a:pt x="18533" y="12181"/>
                  </a:cubicBezTo>
                  <a:lnTo>
                    <a:pt x="18533" y="12181"/>
                  </a:lnTo>
                  <a:cubicBezTo>
                    <a:pt x="18533" y="12181"/>
                    <a:pt x="18533" y="12181"/>
                    <a:pt x="18533" y="12181"/>
                  </a:cubicBezTo>
                  <a:cubicBezTo>
                    <a:pt x="18554" y="12141"/>
                    <a:pt x="18594" y="12080"/>
                    <a:pt x="18635" y="12039"/>
                  </a:cubicBezTo>
                  <a:cubicBezTo>
                    <a:pt x="18615" y="11978"/>
                    <a:pt x="18594" y="11896"/>
                    <a:pt x="18574" y="11835"/>
                  </a:cubicBezTo>
                  <a:cubicBezTo>
                    <a:pt x="18583" y="11833"/>
                    <a:pt x="18591" y="11833"/>
                    <a:pt x="18599" y="11833"/>
                  </a:cubicBezTo>
                  <a:cubicBezTo>
                    <a:pt x="18673" y="11833"/>
                    <a:pt x="18659" y="11918"/>
                    <a:pt x="18696" y="11937"/>
                  </a:cubicBezTo>
                  <a:cubicBezTo>
                    <a:pt x="18737" y="11978"/>
                    <a:pt x="18757" y="11998"/>
                    <a:pt x="18798" y="12018"/>
                  </a:cubicBezTo>
                  <a:cubicBezTo>
                    <a:pt x="18757" y="12141"/>
                    <a:pt x="18717" y="12243"/>
                    <a:pt x="18676" y="12344"/>
                  </a:cubicBezTo>
                  <a:cubicBezTo>
                    <a:pt x="18635" y="12365"/>
                    <a:pt x="18594" y="12405"/>
                    <a:pt x="18554" y="12426"/>
                  </a:cubicBezTo>
                  <a:cubicBezTo>
                    <a:pt x="18513" y="12548"/>
                    <a:pt x="18492" y="12670"/>
                    <a:pt x="18452" y="12813"/>
                  </a:cubicBezTo>
                  <a:cubicBezTo>
                    <a:pt x="18411" y="12772"/>
                    <a:pt x="18370" y="12752"/>
                    <a:pt x="18330" y="12731"/>
                  </a:cubicBezTo>
                  <a:cubicBezTo>
                    <a:pt x="18207" y="12792"/>
                    <a:pt x="18228" y="12935"/>
                    <a:pt x="18146" y="13016"/>
                  </a:cubicBezTo>
                  <a:lnTo>
                    <a:pt x="18044" y="13016"/>
                  </a:lnTo>
                  <a:cubicBezTo>
                    <a:pt x="18004" y="12976"/>
                    <a:pt x="18004" y="12915"/>
                    <a:pt x="17963" y="12874"/>
                  </a:cubicBezTo>
                  <a:cubicBezTo>
                    <a:pt x="17943" y="12853"/>
                    <a:pt x="17902" y="12813"/>
                    <a:pt x="17861" y="12792"/>
                  </a:cubicBezTo>
                  <a:cubicBezTo>
                    <a:pt x="17841" y="12813"/>
                    <a:pt x="17820" y="12853"/>
                    <a:pt x="17800" y="12874"/>
                  </a:cubicBezTo>
                  <a:cubicBezTo>
                    <a:pt x="17841" y="12894"/>
                    <a:pt x="17861" y="12915"/>
                    <a:pt x="17902" y="12935"/>
                  </a:cubicBezTo>
                  <a:cubicBezTo>
                    <a:pt x="17841" y="12996"/>
                    <a:pt x="17800" y="13016"/>
                    <a:pt x="17780" y="13037"/>
                  </a:cubicBezTo>
                  <a:cubicBezTo>
                    <a:pt x="17759" y="13118"/>
                    <a:pt x="17739" y="13179"/>
                    <a:pt x="17739" y="13240"/>
                  </a:cubicBezTo>
                  <a:cubicBezTo>
                    <a:pt x="17691" y="13228"/>
                    <a:pt x="17650" y="13195"/>
                    <a:pt x="17620" y="13195"/>
                  </a:cubicBezTo>
                  <a:cubicBezTo>
                    <a:pt x="17599" y="13195"/>
                    <a:pt x="17584" y="13211"/>
                    <a:pt x="17576" y="13261"/>
                  </a:cubicBezTo>
                  <a:cubicBezTo>
                    <a:pt x="17719" y="13383"/>
                    <a:pt x="17800" y="13546"/>
                    <a:pt x="17759" y="13587"/>
                  </a:cubicBezTo>
                  <a:cubicBezTo>
                    <a:pt x="17719" y="13546"/>
                    <a:pt x="17678" y="13526"/>
                    <a:pt x="17617" y="13485"/>
                  </a:cubicBezTo>
                  <a:cubicBezTo>
                    <a:pt x="17617" y="13566"/>
                    <a:pt x="17617" y="13607"/>
                    <a:pt x="17617" y="13648"/>
                  </a:cubicBezTo>
                  <a:cubicBezTo>
                    <a:pt x="17535" y="13668"/>
                    <a:pt x="17454" y="13688"/>
                    <a:pt x="17372" y="13709"/>
                  </a:cubicBezTo>
                  <a:cubicBezTo>
                    <a:pt x="17352" y="13811"/>
                    <a:pt x="17250" y="13912"/>
                    <a:pt x="17291" y="14035"/>
                  </a:cubicBezTo>
                  <a:cubicBezTo>
                    <a:pt x="17189" y="14137"/>
                    <a:pt x="17169" y="14259"/>
                    <a:pt x="17148" y="14381"/>
                  </a:cubicBezTo>
                  <a:cubicBezTo>
                    <a:pt x="17209" y="14442"/>
                    <a:pt x="17271" y="14503"/>
                    <a:pt x="17332" y="14564"/>
                  </a:cubicBezTo>
                  <a:cubicBezTo>
                    <a:pt x="17375" y="14564"/>
                    <a:pt x="17424" y="14541"/>
                    <a:pt x="17467" y="14541"/>
                  </a:cubicBezTo>
                  <a:cubicBezTo>
                    <a:pt x="17504" y="14541"/>
                    <a:pt x="17537" y="14559"/>
                    <a:pt x="17556" y="14625"/>
                  </a:cubicBezTo>
                  <a:cubicBezTo>
                    <a:pt x="17535" y="14666"/>
                    <a:pt x="17515" y="14686"/>
                    <a:pt x="17495" y="14707"/>
                  </a:cubicBezTo>
                  <a:cubicBezTo>
                    <a:pt x="17556" y="14768"/>
                    <a:pt x="17596" y="14829"/>
                    <a:pt x="17657" y="14890"/>
                  </a:cubicBezTo>
                  <a:cubicBezTo>
                    <a:pt x="17637" y="14951"/>
                    <a:pt x="17678" y="15053"/>
                    <a:pt x="17556" y="15053"/>
                  </a:cubicBezTo>
                  <a:lnTo>
                    <a:pt x="17576" y="15053"/>
                  </a:lnTo>
                  <a:cubicBezTo>
                    <a:pt x="17535" y="15094"/>
                    <a:pt x="17495" y="15134"/>
                    <a:pt x="17454" y="15155"/>
                  </a:cubicBezTo>
                  <a:cubicBezTo>
                    <a:pt x="17474" y="15297"/>
                    <a:pt x="17576" y="15399"/>
                    <a:pt x="17454" y="15521"/>
                  </a:cubicBezTo>
                  <a:cubicBezTo>
                    <a:pt x="17413" y="15501"/>
                    <a:pt x="17311" y="15501"/>
                    <a:pt x="17311" y="15481"/>
                  </a:cubicBezTo>
                  <a:cubicBezTo>
                    <a:pt x="17271" y="15358"/>
                    <a:pt x="17148" y="15358"/>
                    <a:pt x="17087" y="15257"/>
                  </a:cubicBezTo>
                  <a:cubicBezTo>
                    <a:pt x="17108" y="15236"/>
                    <a:pt x="17108" y="15196"/>
                    <a:pt x="17128" y="15134"/>
                  </a:cubicBezTo>
                  <a:cubicBezTo>
                    <a:pt x="17189" y="15175"/>
                    <a:pt x="17250" y="15196"/>
                    <a:pt x="17332" y="15216"/>
                  </a:cubicBezTo>
                  <a:lnTo>
                    <a:pt x="17332" y="15012"/>
                  </a:lnTo>
                  <a:cubicBezTo>
                    <a:pt x="17271" y="15012"/>
                    <a:pt x="17230" y="15012"/>
                    <a:pt x="17209" y="14992"/>
                  </a:cubicBezTo>
                  <a:cubicBezTo>
                    <a:pt x="17169" y="14951"/>
                    <a:pt x="17148" y="14910"/>
                    <a:pt x="17108" y="14849"/>
                  </a:cubicBezTo>
                  <a:cubicBezTo>
                    <a:pt x="17047" y="14931"/>
                    <a:pt x="17006" y="14992"/>
                    <a:pt x="16985" y="15053"/>
                  </a:cubicBezTo>
                  <a:lnTo>
                    <a:pt x="16884" y="15033"/>
                  </a:lnTo>
                  <a:cubicBezTo>
                    <a:pt x="16823" y="15134"/>
                    <a:pt x="16782" y="15216"/>
                    <a:pt x="16761" y="15277"/>
                  </a:cubicBezTo>
                  <a:cubicBezTo>
                    <a:pt x="16782" y="15379"/>
                    <a:pt x="16802" y="15460"/>
                    <a:pt x="16823" y="15521"/>
                  </a:cubicBezTo>
                  <a:cubicBezTo>
                    <a:pt x="16761" y="15623"/>
                    <a:pt x="16761" y="15623"/>
                    <a:pt x="16823" y="15705"/>
                  </a:cubicBezTo>
                  <a:cubicBezTo>
                    <a:pt x="16863" y="15664"/>
                    <a:pt x="16884" y="15603"/>
                    <a:pt x="16945" y="15582"/>
                  </a:cubicBezTo>
                  <a:cubicBezTo>
                    <a:pt x="16985" y="15562"/>
                    <a:pt x="17047" y="15542"/>
                    <a:pt x="17067" y="15521"/>
                  </a:cubicBezTo>
                  <a:cubicBezTo>
                    <a:pt x="17108" y="15460"/>
                    <a:pt x="17047" y="15440"/>
                    <a:pt x="17108" y="15399"/>
                  </a:cubicBezTo>
                  <a:cubicBezTo>
                    <a:pt x="17209" y="15481"/>
                    <a:pt x="17311" y="15562"/>
                    <a:pt x="17413" y="15644"/>
                  </a:cubicBezTo>
                  <a:cubicBezTo>
                    <a:pt x="17454" y="15766"/>
                    <a:pt x="17433" y="15847"/>
                    <a:pt x="17352" y="15908"/>
                  </a:cubicBezTo>
                  <a:cubicBezTo>
                    <a:pt x="17271" y="15990"/>
                    <a:pt x="17189" y="16092"/>
                    <a:pt x="17128" y="16173"/>
                  </a:cubicBezTo>
                  <a:cubicBezTo>
                    <a:pt x="17100" y="16177"/>
                    <a:pt x="17072" y="16179"/>
                    <a:pt x="17046" y="16179"/>
                  </a:cubicBezTo>
                  <a:cubicBezTo>
                    <a:pt x="16828" y="16179"/>
                    <a:pt x="16678" y="16040"/>
                    <a:pt x="16497" y="15949"/>
                  </a:cubicBezTo>
                  <a:cubicBezTo>
                    <a:pt x="16476" y="15990"/>
                    <a:pt x="16476" y="16010"/>
                    <a:pt x="16456" y="16030"/>
                  </a:cubicBezTo>
                  <a:cubicBezTo>
                    <a:pt x="16497" y="16051"/>
                    <a:pt x="16537" y="16092"/>
                    <a:pt x="16598" y="16112"/>
                  </a:cubicBezTo>
                  <a:cubicBezTo>
                    <a:pt x="16578" y="16173"/>
                    <a:pt x="16558" y="16255"/>
                    <a:pt x="16537" y="16316"/>
                  </a:cubicBezTo>
                  <a:cubicBezTo>
                    <a:pt x="16476" y="16336"/>
                    <a:pt x="16415" y="16356"/>
                    <a:pt x="16374" y="16377"/>
                  </a:cubicBezTo>
                  <a:cubicBezTo>
                    <a:pt x="16293" y="16336"/>
                    <a:pt x="16252" y="16316"/>
                    <a:pt x="16191" y="16275"/>
                  </a:cubicBezTo>
                  <a:cubicBezTo>
                    <a:pt x="16171" y="16336"/>
                    <a:pt x="16150" y="16377"/>
                    <a:pt x="16130" y="16397"/>
                  </a:cubicBezTo>
                  <a:cubicBezTo>
                    <a:pt x="16150" y="16479"/>
                    <a:pt x="16252" y="16499"/>
                    <a:pt x="16191" y="16601"/>
                  </a:cubicBezTo>
                  <a:cubicBezTo>
                    <a:pt x="16162" y="16586"/>
                    <a:pt x="16144" y="16572"/>
                    <a:pt x="16121" y="16572"/>
                  </a:cubicBezTo>
                  <a:cubicBezTo>
                    <a:pt x="16111" y="16572"/>
                    <a:pt x="16101" y="16574"/>
                    <a:pt x="16089" y="16580"/>
                  </a:cubicBezTo>
                  <a:cubicBezTo>
                    <a:pt x="16008" y="16580"/>
                    <a:pt x="15947" y="16580"/>
                    <a:pt x="15906" y="16601"/>
                  </a:cubicBezTo>
                  <a:cubicBezTo>
                    <a:pt x="15804" y="16560"/>
                    <a:pt x="15763" y="16519"/>
                    <a:pt x="15702" y="16499"/>
                  </a:cubicBezTo>
                  <a:cubicBezTo>
                    <a:pt x="15662" y="16377"/>
                    <a:pt x="15621" y="16255"/>
                    <a:pt x="15580" y="16092"/>
                  </a:cubicBezTo>
                  <a:lnTo>
                    <a:pt x="15580" y="16092"/>
                  </a:lnTo>
                  <a:cubicBezTo>
                    <a:pt x="15662" y="16153"/>
                    <a:pt x="15743" y="16193"/>
                    <a:pt x="15825" y="16234"/>
                  </a:cubicBezTo>
                  <a:cubicBezTo>
                    <a:pt x="15784" y="16153"/>
                    <a:pt x="15763" y="16092"/>
                    <a:pt x="15723" y="16051"/>
                  </a:cubicBezTo>
                  <a:cubicBezTo>
                    <a:pt x="15743" y="15990"/>
                    <a:pt x="15763" y="15949"/>
                    <a:pt x="15763" y="15908"/>
                  </a:cubicBezTo>
                  <a:cubicBezTo>
                    <a:pt x="15743" y="15888"/>
                    <a:pt x="15702" y="15868"/>
                    <a:pt x="15702" y="15868"/>
                  </a:cubicBezTo>
                  <a:cubicBezTo>
                    <a:pt x="15580" y="15949"/>
                    <a:pt x="15499" y="16030"/>
                    <a:pt x="15397" y="16092"/>
                  </a:cubicBezTo>
                  <a:cubicBezTo>
                    <a:pt x="15397" y="16173"/>
                    <a:pt x="15397" y="16214"/>
                    <a:pt x="15397" y="16275"/>
                  </a:cubicBezTo>
                  <a:cubicBezTo>
                    <a:pt x="15356" y="16275"/>
                    <a:pt x="15336" y="16295"/>
                    <a:pt x="15315" y="16295"/>
                  </a:cubicBezTo>
                  <a:lnTo>
                    <a:pt x="15234" y="16295"/>
                  </a:lnTo>
                  <a:cubicBezTo>
                    <a:pt x="15153" y="16458"/>
                    <a:pt x="15275" y="16641"/>
                    <a:pt x="15214" y="16845"/>
                  </a:cubicBezTo>
                  <a:cubicBezTo>
                    <a:pt x="15173" y="16764"/>
                    <a:pt x="15132" y="16723"/>
                    <a:pt x="15091" y="16662"/>
                  </a:cubicBezTo>
                  <a:lnTo>
                    <a:pt x="15091" y="16662"/>
                  </a:lnTo>
                  <a:cubicBezTo>
                    <a:pt x="15112" y="16723"/>
                    <a:pt x="15132" y="16784"/>
                    <a:pt x="15153" y="16825"/>
                  </a:cubicBezTo>
                  <a:cubicBezTo>
                    <a:pt x="15112" y="16886"/>
                    <a:pt x="15071" y="16906"/>
                    <a:pt x="15010" y="16967"/>
                  </a:cubicBezTo>
                  <a:cubicBezTo>
                    <a:pt x="14990" y="16947"/>
                    <a:pt x="14969" y="16906"/>
                    <a:pt x="14949" y="16886"/>
                  </a:cubicBezTo>
                  <a:cubicBezTo>
                    <a:pt x="14949" y="16886"/>
                    <a:pt x="14928" y="16906"/>
                    <a:pt x="14928" y="16927"/>
                  </a:cubicBezTo>
                  <a:cubicBezTo>
                    <a:pt x="14928" y="16947"/>
                    <a:pt x="14949" y="16988"/>
                    <a:pt x="14949" y="17028"/>
                  </a:cubicBezTo>
                  <a:cubicBezTo>
                    <a:pt x="14908" y="17069"/>
                    <a:pt x="14867" y="17130"/>
                    <a:pt x="14827" y="17191"/>
                  </a:cubicBezTo>
                  <a:cubicBezTo>
                    <a:pt x="14847" y="17252"/>
                    <a:pt x="14847" y="17314"/>
                    <a:pt x="14847" y="17354"/>
                  </a:cubicBezTo>
                  <a:cubicBezTo>
                    <a:pt x="14827" y="17395"/>
                    <a:pt x="14786" y="17436"/>
                    <a:pt x="14766" y="17456"/>
                  </a:cubicBezTo>
                  <a:cubicBezTo>
                    <a:pt x="14806" y="17497"/>
                    <a:pt x="14827" y="17517"/>
                    <a:pt x="14867" y="17558"/>
                  </a:cubicBezTo>
                  <a:cubicBezTo>
                    <a:pt x="14847" y="17619"/>
                    <a:pt x="14847" y="17721"/>
                    <a:pt x="14847" y="17802"/>
                  </a:cubicBezTo>
                  <a:cubicBezTo>
                    <a:pt x="14847" y="17802"/>
                    <a:pt x="14827" y="17802"/>
                    <a:pt x="14806" y="17823"/>
                  </a:cubicBezTo>
                  <a:cubicBezTo>
                    <a:pt x="14725" y="17802"/>
                    <a:pt x="14806" y="17660"/>
                    <a:pt x="14684" y="17660"/>
                  </a:cubicBezTo>
                  <a:cubicBezTo>
                    <a:pt x="14643" y="17741"/>
                    <a:pt x="14643" y="17863"/>
                    <a:pt x="14562" y="17924"/>
                  </a:cubicBezTo>
                  <a:cubicBezTo>
                    <a:pt x="14440" y="18047"/>
                    <a:pt x="14440" y="18230"/>
                    <a:pt x="14379" y="18373"/>
                  </a:cubicBezTo>
                  <a:cubicBezTo>
                    <a:pt x="14358" y="18413"/>
                    <a:pt x="14358" y="18474"/>
                    <a:pt x="14338" y="18515"/>
                  </a:cubicBezTo>
                  <a:cubicBezTo>
                    <a:pt x="14277" y="18678"/>
                    <a:pt x="14216" y="18821"/>
                    <a:pt x="14134" y="18984"/>
                  </a:cubicBezTo>
                  <a:cubicBezTo>
                    <a:pt x="14155" y="19065"/>
                    <a:pt x="14175" y="19146"/>
                    <a:pt x="14195" y="19208"/>
                  </a:cubicBezTo>
                  <a:cubicBezTo>
                    <a:pt x="14155" y="19208"/>
                    <a:pt x="14114" y="19228"/>
                    <a:pt x="14053" y="19228"/>
                  </a:cubicBezTo>
                  <a:cubicBezTo>
                    <a:pt x="14053" y="19269"/>
                    <a:pt x="14053" y="19330"/>
                    <a:pt x="14053" y="19370"/>
                  </a:cubicBezTo>
                  <a:cubicBezTo>
                    <a:pt x="13992" y="19472"/>
                    <a:pt x="13910" y="19574"/>
                    <a:pt x="13971" y="19696"/>
                  </a:cubicBezTo>
                  <a:cubicBezTo>
                    <a:pt x="13971" y="19696"/>
                    <a:pt x="13931" y="19717"/>
                    <a:pt x="13931" y="19737"/>
                  </a:cubicBezTo>
                  <a:cubicBezTo>
                    <a:pt x="13869" y="19798"/>
                    <a:pt x="13849" y="19880"/>
                    <a:pt x="13808" y="19961"/>
                  </a:cubicBezTo>
                  <a:cubicBezTo>
                    <a:pt x="13747" y="20022"/>
                    <a:pt x="13727" y="20144"/>
                    <a:pt x="13707" y="20226"/>
                  </a:cubicBezTo>
                  <a:cubicBezTo>
                    <a:pt x="13666" y="20348"/>
                    <a:pt x="13625" y="20470"/>
                    <a:pt x="13584" y="20572"/>
                  </a:cubicBezTo>
                  <a:cubicBezTo>
                    <a:pt x="13401" y="20857"/>
                    <a:pt x="13360" y="21224"/>
                    <a:pt x="13218" y="21509"/>
                  </a:cubicBezTo>
                  <a:cubicBezTo>
                    <a:pt x="13197" y="21529"/>
                    <a:pt x="13197" y="21550"/>
                    <a:pt x="13197" y="21570"/>
                  </a:cubicBezTo>
                  <a:cubicBezTo>
                    <a:pt x="13136" y="21794"/>
                    <a:pt x="13055" y="22018"/>
                    <a:pt x="12994" y="22222"/>
                  </a:cubicBezTo>
                  <a:cubicBezTo>
                    <a:pt x="12973" y="22303"/>
                    <a:pt x="12933" y="22364"/>
                    <a:pt x="12912" y="22425"/>
                  </a:cubicBezTo>
                  <a:cubicBezTo>
                    <a:pt x="12973" y="22466"/>
                    <a:pt x="13014" y="22507"/>
                    <a:pt x="13055" y="22547"/>
                  </a:cubicBezTo>
                  <a:cubicBezTo>
                    <a:pt x="13096" y="22568"/>
                    <a:pt x="13075" y="22609"/>
                    <a:pt x="13034" y="22629"/>
                  </a:cubicBezTo>
                  <a:cubicBezTo>
                    <a:pt x="12994" y="22588"/>
                    <a:pt x="12953" y="22568"/>
                    <a:pt x="12912" y="22547"/>
                  </a:cubicBezTo>
                  <a:cubicBezTo>
                    <a:pt x="12810" y="22629"/>
                    <a:pt x="12790" y="22751"/>
                    <a:pt x="12749" y="22853"/>
                  </a:cubicBezTo>
                  <a:cubicBezTo>
                    <a:pt x="12586" y="23220"/>
                    <a:pt x="12505" y="23647"/>
                    <a:pt x="12322" y="24014"/>
                  </a:cubicBezTo>
                  <a:cubicBezTo>
                    <a:pt x="12301" y="24217"/>
                    <a:pt x="12200" y="24401"/>
                    <a:pt x="12118" y="24584"/>
                  </a:cubicBezTo>
                  <a:cubicBezTo>
                    <a:pt x="12098" y="24665"/>
                    <a:pt x="12077" y="24747"/>
                    <a:pt x="12037" y="24828"/>
                  </a:cubicBezTo>
                  <a:cubicBezTo>
                    <a:pt x="11996" y="24951"/>
                    <a:pt x="11955" y="25073"/>
                    <a:pt x="11914" y="25215"/>
                  </a:cubicBezTo>
                  <a:cubicBezTo>
                    <a:pt x="11833" y="25419"/>
                    <a:pt x="11751" y="25623"/>
                    <a:pt x="11711" y="25847"/>
                  </a:cubicBezTo>
                  <a:cubicBezTo>
                    <a:pt x="11711" y="25867"/>
                    <a:pt x="11711" y="25908"/>
                    <a:pt x="11690" y="25908"/>
                  </a:cubicBezTo>
                  <a:cubicBezTo>
                    <a:pt x="11548" y="26050"/>
                    <a:pt x="11568" y="26254"/>
                    <a:pt x="11507" y="26397"/>
                  </a:cubicBezTo>
                  <a:cubicBezTo>
                    <a:pt x="11548" y="26478"/>
                    <a:pt x="11568" y="26519"/>
                    <a:pt x="11589" y="26580"/>
                  </a:cubicBezTo>
                  <a:cubicBezTo>
                    <a:pt x="11527" y="26600"/>
                    <a:pt x="11487" y="26600"/>
                    <a:pt x="11426" y="26621"/>
                  </a:cubicBezTo>
                  <a:cubicBezTo>
                    <a:pt x="11385" y="26702"/>
                    <a:pt x="11365" y="26804"/>
                    <a:pt x="11324" y="26906"/>
                  </a:cubicBezTo>
                  <a:cubicBezTo>
                    <a:pt x="11283" y="27048"/>
                    <a:pt x="11242" y="27211"/>
                    <a:pt x="11181" y="27374"/>
                  </a:cubicBezTo>
                  <a:cubicBezTo>
                    <a:pt x="11120" y="27598"/>
                    <a:pt x="11039" y="27822"/>
                    <a:pt x="10957" y="28026"/>
                  </a:cubicBezTo>
                  <a:cubicBezTo>
                    <a:pt x="10835" y="28311"/>
                    <a:pt x="10794" y="28616"/>
                    <a:pt x="10652" y="28881"/>
                  </a:cubicBezTo>
                  <a:cubicBezTo>
                    <a:pt x="10631" y="28902"/>
                    <a:pt x="10631" y="28942"/>
                    <a:pt x="10631" y="28983"/>
                  </a:cubicBezTo>
                  <a:cubicBezTo>
                    <a:pt x="10591" y="29166"/>
                    <a:pt x="10530" y="29350"/>
                    <a:pt x="10489" y="29553"/>
                  </a:cubicBezTo>
                  <a:cubicBezTo>
                    <a:pt x="10509" y="29594"/>
                    <a:pt x="10530" y="29635"/>
                    <a:pt x="10550" y="29696"/>
                  </a:cubicBezTo>
                  <a:lnTo>
                    <a:pt x="10407" y="29696"/>
                  </a:lnTo>
                  <a:cubicBezTo>
                    <a:pt x="10367" y="29859"/>
                    <a:pt x="10306" y="30022"/>
                    <a:pt x="10265" y="30185"/>
                  </a:cubicBezTo>
                  <a:cubicBezTo>
                    <a:pt x="10285" y="30225"/>
                    <a:pt x="10326" y="30286"/>
                    <a:pt x="10346" y="30347"/>
                  </a:cubicBezTo>
                  <a:cubicBezTo>
                    <a:pt x="10285" y="30368"/>
                    <a:pt x="10244" y="30368"/>
                    <a:pt x="10204" y="30368"/>
                  </a:cubicBezTo>
                  <a:cubicBezTo>
                    <a:pt x="10163" y="30510"/>
                    <a:pt x="10143" y="30653"/>
                    <a:pt x="10102" y="30775"/>
                  </a:cubicBezTo>
                  <a:cubicBezTo>
                    <a:pt x="9939" y="31203"/>
                    <a:pt x="9857" y="31631"/>
                    <a:pt x="9735" y="32058"/>
                  </a:cubicBezTo>
                  <a:cubicBezTo>
                    <a:pt x="9735" y="32058"/>
                    <a:pt x="9735" y="32079"/>
                    <a:pt x="9756" y="32099"/>
                  </a:cubicBezTo>
                  <a:lnTo>
                    <a:pt x="9817" y="32099"/>
                  </a:lnTo>
                  <a:cubicBezTo>
                    <a:pt x="9837" y="32038"/>
                    <a:pt x="9857" y="31977"/>
                    <a:pt x="9878" y="31916"/>
                  </a:cubicBezTo>
                  <a:cubicBezTo>
                    <a:pt x="10020" y="31977"/>
                    <a:pt x="10102" y="32079"/>
                    <a:pt x="10183" y="32201"/>
                  </a:cubicBezTo>
                  <a:cubicBezTo>
                    <a:pt x="10081" y="32201"/>
                    <a:pt x="10020" y="32201"/>
                    <a:pt x="9959" y="32180"/>
                  </a:cubicBezTo>
                  <a:cubicBezTo>
                    <a:pt x="9878" y="32241"/>
                    <a:pt x="9796" y="32282"/>
                    <a:pt x="9654" y="32343"/>
                  </a:cubicBezTo>
                  <a:cubicBezTo>
                    <a:pt x="9776" y="32364"/>
                    <a:pt x="9857" y="32364"/>
                    <a:pt x="9919" y="32364"/>
                  </a:cubicBezTo>
                  <a:cubicBezTo>
                    <a:pt x="9919" y="32404"/>
                    <a:pt x="9919" y="32445"/>
                    <a:pt x="9939" y="32486"/>
                  </a:cubicBezTo>
                  <a:cubicBezTo>
                    <a:pt x="9980" y="32465"/>
                    <a:pt x="10041" y="32465"/>
                    <a:pt x="10061" y="32445"/>
                  </a:cubicBezTo>
                  <a:cubicBezTo>
                    <a:pt x="10143" y="32404"/>
                    <a:pt x="10143" y="32303"/>
                    <a:pt x="10244" y="32282"/>
                  </a:cubicBezTo>
                  <a:cubicBezTo>
                    <a:pt x="10326" y="32262"/>
                    <a:pt x="10367" y="32160"/>
                    <a:pt x="10428" y="32099"/>
                  </a:cubicBezTo>
                  <a:cubicBezTo>
                    <a:pt x="10407" y="32017"/>
                    <a:pt x="10387" y="31956"/>
                    <a:pt x="10346" y="31855"/>
                  </a:cubicBezTo>
                  <a:lnTo>
                    <a:pt x="10346" y="31855"/>
                  </a:lnTo>
                  <a:cubicBezTo>
                    <a:pt x="10407" y="31895"/>
                    <a:pt x="10428" y="31916"/>
                    <a:pt x="10468" y="31916"/>
                  </a:cubicBezTo>
                  <a:cubicBezTo>
                    <a:pt x="10489" y="31936"/>
                    <a:pt x="10530" y="31956"/>
                    <a:pt x="10591" y="31977"/>
                  </a:cubicBezTo>
                  <a:cubicBezTo>
                    <a:pt x="10509" y="32017"/>
                    <a:pt x="10468" y="32058"/>
                    <a:pt x="10428" y="32099"/>
                  </a:cubicBezTo>
                  <a:cubicBezTo>
                    <a:pt x="10448" y="32099"/>
                    <a:pt x="10489" y="32119"/>
                    <a:pt x="10509" y="32140"/>
                  </a:cubicBezTo>
                  <a:cubicBezTo>
                    <a:pt x="10509" y="32241"/>
                    <a:pt x="10448" y="32323"/>
                    <a:pt x="10509" y="32425"/>
                  </a:cubicBezTo>
                  <a:cubicBezTo>
                    <a:pt x="10550" y="32445"/>
                    <a:pt x="10591" y="32465"/>
                    <a:pt x="10631" y="32486"/>
                  </a:cubicBezTo>
                  <a:cubicBezTo>
                    <a:pt x="10645" y="32483"/>
                    <a:pt x="10658" y="32482"/>
                    <a:pt x="10671" y="32482"/>
                  </a:cubicBezTo>
                  <a:cubicBezTo>
                    <a:pt x="10750" y="32482"/>
                    <a:pt x="10803" y="32532"/>
                    <a:pt x="10855" y="32567"/>
                  </a:cubicBezTo>
                  <a:cubicBezTo>
                    <a:pt x="10815" y="32628"/>
                    <a:pt x="10937" y="32690"/>
                    <a:pt x="10876" y="32751"/>
                  </a:cubicBezTo>
                  <a:cubicBezTo>
                    <a:pt x="10869" y="32752"/>
                    <a:pt x="10863" y="32752"/>
                    <a:pt x="10857" y="32752"/>
                  </a:cubicBezTo>
                  <a:cubicBezTo>
                    <a:pt x="10766" y="32752"/>
                    <a:pt x="10765" y="32622"/>
                    <a:pt x="10670" y="32622"/>
                  </a:cubicBezTo>
                  <a:cubicBezTo>
                    <a:pt x="10658" y="32622"/>
                    <a:pt x="10646" y="32624"/>
                    <a:pt x="10631" y="32628"/>
                  </a:cubicBezTo>
                  <a:cubicBezTo>
                    <a:pt x="10692" y="32710"/>
                    <a:pt x="10733" y="32791"/>
                    <a:pt x="10774" y="32873"/>
                  </a:cubicBezTo>
                  <a:cubicBezTo>
                    <a:pt x="10733" y="32914"/>
                    <a:pt x="10713" y="32975"/>
                    <a:pt x="10672" y="33036"/>
                  </a:cubicBezTo>
                  <a:cubicBezTo>
                    <a:pt x="10625" y="32998"/>
                    <a:pt x="10586" y="32982"/>
                    <a:pt x="10554" y="32982"/>
                  </a:cubicBezTo>
                  <a:cubicBezTo>
                    <a:pt x="10518" y="32982"/>
                    <a:pt x="10490" y="33003"/>
                    <a:pt x="10468" y="33036"/>
                  </a:cubicBezTo>
                  <a:cubicBezTo>
                    <a:pt x="10489" y="33076"/>
                    <a:pt x="10509" y="33097"/>
                    <a:pt x="10530" y="33138"/>
                  </a:cubicBezTo>
                  <a:cubicBezTo>
                    <a:pt x="10448" y="33219"/>
                    <a:pt x="10448" y="33321"/>
                    <a:pt x="10448" y="33423"/>
                  </a:cubicBezTo>
                  <a:cubicBezTo>
                    <a:pt x="10407" y="33443"/>
                    <a:pt x="10367" y="33463"/>
                    <a:pt x="10306" y="33484"/>
                  </a:cubicBezTo>
                  <a:cubicBezTo>
                    <a:pt x="10367" y="33525"/>
                    <a:pt x="10407" y="33565"/>
                    <a:pt x="10448" y="33606"/>
                  </a:cubicBezTo>
                  <a:cubicBezTo>
                    <a:pt x="10428" y="33647"/>
                    <a:pt x="10407" y="33687"/>
                    <a:pt x="10387" y="33728"/>
                  </a:cubicBezTo>
                  <a:cubicBezTo>
                    <a:pt x="10369" y="33746"/>
                    <a:pt x="10383" y="33813"/>
                    <a:pt x="10329" y="33813"/>
                  </a:cubicBezTo>
                  <a:cubicBezTo>
                    <a:pt x="10322" y="33813"/>
                    <a:pt x="10314" y="33812"/>
                    <a:pt x="10306" y="33810"/>
                  </a:cubicBezTo>
                  <a:cubicBezTo>
                    <a:pt x="10285" y="33708"/>
                    <a:pt x="10326" y="33545"/>
                    <a:pt x="10204" y="33484"/>
                  </a:cubicBezTo>
                  <a:cubicBezTo>
                    <a:pt x="10081" y="33545"/>
                    <a:pt x="10163" y="33647"/>
                    <a:pt x="10143" y="33728"/>
                  </a:cubicBezTo>
                  <a:cubicBezTo>
                    <a:pt x="10102" y="33728"/>
                    <a:pt x="10081" y="33728"/>
                    <a:pt x="10020" y="33708"/>
                  </a:cubicBezTo>
                  <a:cubicBezTo>
                    <a:pt x="10000" y="33973"/>
                    <a:pt x="9959" y="34217"/>
                    <a:pt x="9919" y="34461"/>
                  </a:cubicBezTo>
                  <a:cubicBezTo>
                    <a:pt x="9837" y="34461"/>
                    <a:pt x="9756" y="34461"/>
                    <a:pt x="9674" y="34441"/>
                  </a:cubicBezTo>
                  <a:lnTo>
                    <a:pt x="9674" y="34441"/>
                  </a:lnTo>
                  <a:cubicBezTo>
                    <a:pt x="9695" y="34584"/>
                    <a:pt x="9817" y="34665"/>
                    <a:pt x="9898" y="34746"/>
                  </a:cubicBezTo>
                  <a:cubicBezTo>
                    <a:pt x="9898" y="34767"/>
                    <a:pt x="9898" y="34787"/>
                    <a:pt x="9898" y="34808"/>
                  </a:cubicBezTo>
                  <a:cubicBezTo>
                    <a:pt x="9857" y="34808"/>
                    <a:pt x="9796" y="34828"/>
                    <a:pt x="9695" y="34848"/>
                  </a:cubicBezTo>
                  <a:cubicBezTo>
                    <a:pt x="9776" y="34889"/>
                    <a:pt x="9837" y="34930"/>
                    <a:pt x="9878" y="34950"/>
                  </a:cubicBezTo>
                  <a:cubicBezTo>
                    <a:pt x="9878" y="35011"/>
                    <a:pt x="9919" y="35093"/>
                    <a:pt x="9837" y="35154"/>
                  </a:cubicBezTo>
                  <a:cubicBezTo>
                    <a:pt x="9776" y="35093"/>
                    <a:pt x="9695" y="35032"/>
                    <a:pt x="9613" y="34950"/>
                  </a:cubicBezTo>
                  <a:cubicBezTo>
                    <a:pt x="9613" y="34909"/>
                    <a:pt x="9613" y="34869"/>
                    <a:pt x="9613" y="34808"/>
                  </a:cubicBezTo>
                  <a:cubicBezTo>
                    <a:pt x="9552" y="34767"/>
                    <a:pt x="9491" y="34746"/>
                    <a:pt x="9450" y="34706"/>
                  </a:cubicBezTo>
                  <a:cubicBezTo>
                    <a:pt x="9430" y="34624"/>
                    <a:pt x="9430" y="34543"/>
                    <a:pt x="9409" y="34461"/>
                  </a:cubicBezTo>
                  <a:cubicBezTo>
                    <a:pt x="9409" y="34461"/>
                    <a:pt x="9389" y="34441"/>
                    <a:pt x="9369" y="34441"/>
                  </a:cubicBezTo>
                  <a:cubicBezTo>
                    <a:pt x="9328" y="34441"/>
                    <a:pt x="9267" y="34421"/>
                    <a:pt x="9206" y="34400"/>
                  </a:cubicBezTo>
                  <a:cubicBezTo>
                    <a:pt x="9185" y="34461"/>
                    <a:pt x="9185" y="34522"/>
                    <a:pt x="9185" y="34563"/>
                  </a:cubicBezTo>
                  <a:cubicBezTo>
                    <a:pt x="9267" y="34604"/>
                    <a:pt x="9389" y="34563"/>
                    <a:pt x="9369" y="34726"/>
                  </a:cubicBezTo>
                  <a:cubicBezTo>
                    <a:pt x="9267" y="34726"/>
                    <a:pt x="9165" y="34706"/>
                    <a:pt x="9043" y="34706"/>
                  </a:cubicBezTo>
                  <a:cubicBezTo>
                    <a:pt x="9022" y="34746"/>
                    <a:pt x="9002" y="34787"/>
                    <a:pt x="9002" y="34828"/>
                  </a:cubicBezTo>
                  <a:cubicBezTo>
                    <a:pt x="9002" y="34909"/>
                    <a:pt x="9002" y="34970"/>
                    <a:pt x="9002" y="35052"/>
                  </a:cubicBezTo>
                  <a:cubicBezTo>
                    <a:pt x="9063" y="35011"/>
                    <a:pt x="9124" y="34970"/>
                    <a:pt x="9206" y="34909"/>
                  </a:cubicBezTo>
                  <a:cubicBezTo>
                    <a:pt x="9206" y="34950"/>
                    <a:pt x="9206" y="34970"/>
                    <a:pt x="9206" y="35011"/>
                  </a:cubicBezTo>
                  <a:cubicBezTo>
                    <a:pt x="9167" y="35050"/>
                    <a:pt x="9128" y="35064"/>
                    <a:pt x="9084" y="35064"/>
                  </a:cubicBezTo>
                  <a:cubicBezTo>
                    <a:pt x="9059" y="35064"/>
                    <a:pt x="9032" y="35059"/>
                    <a:pt x="9002" y="35052"/>
                  </a:cubicBezTo>
                  <a:cubicBezTo>
                    <a:pt x="9002" y="35113"/>
                    <a:pt x="9002" y="35174"/>
                    <a:pt x="9002" y="35235"/>
                  </a:cubicBezTo>
                  <a:lnTo>
                    <a:pt x="8839" y="35235"/>
                  </a:lnTo>
                  <a:cubicBezTo>
                    <a:pt x="8697" y="35561"/>
                    <a:pt x="8636" y="35907"/>
                    <a:pt x="8574" y="36253"/>
                  </a:cubicBezTo>
                  <a:cubicBezTo>
                    <a:pt x="8554" y="36335"/>
                    <a:pt x="8534" y="36437"/>
                    <a:pt x="8513" y="36518"/>
                  </a:cubicBezTo>
                  <a:cubicBezTo>
                    <a:pt x="8432" y="36681"/>
                    <a:pt x="8411" y="36864"/>
                    <a:pt x="8432" y="37048"/>
                  </a:cubicBezTo>
                  <a:cubicBezTo>
                    <a:pt x="8371" y="37190"/>
                    <a:pt x="8330" y="37353"/>
                    <a:pt x="8269" y="37496"/>
                  </a:cubicBezTo>
                  <a:cubicBezTo>
                    <a:pt x="8330" y="37537"/>
                    <a:pt x="8391" y="37577"/>
                    <a:pt x="8432" y="37618"/>
                  </a:cubicBezTo>
                  <a:cubicBezTo>
                    <a:pt x="8503" y="37523"/>
                    <a:pt x="8533" y="37483"/>
                    <a:pt x="8570" y="37483"/>
                  </a:cubicBezTo>
                  <a:cubicBezTo>
                    <a:pt x="8596" y="37483"/>
                    <a:pt x="8626" y="37503"/>
                    <a:pt x="8676" y="37537"/>
                  </a:cubicBezTo>
                  <a:cubicBezTo>
                    <a:pt x="8636" y="37720"/>
                    <a:pt x="8411" y="37659"/>
                    <a:pt x="8310" y="37781"/>
                  </a:cubicBezTo>
                  <a:cubicBezTo>
                    <a:pt x="8350" y="37862"/>
                    <a:pt x="8391" y="37944"/>
                    <a:pt x="8432" y="38046"/>
                  </a:cubicBezTo>
                  <a:cubicBezTo>
                    <a:pt x="8350" y="38127"/>
                    <a:pt x="8289" y="38188"/>
                    <a:pt x="8228" y="38249"/>
                  </a:cubicBezTo>
                  <a:cubicBezTo>
                    <a:pt x="8249" y="38270"/>
                    <a:pt x="8289" y="38310"/>
                    <a:pt x="8289" y="38310"/>
                  </a:cubicBezTo>
                  <a:cubicBezTo>
                    <a:pt x="8289" y="38392"/>
                    <a:pt x="8289" y="38433"/>
                    <a:pt x="8310" y="38494"/>
                  </a:cubicBezTo>
                  <a:lnTo>
                    <a:pt x="8432" y="38494"/>
                  </a:lnTo>
                  <a:cubicBezTo>
                    <a:pt x="8432" y="38412"/>
                    <a:pt x="8411" y="38351"/>
                    <a:pt x="8411" y="38290"/>
                  </a:cubicBezTo>
                  <a:cubicBezTo>
                    <a:pt x="8473" y="38249"/>
                    <a:pt x="8534" y="38229"/>
                    <a:pt x="8554" y="38188"/>
                  </a:cubicBezTo>
                  <a:cubicBezTo>
                    <a:pt x="8569" y="38158"/>
                    <a:pt x="8590" y="38150"/>
                    <a:pt x="8612" y="38150"/>
                  </a:cubicBezTo>
                  <a:cubicBezTo>
                    <a:pt x="8636" y="38150"/>
                    <a:pt x="8662" y="38160"/>
                    <a:pt x="8684" y="38160"/>
                  </a:cubicBezTo>
                  <a:cubicBezTo>
                    <a:pt x="8696" y="38160"/>
                    <a:pt x="8708" y="38157"/>
                    <a:pt x="8717" y="38147"/>
                  </a:cubicBezTo>
                  <a:cubicBezTo>
                    <a:pt x="8717" y="38025"/>
                    <a:pt x="8697" y="37923"/>
                    <a:pt x="8697" y="37822"/>
                  </a:cubicBezTo>
                  <a:cubicBezTo>
                    <a:pt x="8717" y="37801"/>
                    <a:pt x="8737" y="37781"/>
                    <a:pt x="8778" y="37740"/>
                  </a:cubicBezTo>
                  <a:cubicBezTo>
                    <a:pt x="8798" y="37801"/>
                    <a:pt x="8819" y="37842"/>
                    <a:pt x="8819" y="37883"/>
                  </a:cubicBezTo>
                  <a:cubicBezTo>
                    <a:pt x="8858" y="37921"/>
                    <a:pt x="8896" y="37942"/>
                    <a:pt x="8935" y="37979"/>
                  </a:cubicBezTo>
                  <a:lnTo>
                    <a:pt x="8935" y="37979"/>
                  </a:lnTo>
                  <a:cubicBezTo>
                    <a:pt x="8930" y="37981"/>
                    <a:pt x="8925" y="37983"/>
                    <a:pt x="8921" y="37985"/>
                  </a:cubicBezTo>
                  <a:cubicBezTo>
                    <a:pt x="8961" y="38046"/>
                    <a:pt x="9022" y="38127"/>
                    <a:pt x="9063" y="38188"/>
                  </a:cubicBezTo>
                  <a:cubicBezTo>
                    <a:pt x="9043" y="38270"/>
                    <a:pt x="9022" y="38331"/>
                    <a:pt x="9043" y="38392"/>
                  </a:cubicBezTo>
                  <a:cubicBezTo>
                    <a:pt x="9043" y="38453"/>
                    <a:pt x="9084" y="38514"/>
                    <a:pt x="9084" y="38575"/>
                  </a:cubicBezTo>
                  <a:cubicBezTo>
                    <a:pt x="9104" y="38616"/>
                    <a:pt x="9104" y="38657"/>
                    <a:pt x="9104" y="38677"/>
                  </a:cubicBezTo>
                  <a:cubicBezTo>
                    <a:pt x="9043" y="38718"/>
                    <a:pt x="9002" y="38758"/>
                    <a:pt x="8941" y="38779"/>
                  </a:cubicBezTo>
                  <a:cubicBezTo>
                    <a:pt x="9002" y="38840"/>
                    <a:pt x="9043" y="38881"/>
                    <a:pt x="9084" y="38942"/>
                  </a:cubicBezTo>
                  <a:cubicBezTo>
                    <a:pt x="9022" y="38962"/>
                    <a:pt x="8961" y="38982"/>
                    <a:pt x="8900" y="39023"/>
                  </a:cubicBezTo>
                  <a:cubicBezTo>
                    <a:pt x="8900" y="39052"/>
                    <a:pt x="8900" y="39071"/>
                    <a:pt x="8900" y="39105"/>
                  </a:cubicBezTo>
                  <a:cubicBezTo>
                    <a:pt x="8819" y="39105"/>
                    <a:pt x="8737" y="39084"/>
                    <a:pt x="8676" y="39064"/>
                  </a:cubicBezTo>
                  <a:cubicBezTo>
                    <a:pt x="8639" y="39045"/>
                    <a:pt x="8653" y="38959"/>
                    <a:pt x="8594" y="38959"/>
                  </a:cubicBezTo>
                  <a:cubicBezTo>
                    <a:pt x="8588" y="38959"/>
                    <a:pt x="8582" y="38960"/>
                    <a:pt x="8574" y="38962"/>
                  </a:cubicBezTo>
                  <a:cubicBezTo>
                    <a:pt x="8574" y="39003"/>
                    <a:pt x="8595" y="39023"/>
                    <a:pt x="8595" y="39044"/>
                  </a:cubicBezTo>
                  <a:cubicBezTo>
                    <a:pt x="8545" y="39056"/>
                    <a:pt x="8503" y="39076"/>
                    <a:pt x="8460" y="39076"/>
                  </a:cubicBezTo>
                  <a:cubicBezTo>
                    <a:pt x="8432" y="39076"/>
                    <a:pt x="8403" y="39068"/>
                    <a:pt x="8371" y="39044"/>
                  </a:cubicBezTo>
                  <a:cubicBezTo>
                    <a:pt x="8334" y="39025"/>
                    <a:pt x="8305" y="39016"/>
                    <a:pt x="8279" y="39016"/>
                  </a:cubicBezTo>
                  <a:cubicBezTo>
                    <a:pt x="8219" y="39016"/>
                    <a:pt x="8177" y="39066"/>
                    <a:pt x="8106" y="39166"/>
                  </a:cubicBezTo>
                  <a:cubicBezTo>
                    <a:pt x="8106" y="39206"/>
                    <a:pt x="8147" y="39247"/>
                    <a:pt x="8126" y="39288"/>
                  </a:cubicBezTo>
                  <a:cubicBezTo>
                    <a:pt x="8126" y="39369"/>
                    <a:pt x="8065" y="39451"/>
                    <a:pt x="8065" y="39532"/>
                  </a:cubicBezTo>
                  <a:cubicBezTo>
                    <a:pt x="8065" y="39655"/>
                    <a:pt x="8086" y="39777"/>
                    <a:pt x="8106" y="39899"/>
                  </a:cubicBezTo>
                  <a:cubicBezTo>
                    <a:pt x="8106" y="39919"/>
                    <a:pt x="8106" y="39940"/>
                    <a:pt x="8106" y="39960"/>
                  </a:cubicBezTo>
                  <a:cubicBezTo>
                    <a:pt x="8065" y="39899"/>
                    <a:pt x="8025" y="39879"/>
                    <a:pt x="7984" y="39838"/>
                  </a:cubicBezTo>
                  <a:cubicBezTo>
                    <a:pt x="7963" y="39838"/>
                    <a:pt x="7923" y="39858"/>
                    <a:pt x="7902" y="39858"/>
                  </a:cubicBezTo>
                  <a:cubicBezTo>
                    <a:pt x="7923" y="39919"/>
                    <a:pt x="7963" y="39980"/>
                    <a:pt x="7984" y="40021"/>
                  </a:cubicBezTo>
                  <a:cubicBezTo>
                    <a:pt x="7984" y="40103"/>
                    <a:pt x="7984" y="40184"/>
                    <a:pt x="7984" y="40245"/>
                  </a:cubicBezTo>
                  <a:cubicBezTo>
                    <a:pt x="7984" y="40306"/>
                    <a:pt x="7984" y="40367"/>
                    <a:pt x="7984" y="40428"/>
                  </a:cubicBezTo>
                  <a:lnTo>
                    <a:pt x="7780" y="40428"/>
                  </a:lnTo>
                  <a:cubicBezTo>
                    <a:pt x="7821" y="40490"/>
                    <a:pt x="7841" y="40551"/>
                    <a:pt x="7882" y="40612"/>
                  </a:cubicBezTo>
                  <a:cubicBezTo>
                    <a:pt x="7841" y="40693"/>
                    <a:pt x="7739" y="40754"/>
                    <a:pt x="7841" y="40856"/>
                  </a:cubicBezTo>
                  <a:cubicBezTo>
                    <a:pt x="7862" y="40870"/>
                    <a:pt x="7887" y="40872"/>
                    <a:pt x="7912" y="40872"/>
                  </a:cubicBezTo>
                  <a:cubicBezTo>
                    <a:pt x="7925" y="40872"/>
                    <a:pt x="7938" y="40871"/>
                    <a:pt x="7951" y="40871"/>
                  </a:cubicBezTo>
                  <a:cubicBezTo>
                    <a:pt x="7989" y="40871"/>
                    <a:pt x="8025" y="40876"/>
                    <a:pt x="8045" y="40917"/>
                  </a:cubicBezTo>
                  <a:cubicBezTo>
                    <a:pt x="8004" y="40972"/>
                    <a:pt x="7954" y="40990"/>
                    <a:pt x="7908" y="40990"/>
                  </a:cubicBezTo>
                  <a:cubicBezTo>
                    <a:pt x="7884" y="40990"/>
                    <a:pt x="7862" y="40985"/>
                    <a:pt x="7841" y="40978"/>
                  </a:cubicBezTo>
                  <a:cubicBezTo>
                    <a:pt x="7821" y="40978"/>
                    <a:pt x="7801" y="40999"/>
                    <a:pt x="7780" y="41019"/>
                  </a:cubicBezTo>
                  <a:cubicBezTo>
                    <a:pt x="7801" y="41080"/>
                    <a:pt x="7821" y="41162"/>
                    <a:pt x="7841" y="41223"/>
                  </a:cubicBezTo>
                  <a:cubicBezTo>
                    <a:pt x="7882" y="41202"/>
                    <a:pt x="7902" y="41182"/>
                    <a:pt x="7943" y="41162"/>
                  </a:cubicBezTo>
                  <a:lnTo>
                    <a:pt x="7943" y="41162"/>
                  </a:lnTo>
                  <a:cubicBezTo>
                    <a:pt x="7963" y="41284"/>
                    <a:pt x="7923" y="41365"/>
                    <a:pt x="7841" y="41426"/>
                  </a:cubicBezTo>
                  <a:cubicBezTo>
                    <a:pt x="7801" y="41467"/>
                    <a:pt x="7760" y="41487"/>
                    <a:pt x="7719" y="41528"/>
                  </a:cubicBezTo>
                  <a:cubicBezTo>
                    <a:pt x="7780" y="41528"/>
                    <a:pt x="7841" y="41549"/>
                    <a:pt x="7902" y="41549"/>
                  </a:cubicBezTo>
                  <a:cubicBezTo>
                    <a:pt x="7923" y="41630"/>
                    <a:pt x="7923" y="41691"/>
                    <a:pt x="7841" y="41732"/>
                  </a:cubicBezTo>
                  <a:lnTo>
                    <a:pt x="7862" y="41732"/>
                  </a:lnTo>
                  <a:cubicBezTo>
                    <a:pt x="7882" y="41773"/>
                    <a:pt x="7882" y="41834"/>
                    <a:pt x="7821" y="41854"/>
                  </a:cubicBezTo>
                  <a:lnTo>
                    <a:pt x="7678" y="41793"/>
                  </a:lnTo>
                  <a:lnTo>
                    <a:pt x="7678" y="41793"/>
                  </a:lnTo>
                  <a:cubicBezTo>
                    <a:pt x="7638" y="42139"/>
                    <a:pt x="7699" y="42424"/>
                    <a:pt x="7760" y="42730"/>
                  </a:cubicBezTo>
                  <a:cubicBezTo>
                    <a:pt x="7902" y="42811"/>
                    <a:pt x="8045" y="42893"/>
                    <a:pt x="8187" y="42974"/>
                  </a:cubicBezTo>
                  <a:cubicBezTo>
                    <a:pt x="8249" y="42933"/>
                    <a:pt x="8330" y="42893"/>
                    <a:pt x="8411" y="42852"/>
                  </a:cubicBezTo>
                  <a:cubicBezTo>
                    <a:pt x="8432" y="42770"/>
                    <a:pt x="8452" y="42709"/>
                    <a:pt x="8452" y="42669"/>
                  </a:cubicBezTo>
                  <a:cubicBezTo>
                    <a:pt x="8615" y="42628"/>
                    <a:pt x="8737" y="42587"/>
                    <a:pt x="8860" y="42567"/>
                  </a:cubicBezTo>
                  <a:cubicBezTo>
                    <a:pt x="8819" y="42424"/>
                    <a:pt x="8860" y="42302"/>
                    <a:pt x="8921" y="42180"/>
                  </a:cubicBezTo>
                  <a:cubicBezTo>
                    <a:pt x="8880" y="42119"/>
                    <a:pt x="8819" y="42058"/>
                    <a:pt x="8860" y="41976"/>
                  </a:cubicBezTo>
                  <a:lnTo>
                    <a:pt x="8860" y="41976"/>
                  </a:lnTo>
                  <a:cubicBezTo>
                    <a:pt x="8900" y="41997"/>
                    <a:pt x="8941" y="42017"/>
                    <a:pt x="9002" y="42037"/>
                  </a:cubicBezTo>
                  <a:cubicBezTo>
                    <a:pt x="9043" y="41956"/>
                    <a:pt x="9084" y="41874"/>
                    <a:pt x="9145" y="41793"/>
                  </a:cubicBezTo>
                  <a:cubicBezTo>
                    <a:pt x="9104" y="41711"/>
                    <a:pt x="9063" y="41610"/>
                    <a:pt x="9022" y="41508"/>
                  </a:cubicBezTo>
                  <a:cubicBezTo>
                    <a:pt x="9084" y="41447"/>
                    <a:pt x="9124" y="41386"/>
                    <a:pt x="9185" y="41304"/>
                  </a:cubicBezTo>
                  <a:cubicBezTo>
                    <a:pt x="9226" y="41345"/>
                    <a:pt x="9267" y="41386"/>
                    <a:pt x="9308" y="41406"/>
                  </a:cubicBezTo>
                  <a:cubicBezTo>
                    <a:pt x="9328" y="41416"/>
                    <a:pt x="9348" y="41416"/>
                    <a:pt x="9371" y="41416"/>
                  </a:cubicBezTo>
                  <a:cubicBezTo>
                    <a:pt x="9394" y="41416"/>
                    <a:pt x="9420" y="41416"/>
                    <a:pt x="9450" y="41426"/>
                  </a:cubicBezTo>
                  <a:lnTo>
                    <a:pt x="9450" y="41752"/>
                  </a:lnTo>
                  <a:cubicBezTo>
                    <a:pt x="9430" y="41773"/>
                    <a:pt x="9389" y="41793"/>
                    <a:pt x="9348" y="41834"/>
                  </a:cubicBezTo>
                  <a:lnTo>
                    <a:pt x="9348" y="42017"/>
                  </a:lnTo>
                  <a:cubicBezTo>
                    <a:pt x="9308" y="42037"/>
                    <a:pt x="9246" y="42037"/>
                    <a:pt x="9185" y="42058"/>
                  </a:cubicBezTo>
                  <a:cubicBezTo>
                    <a:pt x="9246" y="42098"/>
                    <a:pt x="9308" y="42139"/>
                    <a:pt x="9369" y="42180"/>
                  </a:cubicBezTo>
                  <a:cubicBezTo>
                    <a:pt x="9328" y="42221"/>
                    <a:pt x="9267" y="42282"/>
                    <a:pt x="9226" y="42322"/>
                  </a:cubicBezTo>
                  <a:cubicBezTo>
                    <a:pt x="9185" y="42384"/>
                    <a:pt x="9145" y="42445"/>
                    <a:pt x="9104" y="42506"/>
                  </a:cubicBezTo>
                  <a:cubicBezTo>
                    <a:pt x="9099" y="42511"/>
                    <a:pt x="9092" y="42513"/>
                    <a:pt x="9086" y="42513"/>
                  </a:cubicBezTo>
                  <a:cubicBezTo>
                    <a:pt x="9058" y="42513"/>
                    <a:pt x="9021" y="42475"/>
                    <a:pt x="8989" y="42475"/>
                  </a:cubicBezTo>
                  <a:cubicBezTo>
                    <a:pt x="8971" y="42475"/>
                    <a:pt x="8954" y="42488"/>
                    <a:pt x="8941" y="42526"/>
                  </a:cubicBezTo>
                  <a:lnTo>
                    <a:pt x="9002" y="42587"/>
                  </a:lnTo>
                  <a:cubicBezTo>
                    <a:pt x="8961" y="42669"/>
                    <a:pt x="8900" y="42730"/>
                    <a:pt x="8860" y="42791"/>
                  </a:cubicBezTo>
                  <a:cubicBezTo>
                    <a:pt x="8798" y="42852"/>
                    <a:pt x="8676" y="42832"/>
                    <a:pt x="8656" y="42933"/>
                  </a:cubicBezTo>
                  <a:cubicBezTo>
                    <a:pt x="8737" y="43035"/>
                    <a:pt x="8819" y="43117"/>
                    <a:pt x="8921" y="43198"/>
                  </a:cubicBezTo>
                  <a:cubicBezTo>
                    <a:pt x="8900" y="43280"/>
                    <a:pt x="8900" y="43361"/>
                    <a:pt x="8880" y="43463"/>
                  </a:cubicBezTo>
                  <a:cubicBezTo>
                    <a:pt x="8921" y="43463"/>
                    <a:pt x="8961" y="43483"/>
                    <a:pt x="9002" y="43483"/>
                  </a:cubicBezTo>
                  <a:cubicBezTo>
                    <a:pt x="9002" y="43422"/>
                    <a:pt x="9002" y="43381"/>
                    <a:pt x="9002" y="43320"/>
                  </a:cubicBezTo>
                  <a:cubicBezTo>
                    <a:pt x="9063" y="43381"/>
                    <a:pt x="9104" y="43422"/>
                    <a:pt x="9145" y="43463"/>
                  </a:cubicBezTo>
                  <a:cubicBezTo>
                    <a:pt x="9206" y="43483"/>
                    <a:pt x="9287" y="43463"/>
                    <a:pt x="9308" y="43565"/>
                  </a:cubicBezTo>
                  <a:cubicBezTo>
                    <a:pt x="9246" y="43585"/>
                    <a:pt x="9185" y="43626"/>
                    <a:pt x="9124" y="43667"/>
                  </a:cubicBezTo>
                  <a:cubicBezTo>
                    <a:pt x="9287" y="43850"/>
                    <a:pt x="9328" y="43992"/>
                    <a:pt x="9246" y="44074"/>
                  </a:cubicBezTo>
                  <a:cubicBezTo>
                    <a:pt x="9226" y="44053"/>
                    <a:pt x="9206" y="44033"/>
                    <a:pt x="9185" y="44013"/>
                  </a:cubicBezTo>
                  <a:cubicBezTo>
                    <a:pt x="9167" y="43994"/>
                    <a:pt x="9153" y="43984"/>
                    <a:pt x="9141" y="43984"/>
                  </a:cubicBezTo>
                  <a:cubicBezTo>
                    <a:pt x="9126" y="43984"/>
                    <a:pt x="9115" y="43999"/>
                    <a:pt x="9104" y="44033"/>
                  </a:cubicBezTo>
                  <a:cubicBezTo>
                    <a:pt x="9206" y="44135"/>
                    <a:pt x="9328" y="44237"/>
                    <a:pt x="9450" y="44339"/>
                  </a:cubicBezTo>
                  <a:lnTo>
                    <a:pt x="9450" y="44461"/>
                  </a:lnTo>
                  <a:cubicBezTo>
                    <a:pt x="9532" y="44522"/>
                    <a:pt x="9593" y="44603"/>
                    <a:pt x="9654" y="44664"/>
                  </a:cubicBezTo>
                  <a:cubicBezTo>
                    <a:pt x="9593" y="44766"/>
                    <a:pt x="9654" y="44848"/>
                    <a:pt x="9695" y="44950"/>
                  </a:cubicBezTo>
                  <a:cubicBezTo>
                    <a:pt x="9756" y="45011"/>
                    <a:pt x="9837" y="45072"/>
                    <a:pt x="9898" y="45133"/>
                  </a:cubicBezTo>
                  <a:cubicBezTo>
                    <a:pt x="9980" y="45133"/>
                    <a:pt x="10041" y="45113"/>
                    <a:pt x="10102" y="45113"/>
                  </a:cubicBezTo>
                  <a:cubicBezTo>
                    <a:pt x="10081" y="45051"/>
                    <a:pt x="10081" y="44990"/>
                    <a:pt x="10081" y="44929"/>
                  </a:cubicBezTo>
                  <a:cubicBezTo>
                    <a:pt x="10204" y="44868"/>
                    <a:pt x="10326" y="44807"/>
                    <a:pt x="10468" y="44746"/>
                  </a:cubicBezTo>
                  <a:cubicBezTo>
                    <a:pt x="10489" y="44746"/>
                    <a:pt x="10530" y="44746"/>
                    <a:pt x="10591" y="44766"/>
                  </a:cubicBezTo>
                  <a:cubicBezTo>
                    <a:pt x="10570" y="44705"/>
                    <a:pt x="10570" y="44644"/>
                    <a:pt x="10570" y="44624"/>
                  </a:cubicBezTo>
                  <a:cubicBezTo>
                    <a:pt x="10611" y="44563"/>
                    <a:pt x="10672" y="44502"/>
                    <a:pt x="10692" y="44440"/>
                  </a:cubicBezTo>
                  <a:cubicBezTo>
                    <a:pt x="10713" y="44176"/>
                    <a:pt x="10876" y="44053"/>
                    <a:pt x="11079" y="43911"/>
                  </a:cubicBezTo>
                  <a:cubicBezTo>
                    <a:pt x="11096" y="43945"/>
                    <a:pt x="11127" y="43979"/>
                    <a:pt x="11149" y="44001"/>
                  </a:cubicBezTo>
                  <a:lnTo>
                    <a:pt x="11149" y="44001"/>
                  </a:lnTo>
                  <a:cubicBezTo>
                    <a:pt x="11409" y="43637"/>
                    <a:pt x="11570" y="43234"/>
                    <a:pt x="11711" y="42832"/>
                  </a:cubicBezTo>
                  <a:cubicBezTo>
                    <a:pt x="11711" y="42791"/>
                    <a:pt x="11731" y="42730"/>
                    <a:pt x="11751" y="42709"/>
                  </a:cubicBezTo>
                  <a:cubicBezTo>
                    <a:pt x="11853" y="42628"/>
                    <a:pt x="11813" y="42485"/>
                    <a:pt x="11914" y="42384"/>
                  </a:cubicBezTo>
                  <a:cubicBezTo>
                    <a:pt x="11975" y="42302"/>
                    <a:pt x="11914" y="42180"/>
                    <a:pt x="11894" y="42078"/>
                  </a:cubicBezTo>
                  <a:cubicBezTo>
                    <a:pt x="11894" y="42058"/>
                    <a:pt x="11894" y="42037"/>
                    <a:pt x="11894" y="42037"/>
                  </a:cubicBezTo>
                  <a:cubicBezTo>
                    <a:pt x="11914" y="42017"/>
                    <a:pt x="11955" y="42017"/>
                    <a:pt x="11975" y="41997"/>
                  </a:cubicBezTo>
                  <a:cubicBezTo>
                    <a:pt x="11955" y="41956"/>
                    <a:pt x="11955" y="41915"/>
                    <a:pt x="11955" y="41854"/>
                  </a:cubicBezTo>
                  <a:lnTo>
                    <a:pt x="12098" y="41854"/>
                  </a:lnTo>
                  <a:cubicBezTo>
                    <a:pt x="12118" y="41813"/>
                    <a:pt x="12179" y="41773"/>
                    <a:pt x="12200" y="41711"/>
                  </a:cubicBezTo>
                  <a:cubicBezTo>
                    <a:pt x="12220" y="41650"/>
                    <a:pt x="12240" y="41589"/>
                    <a:pt x="12261" y="41528"/>
                  </a:cubicBezTo>
                  <a:cubicBezTo>
                    <a:pt x="12281" y="41467"/>
                    <a:pt x="12301" y="41426"/>
                    <a:pt x="12322" y="41365"/>
                  </a:cubicBezTo>
                  <a:cubicBezTo>
                    <a:pt x="12261" y="41284"/>
                    <a:pt x="12179" y="41223"/>
                    <a:pt x="12138" y="41182"/>
                  </a:cubicBezTo>
                  <a:cubicBezTo>
                    <a:pt x="12118" y="41080"/>
                    <a:pt x="12159" y="41019"/>
                    <a:pt x="12200" y="40958"/>
                  </a:cubicBezTo>
                  <a:cubicBezTo>
                    <a:pt x="12240" y="40897"/>
                    <a:pt x="12261" y="40815"/>
                    <a:pt x="12281" y="40754"/>
                  </a:cubicBezTo>
                  <a:cubicBezTo>
                    <a:pt x="12301" y="40673"/>
                    <a:pt x="12342" y="40591"/>
                    <a:pt x="12362" y="40530"/>
                  </a:cubicBezTo>
                  <a:cubicBezTo>
                    <a:pt x="12383" y="40449"/>
                    <a:pt x="12383" y="40367"/>
                    <a:pt x="12464" y="40347"/>
                  </a:cubicBezTo>
                  <a:cubicBezTo>
                    <a:pt x="12485" y="40367"/>
                    <a:pt x="12505" y="40367"/>
                    <a:pt x="12566" y="40388"/>
                  </a:cubicBezTo>
                  <a:cubicBezTo>
                    <a:pt x="12546" y="40245"/>
                    <a:pt x="12546" y="40123"/>
                    <a:pt x="12525" y="39960"/>
                  </a:cubicBezTo>
                  <a:cubicBezTo>
                    <a:pt x="12648" y="39756"/>
                    <a:pt x="12770" y="39532"/>
                    <a:pt x="12892" y="39308"/>
                  </a:cubicBezTo>
                  <a:cubicBezTo>
                    <a:pt x="12912" y="39349"/>
                    <a:pt x="12933" y="39369"/>
                    <a:pt x="12973" y="39410"/>
                  </a:cubicBezTo>
                  <a:cubicBezTo>
                    <a:pt x="13014" y="39390"/>
                    <a:pt x="13055" y="39349"/>
                    <a:pt x="13116" y="39329"/>
                  </a:cubicBezTo>
                  <a:cubicBezTo>
                    <a:pt x="13034" y="39268"/>
                    <a:pt x="12933" y="39288"/>
                    <a:pt x="12912" y="39145"/>
                  </a:cubicBezTo>
                  <a:cubicBezTo>
                    <a:pt x="13014" y="39003"/>
                    <a:pt x="12973" y="38779"/>
                    <a:pt x="13116" y="38616"/>
                  </a:cubicBezTo>
                  <a:cubicBezTo>
                    <a:pt x="13157" y="38657"/>
                    <a:pt x="13197" y="38677"/>
                    <a:pt x="13238" y="38718"/>
                  </a:cubicBezTo>
                  <a:cubicBezTo>
                    <a:pt x="13259" y="38657"/>
                    <a:pt x="13279" y="38596"/>
                    <a:pt x="13320" y="38534"/>
                  </a:cubicBezTo>
                  <a:cubicBezTo>
                    <a:pt x="13340" y="38555"/>
                    <a:pt x="13381" y="38555"/>
                    <a:pt x="13442" y="38575"/>
                  </a:cubicBezTo>
                  <a:cubicBezTo>
                    <a:pt x="13421" y="38473"/>
                    <a:pt x="13421" y="38412"/>
                    <a:pt x="13401" y="38331"/>
                  </a:cubicBezTo>
                  <a:cubicBezTo>
                    <a:pt x="13564" y="38331"/>
                    <a:pt x="13442" y="38188"/>
                    <a:pt x="13503" y="38127"/>
                  </a:cubicBezTo>
                  <a:cubicBezTo>
                    <a:pt x="13523" y="38107"/>
                    <a:pt x="13564" y="38107"/>
                    <a:pt x="13605" y="38107"/>
                  </a:cubicBezTo>
                  <a:cubicBezTo>
                    <a:pt x="13605" y="38066"/>
                    <a:pt x="13605" y="38025"/>
                    <a:pt x="13625" y="37985"/>
                  </a:cubicBezTo>
                  <a:cubicBezTo>
                    <a:pt x="13645" y="37923"/>
                    <a:pt x="13686" y="37883"/>
                    <a:pt x="13707" y="37862"/>
                  </a:cubicBezTo>
                  <a:cubicBezTo>
                    <a:pt x="13686" y="37740"/>
                    <a:pt x="13523" y="37699"/>
                    <a:pt x="13645" y="37577"/>
                  </a:cubicBezTo>
                  <a:lnTo>
                    <a:pt x="13645" y="37577"/>
                  </a:lnTo>
                  <a:cubicBezTo>
                    <a:pt x="13686" y="37598"/>
                    <a:pt x="13707" y="37638"/>
                    <a:pt x="13747" y="37659"/>
                  </a:cubicBezTo>
                  <a:cubicBezTo>
                    <a:pt x="13768" y="37577"/>
                    <a:pt x="13788" y="37516"/>
                    <a:pt x="13808" y="37455"/>
                  </a:cubicBezTo>
                  <a:cubicBezTo>
                    <a:pt x="13849" y="37353"/>
                    <a:pt x="13910" y="37231"/>
                    <a:pt x="13951" y="37129"/>
                  </a:cubicBezTo>
                  <a:cubicBezTo>
                    <a:pt x="14094" y="36824"/>
                    <a:pt x="14236" y="36518"/>
                    <a:pt x="14338" y="36192"/>
                  </a:cubicBezTo>
                  <a:cubicBezTo>
                    <a:pt x="14358" y="36050"/>
                    <a:pt x="14399" y="35928"/>
                    <a:pt x="14480" y="35826"/>
                  </a:cubicBezTo>
                  <a:cubicBezTo>
                    <a:pt x="14460" y="35744"/>
                    <a:pt x="14460" y="35683"/>
                    <a:pt x="14440" y="35602"/>
                  </a:cubicBezTo>
                  <a:lnTo>
                    <a:pt x="14440" y="35602"/>
                  </a:lnTo>
                  <a:cubicBezTo>
                    <a:pt x="14459" y="35608"/>
                    <a:pt x="14476" y="35611"/>
                    <a:pt x="14490" y="35611"/>
                  </a:cubicBezTo>
                  <a:cubicBezTo>
                    <a:pt x="14562" y="35611"/>
                    <a:pt x="14562" y="35534"/>
                    <a:pt x="14562" y="35500"/>
                  </a:cubicBezTo>
                  <a:cubicBezTo>
                    <a:pt x="14582" y="35235"/>
                    <a:pt x="14786" y="35032"/>
                    <a:pt x="14847" y="34767"/>
                  </a:cubicBezTo>
                  <a:cubicBezTo>
                    <a:pt x="14928" y="34522"/>
                    <a:pt x="15071" y="34298"/>
                    <a:pt x="15173" y="34054"/>
                  </a:cubicBezTo>
                  <a:cubicBezTo>
                    <a:pt x="15214" y="33952"/>
                    <a:pt x="15254" y="33830"/>
                    <a:pt x="15234" y="33708"/>
                  </a:cubicBezTo>
                  <a:cubicBezTo>
                    <a:pt x="15254" y="33687"/>
                    <a:pt x="15315" y="33647"/>
                    <a:pt x="15315" y="33606"/>
                  </a:cubicBezTo>
                  <a:cubicBezTo>
                    <a:pt x="15458" y="33260"/>
                    <a:pt x="15662" y="32954"/>
                    <a:pt x="15723" y="32588"/>
                  </a:cubicBezTo>
                  <a:cubicBezTo>
                    <a:pt x="15743" y="32527"/>
                    <a:pt x="15763" y="32465"/>
                    <a:pt x="15804" y="32404"/>
                  </a:cubicBezTo>
                  <a:cubicBezTo>
                    <a:pt x="15865" y="32262"/>
                    <a:pt x="15967" y="32140"/>
                    <a:pt x="16008" y="31997"/>
                  </a:cubicBezTo>
                  <a:cubicBezTo>
                    <a:pt x="16069" y="31814"/>
                    <a:pt x="16232" y="31631"/>
                    <a:pt x="16171" y="31427"/>
                  </a:cubicBezTo>
                  <a:cubicBezTo>
                    <a:pt x="16273" y="31386"/>
                    <a:pt x="16313" y="31305"/>
                    <a:pt x="16313" y="31182"/>
                  </a:cubicBezTo>
                  <a:cubicBezTo>
                    <a:pt x="16304" y="31181"/>
                    <a:pt x="16294" y="31180"/>
                    <a:pt x="16284" y="31180"/>
                  </a:cubicBezTo>
                  <a:cubicBezTo>
                    <a:pt x="16227" y="31180"/>
                    <a:pt x="16171" y="31208"/>
                    <a:pt x="16119" y="31208"/>
                  </a:cubicBezTo>
                  <a:cubicBezTo>
                    <a:pt x="16087" y="31208"/>
                    <a:pt x="16056" y="31197"/>
                    <a:pt x="16028" y="31162"/>
                  </a:cubicBezTo>
                  <a:cubicBezTo>
                    <a:pt x="16069" y="31081"/>
                    <a:pt x="16110" y="30979"/>
                    <a:pt x="16150" y="30877"/>
                  </a:cubicBezTo>
                  <a:lnTo>
                    <a:pt x="16273" y="30877"/>
                  </a:lnTo>
                  <a:cubicBezTo>
                    <a:pt x="16273" y="30836"/>
                    <a:pt x="16293" y="30775"/>
                    <a:pt x="16293" y="30734"/>
                  </a:cubicBezTo>
                  <a:lnTo>
                    <a:pt x="16497" y="30734"/>
                  </a:lnTo>
                  <a:cubicBezTo>
                    <a:pt x="16517" y="30673"/>
                    <a:pt x="16537" y="30612"/>
                    <a:pt x="16537" y="30592"/>
                  </a:cubicBezTo>
                  <a:cubicBezTo>
                    <a:pt x="16476" y="30490"/>
                    <a:pt x="16436" y="30429"/>
                    <a:pt x="16415" y="30368"/>
                  </a:cubicBezTo>
                  <a:cubicBezTo>
                    <a:pt x="16436" y="30246"/>
                    <a:pt x="16476" y="30164"/>
                    <a:pt x="16497" y="30042"/>
                  </a:cubicBezTo>
                  <a:cubicBezTo>
                    <a:pt x="16517" y="30042"/>
                    <a:pt x="16558" y="30042"/>
                    <a:pt x="16578" y="30022"/>
                  </a:cubicBezTo>
                  <a:lnTo>
                    <a:pt x="16578" y="30022"/>
                  </a:lnTo>
                  <a:cubicBezTo>
                    <a:pt x="16639" y="30164"/>
                    <a:pt x="16558" y="30286"/>
                    <a:pt x="16497" y="30429"/>
                  </a:cubicBezTo>
                  <a:cubicBezTo>
                    <a:pt x="16578" y="30409"/>
                    <a:pt x="16619" y="30409"/>
                    <a:pt x="16660" y="30388"/>
                  </a:cubicBezTo>
                  <a:cubicBezTo>
                    <a:pt x="16741" y="30225"/>
                    <a:pt x="16700" y="30083"/>
                    <a:pt x="16680" y="29961"/>
                  </a:cubicBezTo>
                  <a:lnTo>
                    <a:pt x="16537" y="29961"/>
                  </a:lnTo>
                  <a:cubicBezTo>
                    <a:pt x="16598" y="29798"/>
                    <a:pt x="16639" y="29635"/>
                    <a:pt x="16700" y="29492"/>
                  </a:cubicBezTo>
                  <a:cubicBezTo>
                    <a:pt x="16782" y="29329"/>
                    <a:pt x="16863" y="29187"/>
                    <a:pt x="16924" y="29024"/>
                  </a:cubicBezTo>
                  <a:cubicBezTo>
                    <a:pt x="16985" y="28861"/>
                    <a:pt x="17067" y="28739"/>
                    <a:pt x="17108" y="28576"/>
                  </a:cubicBezTo>
                  <a:cubicBezTo>
                    <a:pt x="17162" y="28576"/>
                    <a:pt x="17216" y="28603"/>
                    <a:pt x="17271" y="28603"/>
                  </a:cubicBezTo>
                  <a:cubicBezTo>
                    <a:pt x="17298" y="28603"/>
                    <a:pt x="17325" y="28596"/>
                    <a:pt x="17352" y="28576"/>
                  </a:cubicBezTo>
                  <a:cubicBezTo>
                    <a:pt x="17352" y="28453"/>
                    <a:pt x="17230" y="28474"/>
                    <a:pt x="17189" y="28392"/>
                  </a:cubicBezTo>
                  <a:cubicBezTo>
                    <a:pt x="17209" y="28352"/>
                    <a:pt x="17230" y="28291"/>
                    <a:pt x="17271" y="28229"/>
                  </a:cubicBezTo>
                  <a:cubicBezTo>
                    <a:pt x="17311" y="28250"/>
                    <a:pt x="17332" y="28250"/>
                    <a:pt x="17352" y="28270"/>
                  </a:cubicBezTo>
                  <a:cubicBezTo>
                    <a:pt x="17352" y="28005"/>
                    <a:pt x="17372" y="27781"/>
                    <a:pt x="17576" y="27639"/>
                  </a:cubicBezTo>
                  <a:cubicBezTo>
                    <a:pt x="17617" y="27517"/>
                    <a:pt x="17637" y="27415"/>
                    <a:pt x="17657" y="27333"/>
                  </a:cubicBezTo>
                  <a:cubicBezTo>
                    <a:pt x="17698" y="27232"/>
                    <a:pt x="17759" y="27150"/>
                    <a:pt x="17800" y="27048"/>
                  </a:cubicBezTo>
                  <a:cubicBezTo>
                    <a:pt x="17861" y="26946"/>
                    <a:pt x="17922" y="26824"/>
                    <a:pt x="18065" y="26784"/>
                  </a:cubicBezTo>
                  <a:cubicBezTo>
                    <a:pt x="18138" y="26747"/>
                    <a:pt x="18194" y="26678"/>
                    <a:pt x="18264" y="26605"/>
                  </a:cubicBezTo>
                  <a:lnTo>
                    <a:pt x="18264" y="26605"/>
                  </a:lnTo>
                  <a:cubicBezTo>
                    <a:pt x="18244" y="26611"/>
                    <a:pt x="18221" y="26621"/>
                    <a:pt x="18207" y="26621"/>
                  </a:cubicBezTo>
                  <a:cubicBezTo>
                    <a:pt x="18085" y="26519"/>
                    <a:pt x="18207" y="26397"/>
                    <a:pt x="18146" y="26295"/>
                  </a:cubicBezTo>
                  <a:cubicBezTo>
                    <a:pt x="18187" y="26274"/>
                    <a:pt x="18228" y="26234"/>
                    <a:pt x="18268" y="26213"/>
                  </a:cubicBezTo>
                  <a:cubicBezTo>
                    <a:pt x="18268" y="26010"/>
                    <a:pt x="18350" y="25826"/>
                    <a:pt x="18472" y="25663"/>
                  </a:cubicBezTo>
                  <a:cubicBezTo>
                    <a:pt x="18492" y="25623"/>
                    <a:pt x="18513" y="25582"/>
                    <a:pt x="18513" y="25541"/>
                  </a:cubicBezTo>
                  <a:cubicBezTo>
                    <a:pt x="18513" y="25439"/>
                    <a:pt x="18574" y="25358"/>
                    <a:pt x="18635" y="25276"/>
                  </a:cubicBezTo>
                  <a:cubicBezTo>
                    <a:pt x="18696" y="25195"/>
                    <a:pt x="18717" y="25093"/>
                    <a:pt x="18757" y="25012"/>
                  </a:cubicBezTo>
                  <a:cubicBezTo>
                    <a:pt x="18778" y="24951"/>
                    <a:pt x="18818" y="24890"/>
                    <a:pt x="18839" y="24828"/>
                  </a:cubicBezTo>
                  <a:cubicBezTo>
                    <a:pt x="18900" y="24727"/>
                    <a:pt x="18941" y="24625"/>
                    <a:pt x="19002" y="24543"/>
                  </a:cubicBezTo>
                  <a:cubicBezTo>
                    <a:pt x="19144" y="24340"/>
                    <a:pt x="19165" y="24075"/>
                    <a:pt x="19327" y="23912"/>
                  </a:cubicBezTo>
                  <a:cubicBezTo>
                    <a:pt x="19348" y="23871"/>
                    <a:pt x="19368" y="23831"/>
                    <a:pt x="19389" y="23810"/>
                  </a:cubicBezTo>
                  <a:cubicBezTo>
                    <a:pt x="19490" y="23545"/>
                    <a:pt x="19613" y="23260"/>
                    <a:pt x="19755" y="23016"/>
                  </a:cubicBezTo>
                  <a:cubicBezTo>
                    <a:pt x="19837" y="22833"/>
                    <a:pt x="19898" y="22670"/>
                    <a:pt x="19918" y="22486"/>
                  </a:cubicBezTo>
                  <a:cubicBezTo>
                    <a:pt x="19979" y="22425"/>
                    <a:pt x="20020" y="22385"/>
                    <a:pt x="20061" y="22344"/>
                  </a:cubicBezTo>
                  <a:cubicBezTo>
                    <a:pt x="20305" y="22120"/>
                    <a:pt x="20386" y="21794"/>
                    <a:pt x="20570" y="21529"/>
                  </a:cubicBezTo>
                  <a:cubicBezTo>
                    <a:pt x="20590" y="21387"/>
                    <a:pt x="20692" y="21285"/>
                    <a:pt x="20794" y="21203"/>
                  </a:cubicBezTo>
                  <a:lnTo>
                    <a:pt x="20835" y="21163"/>
                  </a:lnTo>
                  <a:cubicBezTo>
                    <a:pt x="20835" y="21102"/>
                    <a:pt x="20855" y="21061"/>
                    <a:pt x="20875" y="21000"/>
                  </a:cubicBezTo>
                  <a:cubicBezTo>
                    <a:pt x="20916" y="20979"/>
                    <a:pt x="20936" y="20979"/>
                    <a:pt x="20977" y="20959"/>
                  </a:cubicBezTo>
                  <a:cubicBezTo>
                    <a:pt x="20977" y="20898"/>
                    <a:pt x="20957" y="20837"/>
                    <a:pt x="20957" y="20796"/>
                  </a:cubicBezTo>
                  <a:cubicBezTo>
                    <a:pt x="21120" y="20633"/>
                    <a:pt x="21120" y="20389"/>
                    <a:pt x="21323" y="20328"/>
                  </a:cubicBezTo>
                  <a:cubicBezTo>
                    <a:pt x="21384" y="20226"/>
                    <a:pt x="21303" y="20104"/>
                    <a:pt x="21466" y="20043"/>
                  </a:cubicBezTo>
                  <a:cubicBezTo>
                    <a:pt x="21466" y="20124"/>
                    <a:pt x="21466" y="20185"/>
                    <a:pt x="21466" y="20267"/>
                  </a:cubicBezTo>
                  <a:cubicBezTo>
                    <a:pt x="21568" y="20165"/>
                    <a:pt x="21588" y="20043"/>
                    <a:pt x="21568" y="19920"/>
                  </a:cubicBezTo>
                  <a:cubicBezTo>
                    <a:pt x="21649" y="19900"/>
                    <a:pt x="21710" y="19900"/>
                    <a:pt x="21771" y="19900"/>
                  </a:cubicBezTo>
                  <a:cubicBezTo>
                    <a:pt x="21771" y="19859"/>
                    <a:pt x="21771" y="19818"/>
                    <a:pt x="21771" y="19778"/>
                  </a:cubicBezTo>
                  <a:cubicBezTo>
                    <a:pt x="21832" y="19757"/>
                    <a:pt x="21873" y="19737"/>
                    <a:pt x="21894" y="19717"/>
                  </a:cubicBezTo>
                  <a:cubicBezTo>
                    <a:pt x="22016" y="19533"/>
                    <a:pt x="22118" y="19370"/>
                    <a:pt x="22219" y="19208"/>
                  </a:cubicBezTo>
                  <a:cubicBezTo>
                    <a:pt x="22321" y="19024"/>
                    <a:pt x="22423" y="18841"/>
                    <a:pt x="22525" y="18658"/>
                  </a:cubicBezTo>
                  <a:cubicBezTo>
                    <a:pt x="22647" y="18495"/>
                    <a:pt x="22729" y="18291"/>
                    <a:pt x="22851" y="18128"/>
                  </a:cubicBezTo>
                  <a:cubicBezTo>
                    <a:pt x="23075" y="17802"/>
                    <a:pt x="23278" y="17456"/>
                    <a:pt x="23482" y="17130"/>
                  </a:cubicBezTo>
                  <a:cubicBezTo>
                    <a:pt x="23645" y="16886"/>
                    <a:pt x="23808" y="16641"/>
                    <a:pt x="23971" y="16417"/>
                  </a:cubicBezTo>
                  <a:cubicBezTo>
                    <a:pt x="24154" y="16132"/>
                    <a:pt x="24358" y="15868"/>
                    <a:pt x="24541" y="15582"/>
                  </a:cubicBezTo>
                  <a:cubicBezTo>
                    <a:pt x="24623" y="15440"/>
                    <a:pt x="24704" y="15297"/>
                    <a:pt x="24806" y="15175"/>
                  </a:cubicBezTo>
                  <a:cubicBezTo>
                    <a:pt x="24847" y="15134"/>
                    <a:pt x="24867" y="15073"/>
                    <a:pt x="24887" y="15033"/>
                  </a:cubicBezTo>
                  <a:cubicBezTo>
                    <a:pt x="24867" y="14951"/>
                    <a:pt x="24826" y="14870"/>
                    <a:pt x="24785" y="14768"/>
                  </a:cubicBezTo>
                  <a:cubicBezTo>
                    <a:pt x="24948" y="14707"/>
                    <a:pt x="25091" y="14646"/>
                    <a:pt x="25234" y="14585"/>
                  </a:cubicBezTo>
                  <a:cubicBezTo>
                    <a:pt x="25234" y="14564"/>
                    <a:pt x="25254" y="14544"/>
                    <a:pt x="25254" y="14523"/>
                  </a:cubicBezTo>
                  <a:cubicBezTo>
                    <a:pt x="25254" y="14503"/>
                    <a:pt x="25254" y="14483"/>
                    <a:pt x="25274" y="14462"/>
                  </a:cubicBezTo>
                  <a:cubicBezTo>
                    <a:pt x="25620" y="14116"/>
                    <a:pt x="25844" y="13709"/>
                    <a:pt x="26068" y="13302"/>
                  </a:cubicBezTo>
                  <a:cubicBezTo>
                    <a:pt x="26028" y="13261"/>
                    <a:pt x="25987" y="13240"/>
                    <a:pt x="25967" y="13220"/>
                  </a:cubicBezTo>
                  <a:cubicBezTo>
                    <a:pt x="25885" y="13220"/>
                    <a:pt x="25844" y="13240"/>
                    <a:pt x="25783" y="13240"/>
                  </a:cubicBezTo>
                  <a:cubicBezTo>
                    <a:pt x="25763" y="13220"/>
                    <a:pt x="25763" y="13200"/>
                    <a:pt x="25743" y="13159"/>
                  </a:cubicBezTo>
                  <a:cubicBezTo>
                    <a:pt x="25906" y="13037"/>
                    <a:pt x="26007" y="12874"/>
                    <a:pt x="26048" y="12670"/>
                  </a:cubicBezTo>
                  <a:cubicBezTo>
                    <a:pt x="26068" y="12589"/>
                    <a:pt x="26089" y="12507"/>
                    <a:pt x="26048" y="12446"/>
                  </a:cubicBezTo>
                  <a:cubicBezTo>
                    <a:pt x="25967" y="12324"/>
                    <a:pt x="26028" y="12181"/>
                    <a:pt x="26007" y="12039"/>
                  </a:cubicBezTo>
                  <a:cubicBezTo>
                    <a:pt x="25987" y="11917"/>
                    <a:pt x="26068" y="11794"/>
                    <a:pt x="26130" y="11672"/>
                  </a:cubicBezTo>
                  <a:cubicBezTo>
                    <a:pt x="26211" y="11693"/>
                    <a:pt x="26272" y="11693"/>
                    <a:pt x="26354" y="11713"/>
                  </a:cubicBezTo>
                  <a:cubicBezTo>
                    <a:pt x="26354" y="11672"/>
                    <a:pt x="26354" y="11632"/>
                    <a:pt x="26354" y="11570"/>
                  </a:cubicBezTo>
                  <a:cubicBezTo>
                    <a:pt x="26557" y="11448"/>
                    <a:pt x="26598" y="11265"/>
                    <a:pt x="26517" y="11061"/>
                  </a:cubicBezTo>
                  <a:cubicBezTo>
                    <a:pt x="26557" y="11000"/>
                    <a:pt x="26598" y="10939"/>
                    <a:pt x="26659" y="10858"/>
                  </a:cubicBezTo>
                  <a:cubicBezTo>
                    <a:pt x="26679" y="10898"/>
                    <a:pt x="26679" y="10919"/>
                    <a:pt x="26700" y="10959"/>
                  </a:cubicBezTo>
                  <a:cubicBezTo>
                    <a:pt x="26741" y="10919"/>
                    <a:pt x="26781" y="10878"/>
                    <a:pt x="26802" y="10837"/>
                  </a:cubicBezTo>
                  <a:cubicBezTo>
                    <a:pt x="26781" y="10756"/>
                    <a:pt x="26741" y="10674"/>
                    <a:pt x="26741" y="10593"/>
                  </a:cubicBezTo>
                  <a:cubicBezTo>
                    <a:pt x="26741" y="10511"/>
                    <a:pt x="26761" y="10410"/>
                    <a:pt x="26781" y="10328"/>
                  </a:cubicBezTo>
                  <a:cubicBezTo>
                    <a:pt x="26720" y="10267"/>
                    <a:pt x="26679" y="10226"/>
                    <a:pt x="26639" y="10206"/>
                  </a:cubicBezTo>
                  <a:cubicBezTo>
                    <a:pt x="26557" y="10206"/>
                    <a:pt x="26496" y="10206"/>
                    <a:pt x="26435" y="10186"/>
                  </a:cubicBezTo>
                  <a:cubicBezTo>
                    <a:pt x="26415" y="10124"/>
                    <a:pt x="26415" y="10084"/>
                    <a:pt x="26394" y="10023"/>
                  </a:cubicBezTo>
                  <a:cubicBezTo>
                    <a:pt x="26333" y="10043"/>
                    <a:pt x="26252" y="10043"/>
                    <a:pt x="26211" y="10043"/>
                  </a:cubicBezTo>
                  <a:cubicBezTo>
                    <a:pt x="26153" y="10024"/>
                    <a:pt x="26098" y="10015"/>
                    <a:pt x="26047" y="10015"/>
                  </a:cubicBezTo>
                  <a:cubicBezTo>
                    <a:pt x="25883" y="10015"/>
                    <a:pt x="25754" y="10107"/>
                    <a:pt x="25661" y="10247"/>
                  </a:cubicBezTo>
                  <a:cubicBezTo>
                    <a:pt x="25519" y="10471"/>
                    <a:pt x="25335" y="10654"/>
                    <a:pt x="25132" y="10797"/>
                  </a:cubicBezTo>
                  <a:cubicBezTo>
                    <a:pt x="25050" y="10776"/>
                    <a:pt x="24989" y="10735"/>
                    <a:pt x="24928" y="10715"/>
                  </a:cubicBezTo>
                  <a:cubicBezTo>
                    <a:pt x="24847" y="10776"/>
                    <a:pt x="24806" y="10817"/>
                    <a:pt x="24745" y="10858"/>
                  </a:cubicBezTo>
                  <a:cubicBezTo>
                    <a:pt x="24704" y="10898"/>
                    <a:pt x="24684" y="10939"/>
                    <a:pt x="24643" y="10980"/>
                  </a:cubicBezTo>
                  <a:lnTo>
                    <a:pt x="24582" y="10980"/>
                  </a:lnTo>
                  <a:cubicBezTo>
                    <a:pt x="24582" y="10939"/>
                    <a:pt x="24561" y="10898"/>
                    <a:pt x="24561" y="10837"/>
                  </a:cubicBezTo>
                  <a:cubicBezTo>
                    <a:pt x="24500" y="10797"/>
                    <a:pt x="24378" y="10776"/>
                    <a:pt x="24419" y="10654"/>
                  </a:cubicBezTo>
                  <a:cubicBezTo>
                    <a:pt x="24480" y="10654"/>
                    <a:pt x="24541" y="10654"/>
                    <a:pt x="24602" y="10674"/>
                  </a:cubicBezTo>
                  <a:cubicBezTo>
                    <a:pt x="24602" y="10491"/>
                    <a:pt x="24623" y="10349"/>
                    <a:pt x="24500" y="10226"/>
                  </a:cubicBezTo>
                  <a:cubicBezTo>
                    <a:pt x="24477" y="10222"/>
                    <a:pt x="24456" y="10219"/>
                    <a:pt x="24435" y="10219"/>
                  </a:cubicBezTo>
                  <a:cubicBezTo>
                    <a:pt x="24363" y="10219"/>
                    <a:pt x="24303" y="10249"/>
                    <a:pt x="24256" y="10328"/>
                  </a:cubicBezTo>
                  <a:cubicBezTo>
                    <a:pt x="24276" y="10410"/>
                    <a:pt x="24297" y="10491"/>
                    <a:pt x="24317" y="10573"/>
                  </a:cubicBezTo>
                  <a:cubicBezTo>
                    <a:pt x="24317" y="10573"/>
                    <a:pt x="24297" y="10593"/>
                    <a:pt x="24276" y="10613"/>
                  </a:cubicBezTo>
                  <a:cubicBezTo>
                    <a:pt x="24215" y="10593"/>
                    <a:pt x="24154" y="10552"/>
                    <a:pt x="24073" y="10491"/>
                  </a:cubicBezTo>
                  <a:lnTo>
                    <a:pt x="24073" y="10491"/>
                  </a:lnTo>
                  <a:cubicBezTo>
                    <a:pt x="24154" y="10715"/>
                    <a:pt x="24337" y="10776"/>
                    <a:pt x="24460" y="10878"/>
                  </a:cubicBezTo>
                  <a:cubicBezTo>
                    <a:pt x="24460" y="11021"/>
                    <a:pt x="24337" y="11000"/>
                    <a:pt x="24297" y="11041"/>
                  </a:cubicBezTo>
                  <a:cubicBezTo>
                    <a:pt x="24276" y="11265"/>
                    <a:pt x="24541" y="11245"/>
                    <a:pt x="24541" y="11448"/>
                  </a:cubicBezTo>
                  <a:cubicBezTo>
                    <a:pt x="24500" y="11489"/>
                    <a:pt x="24419" y="11550"/>
                    <a:pt x="24358" y="11591"/>
                  </a:cubicBezTo>
                  <a:cubicBezTo>
                    <a:pt x="24378" y="11652"/>
                    <a:pt x="24399" y="11713"/>
                    <a:pt x="24419" y="11774"/>
                  </a:cubicBezTo>
                  <a:cubicBezTo>
                    <a:pt x="24419" y="11835"/>
                    <a:pt x="24378" y="11896"/>
                    <a:pt x="24358" y="11957"/>
                  </a:cubicBezTo>
                  <a:cubicBezTo>
                    <a:pt x="24256" y="11957"/>
                    <a:pt x="24174" y="11957"/>
                    <a:pt x="24073" y="11937"/>
                  </a:cubicBezTo>
                  <a:cubicBezTo>
                    <a:pt x="24073" y="11937"/>
                    <a:pt x="24073" y="11937"/>
                    <a:pt x="24052" y="11917"/>
                  </a:cubicBezTo>
                  <a:cubicBezTo>
                    <a:pt x="24052" y="11876"/>
                    <a:pt x="24032" y="11835"/>
                    <a:pt x="24032" y="11774"/>
                  </a:cubicBezTo>
                  <a:cubicBezTo>
                    <a:pt x="24093" y="11754"/>
                    <a:pt x="24134" y="11733"/>
                    <a:pt x="24174" y="11713"/>
                  </a:cubicBezTo>
                  <a:cubicBezTo>
                    <a:pt x="24174" y="11672"/>
                    <a:pt x="24195" y="11652"/>
                    <a:pt x="24195" y="11611"/>
                  </a:cubicBezTo>
                  <a:cubicBezTo>
                    <a:pt x="24154" y="11530"/>
                    <a:pt x="24093" y="11448"/>
                    <a:pt x="24032" y="11367"/>
                  </a:cubicBezTo>
                  <a:cubicBezTo>
                    <a:pt x="24032" y="11224"/>
                    <a:pt x="24052" y="11082"/>
                    <a:pt x="23950" y="10959"/>
                  </a:cubicBezTo>
                  <a:cubicBezTo>
                    <a:pt x="23869" y="10939"/>
                    <a:pt x="23767" y="10919"/>
                    <a:pt x="23706" y="10898"/>
                  </a:cubicBezTo>
                  <a:cubicBezTo>
                    <a:pt x="23543" y="10919"/>
                    <a:pt x="23645" y="11041"/>
                    <a:pt x="23564" y="11102"/>
                  </a:cubicBezTo>
                  <a:cubicBezTo>
                    <a:pt x="23523" y="11082"/>
                    <a:pt x="23482" y="11041"/>
                    <a:pt x="23441" y="11021"/>
                  </a:cubicBezTo>
                  <a:cubicBezTo>
                    <a:pt x="23238" y="11245"/>
                    <a:pt x="23034" y="11469"/>
                    <a:pt x="22830" y="11693"/>
                  </a:cubicBezTo>
                  <a:cubicBezTo>
                    <a:pt x="22667" y="11876"/>
                    <a:pt x="22525" y="12080"/>
                    <a:pt x="22362" y="12243"/>
                  </a:cubicBezTo>
                  <a:cubicBezTo>
                    <a:pt x="22199" y="12446"/>
                    <a:pt x="22036" y="12650"/>
                    <a:pt x="21914" y="12874"/>
                  </a:cubicBezTo>
                  <a:cubicBezTo>
                    <a:pt x="21894" y="12894"/>
                    <a:pt x="21914" y="12894"/>
                    <a:pt x="21914" y="12935"/>
                  </a:cubicBezTo>
                  <a:lnTo>
                    <a:pt x="22118" y="12976"/>
                  </a:lnTo>
                  <a:cubicBezTo>
                    <a:pt x="22158" y="12915"/>
                    <a:pt x="22179" y="12874"/>
                    <a:pt x="22199" y="12833"/>
                  </a:cubicBezTo>
                  <a:cubicBezTo>
                    <a:pt x="22260" y="12874"/>
                    <a:pt x="22321" y="12915"/>
                    <a:pt x="22362" y="12935"/>
                  </a:cubicBezTo>
                  <a:cubicBezTo>
                    <a:pt x="22423" y="12915"/>
                    <a:pt x="22464" y="12874"/>
                    <a:pt x="22525" y="12833"/>
                  </a:cubicBezTo>
                  <a:cubicBezTo>
                    <a:pt x="22572" y="12860"/>
                    <a:pt x="22618" y="12869"/>
                    <a:pt x="22662" y="12869"/>
                  </a:cubicBezTo>
                  <a:cubicBezTo>
                    <a:pt x="22751" y="12869"/>
                    <a:pt x="22837" y="12833"/>
                    <a:pt x="22932" y="12833"/>
                  </a:cubicBezTo>
                  <a:cubicBezTo>
                    <a:pt x="22973" y="12813"/>
                    <a:pt x="22993" y="12772"/>
                    <a:pt x="23014" y="12752"/>
                  </a:cubicBezTo>
                  <a:cubicBezTo>
                    <a:pt x="22973" y="12752"/>
                    <a:pt x="22932" y="12752"/>
                    <a:pt x="22871" y="12731"/>
                  </a:cubicBezTo>
                  <a:cubicBezTo>
                    <a:pt x="22940" y="12674"/>
                    <a:pt x="22970" y="12649"/>
                    <a:pt x="23001" y="12649"/>
                  </a:cubicBezTo>
                  <a:cubicBezTo>
                    <a:pt x="23026" y="12649"/>
                    <a:pt x="23051" y="12664"/>
                    <a:pt x="23095" y="12691"/>
                  </a:cubicBezTo>
                  <a:cubicBezTo>
                    <a:pt x="23136" y="12629"/>
                    <a:pt x="23177" y="12589"/>
                    <a:pt x="23238" y="12589"/>
                  </a:cubicBezTo>
                  <a:cubicBezTo>
                    <a:pt x="23319" y="12568"/>
                    <a:pt x="23401" y="12528"/>
                    <a:pt x="23462" y="12507"/>
                  </a:cubicBezTo>
                  <a:cubicBezTo>
                    <a:pt x="23502" y="12426"/>
                    <a:pt x="23523" y="12365"/>
                    <a:pt x="23564" y="12324"/>
                  </a:cubicBezTo>
                  <a:lnTo>
                    <a:pt x="23564" y="12324"/>
                  </a:lnTo>
                  <a:cubicBezTo>
                    <a:pt x="23516" y="12329"/>
                    <a:pt x="23480" y="12333"/>
                    <a:pt x="23453" y="12333"/>
                  </a:cubicBezTo>
                  <a:cubicBezTo>
                    <a:pt x="23377" y="12333"/>
                    <a:pt x="23370" y="12302"/>
                    <a:pt x="23339" y="12181"/>
                  </a:cubicBezTo>
                  <a:lnTo>
                    <a:pt x="23502" y="12181"/>
                  </a:lnTo>
                  <a:cubicBezTo>
                    <a:pt x="23523" y="12222"/>
                    <a:pt x="23543" y="12283"/>
                    <a:pt x="23543" y="12324"/>
                  </a:cubicBezTo>
                  <a:cubicBezTo>
                    <a:pt x="23584" y="12222"/>
                    <a:pt x="23564" y="12141"/>
                    <a:pt x="23523" y="12059"/>
                  </a:cubicBezTo>
                  <a:cubicBezTo>
                    <a:pt x="23502" y="12018"/>
                    <a:pt x="23502" y="11978"/>
                    <a:pt x="23502" y="11937"/>
                  </a:cubicBezTo>
                  <a:lnTo>
                    <a:pt x="23502" y="11937"/>
                  </a:lnTo>
                  <a:cubicBezTo>
                    <a:pt x="23590" y="11972"/>
                    <a:pt x="23663" y="12023"/>
                    <a:pt x="23734" y="12023"/>
                  </a:cubicBezTo>
                  <a:cubicBezTo>
                    <a:pt x="23745" y="12023"/>
                    <a:pt x="23756" y="12021"/>
                    <a:pt x="23767" y="12018"/>
                  </a:cubicBezTo>
                  <a:cubicBezTo>
                    <a:pt x="23783" y="12016"/>
                    <a:pt x="23798" y="12015"/>
                    <a:pt x="23812" y="12015"/>
                  </a:cubicBezTo>
                  <a:cubicBezTo>
                    <a:pt x="23932" y="12015"/>
                    <a:pt x="24025" y="12084"/>
                    <a:pt x="24134" y="12120"/>
                  </a:cubicBezTo>
                  <a:cubicBezTo>
                    <a:pt x="24113" y="12324"/>
                    <a:pt x="23950" y="12426"/>
                    <a:pt x="23849" y="12548"/>
                  </a:cubicBezTo>
                  <a:cubicBezTo>
                    <a:pt x="23706" y="12711"/>
                    <a:pt x="23564" y="12853"/>
                    <a:pt x="23502" y="13037"/>
                  </a:cubicBezTo>
                  <a:cubicBezTo>
                    <a:pt x="23441" y="13220"/>
                    <a:pt x="23319" y="13302"/>
                    <a:pt x="23177" y="13403"/>
                  </a:cubicBezTo>
                  <a:cubicBezTo>
                    <a:pt x="23075" y="13607"/>
                    <a:pt x="22932" y="13790"/>
                    <a:pt x="22769" y="13953"/>
                  </a:cubicBezTo>
                  <a:cubicBezTo>
                    <a:pt x="22586" y="14137"/>
                    <a:pt x="22342" y="14177"/>
                    <a:pt x="22138" y="14320"/>
                  </a:cubicBezTo>
                  <a:cubicBezTo>
                    <a:pt x="22118" y="14381"/>
                    <a:pt x="22138" y="14422"/>
                    <a:pt x="22077" y="14483"/>
                  </a:cubicBezTo>
                  <a:cubicBezTo>
                    <a:pt x="21979" y="14541"/>
                    <a:pt x="21919" y="14618"/>
                    <a:pt x="21843" y="14697"/>
                  </a:cubicBezTo>
                  <a:lnTo>
                    <a:pt x="21843" y="14697"/>
                  </a:lnTo>
                  <a:cubicBezTo>
                    <a:pt x="21839" y="14693"/>
                    <a:pt x="21836" y="14690"/>
                    <a:pt x="21832" y="14686"/>
                  </a:cubicBezTo>
                  <a:lnTo>
                    <a:pt x="21832" y="14707"/>
                  </a:lnTo>
                  <a:cubicBezTo>
                    <a:pt x="21836" y="14703"/>
                    <a:pt x="21839" y="14700"/>
                    <a:pt x="21843" y="14697"/>
                  </a:cubicBezTo>
                  <a:lnTo>
                    <a:pt x="21843" y="14697"/>
                  </a:lnTo>
                  <a:cubicBezTo>
                    <a:pt x="21919" y="14773"/>
                    <a:pt x="21978" y="14832"/>
                    <a:pt x="22056" y="14910"/>
                  </a:cubicBezTo>
                  <a:cubicBezTo>
                    <a:pt x="21995" y="14931"/>
                    <a:pt x="21934" y="14951"/>
                    <a:pt x="21873" y="14971"/>
                  </a:cubicBezTo>
                  <a:cubicBezTo>
                    <a:pt x="21853" y="15012"/>
                    <a:pt x="21832" y="15033"/>
                    <a:pt x="21812" y="15053"/>
                  </a:cubicBezTo>
                  <a:cubicBezTo>
                    <a:pt x="21771" y="15094"/>
                    <a:pt x="21710" y="15114"/>
                    <a:pt x="21670" y="15134"/>
                  </a:cubicBezTo>
                  <a:cubicBezTo>
                    <a:pt x="21629" y="15094"/>
                    <a:pt x="21588" y="15053"/>
                    <a:pt x="21547" y="15012"/>
                  </a:cubicBezTo>
                  <a:lnTo>
                    <a:pt x="21547" y="15012"/>
                  </a:lnTo>
                  <a:cubicBezTo>
                    <a:pt x="21588" y="15114"/>
                    <a:pt x="21649" y="15216"/>
                    <a:pt x="21710" y="15318"/>
                  </a:cubicBezTo>
                  <a:cubicBezTo>
                    <a:pt x="21710" y="15338"/>
                    <a:pt x="21690" y="15358"/>
                    <a:pt x="21690" y="15399"/>
                  </a:cubicBezTo>
                  <a:cubicBezTo>
                    <a:pt x="21608" y="15318"/>
                    <a:pt x="21547" y="15257"/>
                    <a:pt x="21486" y="15196"/>
                  </a:cubicBezTo>
                  <a:cubicBezTo>
                    <a:pt x="21425" y="15236"/>
                    <a:pt x="21384" y="15277"/>
                    <a:pt x="21344" y="15318"/>
                  </a:cubicBezTo>
                  <a:cubicBezTo>
                    <a:pt x="21303" y="15277"/>
                    <a:pt x="21283" y="15257"/>
                    <a:pt x="21242" y="15236"/>
                  </a:cubicBezTo>
                  <a:cubicBezTo>
                    <a:pt x="21221" y="15257"/>
                    <a:pt x="21201" y="15297"/>
                    <a:pt x="21181" y="15318"/>
                  </a:cubicBezTo>
                  <a:cubicBezTo>
                    <a:pt x="21079" y="15297"/>
                    <a:pt x="21079" y="15236"/>
                    <a:pt x="21079" y="15175"/>
                  </a:cubicBezTo>
                  <a:cubicBezTo>
                    <a:pt x="21037" y="15184"/>
                    <a:pt x="21012" y="15189"/>
                    <a:pt x="20982" y="15189"/>
                  </a:cubicBezTo>
                  <a:cubicBezTo>
                    <a:pt x="20939" y="15189"/>
                    <a:pt x="20884" y="15179"/>
                    <a:pt x="20753" y="15155"/>
                  </a:cubicBezTo>
                  <a:cubicBezTo>
                    <a:pt x="20672" y="15033"/>
                    <a:pt x="20590" y="14931"/>
                    <a:pt x="20529" y="14829"/>
                  </a:cubicBezTo>
                  <a:cubicBezTo>
                    <a:pt x="20448" y="14931"/>
                    <a:pt x="20325" y="14992"/>
                    <a:pt x="20264" y="15114"/>
                  </a:cubicBezTo>
                  <a:cubicBezTo>
                    <a:pt x="20203" y="15216"/>
                    <a:pt x="20162" y="15358"/>
                    <a:pt x="20040" y="15440"/>
                  </a:cubicBezTo>
                  <a:cubicBezTo>
                    <a:pt x="20000" y="15501"/>
                    <a:pt x="19959" y="15582"/>
                    <a:pt x="19918" y="15644"/>
                  </a:cubicBezTo>
                  <a:cubicBezTo>
                    <a:pt x="19776" y="15888"/>
                    <a:pt x="19613" y="16112"/>
                    <a:pt x="19572" y="16377"/>
                  </a:cubicBezTo>
                  <a:cubicBezTo>
                    <a:pt x="19653" y="16397"/>
                    <a:pt x="19714" y="16417"/>
                    <a:pt x="19816" y="16458"/>
                  </a:cubicBezTo>
                  <a:cubicBezTo>
                    <a:pt x="19835" y="16533"/>
                    <a:pt x="19853" y="16590"/>
                    <a:pt x="19872" y="16662"/>
                  </a:cubicBezTo>
                  <a:lnTo>
                    <a:pt x="19872" y="16662"/>
                  </a:lnTo>
                  <a:cubicBezTo>
                    <a:pt x="19835" y="16660"/>
                    <a:pt x="19813" y="16641"/>
                    <a:pt x="19735" y="16621"/>
                  </a:cubicBezTo>
                  <a:cubicBezTo>
                    <a:pt x="19714" y="16580"/>
                    <a:pt x="19653" y="16479"/>
                    <a:pt x="19613" y="16397"/>
                  </a:cubicBezTo>
                  <a:cubicBezTo>
                    <a:pt x="19490" y="16458"/>
                    <a:pt x="19368" y="16519"/>
                    <a:pt x="19368" y="16682"/>
                  </a:cubicBezTo>
                  <a:cubicBezTo>
                    <a:pt x="19389" y="16703"/>
                    <a:pt x="19409" y="16723"/>
                    <a:pt x="19429" y="16764"/>
                  </a:cubicBezTo>
                  <a:cubicBezTo>
                    <a:pt x="19368" y="16804"/>
                    <a:pt x="19307" y="16825"/>
                    <a:pt x="19246" y="16865"/>
                  </a:cubicBezTo>
                  <a:cubicBezTo>
                    <a:pt x="19266" y="16988"/>
                    <a:pt x="19429" y="17008"/>
                    <a:pt x="19409" y="17191"/>
                  </a:cubicBezTo>
                  <a:cubicBezTo>
                    <a:pt x="19327" y="17130"/>
                    <a:pt x="19266" y="17069"/>
                    <a:pt x="19205" y="17028"/>
                  </a:cubicBezTo>
                  <a:lnTo>
                    <a:pt x="19124" y="17028"/>
                  </a:lnTo>
                  <a:cubicBezTo>
                    <a:pt x="19124" y="17090"/>
                    <a:pt x="19124" y="17151"/>
                    <a:pt x="19103" y="17212"/>
                  </a:cubicBezTo>
                  <a:cubicBezTo>
                    <a:pt x="19042" y="17252"/>
                    <a:pt x="18961" y="17293"/>
                    <a:pt x="18941" y="17334"/>
                  </a:cubicBezTo>
                  <a:cubicBezTo>
                    <a:pt x="18900" y="17395"/>
                    <a:pt x="18900" y="17476"/>
                    <a:pt x="18879" y="17517"/>
                  </a:cubicBezTo>
                  <a:cubicBezTo>
                    <a:pt x="18676" y="17660"/>
                    <a:pt x="18615" y="17863"/>
                    <a:pt x="18513" y="18047"/>
                  </a:cubicBezTo>
                  <a:cubicBezTo>
                    <a:pt x="18411" y="18230"/>
                    <a:pt x="18452" y="18454"/>
                    <a:pt x="18370" y="18637"/>
                  </a:cubicBezTo>
                  <a:lnTo>
                    <a:pt x="18248" y="18637"/>
                  </a:lnTo>
                  <a:cubicBezTo>
                    <a:pt x="18248" y="18739"/>
                    <a:pt x="18248" y="18861"/>
                    <a:pt x="18085" y="18861"/>
                  </a:cubicBezTo>
                  <a:cubicBezTo>
                    <a:pt x="17983" y="18759"/>
                    <a:pt x="17902" y="18617"/>
                    <a:pt x="17882" y="18474"/>
                  </a:cubicBezTo>
                  <a:cubicBezTo>
                    <a:pt x="17882" y="18454"/>
                    <a:pt x="17902" y="18454"/>
                    <a:pt x="17922" y="18434"/>
                  </a:cubicBezTo>
                  <a:cubicBezTo>
                    <a:pt x="17992" y="18451"/>
                    <a:pt x="18002" y="18544"/>
                    <a:pt x="18081" y="18544"/>
                  </a:cubicBezTo>
                  <a:cubicBezTo>
                    <a:pt x="18094" y="18544"/>
                    <a:pt x="18109" y="18541"/>
                    <a:pt x="18126" y="18535"/>
                  </a:cubicBezTo>
                  <a:cubicBezTo>
                    <a:pt x="18146" y="18495"/>
                    <a:pt x="18146" y="18454"/>
                    <a:pt x="18146" y="18413"/>
                  </a:cubicBezTo>
                  <a:cubicBezTo>
                    <a:pt x="18085" y="18373"/>
                    <a:pt x="18024" y="18332"/>
                    <a:pt x="17943" y="18271"/>
                  </a:cubicBezTo>
                  <a:cubicBezTo>
                    <a:pt x="17963" y="18250"/>
                    <a:pt x="17963" y="18230"/>
                    <a:pt x="17983" y="18189"/>
                  </a:cubicBezTo>
                  <a:cubicBezTo>
                    <a:pt x="18085" y="18230"/>
                    <a:pt x="18146" y="18271"/>
                    <a:pt x="18228" y="18311"/>
                  </a:cubicBezTo>
                  <a:cubicBezTo>
                    <a:pt x="18431" y="17924"/>
                    <a:pt x="18554" y="17497"/>
                    <a:pt x="18696" y="17090"/>
                  </a:cubicBezTo>
                  <a:cubicBezTo>
                    <a:pt x="18452" y="17008"/>
                    <a:pt x="18452" y="17008"/>
                    <a:pt x="18472" y="16865"/>
                  </a:cubicBezTo>
                  <a:cubicBezTo>
                    <a:pt x="18513" y="16865"/>
                    <a:pt x="18533" y="16886"/>
                    <a:pt x="18594" y="16906"/>
                  </a:cubicBezTo>
                  <a:cubicBezTo>
                    <a:pt x="18574" y="16764"/>
                    <a:pt x="18574" y="16662"/>
                    <a:pt x="18574" y="16540"/>
                  </a:cubicBezTo>
                  <a:cubicBezTo>
                    <a:pt x="18615" y="16519"/>
                    <a:pt x="18635" y="16499"/>
                    <a:pt x="18676" y="16479"/>
                  </a:cubicBezTo>
                  <a:lnTo>
                    <a:pt x="18676" y="16479"/>
                  </a:lnTo>
                  <a:cubicBezTo>
                    <a:pt x="18676" y="16540"/>
                    <a:pt x="18676" y="16580"/>
                    <a:pt x="18655" y="16621"/>
                  </a:cubicBezTo>
                  <a:cubicBezTo>
                    <a:pt x="18671" y="16626"/>
                    <a:pt x="18684" y="16628"/>
                    <a:pt x="18696" y="16628"/>
                  </a:cubicBezTo>
                  <a:cubicBezTo>
                    <a:pt x="18779" y="16628"/>
                    <a:pt x="18785" y="16517"/>
                    <a:pt x="18839" y="16499"/>
                  </a:cubicBezTo>
                  <a:lnTo>
                    <a:pt x="18920" y="16499"/>
                  </a:lnTo>
                  <a:cubicBezTo>
                    <a:pt x="18941" y="16417"/>
                    <a:pt x="18941" y="16356"/>
                    <a:pt x="18961" y="16316"/>
                  </a:cubicBezTo>
                  <a:cubicBezTo>
                    <a:pt x="18920" y="16234"/>
                    <a:pt x="18798" y="16255"/>
                    <a:pt x="18798" y="16153"/>
                  </a:cubicBezTo>
                  <a:lnTo>
                    <a:pt x="18900" y="16153"/>
                  </a:lnTo>
                  <a:cubicBezTo>
                    <a:pt x="18920" y="16092"/>
                    <a:pt x="18941" y="16030"/>
                    <a:pt x="18961" y="16010"/>
                  </a:cubicBezTo>
                  <a:cubicBezTo>
                    <a:pt x="18966" y="16009"/>
                    <a:pt x="18970" y="16008"/>
                    <a:pt x="18973" y="16008"/>
                  </a:cubicBezTo>
                  <a:cubicBezTo>
                    <a:pt x="19010" y="16008"/>
                    <a:pt x="18997" y="16080"/>
                    <a:pt x="19060" y="16080"/>
                  </a:cubicBezTo>
                  <a:cubicBezTo>
                    <a:pt x="19072" y="16080"/>
                    <a:pt x="19086" y="16077"/>
                    <a:pt x="19103" y="16071"/>
                  </a:cubicBezTo>
                  <a:cubicBezTo>
                    <a:pt x="19103" y="16010"/>
                    <a:pt x="19083" y="15949"/>
                    <a:pt x="19083" y="15868"/>
                  </a:cubicBezTo>
                  <a:cubicBezTo>
                    <a:pt x="19124" y="15847"/>
                    <a:pt x="19165" y="15827"/>
                    <a:pt x="19226" y="15786"/>
                  </a:cubicBezTo>
                  <a:cubicBezTo>
                    <a:pt x="19165" y="15644"/>
                    <a:pt x="19327" y="15582"/>
                    <a:pt x="19368" y="15460"/>
                  </a:cubicBezTo>
                  <a:cubicBezTo>
                    <a:pt x="19409" y="15216"/>
                    <a:pt x="19551" y="14992"/>
                    <a:pt x="19633" y="14747"/>
                  </a:cubicBezTo>
                  <a:cubicBezTo>
                    <a:pt x="19755" y="14422"/>
                    <a:pt x="19877" y="14096"/>
                    <a:pt x="20000" y="13770"/>
                  </a:cubicBezTo>
                  <a:cubicBezTo>
                    <a:pt x="20081" y="13526"/>
                    <a:pt x="20203" y="13302"/>
                    <a:pt x="20285" y="13077"/>
                  </a:cubicBezTo>
                  <a:cubicBezTo>
                    <a:pt x="20509" y="12548"/>
                    <a:pt x="20712" y="11998"/>
                    <a:pt x="20916" y="11469"/>
                  </a:cubicBezTo>
                  <a:cubicBezTo>
                    <a:pt x="21018" y="11183"/>
                    <a:pt x="21120" y="10898"/>
                    <a:pt x="21221" y="10634"/>
                  </a:cubicBezTo>
                  <a:cubicBezTo>
                    <a:pt x="21221" y="10613"/>
                    <a:pt x="21221" y="10573"/>
                    <a:pt x="21221" y="10552"/>
                  </a:cubicBezTo>
                  <a:cubicBezTo>
                    <a:pt x="21160" y="10511"/>
                    <a:pt x="21079" y="10491"/>
                    <a:pt x="21038" y="10471"/>
                  </a:cubicBezTo>
                  <a:cubicBezTo>
                    <a:pt x="20997" y="10485"/>
                    <a:pt x="20983" y="10527"/>
                    <a:pt x="20960" y="10527"/>
                  </a:cubicBezTo>
                  <a:cubicBezTo>
                    <a:pt x="20949" y="10527"/>
                    <a:pt x="20936" y="10517"/>
                    <a:pt x="20916" y="10491"/>
                  </a:cubicBezTo>
                  <a:cubicBezTo>
                    <a:pt x="20936" y="10369"/>
                    <a:pt x="20977" y="10226"/>
                    <a:pt x="21018" y="10104"/>
                  </a:cubicBezTo>
                  <a:cubicBezTo>
                    <a:pt x="21120" y="9860"/>
                    <a:pt x="21242" y="9636"/>
                    <a:pt x="21344" y="9391"/>
                  </a:cubicBezTo>
                  <a:cubicBezTo>
                    <a:pt x="21384" y="9391"/>
                    <a:pt x="21445" y="9371"/>
                    <a:pt x="21507" y="9371"/>
                  </a:cubicBezTo>
                  <a:cubicBezTo>
                    <a:pt x="21547" y="9330"/>
                    <a:pt x="21568" y="9290"/>
                    <a:pt x="21588" y="9269"/>
                  </a:cubicBezTo>
                  <a:cubicBezTo>
                    <a:pt x="21629" y="9290"/>
                    <a:pt x="21670" y="9310"/>
                    <a:pt x="21690" y="9330"/>
                  </a:cubicBezTo>
                  <a:cubicBezTo>
                    <a:pt x="21731" y="9147"/>
                    <a:pt x="21771" y="8984"/>
                    <a:pt x="21832" y="8821"/>
                  </a:cubicBezTo>
                  <a:cubicBezTo>
                    <a:pt x="21731" y="8760"/>
                    <a:pt x="21649" y="8699"/>
                    <a:pt x="21568" y="8617"/>
                  </a:cubicBezTo>
                  <a:cubicBezTo>
                    <a:pt x="21588" y="8556"/>
                    <a:pt x="21588" y="8516"/>
                    <a:pt x="21629" y="8475"/>
                  </a:cubicBezTo>
                  <a:cubicBezTo>
                    <a:pt x="21731" y="8353"/>
                    <a:pt x="21731" y="8210"/>
                    <a:pt x="21751" y="8068"/>
                  </a:cubicBezTo>
                  <a:cubicBezTo>
                    <a:pt x="21792" y="7945"/>
                    <a:pt x="21710" y="7864"/>
                    <a:pt x="21649" y="7762"/>
                  </a:cubicBezTo>
                  <a:cubicBezTo>
                    <a:pt x="21690" y="7660"/>
                    <a:pt x="21751" y="7558"/>
                    <a:pt x="21751" y="7457"/>
                  </a:cubicBezTo>
                  <a:cubicBezTo>
                    <a:pt x="21751" y="7334"/>
                    <a:pt x="21792" y="7233"/>
                    <a:pt x="21853" y="7131"/>
                  </a:cubicBezTo>
                  <a:lnTo>
                    <a:pt x="21888" y="7131"/>
                  </a:lnTo>
                  <a:cubicBezTo>
                    <a:pt x="21870" y="7056"/>
                    <a:pt x="21858" y="6981"/>
                    <a:pt x="21914" y="6907"/>
                  </a:cubicBezTo>
                  <a:cubicBezTo>
                    <a:pt x="21955" y="6846"/>
                    <a:pt x="22016" y="6764"/>
                    <a:pt x="21995" y="6683"/>
                  </a:cubicBezTo>
                  <a:cubicBezTo>
                    <a:pt x="21995" y="6581"/>
                    <a:pt x="22077" y="6540"/>
                    <a:pt x="22056" y="6438"/>
                  </a:cubicBezTo>
                  <a:cubicBezTo>
                    <a:pt x="22056" y="6336"/>
                    <a:pt x="22118" y="6235"/>
                    <a:pt x="22138" y="6133"/>
                  </a:cubicBezTo>
                  <a:cubicBezTo>
                    <a:pt x="22199" y="6112"/>
                    <a:pt x="22240" y="6112"/>
                    <a:pt x="22280" y="6112"/>
                  </a:cubicBezTo>
                  <a:cubicBezTo>
                    <a:pt x="22321" y="6214"/>
                    <a:pt x="22362" y="6296"/>
                    <a:pt x="22403" y="6398"/>
                  </a:cubicBezTo>
                  <a:cubicBezTo>
                    <a:pt x="22321" y="6438"/>
                    <a:pt x="22280" y="6459"/>
                    <a:pt x="22219" y="6499"/>
                  </a:cubicBezTo>
                  <a:lnTo>
                    <a:pt x="22219" y="6601"/>
                  </a:lnTo>
                  <a:lnTo>
                    <a:pt x="22423" y="6601"/>
                  </a:lnTo>
                  <a:cubicBezTo>
                    <a:pt x="22484" y="6561"/>
                    <a:pt x="22525" y="6520"/>
                    <a:pt x="22586" y="6479"/>
                  </a:cubicBezTo>
                  <a:cubicBezTo>
                    <a:pt x="22443" y="6377"/>
                    <a:pt x="22545" y="6235"/>
                    <a:pt x="22525" y="6092"/>
                  </a:cubicBezTo>
                  <a:cubicBezTo>
                    <a:pt x="22443" y="6031"/>
                    <a:pt x="22382" y="5929"/>
                    <a:pt x="22403" y="5807"/>
                  </a:cubicBezTo>
                  <a:cubicBezTo>
                    <a:pt x="22443" y="5787"/>
                    <a:pt x="22484" y="5766"/>
                    <a:pt x="22505" y="5766"/>
                  </a:cubicBezTo>
                  <a:cubicBezTo>
                    <a:pt x="22525" y="5726"/>
                    <a:pt x="22525" y="5685"/>
                    <a:pt x="22525" y="5644"/>
                  </a:cubicBezTo>
                  <a:lnTo>
                    <a:pt x="22525" y="5644"/>
                  </a:lnTo>
                  <a:cubicBezTo>
                    <a:pt x="22484" y="5664"/>
                    <a:pt x="22423" y="5726"/>
                    <a:pt x="22362" y="5746"/>
                  </a:cubicBezTo>
                  <a:cubicBezTo>
                    <a:pt x="22344" y="5755"/>
                    <a:pt x="22317" y="5764"/>
                    <a:pt x="22290" y="5764"/>
                  </a:cubicBezTo>
                  <a:cubicBezTo>
                    <a:pt x="22257" y="5764"/>
                    <a:pt x="22222" y="5750"/>
                    <a:pt x="22199" y="5705"/>
                  </a:cubicBezTo>
                  <a:cubicBezTo>
                    <a:pt x="22219" y="5685"/>
                    <a:pt x="22219" y="5664"/>
                    <a:pt x="22219" y="5664"/>
                  </a:cubicBezTo>
                  <a:cubicBezTo>
                    <a:pt x="22321" y="5644"/>
                    <a:pt x="22423" y="5644"/>
                    <a:pt x="22505" y="5624"/>
                  </a:cubicBezTo>
                  <a:cubicBezTo>
                    <a:pt x="22525" y="5624"/>
                    <a:pt x="22525" y="5644"/>
                    <a:pt x="22525" y="5644"/>
                  </a:cubicBezTo>
                  <a:cubicBezTo>
                    <a:pt x="22566" y="5603"/>
                    <a:pt x="22586" y="5563"/>
                    <a:pt x="22627" y="5522"/>
                  </a:cubicBezTo>
                  <a:cubicBezTo>
                    <a:pt x="22647" y="5481"/>
                    <a:pt x="22647" y="5420"/>
                    <a:pt x="22667" y="5379"/>
                  </a:cubicBezTo>
                  <a:cubicBezTo>
                    <a:pt x="22690" y="5375"/>
                    <a:pt x="22710" y="5372"/>
                    <a:pt x="22727" y="5372"/>
                  </a:cubicBezTo>
                  <a:cubicBezTo>
                    <a:pt x="22767" y="5372"/>
                    <a:pt x="22793" y="5386"/>
                    <a:pt x="22810" y="5418"/>
                  </a:cubicBezTo>
                  <a:lnTo>
                    <a:pt x="22810" y="5418"/>
                  </a:lnTo>
                  <a:cubicBezTo>
                    <a:pt x="22810" y="5344"/>
                    <a:pt x="22810" y="5280"/>
                    <a:pt x="22810" y="5216"/>
                  </a:cubicBezTo>
                  <a:cubicBezTo>
                    <a:pt x="22912" y="5196"/>
                    <a:pt x="22912" y="5135"/>
                    <a:pt x="22851" y="5074"/>
                  </a:cubicBezTo>
                  <a:lnTo>
                    <a:pt x="22851" y="5074"/>
                  </a:lnTo>
                  <a:cubicBezTo>
                    <a:pt x="22790" y="5094"/>
                    <a:pt x="22729" y="5115"/>
                    <a:pt x="22647" y="5135"/>
                  </a:cubicBezTo>
                  <a:cubicBezTo>
                    <a:pt x="22586" y="5053"/>
                    <a:pt x="22505" y="4992"/>
                    <a:pt x="22423" y="4911"/>
                  </a:cubicBezTo>
                  <a:cubicBezTo>
                    <a:pt x="22505" y="4891"/>
                    <a:pt x="22566" y="4891"/>
                    <a:pt x="22647" y="4870"/>
                  </a:cubicBezTo>
                  <a:cubicBezTo>
                    <a:pt x="22505" y="4829"/>
                    <a:pt x="22525" y="4748"/>
                    <a:pt x="22525" y="4667"/>
                  </a:cubicBezTo>
                  <a:cubicBezTo>
                    <a:pt x="22505" y="4585"/>
                    <a:pt x="22382" y="4585"/>
                    <a:pt x="22423" y="4463"/>
                  </a:cubicBezTo>
                  <a:cubicBezTo>
                    <a:pt x="22443" y="4361"/>
                    <a:pt x="22301" y="4361"/>
                    <a:pt x="22301" y="4259"/>
                  </a:cubicBezTo>
                  <a:cubicBezTo>
                    <a:pt x="22321" y="4239"/>
                    <a:pt x="22342" y="4198"/>
                    <a:pt x="22382" y="4178"/>
                  </a:cubicBezTo>
                  <a:cubicBezTo>
                    <a:pt x="22443" y="4218"/>
                    <a:pt x="22484" y="4259"/>
                    <a:pt x="22525" y="4280"/>
                  </a:cubicBezTo>
                  <a:cubicBezTo>
                    <a:pt x="22566" y="4259"/>
                    <a:pt x="22627" y="4218"/>
                    <a:pt x="22688" y="4198"/>
                  </a:cubicBezTo>
                  <a:cubicBezTo>
                    <a:pt x="22671" y="4165"/>
                    <a:pt x="22668" y="4145"/>
                    <a:pt x="22668" y="4117"/>
                  </a:cubicBezTo>
                  <a:lnTo>
                    <a:pt x="22668" y="4117"/>
                  </a:lnTo>
                  <a:cubicBezTo>
                    <a:pt x="22688" y="4122"/>
                    <a:pt x="22707" y="4124"/>
                    <a:pt x="22725" y="4124"/>
                  </a:cubicBezTo>
                  <a:cubicBezTo>
                    <a:pt x="22779" y="4124"/>
                    <a:pt x="22825" y="4101"/>
                    <a:pt x="22871" y="4056"/>
                  </a:cubicBezTo>
                  <a:cubicBezTo>
                    <a:pt x="22830" y="4015"/>
                    <a:pt x="22769" y="3954"/>
                    <a:pt x="22749" y="3913"/>
                  </a:cubicBezTo>
                  <a:cubicBezTo>
                    <a:pt x="22729" y="3893"/>
                    <a:pt x="22749" y="3872"/>
                    <a:pt x="22769" y="3832"/>
                  </a:cubicBezTo>
                  <a:cubicBezTo>
                    <a:pt x="22790" y="3852"/>
                    <a:pt x="22830" y="3872"/>
                    <a:pt x="22851" y="3913"/>
                  </a:cubicBezTo>
                  <a:cubicBezTo>
                    <a:pt x="22932" y="3893"/>
                    <a:pt x="23014" y="3872"/>
                    <a:pt x="23095" y="3872"/>
                  </a:cubicBezTo>
                  <a:cubicBezTo>
                    <a:pt x="23136" y="3791"/>
                    <a:pt x="23177" y="3709"/>
                    <a:pt x="23217" y="3648"/>
                  </a:cubicBezTo>
                  <a:cubicBezTo>
                    <a:pt x="23177" y="3506"/>
                    <a:pt x="23136" y="3363"/>
                    <a:pt x="23095" y="3241"/>
                  </a:cubicBezTo>
                  <a:cubicBezTo>
                    <a:pt x="22993" y="3302"/>
                    <a:pt x="22871" y="3282"/>
                    <a:pt x="22769" y="3322"/>
                  </a:cubicBezTo>
                  <a:cubicBezTo>
                    <a:pt x="22769" y="3302"/>
                    <a:pt x="22749" y="3282"/>
                    <a:pt x="22749" y="3261"/>
                  </a:cubicBezTo>
                  <a:cubicBezTo>
                    <a:pt x="22769" y="3241"/>
                    <a:pt x="22790" y="3221"/>
                    <a:pt x="22830" y="3221"/>
                  </a:cubicBezTo>
                  <a:cubicBezTo>
                    <a:pt x="22912" y="3200"/>
                    <a:pt x="22993" y="3200"/>
                    <a:pt x="23075" y="3180"/>
                  </a:cubicBezTo>
                  <a:cubicBezTo>
                    <a:pt x="23034" y="3098"/>
                    <a:pt x="22993" y="2997"/>
                    <a:pt x="22953" y="2915"/>
                  </a:cubicBezTo>
                  <a:cubicBezTo>
                    <a:pt x="22891" y="2895"/>
                    <a:pt x="22851" y="2895"/>
                    <a:pt x="22810" y="2874"/>
                  </a:cubicBezTo>
                  <a:cubicBezTo>
                    <a:pt x="22769" y="2915"/>
                    <a:pt x="22729" y="2935"/>
                    <a:pt x="22647" y="2976"/>
                  </a:cubicBezTo>
                  <a:cubicBezTo>
                    <a:pt x="22667" y="2895"/>
                    <a:pt x="22667" y="2874"/>
                    <a:pt x="22667" y="2834"/>
                  </a:cubicBezTo>
                  <a:cubicBezTo>
                    <a:pt x="22627" y="2773"/>
                    <a:pt x="22505" y="2773"/>
                    <a:pt x="22505" y="2671"/>
                  </a:cubicBezTo>
                  <a:cubicBezTo>
                    <a:pt x="22505" y="2671"/>
                    <a:pt x="22495" y="2662"/>
                    <a:pt x="22489" y="2662"/>
                  </a:cubicBezTo>
                  <a:cubicBezTo>
                    <a:pt x="22486" y="2662"/>
                    <a:pt x="22484" y="2664"/>
                    <a:pt x="22484" y="2671"/>
                  </a:cubicBezTo>
                  <a:cubicBezTo>
                    <a:pt x="22464" y="2691"/>
                    <a:pt x="22423" y="2711"/>
                    <a:pt x="22423" y="2732"/>
                  </a:cubicBezTo>
                  <a:cubicBezTo>
                    <a:pt x="22301" y="2711"/>
                    <a:pt x="22321" y="2549"/>
                    <a:pt x="22199" y="2549"/>
                  </a:cubicBezTo>
                  <a:cubicBezTo>
                    <a:pt x="22138" y="2650"/>
                    <a:pt x="22097" y="2732"/>
                    <a:pt x="22036" y="2813"/>
                  </a:cubicBezTo>
                  <a:cubicBezTo>
                    <a:pt x="21914" y="2834"/>
                    <a:pt x="21792" y="2854"/>
                    <a:pt x="21670" y="2874"/>
                  </a:cubicBezTo>
                  <a:cubicBezTo>
                    <a:pt x="21608" y="2813"/>
                    <a:pt x="21547" y="2773"/>
                    <a:pt x="21486" y="2711"/>
                  </a:cubicBezTo>
                  <a:cubicBezTo>
                    <a:pt x="21507" y="2589"/>
                    <a:pt x="21568" y="2528"/>
                    <a:pt x="21649" y="2467"/>
                  </a:cubicBezTo>
                  <a:cubicBezTo>
                    <a:pt x="21649" y="2447"/>
                    <a:pt x="21649" y="2426"/>
                    <a:pt x="21629" y="2406"/>
                  </a:cubicBezTo>
                  <a:cubicBezTo>
                    <a:pt x="21608" y="2426"/>
                    <a:pt x="21568" y="2447"/>
                    <a:pt x="21527" y="2467"/>
                  </a:cubicBezTo>
                  <a:cubicBezTo>
                    <a:pt x="21486" y="2467"/>
                    <a:pt x="21425" y="2447"/>
                    <a:pt x="21364" y="2406"/>
                  </a:cubicBezTo>
                  <a:lnTo>
                    <a:pt x="21364" y="2406"/>
                  </a:lnTo>
                  <a:cubicBezTo>
                    <a:pt x="21425" y="2569"/>
                    <a:pt x="21466" y="2691"/>
                    <a:pt x="21344" y="2793"/>
                  </a:cubicBezTo>
                  <a:cubicBezTo>
                    <a:pt x="21364" y="2813"/>
                    <a:pt x="21445" y="2813"/>
                    <a:pt x="21384" y="2895"/>
                  </a:cubicBezTo>
                  <a:cubicBezTo>
                    <a:pt x="21299" y="2878"/>
                    <a:pt x="21214" y="2804"/>
                    <a:pt x="21105" y="2804"/>
                  </a:cubicBezTo>
                  <a:cubicBezTo>
                    <a:pt x="21084" y="2804"/>
                    <a:pt x="21062" y="2807"/>
                    <a:pt x="21038" y="2813"/>
                  </a:cubicBezTo>
                  <a:cubicBezTo>
                    <a:pt x="20977" y="2854"/>
                    <a:pt x="20896" y="2935"/>
                    <a:pt x="20794" y="2997"/>
                  </a:cubicBezTo>
                  <a:cubicBezTo>
                    <a:pt x="20733" y="2997"/>
                    <a:pt x="20672" y="2997"/>
                    <a:pt x="20631" y="3017"/>
                  </a:cubicBezTo>
                  <a:cubicBezTo>
                    <a:pt x="20611" y="3139"/>
                    <a:pt x="20468" y="3119"/>
                    <a:pt x="20427" y="3221"/>
                  </a:cubicBezTo>
                  <a:lnTo>
                    <a:pt x="20224" y="3159"/>
                  </a:lnTo>
                  <a:cubicBezTo>
                    <a:pt x="20224" y="3180"/>
                    <a:pt x="20224" y="3200"/>
                    <a:pt x="20224" y="3241"/>
                  </a:cubicBezTo>
                  <a:cubicBezTo>
                    <a:pt x="20200" y="3250"/>
                    <a:pt x="20178" y="3254"/>
                    <a:pt x="20157" y="3254"/>
                  </a:cubicBezTo>
                  <a:cubicBezTo>
                    <a:pt x="20050" y="3254"/>
                    <a:pt x="19975" y="3154"/>
                    <a:pt x="19864" y="3154"/>
                  </a:cubicBezTo>
                  <a:cubicBezTo>
                    <a:pt x="19849" y="3154"/>
                    <a:pt x="19833" y="3155"/>
                    <a:pt x="19816" y="3159"/>
                  </a:cubicBezTo>
                  <a:cubicBezTo>
                    <a:pt x="19837" y="3078"/>
                    <a:pt x="19857" y="3037"/>
                    <a:pt x="19877" y="2997"/>
                  </a:cubicBezTo>
                  <a:cubicBezTo>
                    <a:pt x="19892" y="2993"/>
                    <a:pt x="19906" y="2991"/>
                    <a:pt x="19919" y="2991"/>
                  </a:cubicBezTo>
                  <a:cubicBezTo>
                    <a:pt x="20042" y="2991"/>
                    <a:pt x="20087" y="3141"/>
                    <a:pt x="20186" y="3141"/>
                  </a:cubicBezTo>
                  <a:cubicBezTo>
                    <a:pt x="20192" y="3141"/>
                    <a:pt x="20197" y="3140"/>
                    <a:pt x="20203" y="3139"/>
                  </a:cubicBezTo>
                  <a:cubicBezTo>
                    <a:pt x="20183" y="3017"/>
                    <a:pt x="20061" y="2976"/>
                    <a:pt x="20020" y="2874"/>
                  </a:cubicBezTo>
                  <a:cubicBezTo>
                    <a:pt x="19959" y="2854"/>
                    <a:pt x="19918" y="2854"/>
                    <a:pt x="19857" y="2834"/>
                  </a:cubicBezTo>
                  <a:cubicBezTo>
                    <a:pt x="19857" y="2732"/>
                    <a:pt x="19776" y="2691"/>
                    <a:pt x="19694" y="2630"/>
                  </a:cubicBezTo>
                  <a:cubicBezTo>
                    <a:pt x="19694" y="2630"/>
                    <a:pt x="19694" y="2610"/>
                    <a:pt x="19694" y="2589"/>
                  </a:cubicBezTo>
                  <a:lnTo>
                    <a:pt x="19837" y="2549"/>
                  </a:lnTo>
                  <a:cubicBezTo>
                    <a:pt x="19787" y="2383"/>
                    <a:pt x="19764" y="2339"/>
                    <a:pt x="19605" y="2339"/>
                  </a:cubicBezTo>
                  <a:cubicBezTo>
                    <a:pt x="19568" y="2339"/>
                    <a:pt x="19524" y="2341"/>
                    <a:pt x="19470" y="2345"/>
                  </a:cubicBezTo>
                  <a:cubicBezTo>
                    <a:pt x="19389" y="2386"/>
                    <a:pt x="19307" y="2426"/>
                    <a:pt x="19226" y="2467"/>
                  </a:cubicBezTo>
                  <a:cubicBezTo>
                    <a:pt x="19176" y="2446"/>
                    <a:pt x="19126" y="2437"/>
                    <a:pt x="19078" y="2437"/>
                  </a:cubicBezTo>
                  <a:cubicBezTo>
                    <a:pt x="18989" y="2437"/>
                    <a:pt x="18905" y="2468"/>
                    <a:pt x="18839" y="2508"/>
                  </a:cubicBezTo>
                  <a:cubicBezTo>
                    <a:pt x="18615" y="2650"/>
                    <a:pt x="18411" y="2834"/>
                    <a:pt x="18228" y="3017"/>
                  </a:cubicBezTo>
                  <a:cubicBezTo>
                    <a:pt x="18187" y="3058"/>
                    <a:pt x="18146" y="3098"/>
                    <a:pt x="18126" y="3139"/>
                  </a:cubicBezTo>
                  <a:cubicBezTo>
                    <a:pt x="18167" y="3221"/>
                    <a:pt x="18187" y="3282"/>
                    <a:pt x="18228" y="3322"/>
                  </a:cubicBezTo>
                  <a:cubicBezTo>
                    <a:pt x="18289" y="3363"/>
                    <a:pt x="18330" y="3424"/>
                    <a:pt x="18309" y="3506"/>
                  </a:cubicBezTo>
                  <a:cubicBezTo>
                    <a:pt x="18309" y="3506"/>
                    <a:pt x="18350" y="3526"/>
                    <a:pt x="18350" y="3546"/>
                  </a:cubicBezTo>
                  <a:cubicBezTo>
                    <a:pt x="18403" y="3476"/>
                    <a:pt x="18441" y="3420"/>
                    <a:pt x="18530" y="3420"/>
                  </a:cubicBezTo>
                  <a:cubicBezTo>
                    <a:pt x="18543" y="3420"/>
                    <a:pt x="18558" y="3422"/>
                    <a:pt x="18574" y="3424"/>
                  </a:cubicBezTo>
                  <a:cubicBezTo>
                    <a:pt x="18635" y="3445"/>
                    <a:pt x="18737" y="3485"/>
                    <a:pt x="18798" y="3506"/>
                  </a:cubicBezTo>
                  <a:cubicBezTo>
                    <a:pt x="18879" y="3485"/>
                    <a:pt x="18920" y="3485"/>
                    <a:pt x="18961" y="3465"/>
                  </a:cubicBezTo>
                  <a:cubicBezTo>
                    <a:pt x="18981" y="3465"/>
                    <a:pt x="18981" y="3485"/>
                    <a:pt x="19002" y="3485"/>
                  </a:cubicBezTo>
                  <a:cubicBezTo>
                    <a:pt x="18961" y="3526"/>
                    <a:pt x="18941" y="3567"/>
                    <a:pt x="18920" y="3587"/>
                  </a:cubicBezTo>
                  <a:cubicBezTo>
                    <a:pt x="18961" y="3770"/>
                    <a:pt x="19063" y="3913"/>
                    <a:pt x="19083" y="4076"/>
                  </a:cubicBezTo>
                  <a:cubicBezTo>
                    <a:pt x="19002" y="4117"/>
                    <a:pt x="18920" y="4178"/>
                    <a:pt x="18839" y="4239"/>
                  </a:cubicBezTo>
                  <a:cubicBezTo>
                    <a:pt x="18839" y="4300"/>
                    <a:pt x="18839" y="4381"/>
                    <a:pt x="18859" y="4442"/>
                  </a:cubicBezTo>
                  <a:cubicBezTo>
                    <a:pt x="18778" y="4483"/>
                    <a:pt x="18737" y="4504"/>
                    <a:pt x="18655" y="4524"/>
                  </a:cubicBezTo>
                  <a:cubicBezTo>
                    <a:pt x="18696" y="4605"/>
                    <a:pt x="18737" y="4646"/>
                    <a:pt x="18778" y="4707"/>
                  </a:cubicBezTo>
                  <a:lnTo>
                    <a:pt x="18615" y="4707"/>
                  </a:lnTo>
                  <a:cubicBezTo>
                    <a:pt x="18594" y="4748"/>
                    <a:pt x="18574" y="4789"/>
                    <a:pt x="18533" y="4829"/>
                  </a:cubicBezTo>
                  <a:lnTo>
                    <a:pt x="18431" y="4829"/>
                  </a:lnTo>
                  <a:cubicBezTo>
                    <a:pt x="18370" y="4768"/>
                    <a:pt x="18452" y="4667"/>
                    <a:pt x="18350" y="4667"/>
                  </a:cubicBezTo>
                  <a:cubicBezTo>
                    <a:pt x="18289" y="4728"/>
                    <a:pt x="18248" y="4789"/>
                    <a:pt x="18207" y="4850"/>
                  </a:cubicBezTo>
                  <a:cubicBezTo>
                    <a:pt x="18167" y="4809"/>
                    <a:pt x="18146" y="4789"/>
                    <a:pt x="18126" y="4748"/>
                  </a:cubicBezTo>
                  <a:lnTo>
                    <a:pt x="17902" y="4748"/>
                  </a:lnTo>
                  <a:cubicBezTo>
                    <a:pt x="17841" y="4809"/>
                    <a:pt x="17800" y="4850"/>
                    <a:pt x="17759" y="4891"/>
                  </a:cubicBezTo>
                  <a:cubicBezTo>
                    <a:pt x="17780" y="4992"/>
                    <a:pt x="17902" y="5074"/>
                    <a:pt x="17780" y="5196"/>
                  </a:cubicBezTo>
                  <a:cubicBezTo>
                    <a:pt x="17759" y="5196"/>
                    <a:pt x="17719" y="5176"/>
                    <a:pt x="17698" y="5176"/>
                  </a:cubicBezTo>
                  <a:cubicBezTo>
                    <a:pt x="17678" y="5094"/>
                    <a:pt x="17678" y="5033"/>
                    <a:pt x="17657" y="4972"/>
                  </a:cubicBezTo>
                  <a:cubicBezTo>
                    <a:pt x="17637" y="4891"/>
                    <a:pt x="17617" y="4829"/>
                    <a:pt x="17596" y="4768"/>
                  </a:cubicBezTo>
                  <a:cubicBezTo>
                    <a:pt x="17657" y="4728"/>
                    <a:pt x="17698" y="4707"/>
                    <a:pt x="17719" y="4707"/>
                  </a:cubicBezTo>
                  <a:cubicBezTo>
                    <a:pt x="17739" y="4605"/>
                    <a:pt x="17698" y="4585"/>
                    <a:pt x="17637" y="4544"/>
                  </a:cubicBezTo>
                  <a:cubicBezTo>
                    <a:pt x="17556" y="4524"/>
                    <a:pt x="17535" y="4442"/>
                    <a:pt x="17515" y="4381"/>
                  </a:cubicBezTo>
                  <a:cubicBezTo>
                    <a:pt x="17515" y="4320"/>
                    <a:pt x="17495" y="4259"/>
                    <a:pt x="17495" y="4178"/>
                  </a:cubicBezTo>
                  <a:cubicBezTo>
                    <a:pt x="17433" y="4198"/>
                    <a:pt x="17393" y="4218"/>
                    <a:pt x="17332" y="4239"/>
                  </a:cubicBezTo>
                  <a:cubicBezTo>
                    <a:pt x="17311" y="4239"/>
                    <a:pt x="17291" y="4218"/>
                    <a:pt x="17271" y="4218"/>
                  </a:cubicBezTo>
                  <a:cubicBezTo>
                    <a:pt x="17250" y="4259"/>
                    <a:pt x="17250" y="4280"/>
                    <a:pt x="17250" y="4300"/>
                  </a:cubicBezTo>
                  <a:cubicBezTo>
                    <a:pt x="17189" y="4300"/>
                    <a:pt x="17148" y="4300"/>
                    <a:pt x="17128" y="4280"/>
                  </a:cubicBezTo>
                  <a:cubicBezTo>
                    <a:pt x="16924" y="4524"/>
                    <a:pt x="16741" y="4748"/>
                    <a:pt x="16558" y="4972"/>
                  </a:cubicBezTo>
                  <a:cubicBezTo>
                    <a:pt x="16598" y="5033"/>
                    <a:pt x="16619" y="5074"/>
                    <a:pt x="16639" y="5115"/>
                  </a:cubicBezTo>
                  <a:lnTo>
                    <a:pt x="16619" y="5115"/>
                  </a:lnTo>
                  <a:cubicBezTo>
                    <a:pt x="16782" y="5135"/>
                    <a:pt x="16924" y="5155"/>
                    <a:pt x="16924" y="5339"/>
                  </a:cubicBezTo>
                  <a:lnTo>
                    <a:pt x="17026" y="5339"/>
                  </a:lnTo>
                  <a:lnTo>
                    <a:pt x="17067" y="5257"/>
                  </a:lnTo>
                  <a:cubicBezTo>
                    <a:pt x="17108" y="5277"/>
                    <a:pt x="17148" y="5277"/>
                    <a:pt x="17169" y="5277"/>
                  </a:cubicBezTo>
                  <a:lnTo>
                    <a:pt x="17291" y="5277"/>
                  </a:lnTo>
                  <a:cubicBezTo>
                    <a:pt x="17311" y="5196"/>
                    <a:pt x="17250" y="5196"/>
                    <a:pt x="17209" y="5176"/>
                  </a:cubicBezTo>
                  <a:cubicBezTo>
                    <a:pt x="17148" y="5135"/>
                    <a:pt x="17087" y="5074"/>
                    <a:pt x="17128" y="4972"/>
                  </a:cubicBezTo>
                  <a:lnTo>
                    <a:pt x="17128" y="4972"/>
                  </a:lnTo>
                  <a:cubicBezTo>
                    <a:pt x="17248" y="5052"/>
                    <a:pt x="17329" y="5132"/>
                    <a:pt x="17429" y="5213"/>
                  </a:cubicBezTo>
                  <a:lnTo>
                    <a:pt x="17429" y="5213"/>
                  </a:lnTo>
                  <a:cubicBezTo>
                    <a:pt x="17424" y="5214"/>
                    <a:pt x="17418" y="5215"/>
                    <a:pt x="17413" y="5216"/>
                  </a:cubicBezTo>
                  <a:cubicBezTo>
                    <a:pt x="17454" y="5257"/>
                    <a:pt x="17495" y="5318"/>
                    <a:pt x="17535" y="5359"/>
                  </a:cubicBezTo>
                  <a:cubicBezTo>
                    <a:pt x="17596" y="5359"/>
                    <a:pt x="17657" y="5379"/>
                    <a:pt x="17719" y="5379"/>
                  </a:cubicBezTo>
                  <a:cubicBezTo>
                    <a:pt x="17759" y="5481"/>
                    <a:pt x="17800" y="5563"/>
                    <a:pt x="17820" y="5664"/>
                  </a:cubicBezTo>
                  <a:cubicBezTo>
                    <a:pt x="17780" y="5848"/>
                    <a:pt x="17780" y="5848"/>
                    <a:pt x="17678" y="5909"/>
                  </a:cubicBezTo>
                  <a:cubicBezTo>
                    <a:pt x="17637" y="5888"/>
                    <a:pt x="17596" y="5868"/>
                    <a:pt x="17515" y="5848"/>
                  </a:cubicBezTo>
                  <a:cubicBezTo>
                    <a:pt x="17515" y="5868"/>
                    <a:pt x="17515" y="5909"/>
                    <a:pt x="17495" y="5929"/>
                  </a:cubicBezTo>
                  <a:cubicBezTo>
                    <a:pt x="17454" y="5950"/>
                    <a:pt x="17393" y="5950"/>
                    <a:pt x="17332" y="5970"/>
                  </a:cubicBezTo>
                  <a:cubicBezTo>
                    <a:pt x="17352" y="6092"/>
                    <a:pt x="17393" y="6194"/>
                    <a:pt x="17413" y="6296"/>
                  </a:cubicBezTo>
                  <a:cubicBezTo>
                    <a:pt x="17372" y="6316"/>
                    <a:pt x="17332" y="6336"/>
                    <a:pt x="17291" y="6377"/>
                  </a:cubicBezTo>
                  <a:cubicBezTo>
                    <a:pt x="17271" y="6316"/>
                    <a:pt x="17250" y="6275"/>
                    <a:pt x="17230" y="6235"/>
                  </a:cubicBezTo>
                  <a:cubicBezTo>
                    <a:pt x="17169" y="6194"/>
                    <a:pt x="17128" y="6153"/>
                    <a:pt x="17047" y="6112"/>
                  </a:cubicBezTo>
                  <a:cubicBezTo>
                    <a:pt x="17026" y="6296"/>
                    <a:pt x="16904" y="6377"/>
                    <a:pt x="16802" y="6479"/>
                  </a:cubicBezTo>
                  <a:cubicBezTo>
                    <a:pt x="16721" y="6459"/>
                    <a:pt x="16660" y="6459"/>
                    <a:pt x="16598" y="6438"/>
                  </a:cubicBezTo>
                  <a:cubicBezTo>
                    <a:pt x="16558" y="6499"/>
                    <a:pt x="16537" y="6540"/>
                    <a:pt x="16497" y="6601"/>
                  </a:cubicBezTo>
                  <a:cubicBezTo>
                    <a:pt x="16456" y="6601"/>
                    <a:pt x="16415" y="6601"/>
                    <a:pt x="16395" y="6622"/>
                  </a:cubicBezTo>
                  <a:cubicBezTo>
                    <a:pt x="16374" y="6662"/>
                    <a:pt x="16374" y="6683"/>
                    <a:pt x="16354" y="6703"/>
                  </a:cubicBezTo>
                  <a:cubicBezTo>
                    <a:pt x="16334" y="6744"/>
                    <a:pt x="16334" y="6785"/>
                    <a:pt x="16293" y="6866"/>
                  </a:cubicBezTo>
                  <a:cubicBezTo>
                    <a:pt x="16232" y="6785"/>
                    <a:pt x="16212" y="6723"/>
                    <a:pt x="16130" y="6642"/>
                  </a:cubicBezTo>
                  <a:lnTo>
                    <a:pt x="16130" y="6642"/>
                  </a:lnTo>
                  <a:cubicBezTo>
                    <a:pt x="16232" y="6662"/>
                    <a:pt x="16273" y="6683"/>
                    <a:pt x="16334" y="6703"/>
                  </a:cubicBezTo>
                  <a:cubicBezTo>
                    <a:pt x="16273" y="6581"/>
                    <a:pt x="16252" y="6419"/>
                    <a:pt x="16091" y="6398"/>
                  </a:cubicBezTo>
                  <a:lnTo>
                    <a:pt x="16091" y="6398"/>
                  </a:lnTo>
                  <a:cubicBezTo>
                    <a:pt x="16096" y="6432"/>
                    <a:pt x="16110" y="6466"/>
                    <a:pt x="16110" y="6499"/>
                  </a:cubicBezTo>
                  <a:cubicBezTo>
                    <a:pt x="16036" y="6549"/>
                    <a:pt x="15969" y="6576"/>
                    <a:pt x="15892" y="6576"/>
                  </a:cubicBezTo>
                  <a:cubicBezTo>
                    <a:pt x="15842" y="6576"/>
                    <a:pt x="15787" y="6564"/>
                    <a:pt x="15723" y="6540"/>
                  </a:cubicBezTo>
                  <a:cubicBezTo>
                    <a:pt x="15804" y="6499"/>
                    <a:pt x="15845" y="6459"/>
                    <a:pt x="15886" y="6438"/>
                  </a:cubicBezTo>
                  <a:lnTo>
                    <a:pt x="15886" y="6438"/>
                  </a:lnTo>
                  <a:cubicBezTo>
                    <a:pt x="15868" y="6443"/>
                    <a:pt x="15854" y="6446"/>
                    <a:pt x="15841" y="6446"/>
                  </a:cubicBezTo>
                  <a:cubicBezTo>
                    <a:pt x="15752" y="6446"/>
                    <a:pt x="15776" y="6329"/>
                    <a:pt x="15723" y="6275"/>
                  </a:cubicBezTo>
                  <a:cubicBezTo>
                    <a:pt x="15682" y="6336"/>
                    <a:pt x="15641" y="6398"/>
                    <a:pt x="15601" y="6459"/>
                  </a:cubicBezTo>
                  <a:cubicBezTo>
                    <a:pt x="15478" y="6622"/>
                    <a:pt x="15336" y="6785"/>
                    <a:pt x="15234" y="6968"/>
                  </a:cubicBezTo>
                  <a:cubicBezTo>
                    <a:pt x="15112" y="7151"/>
                    <a:pt x="14969" y="7294"/>
                    <a:pt x="14867" y="7477"/>
                  </a:cubicBezTo>
                  <a:cubicBezTo>
                    <a:pt x="14786" y="7620"/>
                    <a:pt x="14704" y="7782"/>
                    <a:pt x="14623" y="7925"/>
                  </a:cubicBezTo>
                  <a:cubicBezTo>
                    <a:pt x="14609" y="7939"/>
                    <a:pt x="14595" y="7963"/>
                    <a:pt x="14561" y="7963"/>
                  </a:cubicBezTo>
                  <a:cubicBezTo>
                    <a:pt x="14545" y="7963"/>
                    <a:pt x="14526" y="7958"/>
                    <a:pt x="14501" y="7945"/>
                  </a:cubicBezTo>
                  <a:cubicBezTo>
                    <a:pt x="14623" y="7538"/>
                    <a:pt x="14745" y="7110"/>
                    <a:pt x="14867" y="6662"/>
                  </a:cubicBezTo>
                  <a:cubicBezTo>
                    <a:pt x="14786" y="6662"/>
                    <a:pt x="14745" y="6642"/>
                    <a:pt x="14684" y="6642"/>
                  </a:cubicBezTo>
                  <a:cubicBezTo>
                    <a:pt x="14643" y="6581"/>
                    <a:pt x="14603" y="6540"/>
                    <a:pt x="14542" y="6459"/>
                  </a:cubicBezTo>
                  <a:cubicBezTo>
                    <a:pt x="14582" y="6296"/>
                    <a:pt x="14582" y="6112"/>
                    <a:pt x="14704" y="5950"/>
                  </a:cubicBezTo>
                  <a:cubicBezTo>
                    <a:pt x="14664" y="5746"/>
                    <a:pt x="14847" y="5603"/>
                    <a:pt x="14806" y="5400"/>
                  </a:cubicBezTo>
                  <a:cubicBezTo>
                    <a:pt x="14928" y="5359"/>
                    <a:pt x="15010" y="5318"/>
                    <a:pt x="14990" y="5196"/>
                  </a:cubicBezTo>
                  <a:cubicBezTo>
                    <a:pt x="14990" y="5176"/>
                    <a:pt x="15010" y="5135"/>
                    <a:pt x="15030" y="5115"/>
                  </a:cubicBezTo>
                  <a:cubicBezTo>
                    <a:pt x="15010" y="5053"/>
                    <a:pt x="14969" y="4992"/>
                    <a:pt x="15030" y="4952"/>
                  </a:cubicBezTo>
                  <a:cubicBezTo>
                    <a:pt x="15046" y="4946"/>
                    <a:pt x="15061" y="4944"/>
                    <a:pt x="15077" y="4944"/>
                  </a:cubicBezTo>
                  <a:cubicBezTo>
                    <a:pt x="15158" y="4944"/>
                    <a:pt x="15233" y="5008"/>
                    <a:pt x="15323" y="5008"/>
                  </a:cubicBezTo>
                  <a:cubicBezTo>
                    <a:pt x="15347" y="5008"/>
                    <a:pt x="15371" y="5003"/>
                    <a:pt x="15397" y="4992"/>
                  </a:cubicBezTo>
                  <a:cubicBezTo>
                    <a:pt x="15397" y="4911"/>
                    <a:pt x="15377" y="4809"/>
                    <a:pt x="15377" y="4728"/>
                  </a:cubicBezTo>
                  <a:cubicBezTo>
                    <a:pt x="15417" y="4707"/>
                    <a:pt x="15438" y="4687"/>
                    <a:pt x="15478" y="4667"/>
                  </a:cubicBezTo>
                  <a:cubicBezTo>
                    <a:pt x="15458" y="4585"/>
                    <a:pt x="15458" y="4524"/>
                    <a:pt x="15458" y="4483"/>
                  </a:cubicBezTo>
                  <a:cubicBezTo>
                    <a:pt x="15499" y="4422"/>
                    <a:pt x="15539" y="4402"/>
                    <a:pt x="15580" y="4361"/>
                  </a:cubicBezTo>
                  <a:cubicBezTo>
                    <a:pt x="15601" y="4259"/>
                    <a:pt x="15641" y="4157"/>
                    <a:pt x="15621" y="4096"/>
                  </a:cubicBezTo>
                  <a:cubicBezTo>
                    <a:pt x="15580" y="3974"/>
                    <a:pt x="15682" y="3913"/>
                    <a:pt x="15662" y="3811"/>
                  </a:cubicBezTo>
                  <a:cubicBezTo>
                    <a:pt x="15621" y="3689"/>
                    <a:pt x="15601" y="3567"/>
                    <a:pt x="15560" y="3445"/>
                  </a:cubicBezTo>
                  <a:cubicBezTo>
                    <a:pt x="15580" y="3343"/>
                    <a:pt x="15682" y="3261"/>
                    <a:pt x="15621" y="3119"/>
                  </a:cubicBezTo>
                  <a:cubicBezTo>
                    <a:pt x="15539" y="3119"/>
                    <a:pt x="15458" y="3098"/>
                    <a:pt x="15377" y="3098"/>
                  </a:cubicBezTo>
                  <a:cubicBezTo>
                    <a:pt x="15397" y="3139"/>
                    <a:pt x="15417" y="3200"/>
                    <a:pt x="15438" y="3282"/>
                  </a:cubicBezTo>
                  <a:cubicBezTo>
                    <a:pt x="15377" y="3241"/>
                    <a:pt x="15336" y="3221"/>
                    <a:pt x="15295" y="3200"/>
                  </a:cubicBezTo>
                  <a:cubicBezTo>
                    <a:pt x="15234" y="3139"/>
                    <a:pt x="15234" y="3058"/>
                    <a:pt x="15234" y="2956"/>
                  </a:cubicBezTo>
                  <a:lnTo>
                    <a:pt x="15234" y="2956"/>
                  </a:lnTo>
                  <a:cubicBezTo>
                    <a:pt x="15295" y="3017"/>
                    <a:pt x="15336" y="3058"/>
                    <a:pt x="15397" y="3098"/>
                  </a:cubicBezTo>
                  <a:cubicBezTo>
                    <a:pt x="15356" y="3017"/>
                    <a:pt x="15315" y="2935"/>
                    <a:pt x="15275" y="2854"/>
                  </a:cubicBezTo>
                  <a:cubicBezTo>
                    <a:pt x="15193" y="2834"/>
                    <a:pt x="15112" y="2793"/>
                    <a:pt x="15030" y="2773"/>
                  </a:cubicBezTo>
                  <a:cubicBezTo>
                    <a:pt x="14990" y="2813"/>
                    <a:pt x="14949" y="2854"/>
                    <a:pt x="14928" y="2895"/>
                  </a:cubicBezTo>
                  <a:cubicBezTo>
                    <a:pt x="14806" y="2854"/>
                    <a:pt x="14867" y="2752"/>
                    <a:pt x="14827" y="2671"/>
                  </a:cubicBezTo>
                  <a:lnTo>
                    <a:pt x="14827" y="2671"/>
                  </a:lnTo>
                  <a:cubicBezTo>
                    <a:pt x="14725" y="2732"/>
                    <a:pt x="14562" y="2711"/>
                    <a:pt x="14521" y="2773"/>
                  </a:cubicBezTo>
                  <a:cubicBezTo>
                    <a:pt x="14460" y="2874"/>
                    <a:pt x="14440" y="2935"/>
                    <a:pt x="14419" y="2976"/>
                  </a:cubicBezTo>
                  <a:cubicBezTo>
                    <a:pt x="14379" y="2956"/>
                    <a:pt x="14338" y="2956"/>
                    <a:pt x="14297" y="2935"/>
                  </a:cubicBezTo>
                  <a:cubicBezTo>
                    <a:pt x="14216" y="2976"/>
                    <a:pt x="14155" y="3037"/>
                    <a:pt x="14094" y="3098"/>
                  </a:cubicBezTo>
                  <a:cubicBezTo>
                    <a:pt x="14094" y="3139"/>
                    <a:pt x="14094" y="3180"/>
                    <a:pt x="14073" y="3221"/>
                  </a:cubicBezTo>
                  <a:lnTo>
                    <a:pt x="13971" y="3221"/>
                  </a:lnTo>
                  <a:cubicBezTo>
                    <a:pt x="13992" y="3282"/>
                    <a:pt x="14012" y="3343"/>
                    <a:pt x="14012" y="3383"/>
                  </a:cubicBezTo>
                  <a:cubicBezTo>
                    <a:pt x="13910" y="3424"/>
                    <a:pt x="13808" y="3445"/>
                    <a:pt x="13707" y="3485"/>
                  </a:cubicBezTo>
                  <a:cubicBezTo>
                    <a:pt x="13707" y="3445"/>
                    <a:pt x="13707" y="3404"/>
                    <a:pt x="13707" y="3363"/>
                  </a:cubicBezTo>
                  <a:cubicBezTo>
                    <a:pt x="13625" y="3322"/>
                    <a:pt x="13523" y="3282"/>
                    <a:pt x="13421" y="3241"/>
                  </a:cubicBezTo>
                  <a:cubicBezTo>
                    <a:pt x="13360" y="3180"/>
                    <a:pt x="13299" y="3119"/>
                    <a:pt x="13299" y="3017"/>
                  </a:cubicBezTo>
                  <a:cubicBezTo>
                    <a:pt x="13299" y="2935"/>
                    <a:pt x="13279" y="2935"/>
                    <a:pt x="13177" y="2895"/>
                  </a:cubicBezTo>
                  <a:lnTo>
                    <a:pt x="13177" y="2895"/>
                  </a:lnTo>
                  <a:cubicBezTo>
                    <a:pt x="13197" y="2976"/>
                    <a:pt x="13197" y="3058"/>
                    <a:pt x="13218" y="3139"/>
                  </a:cubicBezTo>
                  <a:cubicBezTo>
                    <a:pt x="13218" y="3159"/>
                    <a:pt x="13197" y="3180"/>
                    <a:pt x="13197" y="3200"/>
                  </a:cubicBezTo>
                  <a:cubicBezTo>
                    <a:pt x="13157" y="3180"/>
                    <a:pt x="13116" y="3180"/>
                    <a:pt x="13034" y="3180"/>
                  </a:cubicBezTo>
                  <a:cubicBezTo>
                    <a:pt x="13055" y="3261"/>
                    <a:pt x="13055" y="3322"/>
                    <a:pt x="13055" y="3404"/>
                  </a:cubicBezTo>
                  <a:cubicBezTo>
                    <a:pt x="13034" y="3404"/>
                    <a:pt x="13014" y="3383"/>
                    <a:pt x="12973" y="3363"/>
                  </a:cubicBezTo>
                  <a:cubicBezTo>
                    <a:pt x="12810" y="3709"/>
                    <a:pt x="12709" y="4056"/>
                    <a:pt x="12607" y="4442"/>
                  </a:cubicBezTo>
                  <a:cubicBezTo>
                    <a:pt x="12588" y="4433"/>
                    <a:pt x="12570" y="4430"/>
                    <a:pt x="12551" y="4430"/>
                  </a:cubicBezTo>
                  <a:cubicBezTo>
                    <a:pt x="12519" y="4430"/>
                    <a:pt x="12486" y="4440"/>
                    <a:pt x="12453" y="4440"/>
                  </a:cubicBezTo>
                  <a:cubicBezTo>
                    <a:pt x="12423" y="4440"/>
                    <a:pt x="12393" y="4432"/>
                    <a:pt x="12362" y="4402"/>
                  </a:cubicBezTo>
                  <a:cubicBezTo>
                    <a:pt x="12341" y="4380"/>
                    <a:pt x="12317" y="4372"/>
                    <a:pt x="12293" y="4372"/>
                  </a:cubicBezTo>
                  <a:cubicBezTo>
                    <a:pt x="12247" y="4372"/>
                    <a:pt x="12199" y="4403"/>
                    <a:pt x="12159" y="4442"/>
                  </a:cubicBezTo>
                  <a:cubicBezTo>
                    <a:pt x="12159" y="4442"/>
                    <a:pt x="12159" y="4463"/>
                    <a:pt x="12138" y="4483"/>
                  </a:cubicBezTo>
                  <a:cubicBezTo>
                    <a:pt x="12159" y="4483"/>
                    <a:pt x="12261" y="4565"/>
                    <a:pt x="12261" y="4565"/>
                  </a:cubicBezTo>
                  <a:cubicBezTo>
                    <a:pt x="12179" y="4728"/>
                    <a:pt x="12016" y="4687"/>
                    <a:pt x="11874" y="4728"/>
                  </a:cubicBezTo>
                  <a:cubicBezTo>
                    <a:pt x="11853" y="4768"/>
                    <a:pt x="11833" y="4809"/>
                    <a:pt x="11813" y="4850"/>
                  </a:cubicBezTo>
                  <a:cubicBezTo>
                    <a:pt x="11832" y="4860"/>
                    <a:pt x="11849" y="4864"/>
                    <a:pt x="11864" y="4864"/>
                  </a:cubicBezTo>
                  <a:cubicBezTo>
                    <a:pt x="11938" y="4864"/>
                    <a:pt x="11970" y="4767"/>
                    <a:pt x="12057" y="4767"/>
                  </a:cubicBezTo>
                  <a:cubicBezTo>
                    <a:pt x="12063" y="4767"/>
                    <a:pt x="12070" y="4767"/>
                    <a:pt x="12077" y="4768"/>
                  </a:cubicBezTo>
                  <a:cubicBezTo>
                    <a:pt x="12077" y="4768"/>
                    <a:pt x="12091" y="4782"/>
                    <a:pt x="12108" y="4799"/>
                  </a:cubicBezTo>
                  <a:lnTo>
                    <a:pt x="12108" y="4799"/>
                  </a:lnTo>
                  <a:cubicBezTo>
                    <a:pt x="11989" y="4918"/>
                    <a:pt x="11872" y="5038"/>
                    <a:pt x="11813" y="5196"/>
                  </a:cubicBezTo>
                  <a:cubicBezTo>
                    <a:pt x="11853" y="5216"/>
                    <a:pt x="11894" y="5237"/>
                    <a:pt x="11955" y="5277"/>
                  </a:cubicBezTo>
                  <a:cubicBezTo>
                    <a:pt x="11894" y="5339"/>
                    <a:pt x="11833" y="5400"/>
                    <a:pt x="11792" y="5461"/>
                  </a:cubicBezTo>
                  <a:cubicBezTo>
                    <a:pt x="11772" y="5420"/>
                    <a:pt x="11751" y="5420"/>
                    <a:pt x="11751" y="5400"/>
                  </a:cubicBezTo>
                  <a:cubicBezTo>
                    <a:pt x="11772" y="5339"/>
                    <a:pt x="11792" y="5298"/>
                    <a:pt x="11792" y="5237"/>
                  </a:cubicBezTo>
                  <a:lnTo>
                    <a:pt x="11792" y="5237"/>
                  </a:lnTo>
                  <a:cubicBezTo>
                    <a:pt x="11711" y="5257"/>
                    <a:pt x="11609" y="5277"/>
                    <a:pt x="11507" y="5298"/>
                  </a:cubicBezTo>
                  <a:cubicBezTo>
                    <a:pt x="11507" y="5359"/>
                    <a:pt x="11487" y="5400"/>
                    <a:pt x="11487" y="5461"/>
                  </a:cubicBezTo>
                  <a:cubicBezTo>
                    <a:pt x="11548" y="5440"/>
                    <a:pt x="11568" y="5420"/>
                    <a:pt x="11629" y="5379"/>
                  </a:cubicBezTo>
                  <a:cubicBezTo>
                    <a:pt x="11650" y="5440"/>
                    <a:pt x="11670" y="5481"/>
                    <a:pt x="11690" y="5542"/>
                  </a:cubicBezTo>
                  <a:cubicBezTo>
                    <a:pt x="11650" y="5542"/>
                    <a:pt x="11609" y="5563"/>
                    <a:pt x="11568" y="5583"/>
                  </a:cubicBezTo>
                  <a:cubicBezTo>
                    <a:pt x="11527" y="5664"/>
                    <a:pt x="11466" y="5746"/>
                    <a:pt x="11405" y="5848"/>
                  </a:cubicBezTo>
                  <a:cubicBezTo>
                    <a:pt x="11426" y="5888"/>
                    <a:pt x="11446" y="5909"/>
                    <a:pt x="11446" y="5950"/>
                  </a:cubicBezTo>
                  <a:cubicBezTo>
                    <a:pt x="11405" y="5970"/>
                    <a:pt x="11365" y="5970"/>
                    <a:pt x="11344" y="5970"/>
                  </a:cubicBezTo>
                  <a:cubicBezTo>
                    <a:pt x="11283" y="6031"/>
                    <a:pt x="11242" y="6072"/>
                    <a:pt x="11181" y="6133"/>
                  </a:cubicBezTo>
                  <a:cubicBezTo>
                    <a:pt x="11100" y="6112"/>
                    <a:pt x="11018" y="6092"/>
                    <a:pt x="10957" y="6072"/>
                  </a:cubicBezTo>
                  <a:lnTo>
                    <a:pt x="10957" y="6072"/>
                  </a:lnTo>
                  <a:cubicBezTo>
                    <a:pt x="10957" y="6133"/>
                    <a:pt x="10978" y="6194"/>
                    <a:pt x="10998" y="6255"/>
                  </a:cubicBezTo>
                  <a:cubicBezTo>
                    <a:pt x="10978" y="6296"/>
                    <a:pt x="10957" y="6316"/>
                    <a:pt x="10937" y="6336"/>
                  </a:cubicBezTo>
                  <a:cubicBezTo>
                    <a:pt x="10937" y="6336"/>
                    <a:pt x="11039" y="6479"/>
                    <a:pt x="11039" y="6479"/>
                  </a:cubicBezTo>
                  <a:cubicBezTo>
                    <a:pt x="11024" y="6493"/>
                    <a:pt x="11010" y="6508"/>
                    <a:pt x="10995" y="6508"/>
                  </a:cubicBezTo>
                  <a:cubicBezTo>
                    <a:pt x="10989" y="6508"/>
                    <a:pt x="10984" y="6505"/>
                    <a:pt x="10978" y="6499"/>
                  </a:cubicBezTo>
                  <a:cubicBezTo>
                    <a:pt x="10876" y="6499"/>
                    <a:pt x="10876" y="6499"/>
                    <a:pt x="10774" y="6398"/>
                  </a:cubicBezTo>
                  <a:cubicBezTo>
                    <a:pt x="10815" y="6296"/>
                    <a:pt x="10855" y="6194"/>
                    <a:pt x="10876" y="6092"/>
                  </a:cubicBezTo>
                  <a:cubicBezTo>
                    <a:pt x="10896" y="6092"/>
                    <a:pt x="10937" y="6092"/>
                    <a:pt x="10957" y="6072"/>
                  </a:cubicBezTo>
                  <a:cubicBezTo>
                    <a:pt x="10916" y="6072"/>
                    <a:pt x="10855" y="6051"/>
                    <a:pt x="10815" y="6051"/>
                  </a:cubicBezTo>
                  <a:cubicBezTo>
                    <a:pt x="10855" y="5990"/>
                    <a:pt x="10896" y="5950"/>
                    <a:pt x="10937" y="5909"/>
                  </a:cubicBezTo>
                  <a:cubicBezTo>
                    <a:pt x="10937" y="5827"/>
                    <a:pt x="10957" y="5766"/>
                    <a:pt x="10957" y="5726"/>
                  </a:cubicBezTo>
                  <a:cubicBezTo>
                    <a:pt x="10978" y="5726"/>
                    <a:pt x="10998" y="5726"/>
                    <a:pt x="10998" y="5705"/>
                  </a:cubicBezTo>
                  <a:cubicBezTo>
                    <a:pt x="11018" y="5787"/>
                    <a:pt x="11059" y="5848"/>
                    <a:pt x="11079" y="5909"/>
                  </a:cubicBezTo>
                  <a:cubicBezTo>
                    <a:pt x="11100" y="5909"/>
                    <a:pt x="11120" y="5888"/>
                    <a:pt x="11140" y="5888"/>
                  </a:cubicBezTo>
                  <a:cubicBezTo>
                    <a:pt x="11140" y="5848"/>
                    <a:pt x="11100" y="5787"/>
                    <a:pt x="11161" y="5766"/>
                  </a:cubicBezTo>
                  <a:cubicBezTo>
                    <a:pt x="11222" y="5766"/>
                    <a:pt x="11263" y="5787"/>
                    <a:pt x="11303" y="5807"/>
                  </a:cubicBezTo>
                  <a:cubicBezTo>
                    <a:pt x="11365" y="5644"/>
                    <a:pt x="11283" y="5481"/>
                    <a:pt x="11324" y="5339"/>
                  </a:cubicBezTo>
                  <a:cubicBezTo>
                    <a:pt x="11324" y="5323"/>
                    <a:pt x="11324" y="5307"/>
                    <a:pt x="11314" y="5291"/>
                  </a:cubicBezTo>
                  <a:lnTo>
                    <a:pt x="11314" y="5291"/>
                  </a:lnTo>
                  <a:cubicBezTo>
                    <a:pt x="11372" y="5252"/>
                    <a:pt x="11428" y="5214"/>
                    <a:pt x="11466" y="5176"/>
                  </a:cubicBezTo>
                  <a:cubicBezTo>
                    <a:pt x="11466" y="5115"/>
                    <a:pt x="11466" y="5053"/>
                    <a:pt x="11466" y="5013"/>
                  </a:cubicBezTo>
                  <a:cubicBezTo>
                    <a:pt x="11507" y="5013"/>
                    <a:pt x="11568" y="4992"/>
                    <a:pt x="11589" y="4992"/>
                  </a:cubicBezTo>
                  <a:cubicBezTo>
                    <a:pt x="11670" y="4850"/>
                    <a:pt x="11751" y="4728"/>
                    <a:pt x="11813" y="4605"/>
                  </a:cubicBezTo>
                  <a:lnTo>
                    <a:pt x="11711" y="4605"/>
                  </a:lnTo>
                  <a:cubicBezTo>
                    <a:pt x="11690" y="4565"/>
                    <a:pt x="11650" y="4524"/>
                    <a:pt x="11609" y="4483"/>
                  </a:cubicBezTo>
                  <a:cubicBezTo>
                    <a:pt x="11487" y="4524"/>
                    <a:pt x="11365" y="4585"/>
                    <a:pt x="11242" y="4626"/>
                  </a:cubicBezTo>
                  <a:cubicBezTo>
                    <a:pt x="11120" y="4829"/>
                    <a:pt x="10978" y="5033"/>
                    <a:pt x="10855" y="5216"/>
                  </a:cubicBezTo>
                  <a:cubicBezTo>
                    <a:pt x="10876" y="5277"/>
                    <a:pt x="10896" y="5318"/>
                    <a:pt x="10916" y="5379"/>
                  </a:cubicBezTo>
                  <a:cubicBezTo>
                    <a:pt x="10835" y="5420"/>
                    <a:pt x="10774" y="5440"/>
                    <a:pt x="10713" y="5481"/>
                  </a:cubicBezTo>
                  <a:cubicBezTo>
                    <a:pt x="10713" y="5583"/>
                    <a:pt x="10733" y="5644"/>
                    <a:pt x="10733" y="5726"/>
                  </a:cubicBezTo>
                  <a:cubicBezTo>
                    <a:pt x="10530" y="5787"/>
                    <a:pt x="10407" y="5929"/>
                    <a:pt x="10326" y="6112"/>
                  </a:cubicBezTo>
                  <a:cubicBezTo>
                    <a:pt x="10326" y="6133"/>
                    <a:pt x="10326" y="6174"/>
                    <a:pt x="10285" y="6194"/>
                  </a:cubicBezTo>
                  <a:cubicBezTo>
                    <a:pt x="10183" y="6275"/>
                    <a:pt x="10102" y="6398"/>
                    <a:pt x="10061" y="6520"/>
                  </a:cubicBezTo>
                  <a:cubicBezTo>
                    <a:pt x="9959" y="6744"/>
                    <a:pt x="9796" y="6907"/>
                    <a:pt x="9756" y="7151"/>
                  </a:cubicBezTo>
                  <a:cubicBezTo>
                    <a:pt x="9756" y="7171"/>
                    <a:pt x="9735" y="7192"/>
                    <a:pt x="9735" y="7192"/>
                  </a:cubicBezTo>
                  <a:cubicBezTo>
                    <a:pt x="9633" y="7233"/>
                    <a:pt x="9654" y="7314"/>
                    <a:pt x="9633" y="7375"/>
                  </a:cubicBezTo>
                  <a:cubicBezTo>
                    <a:pt x="9593" y="7436"/>
                    <a:pt x="9572" y="7497"/>
                    <a:pt x="9511" y="7599"/>
                  </a:cubicBezTo>
                  <a:cubicBezTo>
                    <a:pt x="9593" y="7579"/>
                    <a:pt x="9654" y="7579"/>
                    <a:pt x="9674" y="7538"/>
                  </a:cubicBezTo>
                  <a:cubicBezTo>
                    <a:pt x="9715" y="7477"/>
                    <a:pt x="9756" y="7396"/>
                    <a:pt x="9796" y="7334"/>
                  </a:cubicBezTo>
                  <a:cubicBezTo>
                    <a:pt x="9817" y="7314"/>
                    <a:pt x="9837" y="7314"/>
                    <a:pt x="9857" y="7314"/>
                  </a:cubicBezTo>
                  <a:cubicBezTo>
                    <a:pt x="9895" y="7333"/>
                    <a:pt x="9864" y="7419"/>
                    <a:pt x="9920" y="7419"/>
                  </a:cubicBezTo>
                  <a:cubicBezTo>
                    <a:pt x="9925" y="7419"/>
                    <a:pt x="9932" y="7418"/>
                    <a:pt x="9939" y="7416"/>
                  </a:cubicBezTo>
                  <a:cubicBezTo>
                    <a:pt x="9959" y="7396"/>
                    <a:pt x="9959" y="7375"/>
                    <a:pt x="9959" y="7355"/>
                  </a:cubicBezTo>
                  <a:cubicBezTo>
                    <a:pt x="10020" y="7355"/>
                    <a:pt x="10041" y="7375"/>
                    <a:pt x="10061" y="7375"/>
                  </a:cubicBezTo>
                  <a:cubicBezTo>
                    <a:pt x="10122" y="7314"/>
                    <a:pt x="10163" y="7273"/>
                    <a:pt x="10224" y="7233"/>
                  </a:cubicBezTo>
                  <a:cubicBezTo>
                    <a:pt x="10285" y="7273"/>
                    <a:pt x="10346" y="7294"/>
                    <a:pt x="10387" y="7334"/>
                  </a:cubicBezTo>
                  <a:lnTo>
                    <a:pt x="10428" y="7294"/>
                  </a:lnTo>
                  <a:cubicBezTo>
                    <a:pt x="10387" y="7273"/>
                    <a:pt x="10367" y="7233"/>
                    <a:pt x="10326" y="7192"/>
                  </a:cubicBezTo>
                  <a:cubicBezTo>
                    <a:pt x="10367" y="7192"/>
                    <a:pt x="10428" y="7192"/>
                    <a:pt x="10448" y="7171"/>
                  </a:cubicBezTo>
                  <a:cubicBezTo>
                    <a:pt x="10489" y="7151"/>
                    <a:pt x="10530" y="7131"/>
                    <a:pt x="10570" y="7090"/>
                  </a:cubicBezTo>
                  <a:cubicBezTo>
                    <a:pt x="10591" y="7151"/>
                    <a:pt x="10611" y="7192"/>
                    <a:pt x="10631" y="7233"/>
                  </a:cubicBezTo>
                  <a:cubicBezTo>
                    <a:pt x="10591" y="7273"/>
                    <a:pt x="10570" y="7334"/>
                    <a:pt x="10530" y="7375"/>
                  </a:cubicBezTo>
                  <a:cubicBezTo>
                    <a:pt x="10530" y="7457"/>
                    <a:pt x="10530" y="7558"/>
                    <a:pt x="10530" y="7640"/>
                  </a:cubicBezTo>
                  <a:cubicBezTo>
                    <a:pt x="10489" y="7681"/>
                    <a:pt x="10448" y="7701"/>
                    <a:pt x="10407" y="7742"/>
                  </a:cubicBezTo>
                  <a:cubicBezTo>
                    <a:pt x="10489" y="7803"/>
                    <a:pt x="10591" y="7844"/>
                    <a:pt x="10672" y="7905"/>
                  </a:cubicBezTo>
                  <a:lnTo>
                    <a:pt x="10672" y="8027"/>
                  </a:lnTo>
                  <a:cubicBezTo>
                    <a:pt x="10672" y="8088"/>
                    <a:pt x="10692" y="8129"/>
                    <a:pt x="10692" y="8169"/>
                  </a:cubicBezTo>
                  <a:cubicBezTo>
                    <a:pt x="10672" y="8251"/>
                    <a:pt x="10652" y="8312"/>
                    <a:pt x="10631" y="8393"/>
                  </a:cubicBezTo>
                  <a:cubicBezTo>
                    <a:pt x="10672" y="8455"/>
                    <a:pt x="10692" y="8495"/>
                    <a:pt x="10733" y="8577"/>
                  </a:cubicBezTo>
                  <a:cubicBezTo>
                    <a:pt x="10672" y="8658"/>
                    <a:pt x="10611" y="8719"/>
                    <a:pt x="10550" y="8801"/>
                  </a:cubicBezTo>
                  <a:cubicBezTo>
                    <a:pt x="10591" y="8923"/>
                    <a:pt x="10509" y="9025"/>
                    <a:pt x="10448" y="9127"/>
                  </a:cubicBezTo>
                  <a:cubicBezTo>
                    <a:pt x="10387" y="9228"/>
                    <a:pt x="10285" y="9330"/>
                    <a:pt x="10265" y="9473"/>
                  </a:cubicBezTo>
                  <a:cubicBezTo>
                    <a:pt x="10265" y="9473"/>
                    <a:pt x="10224" y="9473"/>
                    <a:pt x="10204" y="9493"/>
                  </a:cubicBezTo>
                  <a:cubicBezTo>
                    <a:pt x="10163" y="9412"/>
                    <a:pt x="10122" y="9330"/>
                    <a:pt x="10081" y="9249"/>
                  </a:cubicBezTo>
                  <a:cubicBezTo>
                    <a:pt x="10122" y="9228"/>
                    <a:pt x="10143" y="9208"/>
                    <a:pt x="10183" y="9188"/>
                  </a:cubicBezTo>
                  <a:cubicBezTo>
                    <a:pt x="10163" y="9147"/>
                    <a:pt x="10143" y="9106"/>
                    <a:pt x="10143" y="9065"/>
                  </a:cubicBezTo>
                  <a:cubicBezTo>
                    <a:pt x="10143" y="9065"/>
                    <a:pt x="10122" y="9065"/>
                    <a:pt x="10102" y="9045"/>
                  </a:cubicBezTo>
                  <a:cubicBezTo>
                    <a:pt x="10061" y="9065"/>
                    <a:pt x="10020" y="9086"/>
                    <a:pt x="9980" y="9106"/>
                  </a:cubicBezTo>
                  <a:cubicBezTo>
                    <a:pt x="9919" y="9086"/>
                    <a:pt x="9878" y="9065"/>
                    <a:pt x="9837" y="9045"/>
                  </a:cubicBezTo>
                  <a:cubicBezTo>
                    <a:pt x="9778" y="9082"/>
                    <a:pt x="9720" y="9092"/>
                    <a:pt x="9661" y="9092"/>
                  </a:cubicBezTo>
                  <a:cubicBezTo>
                    <a:pt x="9587" y="9092"/>
                    <a:pt x="9512" y="9076"/>
                    <a:pt x="9438" y="9076"/>
                  </a:cubicBezTo>
                  <a:cubicBezTo>
                    <a:pt x="9408" y="9076"/>
                    <a:pt x="9378" y="9078"/>
                    <a:pt x="9348" y="9086"/>
                  </a:cubicBezTo>
                  <a:cubicBezTo>
                    <a:pt x="9342" y="9093"/>
                    <a:pt x="9337" y="9095"/>
                    <a:pt x="9333" y="9095"/>
                  </a:cubicBezTo>
                  <a:cubicBezTo>
                    <a:pt x="9326" y="9095"/>
                    <a:pt x="9321" y="9086"/>
                    <a:pt x="9308" y="9086"/>
                  </a:cubicBezTo>
                  <a:cubicBezTo>
                    <a:pt x="9308" y="9045"/>
                    <a:pt x="9308" y="8984"/>
                    <a:pt x="9308" y="8943"/>
                  </a:cubicBezTo>
                  <a:cubicBezTo>
                    <a:pt x="9348" y="8943"/>
                    <a:pt x="9369" y="8923"/>
                    <a:pt x="9409" y="8903"/>
                  </a:cubicBezTo>
                  <a:cubicBezTo>
                    <a:pt x="9267" y="8821"/>
                    <a:pt x="9165" y="8740"/>
                    <a:pt x="9043" y="8658"/>
                  </a:cubicBezTo>
                  <a:cubicBezTo>
                    <a:pt x="9002" y="8699"/>
                    <a:pt x="8961" y="8740"/>
                    <a:pt x="8900" y="8760"/>
                  </a:cubicBezTo>
                  <a:cubicBezTo>
                    <a:pt x="8862" y="8741"/>
                    <a:pt x="8823" y="8703"/>
                    <a:pt x="8785" y="8665"/>
                  </a:cubicBezTo>
                  <a:lnTo>
                    <a:pt x="8785" y="8665"/>
                  </a:lnTo>
                  <a:cubicBezTo>
                    <a:pt x="8865" y="8508"/>
                    <a:pt x="8960" y="8368"/>
                    <a:pt x="8921" y="8190"/>
                  </a:cubicBezTo>
                  <a:cubicBezTo>
                    <a:pt x="8961" y="8169"/>
                    <a:pt x="8982" y="8169"/>
                    <a:pt x="9022" y="8169"/>
                  </a:cubicBezTo>
                  <a:cubicBezTo>
                    <a:pt x="9022" y="8129"/>
                    <a:pt x="9022" y="8088"/>
                    <a:pt x="9022" y="8047"/>
                  </a:cubicBezTo>
                  <a:cubicBezTo>
                    <a:pt x="9022" y="8006"/>
                    <a:pt x="9022" y="7986"/>
                    <a:pt x="9022" y="7945"/>
                  </a:cubicBezTo>
                  <a:cubicBezTo>
                    <a:pt x="9006" y="7996"/>
                    <a:pt x="8975" y="8032"/>
                    <a:pt x="8919" y="8032"/>
                  </a:cubicBezTo>
                  <a:cubicBezTo>
                    <a:pt x="8907" y="8032"/>
                    <a:pt x="8894" y="8030"/>
                    <a:pt x="8880" y="8027"/>
                  </a:cubicBezTo>
                  <a:cubicBezTo>
                    <a:pt x="8880" y="7986"/>
                    <a:pt x="8900" y="7925"/>
                    <a:pt x="8941" y="7864"/>
                  </a:cubicBezTo>
                  <a:cubicBezTo>
                    <a:pt x="8961" y="7884"/>
                    <a:pt x="9002" y="7905"/>
                    <a:pt x="9043" y="7925"/>
                  </a:cubicBezTo>
                  <a:cubicBezTo>
                    <a:pt x="9063" y="7905"/>
                    <a:pt x="9084" y="7884"/>
                    <a:pt x="9104" y="7864"/>
                  </a:cubicBezTo>
                  <a:cubicBezTo>
                    <a:pt x="9104" y="7803"/>
                    <a:pt x="9104" y="7742"/>
                    <a:pt x="9104" y="7681"/>
                  </a:cubicBezTo>
                  <a:cubicBezTo>
                    <a:pt x="9185" y="7620"/>
                    <a:pt x="9267" y="7579"/>
                    <a:pt x="9267" y="7457"/>
                  </a:cubicBezTo>
                  <a:cubicBezTo>
                    <a:pt x="9226" y="7416"/>
                    <a:pt x="9185" y="7355"/>
                    <a:pt x="9124" y="7273"/>
                  </a:cubicBezTo>
                  <a:cubicBezTo>
                    <a:pt x="9206" y="7273"/>
                    <a:pt x="9246" y="7273"/>
                    <a:pt x="9287" y="7294"/>
                  </a:cubicBezTo>
                  <a:cubicBezTo>
                    <a:pt x="9308" y="7253"/>
                    <a:pt x="9308" y="7212"/>
                    <a:pt x="9308" y="7171"/>
                  </a:cubicBezTo>
                  <a:cubicBezTo>
                    <a:pt x="9532" y="7070"/>
                    <a:pt x="9532" y="6866"/>
                    <a:pt x="9593" y="6683"/>
                  </a:cubicBezTo>
                  <a:cubicBezTo>
                    <a:pt x="9532" y="6601"/>
                    <a:pt x="9511" y="6540"/>
                    <a:pt x="9572" y="6479"/>
                  </a:cubicBezTo>
                  <a:lnTo>
                    <a:pt x="9674" y="6479"/>
                  </a:lnTo>
                  <a:cubicBezTo>
                    <a:pt x="9796" y="6235"/>
                    <a:pt x="9796" y="6235"/>
                    <a:pt x="9756" y="6194"/>
                  </a:cubicBezTo>
                  <a:lnTo>
                    <a:pt x="9695" y="6194"/>
                  </a:lnTo>
                  <a:cubicBezTo>
                    <a:pt x="9715" y="6296"/>
                    <a:pt x="9674" y="6336"/>
                    <a:pt x="9572" y="6336"/>
                  </a:cubicBezTo>
                  <a:cubicBezTo>
                    <a:pt x="9572" y="6275"/>
                    <a:pt x="9572" y="6214"/>
                    <a:pt x="9552" y="6153"/>
                  </a:cubicBezTo>
                  <a:cubicBezTo>
                    <a:pt x="9613" y="6153"/>
                    <a:pt x="9633" y="6174"/>
                    <a:pt x="9674" y="6174"/>
                  </a:cubicBezTo>
                  <a:cubicBezTo>
                    <a:pt x="9674" y="6133"/>
                    <a:pt x="9695" y="6072"/>
                    <a:pt x="9695" y="6031"/>
                  </a:cubicBezTo>
                  <a:cubicBezTo>
                    <a:pt x="9756" y="6051"/>
                    <a:pt x="9776" y="6051"/>
                    <a:pt x="9817" y="6072"/>
                  </a:cubicBezTo>
                  <a:cubicBezTo>
                    <a:pt x="9817" y="6031"/>
                    <a:pt x="9817" y="6011"/>
                    <a:pt x="9837" y="5990"/>
                  </a:cubicBezTo>
                  <a:cubicBezTo>
                    <a:pt x="9776" y="5950"/>
                    <a:pt x="9756" y="5929"/>
                    <a:pt x="9715" y="5909"/>
                  </a:cubicBezTo>
                  <a:lnTo>
                    <a:pt x="9715" y="5726"/>
                  </a:lnTo>
                  <a:cubicBezTo>
                    <a:pt x="9796" y="5705"/>
                    <a:pt x="9857" y="5685"/>
                    <a:pt x="9939" y="5664"/>
                  </a:cubicBezTo>
                  <a:cubicBezTo>
                    <a:pt x="9898" y="5603"/>
                    <a:pt x="9878" y="5563"/>
                    <a:pt x="9857" y="5502"/>
                  </a:cubicBezTo>
                  <a:cubicBezTo>
                    <a:pt x="9898" y="5481"/>
                    <a:pt x="9919" y="5440"/>
                    <a:pt x="9919" y="5420"/>
                  </a:cubicBezTo>
                  <a:cubicBezTo>
                    <a:pt x="9919" y="5053"/>
                    <a:pt x="10102" y="4768"/>
                    <a:pt x="10224" y="4442"/>
                  </a:cubicBezTo>
                  <a:cubicBezTo>
                    <a:pt x="10183" y="4402"/>
                    <a:pt x="10265" y="4341"/>
                    <a:pt x="10285" y="4280"/>
                  </a:cubicBezTo>
                  <a:cubicBezTo>
                    <a:pt x="10428" y="3689"/>
                    <a:pt x="10692" y="3159"/>
                    <a:pt x="10876" y="2589"/>
                  </a:cubicBezTo>
                  <a:cubicBezTo>
                    <a:pt x="10916" y="2467"/>
                    <a:pt x="10957" y="2345"/>
                    <a:pt x="11018" y="2223"/>
                  </a:cubicBezTo>
                  <a:cubicBezTo>
                    <a:pt x="11181" y="1815"/>
                    <a:pt x="11426" y="1449"/>
                    <a:pt x="11548" y="1021"/>
                  </a:cubicBezTo>
                  <a:cubicBezTo>
                    <a:pt x="11568" y="960"/>
                    <a:pt x="11629" y="919"/>
                    <a:pt x="11670" y="879"/>
                  </a:cubicBezTo>
                  <a:cubicBezTo>
                    <a:pt x="11711" y="817"/>
                    <a:pt x="11751" y="756"/>
                    <a:pt x="11772" y="695"/>
                  </a:cubicBezTo>
                  <a:cubicBezTo>
                    <a:pt x="11813" y="471"/>
                    <a:pt x="11833" y="227"/>
                    <a:pt x="11853" y="3"/>
                  </a:cubicBezTo>
                  <a:cubicBezTo>
                    <a:pt x="11842" y="1"/>
                    <a:pt x="11832" y="0"/>
                    <a:pt x="11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
            <p:cNvSpPr/>
            <p:nvPr/>
          </p:nvSpPr>
          <p:spPr>
            <a:xfrm>
              <a:off x="-1659325" y="2860025"/>
              <a:ext cx="16325" cy="16325"/>
            </a:xfrm>
            <a:custGeom>
              <a:avLst/>
              <a:gdLst/>
              <a:ahLst/>
              <a:cxnLst/>
              <a:rect l="l" t="t" r="r" b="b"/>
              <a:pathLst>
                <a:path w="653" h="653" extrusionOk="0">
                  <a:moveTo>
                    <a:pt x="428" y="0"/>
                  </a:moveTo>
                  <a:cubicBezTo>
                    <a:pt x="347" y="21"/>
                    <a:pt x="286" y="21"/>
                    <a:pt x="224" y="21"/>
                  </a:cubicBezTo>
                  <a:cubicBezTo>
                    <a:pt x="224" y="163"/>
                    <a:pt x="102" y="123"/>
                    <a:pt x="0" y="143"/>
                  </a:cubicBezTo>
                  <a:cubicBezTo>
                    <a:pt x="41" y="204"/>
                    <a:pt x="61" y="265"/>
                    <a:pt x="61" y="285"/>
                  </a:cubicBezTo>
                  <a:cubicBezTo>
                    <a:pt x="163" y="387"/>
                    <a:pt x="224" y="448"/>
                    <a:pt x="286" y="509"/>
                  </a:cubicBezTo>
                  <a:lnTo>
                    <a:pt x="408" y="489"/>
                  </a:lnTo>
                  <a:cubicBezTo>
                    <a:pt x="408" y="611"/>
                    <a:pt x="469" y="632"/>
                    <a:pt x="571" y="652"/>
                  </a:cubicBezTo>
                  <a:cubicBezTo>
                    <a:pt x="591" y="611"/>
                    <a:pt x="611" y="591"/>
                    <a:pt x="632" y="550"/>
                  </a:cubicBezTo>
                  <a:cubicBezTo>
                    <a:pt x="611" y="509"/>
                    <a:pt x="591" y="469"/>
                    <a:pt x="591" y="448"/>
                  </a:cubicBezTo>
                  <a:cubicBezTo>
                    <a:pt x="611" y="367"/>
                    <a:pt x="632" y="265"/>
                    <a:pt x="652" y="184"/>
                  </a:cubicBezTo>
                  <a:cubicBezTo>
                    <a:pt x="611" y="163"/>
                    <a:pt x="571" y="163"/>
                    <a:pt x="510" y="143"/>
                  </a:cubicBezTo>
                  <a:cubicBezTo>
                    <a:pt x="489" y="82"/>
                    <a:pt x="448" y="41"/>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
            <p:cNvSpPr/>
            <p:nvPr/>
          </p:nvSpPr>
          <p:spPr>
            <a:xfrm>
              <a:off x="-1371150" y="2381900"/>
              <a:ext cx="16325" cy="16875"/>
            </a:xfrm>
            <a:custGeom>
              <a:avLst/>
              <a:gdLst/>
              <a:ahLst/>
              <a:cxnLst/>
              <a:rect l="l" t="t" r="r" b="b"/>
              <a:pathLst>
                <a:path w="653" h="675" extrusionOk="0">
                  <a:moveTo>
                    <a:pt x="74" y="0"/>
                  </a:moveTo>
                  <a:cubicBezTo>
                    <a:pt x="49" y="0"/>
                    <a:pt x="25" y="10"/>
                    <a:pt x="0" y="43"/>
                  </a:cubicBezTo>
                  <a:cubicBezTo>
                    <a:pt x="61" y="124"/>
                    <a:pt x="102" y="226"/>
                    <a:pt x="82" y="328"/>
                  </a:cubicBezTo>
                  <a:cubicBezTo>
                    <a:pt x="61" y="369"/>
                    <a:pt x="41" y="389"/>
                    <a:pt x="0" y="430"/>
                  </a:cubicBezTo>
                  <a:cubicBezTo>
                    <a:pt x="21" y="470"/>
                    <a:pt x="41" y="511"/>
                    <a:pt x="41" y="552"/>
                  </a:cubicBezTo>
                  <a:cubicBezTo>
                    <a:pt x="143" y="572"/>
                    <a:pt x="224" y="593"/>
                    <a:pt x="326" y="613"/>
                  </a:cubicBezTo>
                  <a:cubicBezTo>
                    <a:pt x="326" y="633"/>
                    <a:pt x="347" y="633"/>
                    <a:pt x="367" y="674"/>
                  </a:cubicBezTo>
                  <a:cubicBezTo>
                    <a:pt x="347" y="593"/>
                    <a:pt x="347" y="532"/>
                    <a:pt x="347" y="450"/>
                  </a:cubicBezTo>
                  <a:cubicBezTo>
                    <a:pt x="347" y="389"/>
                    <a:pt x="347" y="308"/>
                    <a:pt x="448" y="267"/>
                  </a:cubicBezTo>
                  <a:cubicBezTo>
                    <a:pt x="469" y="328"/>
                    <a:pt x="509" y="389"/>
                    <a:pt x="530" y="450"/>
                  </a:cubicBezTo>
                  <a:cubicBezTo>
                    <a:pt x="591" y="430"/>
                    <a:pt x="611" y="409"/>
                    <a:pt x="652" y="389"/>
                  </a:cubicBezTo>
                  <a:cubicBezTo>
                    <a:pt x="632" y="267"/>
                    <a:pt x="611" y="185"/>
                    <a:pt x="509" y="145"/>
                  </a:cubicBezTo>
                  <a:cubicBezTo>
                    <a:pt x="469" y="124"/>
                    <a:pt x="408" y="124"/>
                    <a:pt x="367" y="104"/>
                  </a:cubicBezTo>
                  <a:cubicBezTo>
                    <a:pt x="326" y="145"/>
                    <a:pt x="285" y="185"/>
                    <a:pt x="245" y="226"/>
                  </a:cubicBezTo>
                  <a:lnTo>
                    <a:pt x="143" y="206"/>
                  </a:lnTo>
                  <a:cubicBezTo>
                    <a:pt x="143" y="124"/>
                    <a:pt x="163" y="84"/>
                    <a:pt x="163" y="22"/>
                  </a:cubicBezTo>
                  <a:lnTo>
                    <a:pt x="184" y="22"/>
                  </a:lnTo>
                  <a:cubicBezTo>
                    <a:pt x="147" y="22"/>
                    <a:pt x="110"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
            <p:cNvSpPr/>
            <p:nvPr/>
          </p:nvSpPr>
          <p:spPr>
            <a:xfrm>
              <a:off x="-1800350" y="2449150"/>
              <a:ext cx="9175" cy="14275"/>
            </a:xfrm>
            <a:custGeom>
              <a:avLst/>
              <a:gdLst/>
              <a:ahLst/>
              <a:cxnLst/>
              <a:rect l="l" t="t" r="r" b="b"/>
              <a:pathLst>
                <a:path w="367" h="571" extrusionOk="0">
                  <a:moveTo>
                    <a:pt x="367" y="0"/>
                  </a:moveTo>
                  <a:lnTo>
                    <a:pt x="367" y="0"/>
                  </a:lnTo>
                  <a:cubicBezTo>
                    <a:pt x="285" y="21"/>
                    <a:pt x="224" y="21"/>
                    <a:pt x="143" y="21"/>
                  </a:cubicBezTo>
                  <a:cubicBezTo>
                    <a:pt x="82" y="163"/>
                    <a:pt x="0" y="306"/>
                    <a:pt x="0" y="509"/>
                  </a:cubicBezTo>
                  <a:cubicBezTo>
                    <a:pt x="41" y="530"/>
                    <a:pt x="82" y="530"/>
                    <a:pt x="122" y="550"/>
                  </a:cubicBezTo>
                  <a:cubicBezTo>
                    <a:pt x="149" y="523"/>
                    <a:pt x="177" y="514"/>
                    <a:pt x="204" y="514"/>
                  </a:cubicBezTo>
                  <a:cubicBezTo>
                    <a:pt x="255" y="514"/>
                    <a:pt x="305" y="546"/>
                    <a:pt x="356" y="550"/>
                  </a:cubicBezTo>
                  <a:lnTo>
                    <a:pt x="356" y="550"/>
                  </a:lnTo>
                  <a:cubicBezTo>
                    <a:pt x="272" y="373"/>
                    <a:pt x="367" y="196"/>
                    <a:pt x="367" y="0"/>
                  </a:cubicBezTo>
                  <a:close/>
                  <a:moveTo>
                    <a:pt x="356" y="550"/>
                  </a:moveTo>
                  <a:lnTo>
                    <a:pt x="356" y="550"/>
                  </a:lnTo>
                  <a:cubicBezTo>
                    <a:pt x="359" y="557"/>
                    <a:pt x="363" y="564"/>
                    <a:pt x="367" y="571"/>
                  </a:cubicBezTo>
                  <a:lnTo>
                    <a:pt x="367" y="550"/>
                  </a:lnTo>
                  <a:cubicBezTo>
                    <a:pt x="363" y="550"/>
                    <a:pt x="360" y="550"/>
                    <a:pt x="356" y="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
            <p:cNvSpPr/>
            <p:nvPr/>
          </p:nvSpPr>
          <p:spPr>
            <a:xfrm>
              <a:off x="-1480625" y="2145700"/>
              <a:ext cx="9200" cy="11725"/>
            </a:xfrm>
            <a:custGeom>
              <a:avLst/>
              <a:gdLst/>
              <a:ahLst/>
              <a:cxnLst/>
              <a:rect l="l" t="t" r="r" b="b"/>
              <a:pathLst>
                <a:path w="368" h="469" extrusionOk="0">
                  <a:moveTo>
                    <a:pt x="265" y="0"/>
                  </a:moveTo>
                  <a:cubicBezTo>
                    <a:pt x="264" y="8"/>
                    <a:pt x="262" y="15"/>
                    <a:pt x="260" y="22"/>
                  </a:cubicBezTo>
                  <a:lnTo>
                    <a:pt x="260" y="22"/>
                  </a:lnTo>
                  <a:cubicBezTo>
                    <a:pt x="262" y="21"/>
                    <a:pt x="264" y="21"/>
                    <a:pt x="265" y="21"/>
                  </a:cubicBezTo>
                  <a:lnTo>
                    <a:pt x="265" y="0"/>
                  </a:lnTo>
                  <a:close/>
                  <a:moveTo>
                    <a:pt x="260" y="22"/>
                  </a:moveTo>
                  <a:lnTo>
                    <a:pt x="260" y="22"/>
                  </a:lnTo>
                  <a:cubicBezTo>
                    <a:pt x="140" y="42"/>
                    <a:pt x="41" y="84"/>
                    <a:pt x="1" y="245"/>
                  </a:cubicBezTo>
                  <a:cubicBezTo>
                    <a:pt x="82" y="286"/>
                    <a:pt x="1" y="428"/>
                    <a:pt x="123" y="469"/>
                  </a:cubicBezTo>
                  <a:cubicBezTo>
                    <a:pt x="143" y="428"/>
                    <a:pt x="164" y="387"/>
                    <a:pt x="204" y="367"/>
                  </a:cubicBezTo>
                  <a:cubicBezTo>
                    <a:pt x="245" y="367"/>
                    <a:pt x="306" y="387"/>
                    <a:pt x="367" y="387"/>
                  </a:cubicBezTo>
                  <a:cubicBezTo>
                    <a:pt x="306" y="326"/>
                    <a:pt x="265" y="265"/>
                    <a:pt x="225" y="224"/>
                  </a:cubicBezTo>
                  <a:cubicBezTo>
                    <a:pt x="225" y="150"/>
                    <a:pt x="242" y="93"/>
                    <a:pt x="260"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
            <p:cNvSpPr/>
            <p:nvPr/>
          </p:nvSpPr>
          <p:spPr>
            <a:xfrm>
              <a:off x="-1487750" y="2368200"/>
              <a:ext cx="10200" cy="12750"/>
            </a:xfrm>
            <a:custGeom>
              <a:avLst/>
              <a:gdLst/>
              <a:ahLst/>
              <a:cxnLst/>
              <a:rect l="l" t="t" r="r" b="b"/>
              <a:pathLst>
                <a:path w="408" h="510" extrusionOk="0">
                  <a:moveTo>
                    <a:pt x="245" y="0"/>
                  </a:moveTo>
                  <a:cubicBezTo>
                    <a:pt x="82" y="102"/>
                    <a:pt x="82" y="285"/>
                    <a:pt x="1" y="509"/>
                  </a:cubicBezTo>
                  <a:cubicBezTo>
                    <a:pt x="102" y="428"/>
                    <a:pt x="143" y="387"/>
                    <a:pt x="184" y="346"/>
                  </a:cubicBezTo>
                  <a:cubicBezTo>
                    <a:pt x="245" y="367"/>
                    <a:pt x="326" y="387"/>
                    <a:pt x="408" y="408"/>
                  </a:cubicBezTo>
                  <a:cubicBezTo>
                    <a:pt x="408" y="224"/>
                    <a:pt x="326" y="102"/>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
            <p:cNvSpPr/>
            <p:nvPr/>
          </p:nvSpPr>
          <p:spPr>
            <a:xfrm>
              <a:off x="-1490800" y="2171925"/>
              <a:ext cx="13775" cy="6375"/>
            </a:xfrm>
            <a:custGeom>
              <a:avLst/>
              <a:gdLst/>
              <a:ahLst/>
              <a:cxnLst/>
              <a:rect l="l" t="t" r="r" b="b"/>
              <a:pathLst>
                <a:path w="551" h="255" extrusionOk="0">
                  <a:moveTo>
                    <a:pt x="128" y="228"/>
                  </a:moveTo>
                  <a:lnTo>
                    <a:pt x="128" y="228"/>
                  </a:lnTo>
                  <a:cubicBezTo>
                    <a:pt x="127" y="230"/>
                    <a:pt x="125" y="232"/>
                    <a:pt x="123" y="234"/>
                  </a:cubicBezTo>
                  <a:lnTo>
                    <a:pt x="143" y="234"/>
                  </a:lnTo>
                  <a:cubicBezTo>
                    <a:pt x="138" y="232"/>
                    <a:pt x="133" y="230"/>
                    <a:pt x="128" y="228"/>
                  </a:cubicBezTo>
                  <a:close/>
                  <a:moveTo>
                    <a:pt x="448" y="0"/>
                  </a:moveTo>
                  <a:cubicBezTo>
                    <a:pt x="413" y="0"/>
                    <a:pt x="377" y="21"/>
                    <a:pt x="347" y="51"/>
                  </a:cubicBezTo>
                  <a:cubicBezTo>
                    <a:pt x="314" y="68"/>
                    <a:pt x="307" y="97"/>
                    <a:pt x="274" y="97"/>
                  </a:cubicBezTo>
                  <a:cubicBezTo>
                    <a:pt x="266" y="97"/>
                    <a:pt x="256" y="96"/>
                    <a:pt x="245" y="92"/>
                  </a:cubicBezTo>
                  <a:cubicBezTo>
                    <a:pt x="224" y="72"/>
                    <a:pt x="184" y="31"/>
                    <a:pt x="143" y="10"/>
                  </a:cubicBezTo>
                  <a:cubicBezTo>
                    <a:pt x="82" y="51"/>
                    <a:pt x="41" y="112"/>
                    <a:pt x="0" y="153"/>
                  </a:cubicBezTo>
                  <a:cubicBezTo>
                    <a:pt x="21" y="173"/>
                    <a:pt x="21" y="194"/>
                    <a:pt x="21" y="214"/>
                  </a:cubicBezTo>
                  <a:cubicBezTo>
                    <a:pt x="57" y="214"/>
                    <a:pt x="93" y="214"/>
                    <a:pt x="128" y="228"/>
                  </a:cubicBezTo>
                  <a:lnTo>
                    <a:pt x="128" y="228"/>
                  </a:lnTo>
                  <a:cubicBezTo>
                    <a:pt x="143" y="210"/>
                    <a:pt x="145" y="192"/>
                    <a:pt x="163" y="173"/>
                  </a:cubicBezTo>
                  <a:cubicBezTo>
                    <a:pt x="265" y="194"/>
                    <a:pt x="347" y="214"/>
                    <a:pt x="448" y="255"/>
                  </a:cubicBezTo>
                  <a:cubicBezTo>
                    <a:pt x="469" y="194"/>
                    <a:pt x="469" y="133"/>
                    <a:pt x="469" y="92"/>
                  </a:cubicBezTo>
                  <a:cubicBezTo>
                    <a:pt x="510" y="92"/>
                    <a:pt x="530" y="72"/>
                    <a:pt x="550" y="72"/>
                  </a:cubicBezTo>
                  <a:cubicBezTo>
                    <a:pt x="520" y="21"/>
                    <a:pt x="484"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
            <p:cNvSpPr/>
            <p:nvPr/>
          </p:nvSpPr>
          <p:spPr>
            <a:xfrm>
              <a:off x="-1655250" y="2218000"/>
              <a:ext cx="7150" cy="13775"/>
            </a:xfrm>
            <a:custGeom>
              <a:avLst/>
              <a:gdLst/>
              <a:ahLst/>
              <a:cxnLst/>
              <a:rect l="l" t="t" r="r" b="b"/>
              <a:pathLst>
                <a:path w="286" h="551" extrusionOk="0">
                  <a:moveTo>
                    <a:pt x="143" y="0"/>
                  </a:moveTo>
                  <a:cubicBezTo>
                    <a:pt x="82" y="102"/>
                    <a:pt x="41" y="143"/>
                    <a:pt x="0" y="204"/>
                  </a:cubicBezTo>
                  <a:cubicBezTo>
                    <a:pt x="21" y="428"/>
                    <a:pt x="21" y="428"/>
                    <a:pt x="102" y="550"/>
                  </a:cubicBezTo>
                  <a:cubicBezTo>
                    <a:pt x="123" y="448"/>
                    <a:pt x="143" y="367"/>
                    <a:pt x="163" y="285"/>
                  </a:cubicBezTo>
                  <a:cubicBezTo>
                    <a:pt x="184" y="245"/>
                    <a:pt x="224" y="204"/>
                    <a:pt x="285" y="163"/>
                  </a:cubicBezTo>
                  <a:cubicBezTo>
                    <a:pt x="245" y="123"/>
                    <a:pt x="204" y="82"/>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
            <p:cNvSpPr/>
            <p:nvPr/>
          </p:nvSpPr>
          <p:spPr>
            <a:xfrm>
              <a:off x="-1489275" y="2155875"/>
              <a:ext cx="8175" cy="10725"/>
            </a:xfrm>
            <a:custGeom>
              <a:avLst/>
              <a:gdLst/>
              <a:ahLst/>
              <a:cxnLst/>
              <a:rect l="l" t="t" r="r" b="b"/>
              <a:pathLst>
                <a:path w="327" h="429" extrusionOk="0">
                  <a:moveTo>
                    <a:pt x="163" y="1"/>
                  </a:moveTo>
                  <a:cubicBezTo>
                    <a:pt x="123" y="143"/>
                    <a:pt x="1" y="184"/>
                    <a:pt x="1" y="327"/>
                  </a:cubicBezTo>
                  <a:cubicBezTo>
                    <a:pt x="41" y="306"/>
                    <a:pt x="82" y="286"/>
                    <a:pt x="102" y="266"/>
                  </a:cubicBezTo>
                  <a:cubicBezTo>
                    <a:pt x="123" y="306"/>
                    <a:pt x="143" y="347"/>
                    <a:pt x="163" y="428"/>
                  </a:cubicBezTo>
                  <a:cubicBezTo>
                    <a:pt x="225" y="306"/>
                    <a:pt x="286" y="204"/>
                    <a:pt x="326" y="103"/>
                  </a:cubicBezTo>
                  <a:cubicBezTo>
                    <a:pt x="265" y="82"/>
                    <a:pt x="225" y="42"/>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
            <p:cNvSpPr/>
            <p:nvPr/>
          </p:nvSpPr>
          <p:spPr>
            <a:xfrm>
              <a:off x="-1743850" y="2864100"/>
              <a:ext cx="8175" cy="10675"/>
            </a:xfrm>
            <a:custGeom>
              <a:avLst/>
              <a:gdLst/>
              <a:ahLst/>
              <a:cxnLst/>
              <a:rect l="l" t="t" r="r" b="b"/>
              <a:pathLst>
                <a:path w="327" h="427" extrusionOk="0">
                  <a:moveTo>
                    <a:pt x="184" y="0"/>
                  </a:moveTo>
                  <a:cubicBezTo>
                    <a:pt x="143" y="102"/>
                    <a:pt x="123" y="163"/>
                    <a:pt x="103" y="224"/>
                  </a:cubicBezTo>
                  <a:cubicBezTo>
                    <a:pt x="82" y="245"/>
                    <a:pt x="62" y="245"/>
                    <a:pt x="62" y="265"/>
                  </a:cubicBezTo>
                  <a:cubicBezTo>
                    <a:pt x="41" y="265"/>
                    <a:pt x="21" y="285"/>
                    <a:pt x="1" y="306"/>
                  </a:cubicBezTo>
                  <a:cubicBezTo>
                    <a:pt x="57" y="391"/>
                    <a:pt x="94" y="427"/>
                    <a:pt x="146" y="427"/>
                  </a:cubicBezTo>
                  <a:cubicBezTo>
                    <a:pt x="169" y="427"/>
                    <a:pt x="194" y="420"/>
                    <a:pt x="225" y="408"/>
                  </a:cubicBezTo>
                  <a:cubicBezTo>
                    <a:pt x="225" y="367"/>
                    <a:pt x="225" y="306"/>
                    <a:pt x="225" y="265"/>
                  </a:cubicBezTo>
                  <a:cubicBezTo>
                    <a:pt x="262" y="246"/>
                    <a:pt x="282" y="211"/>
                    <a:pt x="317" y="189"/>
                  </a:cubicBezTo>
                  <a:lnTo>
                    <a:pt x="317" y="189"/>
                  </a:lnTo>
                  <a:cubicBezTo>
                    <a:pt x="320" y="194"/>
                    <a:pt x="323" y="199"/>
                    <a:pt x="327" y="204"/>
                  </a:cubicBezTo>
                  <a:lnTo>
                    <a:pt x="327" y="184"/>
                  </a:lnTo>
                  <a:cubicBezTo>
                    <a:pt x="323" y="185"/>
                    <a:pt x="320" y="187"/>
                    <a:pt x="317" y="189"/>
                  </a:cubicBezTo>
                  <a:lnTo>
                    <a:pt x="317" y="189"/>
                  </a:lnTo>
                  <a:cubicBezTo>
                    <a:pt x="279" y="133"/>
                    <a:pt x="240" y="75"/>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
            <p:cNvSpPr/>
            <p:nvPr/>
          </p:nvSpPr>
          <p:spPr>
            <a:xfrm>
              <a:off x="-1637425" y="2209850"/>
              <a:ext cx="6625" cy="11225"/>
            </a:xfrm>
            <a:custGeom>
              <a:avLst/>
              <a:gdLst/>
              <a:ahLst/>
              <a:cxnLst/>
              <a:rect l="l" t="t" r="r" b="b"/>
              <a:pathLst>
                <a:path w="265" h="449" extrusionOk="0">
                  <a:moveTo>
                    <a:pt x="41" y="1"/>
                  </a:moveTo>
                  <a:lnTo>
                    <a:pt x="41" y="1"/>
                  </a:lnTo>
                  <a:cubicBezTo>
                    <a:pt x="0" y="204"/>
                    <a:pt x="102" y="286"/>
                    <a:pt x="183" y="449"/>
                  </a:cubicBezTo>
                  <a:cubicBezTo>
                    <a:pt x="204" y="387"/>
                    <a:pt x="245" y="347"/>
                    <a:pt x="265" y="306"/>
                  </a:cubicBezTo>
                  <a:cubicBezTo>
                    <a:pt x="183" y="204"/>
                    <a:pt x="204" y="62"/>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
            <p:cNvSpPr/>
            <p:nvPr/>
          </p:nvSpPr>
          <p:spPr>
            <a:xfrm>
              <a:off x="-1687850" y="2986275"/>
              <a:ext cx="10725" cy="6650"/>
            </a:xfrm>
            <a:custGeom>
              <a:avLst/>
              <a:gdLst/>
              <a:ahLst/>
              <a:cxnLst/>
              <a:rect l="l" t="t" r="r" b="b"/>
              <a:pathLst>
                <a:path w="429" h="266" extrusionOk="0">
                  <a:moveTo>
                    <a:pt x="286" y="1"/>
                  </a:moveTo>
                  <a:cubicBezTo>
                    <a:pt x="245" y="62"/>
                    <a:pt x="205" y="103"/>
                    <a:pt x="164" y="164"/>
                  </a:cubicBezTo>
                  <a:cubicBezTo>
                    <a:pt x="123" y="144"/>
                    <a:pt x="82" y="144"/>
                    <a:pt x="1" y="144"/>
                  </a:cubicBezTo>
                  <a:cubicBezTo>
                    <a:pt x="62" y="205"/>
                    <a:pt x="82" y="245"/>
                    <a:pt x="103" y="266"/>
                  </a:cubicBezTo>
                  <a:cubicBezTo>
                    <a:pt x="205" y="266"/>
                    <a:pt x="286" y="245"/>
                    <a:pt x="388" y="225"/>
                  </a:cubicBezTo>
                  <a:cubicBezTo>
                    <a:pt x="429" y="103"/>
                    <a:pt x="388"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
            <p:cNvSpPr/>
            <p:nvPr/>
          </p:nvSpPr>
          <p:spPr>
            <a:xfrm>
              <a:off x="-1359450" y="2376350"/>
              <a:ext cx="8675" cy="6625"/>
            </a:xfrm>
            <a:custGeom>
              <a:avLst/>
              <a:gdLst/>
              <a:ahLst/>
              <a:cxnLst/>
              <a:rect l="l" t="t" r="r" b="b"/>
              <a:pathLst>
                <a:path w="347" h="265" extrusionOk="0">
                  <a:moveTo>
                    <a:pt x="1" y="0"/>
                  </a:moveTo>
                  <a:lnTo>
                    <a:pt x="1" y="0"/>
                  </a:lnTo>
                  <a:cubicBezTo>
                    <a:pt x="21" y="82"/>
                    <a:pt x="41" y="163"/>
                    <a:pt x="82" y="244"/>
                  </a:cubicBezTo>
                  <a:cubicBezTo>
                    <a:pt x="143" y="244"/>
                    <a:pt x="225" y="265"/>
                    <a:pt x="286" y="265"/>
                  </a:cubicBezTo>
                  <a:cubicBezTo>
                    <a:pt x="306" y="265"/>
                    <a:pt x="327" y="224"/>
                    <a:pt x="347" y="204"/>
                  </a:cubicBezTo>
                  <a:cubicBezTo>
                    <a:pt x="327" y="163"/>
                    <a:pt x="306" y="122"/>
                    <a:pt x="286" y="102"/>
                  </a:cubicBezTo>
                  <a:lnTo>
                    <a:pt x="123" y="102"/>
                  </a:lnTo>
                  <a:cubicBezTo>
                    <a:pt x="82" y="20"/>
                    <a:pt x="82" y="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
            <p:cNvSpPr/>
            <p:nvPr/>
          </p:nvSpPr>
          <p:spPr>
            <a:xfrm>
              <a:off x="-1615025" y="2006200"/>
              <a:ext cx="8175" cy="10700"/>
            </a:xfrm>
            <a:custGeom>
              <a:avLst/>
              <a:gdLst/>
              <a:ahLst/>
              <a:cxnLst/>
              <a:rect l="l" t="t" r="r" b="b"/>
              <a:pathLst>
                <a:path w="327" h="428" extrusionOk="0">
                  <a:moveTo>
                    <a:pt x="183" y="0"/>
                  </a:moveTo>
                  <a:cubicBezTo>
                    <a:pt x="82" y="143"/>
                    <a:pt x="21" y="265"/>
                    <a:pt x="0" y="428"/>
                  </a:cubicBezTo>
                  <a:lnTo>
                    <a:pt x="102" y="428"/>
                  </a:lnTo>
                  <a:cubicBezTo>
                    <a:pt x="122" y="347"/>
                    <a:pt x="143" y="265"/>
                    <a:pt x="163" y="204"/>
                  </a:cubicBezTo>
                  <a:cubicBezTo>
                    <a:pt x="204" y="163"/>
                    <a:pt x="265" y="122"/>
                    <a:pt x="326" y="61"/>
                  </a:cubicBezTo>
                  <a:cubicBezTo>
                    <a:pt x="265" y="41"/>
                    <a:pt x="224" y="21"/>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
            <p:cNvSpPr/>
            <p:nvPr/>
          </p:nvSpPr>
          <p:spPr>
            <a:xfrm>
              <a:off x="-1739275" y="2868675"/>
              <a:ext cx="6650" cy="10725"/>
            </a:xfrm>
            <a:custGeom>
              <a:avLst/>
              <a:gdLst/>
              <a:ahLst/>
              <a:cxnLst/>
              <a:rect l="l" t="t" r="r" b="b"/>
              <a:pathLst>
                <a:path w="266" h="429" extrusionOk="0">
                  <a:moveTo>
                    <a:pt x="245" y="378"/>
                  </a:moveTo>
                  <a:cubicBezTo>
                    <a:pt x="245" y="388"/>
                    <a:pt x="245" y="398"/>
                    <a:pt x="245" y="408"/>
                  </a:cubicBezTo>
                  <a:lnTo>
                    <a:pt x="266" y="387"/>
                  </a:lnTo>
                  <a:cubicBezTo>
                    <a:pt x="259" y="384"/>
                    <a:pt x="253" y="381"/>
                    <a:pt x="245" y="378"/>
                  </a:cubicBezTo>
                  <a:close/>
                  <a:moveTo>
                    <a:pt x="144" y="1"/>
                  </a:moveTo>
                  <a:lnTo>
                    <a:pt x="144" y="21"/>
                  </a:lnTo>
                  <a:cubicBezTo>
                    <a:pt x="145" y="20"/>
                    <a:pt x="146" y="20"/>
                    <a:pt x="147" y="19"/>
                  </a:cubicBezTo>
                  <a:lnTo>
                    <a:pt x="147" y="19"/>
                  </a:lnTo>
                  <a:cubicBezTo>
                    <a:pt x="176" y="191"/>
                    <a:pt x="60" y="291"/>
                    <a:pt x="1" y="428"/>
                  </a:cubicBezTo>
                  <a:lnTo>
                    <a:pt x="123" y="306"/>
                  </a:lnTo>
                  <a:cubicBezTo>
                    <a:pt x="158" y="340"/>
                    <a:pt x="206" y="360"/>
                    <a:pt x="245" y="378"/>
                  </a:cubicBezTo>
                  <a:lnTo>
                    <a:pt x="245" y="378"/>
                  </a:lnTo>
                  <a:cubicBezTo>
                    <a:pt x="245" y="327"/>
                    <a:pt x="242" y="279"/>
                    <a:pt x="225" y="245"/>
                  </a:cubicBezTo>
                  <a:cubicBezTo>
                    <a:pt x="225" y="204"/>
                    <a:pt x="205" y="163"/>
                    <a:pt x="245" y="143"/>
                  </a:cubicBezTo>
                  <a:cubicBezTo>
                    <a:pt x="228" y="92"/>
                    <a:pt x="240" y="12"/>
                    <a:pt x="184" y="12"/>
                  </a:cubicBezTo>
                  <a:cubicBezTo>
                    <a:pt x="174" y="12"/>
                    <a:pt x="162" y="14"/>
                    <a:pt x="147" y="19"/>
                  </a:cubicBezTo>
                  <a:lnTo>
                    <a:pt x="147" y="19"/>
                  </a:lnTo>
                  <a:cubicBezTo>
                    <a:pt x="146" y="13"/>
                    <a:pt x="145" y="7"/>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
            <p:cNvSpPr/>
            <p:nvPr/>
          </p:nvSpPr>
          <p:spPr>
            <a:xfrm>
              <a:off x="-1654225" y="2847800"/>
              <a:ext cx="10700" cy="8175"/>
            </a:xfrm>
            <a:custGeom>
              <a:avLst/>
              <a:gdLst/>
              <a:ahLst/>
              <a:cxnLst/>
              <a:rect l="l" t="t" r="r" b="b"/>
              <a:pathLst>
                <a:path w="428" h="327" extrusionOk="0">
                  <a:moveTo>
                    <a:pt x="20" y="309"/>
                  </a:moveTo>
                  <a:cubicBezTo>
                    <a:pt x="14" y="314"/>
                    <a:pt x="7" y="320"/>
                    <a:pt x="0" y="326"/>
                  </a:cubicBezTo>
                  <a:lnTo>
                    <a:pt x="20" y="326"/>
                  </a:lnTo>
                  <a:cubicBezTo>
                    <a:pt x="20" y="326"/>
                    <a:pt x="20" y="315"/>
                    <a:pt x="20" y="309"/>
                  </a:cubicBezTo>
                  <a:close/>
                  <a:moveTo>
                    <a:pt x="244" y="1"/>
                  </a:moveTo>
                  <a:lnTo>
                    <a:pt x="244" y="1"/>
                  </a:lnTo>
                  <a:cubicBezTo>
                    <a:pt x="285" y="62"/>
                    <a:pt x="306" y="102"/>
                    <a:pt x="346" y="143"/>
                  </a:cubicBezTo>
                  <a:cubicBezTo>
                    <a:pt x="306" y="184"/>
                    <a:pt x="285" y="204"/>
                    <a:pt x="244" y="245"/>
                  </a:cubicBezTo>
                  <a:cubicBezTo>
                    <a:pt x="204" y="225"/>
                    <a:pt x="163" y="204"/>
                    <a:pt x="122" y="184"/>
                  </a:cubicBezTo>
                  <a:cubicBezTo>
                    <a:pt x="82" y="225"/>
                    <a:pt x="61" y="265"/>
                    <a:pt x="20" y="306"/>
                  </a:cubicBezTo>
                  <a:cubicBezTo>
                    <a:pt x="20" y="306"/>
                    <a:pt x="20" y="307"/>
                    <a:pt x="20" y="309"/>
                  </a:cubicBezTo>
                  <a:lnTo>
                    <a:pt x="20" y="309"/>
                  </a:lnTo>
                  <a:cubicBezTo>
                    <a:pt x="45" y="292"/>
                    <a:pt x="72" y="285"/>
                    <a:pt x="99" y="285"/>
                  </a:cubicBezTo>
                  <a:cubicBezTo>
                    <a:pt x="155" y="285"/>
                    <a:pt x="214" y="314"/>
                    <a:pt x="265" y="326"/>
                  </a:cubicBezTo>
                  <a:cubicBezTo>
                    <a:pt x="326" y="245"/>
                    <a:pt x="428" y="204"/>
                    <a:pt x="407" y="82"/>
                  </a:cubicBezTo>
                  <a:cubicBezTo>
                    <a:pt x="367" y="62"/>
                    <a:pt x="326" y="4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
            <p:cNvSpPr/>
            <p:nvPr/>
          </p:nvSpPr>
          <p:spPr>
            <a:xfrm>
              <a:off x="-1669500" y="2128900"/>
              <a:ext cx="7650" cy="7650"/>
            </a:xfrm>
            <a:custGeom>
              <a:avLst/>
              <a:gdLst/>
              <a:ahLst/>
              <a:cxnLst/>
              <a:rect l="l" t="t" r="r" b="b"/>
              <a:pathLst>
                <a:path w="306" h="306" extrusionOk="0">
                  <a:moveTo>
                    <a:pt x="306" y="0"/>
                  </a:moveTo>
                  <a:cubicBezTo>
                    <a:pt x="224" y="21"/>
                    <a:pt x="163" y="41"/>
                    <a:pt x="102" y="61"/>
                  </a:cubicBezTo>
                  <a:cubicBezTo>
                    <a:pt x="122" y="143"/>
                    <a:pt x="0" y="204"/>
                    <a:pt x="82" y="306"/>
                  </a:cubicBezTo>
                  <a:cubicBezTo>
                    <a:pt x="122" y="286"/>
                    <a:pt x="163" y="265"/>
                    <a:pt x="204" y="245"/>
                  </a:cubicBezTo>
                  <a:cubicBezTo>
                    <a:pt x="204" y="184"/>
                    <a:pt x="204" y="143"/>
                    <a:pt x="204" y="102"/>
                  </a:cubicBezTo>
                  <a:lnTo>
                    <a:pt x="306" y="102"/>
                  </a:lnTo>
                  <a:lnTo>
                    <a:pt x="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
            <p:cNvSpPr/>
            <p:nvPr/>
          </p:nvSpPr>
          <p:spPr>
            <a:xfrm>
              <a:off x="-1592125" y="2118375"/>
              <a:ext cx="6150" cy="7500"/>
            </a:xfrm>
            <a:custGeom>
              <a:avLst/>
              <a:gdLst/>
              <a:ahLst/>
              <a:cxnLst/>
              <a:rect l="l" t="t" r="r" b="b"/>
              <a:pathLst>
                <a:path w="246" h="300" extrusionOk="0">
                  <a:moveTo>
                    <a:pt x="177" y="0"/>
                  </a:moveTo>
                  <a:cubicBezTo>
                    <a:pt x="153" y="0"/>
                    <a:pt x="138" y="34"/>
                    <a:pt x="123" y="34"/>
                  </a:cubicBezTo>
                  <a:cubicBezTo>
                    <a:pt x="82" y="75"/>
                    <a:pt x="41" y="75"/>
                    <a:pt x="1" y="96"/>
                  </a:cubicBezTo>
                  <a:cubicBezTo>
                    <a:pt x="21" y="177"/>
                    <a:pt x="41" y="238"/>
                    <a:pt x="62" y="299"/>
                  </a:cubicBezTo>
                  <a:cubicBezTo>
                    <a:pt x="82" y="299"/>
                    <a:pt x="123" y="299"/>
                    <a:pt x="164" y="279"/>
                  </a:cubicBezTo>
                  <a:cubicBezTo>
                    <a:pt x="204" y="197"/>
                    <a:pt x="245" y="116"/>
                    <a:pt x="204" y="14"/>
                  </a:cubicBezTo>
                  <a:cubicBezTo>
                    <a:pt x="194" y="4"/>
                    <a:pt x="185"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
            <p:cNvSpPr/>
            <p:nvPr/>
          </p:nvSpPr>
          <p:spPr>
            <a:xfrm>
              <a:off x="-1477575" y="2351900"/>
              <a:ext cx="6150" cy="7650"/>
            </a:xfrm>
            <a:custGeom>
              <a:avLst/>
              <a:gdLst/>
              <a:ahLst/>
              <a:cxnLst/>
              <a:rect l="l" t="t" r="r" b="b"/>
              <a:pathLst>
                <a:path w="246" h="306" extrusionOk="0">
                  <a:moveTo>
                    <a:pt x="103" y="1"/>
                  </a:moveTo>
                  <a:cubicBezTo>
                    <a:pt x="1" y="82"/>
                    <a:pt x="1" y="163"/>
                    <a:pt x="21" y="265"/>
                  </a:cubicBezTo>
                  <a:cubicBezTo>
                    <a:pt x="82" y="286"/>
                    <a:pt x="143" y="306"/>
                    <a:pt x="205" y="306"/>
                  </a:cubicBezTo>
                  <a:cubicBezTo>
                    <a:pt x="225" y="286"/>
                    <a:pt x="225" y="265"/>
                    <a:pt x="245" y="225"/>
                  </a:cubicBezTo>
                  <a:cubicBezTo>
                    <a:pt x="225" y="143"/>
                    <a:pt x="164" y="62"/>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
            <p:cNvSpPr/>
            <p:nvPr/>
          </p:nvSpPr>
          <p:spPr>
            <a:xfrm>
              <a:off x="-1637950" y="2063725"/>
              <a:ext cx="12250" cy="4100"/>
            </a:xfrm>
            <a:custGeom>
              <a:avLst/>
              <a:gdLst/>
              <a:ahLst/>
              <a:cxnLst/>
              <a:rect l="l" t="t" r="r" b="b"/>
              <a:pathLst>
                <a:path w="490" h="164" extrusionOk="0">
                  <a:moveTo>
                    <a:pt x="367" y="1"/>
                  </a:moveTo>
                  <a:cubicBezTo>
                    <a:pt x="245" y="1"/>
                    <a:pt x="123" y="1"/>
                    <a:pt x="1" y="21"/>
                  </a:cubicBezTo>
                  <a:cubicBezTo>
                    <a:pt x="1" y="41"/>
                    <a:pt x="1" y="62"/>
                    <a:pt x="1" y="82"/>
                  </a:cubicBezTo>
                  <a:cubicBezTo>
                    <a:pt x="62" y="102"/>
                    <a:pt x="123" y="102"/>
                    <a:pt x="184" y="102"/>
                  </a:cubicBezTo>
                  <a:cubicBezTo>
                    <a:pt x="245" y="123"/>
                    <a:pt x="306" y="143"/>
                    <a:pt x="347" y="164"/>
                  </a:cubicBezTo>
                  <a:cubicBezTo>
                    <a:pt x="408" y="143"/>
                    <a:pt x="449" y="143"/>
                    <a:pt x="490" y="123"/>
                  </a:cubicBezTo>
                  <a:cubicBezTo>
                    <a:pt x="449" y="123"/>
                    <a:pt x="408" y="102"/>
                    <a:pt x="367" y="102"/>
                  </a:cubicBezTo>
                  <a:cubicBezTo>
                    <a:pt x="367" y="62"/>
                    <a:pt x="367" y="2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
            <p:cNvSpPr/>
            <p:nvPr/>
          </p:nvSpPr>
          <p:spPr>
            <a:xfrm>
              <a:off x="-1443950" y="2112100"/>
              <a:ext cx="6125" cy="8675"/>
            </a:xfrm>
            <a:custGeom>
              <a:avLst/>
              <a:gdLst/>
              <a:ahLst/>
              <a:cxnLst/>
              <a:rect l="l" t="t" r="r" b="b"/>
              <a:pathLst>
                <a:path w="245" h="347" extrusionOk="0">
                  <a:moveTo>
                    <a:pt x="163" y="0"/>
                  </a:moveTo>
                  <a:cubicBezTo>
                    <a:pt x="122" y="82"/>
                    <a:pt x="61" y="143"/>
                    <a:pt x="0" y="224"/>
                  </a:cubicBezTo>
                  <a:cubicBezTo>
                    <a:pt x="61" y="265"/>
                    <a:pt x="102" y="347"/>
                    <a:pt x="224" y="347"/>
                  </a:cubicBezTo>
                  <a:cubicBezTo>
                    <a:pt x="204" y="265"/>
                    <a:pt x="183" y="224"/>
                    <a:pt x="183" y="184"/>
                  </a:cubicBezTo>
                  <a:cubicBezTo>
                    <a:pt x="204" y="123"/>
                    <a:pt x="224" y="102"/>
                    <a:pt x="244" y="61"/>
                  </a:cubicBezTo>
                  <a:cubicBezTo>
                    <a:pt x="224" y="41"/>
                    <a:pt x="204" y="21"/>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
            <p:cNvSpPr/>
            <p:nvPr/>
          </p:nvSpPr>
          <p:spPr>
            <a:xfrm>
              <a:off x="-1326850" y="2162000"/>
              <a:ext cx="5625" cy="6125"/>
            </a:xfrm>
            <a:custGeom>
              <a:avLst/>
              <a:gdLst/>
              <a:ahLst/>
              <a:cxnLst/>
              <a:rect l="l" t="t" r="r" b="b"/>
              <a:pathLst>
                <a:path w="225" h="245" extrusionOk="0">
                  <a:moveTo>
                    <a:pt x="224" y="0"/>
                  </a:moveTo>
                  <a:cubicBezTo>
                    <a:pt x="143" y="21"/>
                    <a:pt x="61" y="21"/>
                    <a:pt x="0" y="21"/>
                  </a:cubicBezTo>
                  <a:cubicBezTo>
                    <a:pt x="61" y="82"/>
                    <a:pt x="0" y="224"/>
                    <a:pt x="143" y="245"/>
                  </a:cubicBezTo>
                  <a:cubicBezTo>
                    <a:pt x="163" y="163"/>
                    <a:pt x="204" y="102"/>
                    <a:pt x="224" y="21"/>
                  </a:cubicBezTo>
                  <a:cubicBezTo>
                    <a:pt x="224" y="21"/>
                    <a:pt x="224" y="21"/>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
            <p:cNvSpPr/>
            <p:nvPr/>
          </p:nvSpPr>
          <p:spPr>
            <a:xfrm>
              <a:off x="-1360975" y="2362075"/>
              <a:ext cx="5625" cy="6650"/>
            </a:xfrm>
            <a:custGeom>
              <a:avLst/>
              <a:gdLst/>
              <a:ahLst/>
              <a:cxnLst/>
              <a:rect l="l" t="t" r="r" b="b"/>
              <a:pathLst>
                <a:path w="225" h="266" extrusionOk="0">
                  <a:moveTo>
                    <a:pt x="143" y="1"/>
                  </a:moveTo>
                  <a:cubicBezTo>
                    <a:pt x="82" y="82"/>
                    <a:pt x="41" y="143"/>
                    <a:pt x="1" y="204"/>
                  </a:cubicBezTo>
                  <a:cubicBezTo>
                    <a:pt x="62" y="245"/>
                    <a:pt x="102" y="245"/>
                    <a:pt x="123" y="266"/>
                  </a:cubicBezTo>
                  <a:cubicBezTo>
                    <a:pt x="164" y="245"/>
                    <a:pt x="204" y="225"/>
                    <a:pt x="225" y="184"/>
                  </a:cubicBezTo>
                  <a:cubicBezTo>
                    <a:pt x="204" y="123"/>
                    <a:pt x="184" y="82"/>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
            <p:cNvSpPr/>
            <p:nvPr/>
          </p:nvSpPr>
          <p:spPr>
            <a:xfrm>
              <a:off x="-1650175" y="2208325"/>
              <a:ext cx="5625" cy="5625"/>
            </a:xfrm>
            <a:custGeom>
              <a:avLst/>
              <a:gdLst/>
              <a:ahLst/>
              <a:cxnLst/>
              <a:rect l="l" t="t" r="r" b="b"/>
              <a:pathLst>
                <a:path w="225" h="225" extrusionOk="0">
                  <a:moveTo>
                    <a:pt x="205" y="0"/>
                  </a:moveTo>
                  <a:cubicBezTo>
                    <a:pt x="123" y="21"/>
                    <a:pt x="62" y="41"/>
                    <a:pt x="1" y="62"/>
                  </a:cubicBezTo>
                  <a:cubicBezTo>
                    <a:pt x="1" y="123"/>
                    <a:pt x="1" y="163"/>
                    <a:pt x="1" y="204"/>
                  </a:cubicBezTo>
                  <a:cubicBezTo>
                    <a:pt x="42" y="224"/>
                    <a:pt x="82" y="224"/>
                    <a:pt x="123" y="224"/>
                  </a:cubicBezTo>
                  <a:cubicBezTo>
                    <a:pt x="164" y="163"/>
                    <a:pt x="205" y="102"/>
                    <a:pt x="225" y="21"/>
                  </a:cubicBez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
            <p:cNvSpPr/>
            <p:nvPr/>
          </p:nvSpPr>
          <p:spPr>
            <a:xfrm>
              <a:off x="-1346200" y="2384475"/>
              <a:ext cx="4600" cy="11225"/>
            </a:xfrm>
            <a:custGeom>
              <a:avLst/>
              <a:gdLst/>
              <a:ahLst/>
              <a:cxnLst/>
              <a:rect l="l" t="t" r="r" b="b"/>
              <a:pathLst>
                <a:path w="184" h="449" extrusionOk="0">
                  <a:moveTo>
                    <a:pt x="21" y="1"/>
                  </a:moveTo>
                  <a:cubicBezTo>
                    <a:pt x="0" y="103"/>
                    <a:pt x="0" y="164"/>
                    <a:pt x="0" y="205"/>
                  </a:cubicBezTo>
                  <a:cubicBezTo>
                    <a:pt x="41" y="306"/>
                    <a:pt x="61" y="388"/>
                    <a:pt x="102" y="449"/>
                  </a:cubicBezTo>
                  <a:cubicBezTo>
                    <a:pt x="122" y="429"/>
                    <a:pt x="143" y="388"/>
                    <a:pt x="184" y="367"/>
                  </a:cubicBezTo>
                  <a:cubicBezTo>
                    <a:pt x="143" y="306"/>
                    <a:pt x="102" y="245"/>
                    <a:pt x="82" y="164"/>
                  </a:cubicBezTo>
                  <a:cubicBezTo>
                    <a:pt x="102" y="143"/>
                    <a:pt x="122" y="103"/>
                    <a:pt x="143" y="82"/>
                  </a:cubicBezTo>
                  <a:cubicBezTo>
                    <a:pt x="102" y="62"/>
                    <a:pt x="82" y="42"/>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
            <p:cNvSpPr/>
            <p:nvPr/>
          </p:nvSpPr>
          <p:spPr>
            <a:xfrm>
              <a:off x="-1644050" y="2229150"/>
              <a:ext cx="8675" cy="3850"/>
            </a:xfrm>
            <a:custGeom>
              <a:avLst/>
              <a:gdLst/>
              <a:ahLst/>
              <a:cxnLst/>
              <a:rect l="l" t="t" r="r" b="b"/>
              <a:pathLst>
                <a:path w="347" h="154" extrusionOk="0">
                  <a:moveTo>
                    <a:pt x="295" y="0"/>
                  </a:moveTo>
                  <a:cubicBezTo>
                    <a:pt x="177" y="0"/>
                    <a:pt x="132" y="107"/>
                    <a:pt x="0" y="145"/>
                  </a:cubicBezTo>
                  <a:cubicBezTo>
                    <a:pt x="24" y="151"/>
                    <a:pt x="45" y="153"/>
                    <a:pt x="65" y="153"/>
                  </a:cubicBezTo>
                  <a:cubicBezTo>
                    <a:pt x="187" y="153"/>
                    <a:pt x="259" y="64"/>
                    <a:pt x="347" y="64"/>
                  </a:cubicBezTo>
                  <a:cubicBezTo>
                    <a:pt x="347" y="43"/>
                    <a:pt x="326" y="23"/>
                    <a:pt x="326" y="2"/>
                  </a:cubicBezTo>
                  <a:cubicBezTo>
                    <a:pt x="315" y="1"/>
                    <a:pt x="305"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
            <p:cNvSpPr/>
            <p:nvPr/>
          </p:nvSpPr>
          <p:spPr>
            <a:xfrm>
              <a:off x="-1660350" y="2217500"/>
              <a:ext cx="3075" cy="9275"/>
            </a:xfrm>
            <a:custGeom>
              <a:avLst/>
              <a:gdLst/>
              <a:ahLst/>
              <a:cxnLst/>
              <a:rect l="l" t="t" r="r" b="b"/>
              <a:pathLst>
                <a:path w="123" h="371" extrusionOk="0">
                  <a:moveTo>
                    <a:pt x="82" y="0"/>
                  </a:moveTo>
                  <a:cubicBezTo>
                    <a:pt x="62" y="81"/>
                    <a:pt x="21" y="163"/>
                    <a:pt x="1" y="265"/>
                  </a:cubicBezTo>
                  <a:cubicBezTo>
                    <a:pt x="1" y="318"/>
                    <a:pt x="16" y="371"/>
                    <a:pt x="73" y="371"/>
                  </a:cubicBezTo>
                  <a:cubicBezTo>
                    <a:pt x="82" y="371"/>
                    <a:pt x="92" y="369"/>
                    <a:pt x="102" y="367"/>
                  </a:cubicBezTo>
                  <a:cubicBezTo>
                    <a:pt x="123" y="244"/>
                    <a:pt x="123" y="122"/>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
            <p:cNvSpPr/>
            <p:nvPr/>
          </p:nvSpPr>
          <p:spPr>
            <a:xfrm>
              <a:off x="-1615025" y="3119675"/>
              <a:ext cx="5100" cy="10225"/>
            </a:xfrm>
            <a:custGeom>
              <a:avLst/>
              <a:gdLst/>
              <a:ahLst/>
              <a:cxnLst/>
              <a:rect l="l" t="t" r="r" b="b"/>
              <a:pathLst>
                <a:path w="204" h="409" extrusionOk="0">
                  <a:moveTo>
                    <a:pt x="183" y="1"/>
                  </a:moveTo>
                  <a:cubicBezTo>
                    <a:pt x="183" y="5"/>
                    <a:pt x="182" y="10"/>
                    <a:pt x="182" y="14"/>
                  </a:cubicBezTo>
                  <a:lnTo>
                    <a:pt x="182" y="14"/>
                  </a:lnTo>
                  <a:cubicBezTo>
                    <a:pt x="189" y="10"/>
                    <a:pt x="196" y="5"/>
                    <a:pt x="204" y="1"/>
                  </a:cubicBezTo>
                  <a:close/>
                  <a:moveTo>
                    <a:pt x="182" y="14"/>
                  </a:moveTo>
                  <a:cubicBezTo>
                    <a:pt x="55" y="96"/>
                    <a:pt x="0" y="215"/>
                    <a:pt x="0" y="408"/>
                  </a:cubicBezTo>
                  <a:cubicBezTo>
                    <a:pt x="40" y="269"/>
                    <a:pt x="156" y="169"/>
                    <a:pt x="182" y="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
            <p:cNvSpPr/>
            <p:nvPr/>
          </p:nvSpPr>
          <p:spPr>
            <a:xfrm>
              <a:off x="-1629300" y="2829475"/>
              <a:ext cx="6150" cy="6125"/>
            </a:xfrm>
            <a:custGeom>
              <a:avLst/>
              <a:gdLst/>
              <a:ahLst/>
              <a:cxnLst/>
              <a:rect l="l" t="t" r="r" b="b"/>
              <a:pathLst>
                <a:path w="246" h="245" extrusionOk="0">
                  <a:moveTo>
                    <a:pt x="123" y="0"/>
                  </a:moveTo>
                  <a:cubicBezTo>
                    <a:pt x="21" y="61"/>
                    <a:pt x="42" y="143"/>
                    <a:pt x="1" y="245"/>
                  </a:cubicBezTo>
                  <a:cubicBezTo>
                    <a:pt x="103" y="163"/>
                    <a:pt x="164" y="123"/>
                    <a:pt x="245" y="61"/>
                  </a:cubicBezTo>
                  <a:cubicBezTo>
                    <a:pt x="205" y="41"/>
                    <a:pt x="164" y="2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
            <p:cNvSpPr/>
            <p:nvPr/>
          </p:nvSpPr>
          <p:spPr>
            <a:xfrm>
              <a:off x="-1802400" y="2462900"/>
              <a:ext cx="6150" cy="5625"/>
            </a:xfrm>
            <a:custGeom>
              <a:avLst/>
              <a:gdLst/>
              <a:ahLst/>
              <a:cxnLst/>
              <a:rect l="l" t="t" r="r" b="b"/>
              <a:pathLst>
                <a:path w="246" h="225" extrusionOk="0">
                  <a:moveTo>
                    <a:pt x="204" y="0"/>
                  </a:moveTo>
                  <a:lnTo>
                    <a:pt x="204" y="0"/>
                  </a:lnTo>
                  <a:cubicBezTo>
                    <a:pt x="164" y="21"/>
                    <a:pt x="102" y="41"/>
                    <a:pt x="62" y="102"/>
                  </a:cubicBezTo>
                  <a:cubicBezTo>
                    <a:pt x="21" y="122"/>
                    <a:pt x="1" y="183"/>
                    <a:pt x="82" y="224"/>
                  </a:cubicBezTo>
                  <a:cubicBezTo>
                    <a:pt x="164" y="163"/>
                    <a:pt x="245" y="102"/>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
            <p:cNvSpPr/>
            <p:nvPr/>
          </p:nvSpPr>
          <p:spPr>
            <a:xfrm>
              <a:off x="-1502000" y="2398600"/>
              <a:ext cx="6125" cy="4250"/>
            </a:xfrm>
            <a:custGeom>
              <a:avLst/>
              <a:gdLst/>
              <a:ahLst/>
              <a:cxnLst/>
              <a:rect l="l" t="t" r="r" b="b"/>
              <a:pathLst>
                <a:path w="245" h="170" extrusionOk="0">
                  <a:moveTo>
                    <a:pt x="127" y="0"/>
                  </a:moveTo>
                  <a:cubicBezTo>
                    <a:pt x="118" y="0"/>
                    <a:pt x="110" y="2"/>
                    <a:pt x="102" y="6"/>
                  </a:cubicBezTo>
                  <a:cubicBezTo>
                    <a:pt x="41" y="47"/>
                    <a:pt x="0" y="88"/>
                    <a:pt x="61" y="169"/>
                  </a:cubicBezTo>
                  <a:cubicBezTo>
                    <a:pt x="143" y="149"/>
                    <a:pt x="204" y="149"/>
                    <a:pt x="245" y="27"/>
                  </a:cubicBezTo>
                  <a:cubicBezTo>
                    <a:pt x="196" y="27"/>
                    <a:pt x="160"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
            <p:cNvSpPr/>
            <p:nvPr/>
          </p:nvSpPr>
          <p:spPr>
            <a:xfrm>
              <a:off x="-1667475" y="2794350"/>
              <a:ext cx="4100" cy="6625"/>
            </a:xfrm>
            <a:custGeom>
              <a:avLst/>
              <a:gdLst/>
              <a:ahLst/>
              <a:cxnLst/>
              <a:rect l="l" t="t" r="r" b="b"/>
              <a:pathLst>
                <a:path w="164" h="265" extrusionOk="0">
                  <a:moveTo>
                    <a:pt x="102" y="0"/>
                  </a:moveTo>
                  <a:cubicBezTo>
                    <a:pt x="62" y="61"/>
                    <a:pt x="21" y="143"/>
                    <a:pt x="1" y="224"/>
                  </a:cubicBezTo>
                  <a:cubicBezTo>
                    <a:pt x="1" y="245"/>
                    <a:pt x="21" y="245"/>
                    <a:pt x="41" y="265"/>
                  </a:cubicBezTo>
                  <a:cubicBezTo>
                    <a:pt x="82" y="204"/>
                    <a:pt x="123" y="143"/>
                    <a:pt x="143" y="82"/>
                  </a:cubicBezTo>
                  <a:cubicBezTo>
                    <a:pt x="163" y="41"/>
                    <a:pt x="163"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
            <p:cNvSpPr/>
            <p:nvPr/>
          </p:nvSpPr>
          <p:spPr>
            <a:xfrm>
              <a:off x="-1482150" y="2363600"/>
              <a:ext cx="5625" cy="4625"/>
            </a:xfrm>
            <a:custGeom>
              <a:avLst/>
              <a:gdLst/>
              <a:ahLst/>
              <a:cxnLst/>
              <a:rect l="l" t="t" r="r" b="b"/>
              <a:pathLst>
                <a:path w="225" h="185" extrusionOk="0">
                  <a:moveTo>
                    <a:pt x="82" y="1"/>
                  </a:moveTo>
                  <a:cubicBezTo>
                    <a:pt x="21" y="62"/>
                    <a:pt x="1" y="123"/>
                    <a:pt x="21" y="184"/>
                  </a:cubicBezTo>
                  <a:cubicBezTo>
                    <a:pt x="82" y="123"/>
                    <a:pt x="225" y="143"/>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
            <p:cNvSpPr/>
            <p:nvPr/>
          </p:nvSpPr>
          <p:spPr>
            <a:xfrm>
              <a:off x="-1626750" y="2218000"/>
              <a:ext cx="4100" cy="4875"/>
            </a:xfrm>
            <a:custGeom>
              <a:avLst/>
              <a:gdLst/>
              <a:ahLst/>
              <a:cxnLst/>
              <a:rect l="l" t="t" r="r" b="b"/>
              <a:pathLst>
                <a:path w="164" h="195" extrusionOk="0">
                  <a:moveTo>
                    <a:pt x="62" y="0"/>
                  </a:moveTo>
                  <a:cubicBezTo>
                    <a:pt x="21" y="61"/>
                    <a:pt x="1" y="102"/>
                    <a:pt x="1" y="123"/>
                  </a:cubicBezTo>
                  <a:cubicBezTo>
                    <a:pt x="28" y="177"/>
                    <a:pt x="64" y="195"/>
                    <a:pt x="103" y="195"/>
                  </a:cubicBezTo>
                  <a:cubicBezTo>
                    <a:pt x="123" y="195"/>
                    <a:pt x="143" y="190"/>
                    <a:pt x="164" y="184"/>
                  </a:cubicBezTo>
                  <a:cubicBezTo>
                    <a:pt x="164" y="143"/>
                    <a:pt x="164" y="102"/>
                    <a:pt x="143" y="41"/>
                  </a:cubicBezTo>
                  <a:cubicBezTo>
                    <a:pt x="123" y="41"/>
                    <a:pt x="103" y="2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
            <p:cNvSpPr/>
            <p:nvPr/>
          </p:nvSpPr>
          <p:spPr>
            <a:xfrm>
              <a:off x="-1493350" y="2380925"/>
              <a:ext cx="4100" cy="4100"/>
            </a:xfrm>
            <a:custGeom>
              <a:avLst/>
              <a:gdLst/>
              <a:ahLst/>
              <a:cxnLst/>
              <a:rect l="l" t="t" r="r" b="b"/>
              <a:pathLst>
                <a:path w="164" h="164" extrusionOk="0">
                  <a:moveTo>
                    <a:pt x="123" y="0"/>
                  </a:moveTo>
                  <a:cubicBezTo>
                    <a:pt x="102" y="21"/>
                    <a:pt x="62" y="21"/>
                    <a:pt x="21" y="41"/>
                  </a:cubicBezTo>
                  <a:cubicBezTo>
                    <a:pt x="21" y="82"/>
                    <a:pt x="21" y="123"/>
                    <a:pt x="1" y="163"/>
                  </a:cubicBezTo>
                  <a:cubicBezTo>
                    <a:pt x="62" y="163"/>
                    <a:pt x="102" y="143"/>
                    <a:pt x="164" y="143"/>
                  </a:cubicBezTo>
                  <a:cubicBezTo>
                    <a:pt x="143" y="82"/>
                    <a:pt x="143" y="4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
            <p:cNvSpPr/>
            <p:nvPr/>
          </p:nvSpPr>
          <p:spPr>
            <a:xfrm>
              <a:off x="-1455675" y="2157400"/>
              <a:ext cx="7150" cy="4625"/>
            </a:xfrm>
            <a:custGeom>
              <a:avLst/>
              <a:gdLst/>
              <a:ahLst/>
              <a:cxnLst/>
              <a:rect l="l" t="t" r="r" b="b"/>
              <a:pathLst>
                <a:path w="286" h="185" extrusionOk="0">
                  <a:moveTo>
                    <a:pt x="286" y="1"/>
                  </a:moveTo>
                  <a:cubicBezTo>
                    <a:pt x="184" y="62"/>
                    <a:pt x="102" y="123"/>
                    <a:pt x="1" y="184"/>
                  </a:cubicBezTo>
                  <a:cubicBezTo>
                    <a:pt x="102" y="164"/>
                    <a:pt x="204" y="143"/>
                    <a:pt x="286" y="123"/>
                  </a:cubicBezTo>
                  <a:cubicBezTo>
                    <a:pt x="286" y="82"/>
                    <a:pt x="286"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
            <p:cNvSpPr/>
            <p:nvPr/>
          </p:nvSpPr>
          <p:spPr>
            <a:xfrm>
              <a:off x="-1657800" y="2855950"/>
              <a:ext cx="4100" cy="4600"/>
            </a:xfrm>
            <a:custGeom>
              <a:avLst/>
              <a:gdLst/>
              <a:ahLst/>
              <a:cxnLst/>
              <a:rect l="l" t="t" r="r" b="b"/>
              <a:pathLst>
                <a:path w="164" h="184" extrusionOk="0">
                  <a:moveTo>
                    <a:pt x="163" y="0"/>
                  </a:moveTo>
                  <a:cubicBezTo>
                    <a:pt x="123" y="0"/>
                    <a:pt x="82" y="21"/>
                    <a:pt x="21" y="21"/>
                  </a:cubicBezTo>
                  <a:cubicBezTo>
                    <a:pt x="21" y="62"/>
                    <a:pt x="0" y="102"/>
                    <a:pt x="0" y="143"/>
                  </a:cubicBezTo>
                  <a:cubicBezTo>
                    <a:pt x="62" y="163"/>
                    <a:pt x="123" y="163"/>
                    <a:pt x="163" y="184"/>
                  </a:cubicBezTo>
                  <a:cubicBezTo>
                    <a:pt x="163" y="123"/>
                    <a:pt x="163" y="62"/>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
            <p:cNvSpPr/>
            <p:nvPr/>
          </p:nvSpPr>
          <p:spPr>
            <a:xfrm>
              <a:off x="-1674100" y="2977700"/>
              <a:ext cx="6150" cy="3000"/>
            </a:xfrm>
            <a:custGeom>
              <a:avLst/>
              <a:gdLst/>
              <a:ahLst/>
              <a:cxnLst/>
              <a:rect l="l" t="t" r="r" b="b"/>
              <a:pathLst>
                <a:path w="246" h="120" extrusionOk="0">
                  <a:moveTo>
                    <a:pt x="98" y="0"/>
                  </a:moveTo>
                  <a:cubicBezTo>
                    <a:pt x="64" y="0"/>
                    <a:pt x="44" y="25"/>
                    <a:pt x="1" y="79"/>
                  </a:cubicBezTo>
                  <a:cubicBezTo>
                    <a:pt x="42" y="100"/>
                    <a:pt x="62" y="120"/>
                    <a:pt x="103" y="120"/>
                  </a:cubicBezTo>
                  <a:cubicBezTo>
                    <a:pt x="143" y="100"/>
                    <a:pt x="184" y="79"/>
                    <a:pt x="245" y="59"/>
                  </a:cubicBezTo>
                  <a:cubicBezTo>
                    <a:pt x="168" y="20"/>
                    <a:pt x="128"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
            <p:cNvSpPr/>
            <p:nvPr/>
          </p:nvSpPr>
          <p:spPr>
            <a:xfrm>
              <a:off x="-1670525" y="2988825"/>
              <a:ext cx="4100" cy="5625"/>
            </a:xfrm>
            <a:custGeom>
              <a:avLst/>
              <a:gdLst/>
              <a:ahLst/>
              <a:cxnLst/>
              <a:rect l="l" t="t" r="r" b="b"/>
              <a:pathLst>
                <a:path w="164" h="225" extrusionOk="0">
                  <a:moveTo>
                    <a:pt x="82" y="1"/>
                  </a:moveTo>
                  <a:cubicBezTo>
                    <a:pt x="61" y="42"/>
                    <a:pt x="21" y="82"/>
                    <a:pt x="0" y="123"/>
                  </a:cubicBezTo>
                  <a:cubicBezTo>
                    <a:pt x="38" y="179"/>
                    <a:pt x="75" y="218"/>
                    <a:pt x="143" y="224"/>
                  </a:cubicBezTo>
                  <a:lnTo>
                    <a:pt x="143" y="224"/>
                  </a:lnTo>
                  <a:cubicBezTo>
                    <a:pt x="143" y="163"/>
                    <a:pt x="143" y="82"/>
                    <a:pt x="123" y="21"/>
                  </a:cubicBezTo>
                  <a:cubicBezTo>
                    <a:pt x="123" y="21"/>
                    <a:pt x="102" y="1"/>
                    <a:pt x="82" y="1"/>
                  </a:cubicBezTo>
                  <a:close/>
                  <a:moveTo>
                    <a:pt x="143" y="224"/>
                  </a:moveTo>
                  <a:cubicBezTo>
                    <a:pt x="143" y="224"/>
                    <a:pt x="143" y="225"/>
                    <a:pt x="143" y="225"/>
                  </a:cubicBezTo>
                  <a:lnTo>
                    <a:pt x="163" y="225"/>
                  </a:lnTo>
                  <a:cubicBezTo>
                    <a:pt x="156" y="225"/>
                    <a:pt x="149" y="225"/>
                    <a:pt x="143" y="2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
            <p:cNvSpPr/>
            <p:nvPr/>
          </p:nvSpPr>
          <p:spPr>
            <a:xfrm>
              <a:off x="-1775400" y="2400275"/>
              <a:ext cx="4075" cy="5100"/>
            </a:xfrm>
            <a:custGeom>
              <a:avLst/>
              <a:gdLst/>
              <a:ahLst/>
              <a:cxnLst/>
              <a:rect l="l" t="t" r="r" b="b"/>
              <a:pathLst>
                <a:path w="163" h="204" extrusionOk="0">
                  <a:moveTo>
                    <a:pt x="102" y="0"/>
                  </a:moveTo>
                  <a:cubicBezTo>
                    <a:pt x="0" y="41"/>
                    <a:pt x="20" y="122"/>
                    <a:pt x="61" y="204"/>
                  </a:cubicBezTo>
                  <a:cubicBezTo>
                    <a:pt x="163" y="102"/>
                    <a:pt x="163" y="102"/>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
            <p:cNvSpPr/>
            <p:nvPr/>
          </p:nvSpPr>
          <p:spPr>
            <a:xfrm>
              <a:off x="-1644575" y="2833550"/>
              <a:ext cx="4100" cy="4350"/>
            </a:xfrm>
            <a:custGeom>
              <a:avLst/>
              <a:gdLst/>
              <a:ahLst/>
              <a:cxnLst/>
              <a:rect l="l" t="t" r="r" b="b"/>
              <a:pathLst>
                <a:path w="164" h="174" extrusionOk="0">
                  <a:moveTo>
                    <a:pt x="62" y="0"/>
                  </a:moveTo>
                  <a:cubicBezTo>
                    <a:pt x="21" y="61"/>
                    <a:pt x="1" y="102"/>
                    <a:pt x="1" y="123"/>
                  </a:cubicBezTo>
                  <a:cubicBezTo>
                    <a:pt x="32" y="153"/>
                    <a:pt x="62" y="173"/>
                    <a:pt x="90" y="173"/>
                  </a:cubicBezTo>
                  <a:cubicBezTo>
                    <a:pt x="118" y="173"/>
                    <a:pt x="144" y="153"/>
                    <a:pt x="164" y="102"/>
                  </a:cubicBezTo>
                  <a:cubicBezTo>
                    <a:pt x="144" y="82"/>
                    <a:pt x="123" y="6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
            <p:cNvSpPr/>
            <p:nvPr/>
          </p:nvSpPr>
          <p:spPr>
            <a:xfrm>
              <a:off x="-1791200" y="2462900"/>
              <a:ext cx="3075" cy="5100"/>
            </a:xfrm>
            <a:custGeom>
              <a:avLst/>
              <a:gdLst/>
              <a:ahLst/>
              <a:cxnLst/>
              <a:rect l="l" t="t" r="r" b="b"/>
              <a:pathLst>
                <a:path w="123" h="204" extrusionOk="0">
                  <a:moveTo>
                    <a:pt x="1" y="0"/>
                  </a:moveTo>
                  <a:lnTo>
                    <a:pt x="1" y="21"/>
                  </a:lnTo>
                  <a:cubicBezTo>
                    <a:pt x="3" y="21"/>
                    <a:pt x="5" y="21"/>
                    <a:pt x="7" y="20"/>
                  </a:cubicBezTo>
                  <a:lnTo>
                    <a:pt x="7" y="20"/>
                  </a:lnTo>
                  <a:cubicBezTo>
                    <a:pt x="21" y="71"/>
                    <a:pt x="23" y="109"/>
                    <a:pt x="41" y="163"/>
                  </a:cubicBezTo>
                  <a:cubicBezTo>
                    <a:pt x="41" y="163"/>
                    <a:pt x="62" y="183"/>
                    <a:pt x="82" y="204"/>
                  </a:cubicBezTo>
                  <a:cubicBezTo>
                    <a:pt x="103" y="122"/>
                    <a:pt x="123" y="61"/>
                    <a:pt x="123" y="0"/>
                  </a:cubicBezTo>
                  <a:cubicBezTo>
                    <a:pt x="65" y="0"/>
                    <a:pt x="44" y="18"/>
                    <a:pt x="7" y="20"/>
                  </a:cubicBezTo>
                  <a:lnTo>
                    <a:pt x="7" y="20"/>
                  </a:lnTo>
                  <a:cubicBezTo>
                    <a:pt x="5" y="14"/>
                    <a:pt x="3"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
            <p:cNvSpPr/>
            <p:nvPr/>
          </p:nvSpPr>
          <p:spPr>
            <a:xfrm>
              <a:off x="-1513725" y="2392625"/>
              <a:ext cx="4625" cy="5625"/>
            </a:xfrm>
            <a:custGeom>
              <a:avLst/>
              <a:gdLst/>
              <a:ahLst/>
              <a:cxnLst/>
              <a:rect l="l" t="t" r="r" b="b"/>
              <a:pathLst>
                <a:path w="185" h="225" extrusionOk="0">
                  <a:moveTo>
                    <a:pt x="62" y="1"/>
                  </a:moveTo>
                  <a:cubicBezTo>
                    <a:pt x="42" y="21"/>
                    <a:pt x="21" y="41"/>
                    <a:pt x="1" y="41"/>
                  </a:cubicBezTo>
                  <a:cubicBezTo>
                    <a:pt x="21" y="82"/>
                    <a:pt x="42" y="143"/>
                    <a:pt x="62" y="184"/>
                  </a:cubicBezTo>
                  <a:cubicBezTo>
                    <a:pt x="82" y="204"/>
                    <a:pt x="103" y="204"/>
                    <a:pt x="123" y="225"/>
                  </a:cubicBezTo>
                  <a:cubicBezTo>
                    <a:pt x="144" y="184"/>
                    <a:pt x="164" y="164"/>
                    <a:pt x="184" y="143"/>
                  </a:cubicBezTo>
                  <a:cubicBezTo>
                    <a:pt x="144" y="103"/>
                    <a:pt x="10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
            <p:cNvSpPr/>
            <p:nvPr/>
          </p:nvSpPr>
          <p:spPr>
            <a:xfrm>
              <a:off x="-1342650" y="2194575"/>
              <a:ext cx="5625" cy="4600"/>
            </a:xfrm>
            <a:custGeom>
              <a:avLst/>
              <a:gdLst/>
              <a:ahLst/>
              <a:cxnLst/>
              <a:rect l="l" t="t" r="r" b="b"/>
              <a:pathLst>
                <a:path w="225" h="184" extrusionOk="0">
                  <a:moveTo>
                    <a:pt x="103" y="1"/>
                  </a:moveTo>
                  <a:cubicBezTo>
                    <a:pt x="66" y="37"/>
                    <a:pt x="46" y="57"/>
                    <a:pt x="13" y="90"/>
                  </a:cubicBezTo>
                  <a:lnTo>
                    <a:pt x="13" y="90"/>
                  </a:lnTo>
                  <a:cubicBezTo>
                    <a:pt x="9" y="88"/>
                    <a:pt x="5" y="85"/>
                    <a:pt x="1" y="82"/>
                  </a:cubicBezTo>
                  <a:lnTo>
                    <a:pt x="1" y="102"/>
                  </a:lnTo>
                  <a:cubicBezTo>
                    <a:pt x="5" y="98"/>
                    <a:pt x="9" y="94"/>
                    <a:pt x="13" y="90"/>
                  </a:cubicBezTo>
                  <a:lnTo>
                    <a:pt x="13" y="90"/>
                  </a:lnTo>
                  <a:cubicBezTo>
                    <a:pt x="67" y="126"/>
                    <a:pt x="105" y="146"/>
                    <a:pt x="143" y="184"/>
                  </a:cubicBezTo>
                  <a:cubicBezTo>
                    <a:pt x="164" y="163"/>
                    <a:pt x="184" y="123"/>
                    <a:pt x="225" y="102"/>
                  </a:cubicBezTo>
                  <a:cubicBezTo>
                    <a:pt x="184" y="62"/>
                    <a:pt x="143" y="4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
            <p:cNvSpPr/>
            <p:nvPr/>
          </p:nvSpPr>
          <p:spPr>
            <a:xfrm>
              <a:off x="-1453125" y="2391100"/>
              <a:ext cx="3325" cy="4100"/>
            </a:xfrm>
            <a:custGeom>
              <a:avLst/>
              <a:gdLst/>
              <a:ahLst/>
              <a:cxnLst/>
              <a:rect l="l" t="t" r="r" b="b"/>
              <a:pathLst>
                <a:path w="133" h="164" extrusionOk="0">
                  <a:moveTo>
                    <a:pt x="21" y="1"/>
                  </a:moveTo>
                  <a:cubicBezTo>
                    <a:pt x="0" y="41"/>
                    <a:pt x="0" y="62"/>
                    <a:pt x="0" y="82"/>
                  </a:cubicBezTo>
                  <a:cubicBezTo>
                    <a:pt x="33" y="115"/>
                    <a:pt x="66" y="134"/>
                    <a:pt x="99" y="151"/>
                  </a:cubicBezTo>
                  <a:lnTo>
                    <a:pt x="99" y="151"/>
                  </a:lnTo>
                  <a:cubicBezTo>
                    <a:pt x="91" y="105"/>
                    <a:pt x="132" y="19"/>
                    <a:pt x="21" y="1"/>
                  </a:cubicBezTo>
                  <a:close/>
                  <a:moveTo>
                    <a:pt x="99" y="151"/>
                  </a:moveTo>
                  <a:cubicBezTo>
                    <a:pt x="99" y="156"/>
                    <a:pt x="100" y="160"/>
                    <a:pt x="102" y="164"/>
                  </a:cubicBezTo>
                  <a:lnTo>
                    <a:pt x="123" y="164"/>
                  </a:lnTo>
                  <a:cubicBezTo>
                    <a:pt x="115" y="160"/>
                    <a:pt x="107" y="156"/>
                    <a:pt x="99" y="1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
            <p:cNvSpPr/>
            <p:nvPr/>
          </p:nvSpPr>
          <p:spPr>
            <a:xfrm>
              <a:off x="-1615025" y="2165050"/>
              <a:ext cx="4600" cy="4600"/>
            </a:xfrm>
            <a:custGeom>
              <a:avLst/>
              <a:gdLst/>
              <a:ahLst/>
              <a:cxnLst/>
              <a:rect l="l" t="t" r="r" b="b"/>
              <a:pathLst>
                <a:path w="184" h="184" extrusionOk="0">
                  <a:moveTo>
                    <a:pt x="143" y="0"/>
                  </a:moveTo>
                  <a:cubicBezTo>
                    <a:pt x="122" y="21"/>
                    <a:pt x="102" y="21"/>
                    <a:pt x="82" y="41"/>
                  </a:cubicBezTo>
                  <a:lnTo>
                    <a:pt x="0" y="123"/>
                  </a:lnTo>
                  <a:cubicBezTo>
                    <a:pt x="61" y="143"/>
                    <a:pt x="102" y="163"/>
                    <a:pt x="183" y="184"/>
                  </a:cubicBezTo>
                  <a:cubicBezTo>
                    <a:pt x="163" y="102"/>
                    <a:pt x="163" y="6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
            <p:cNvSpPr/>
            <p:nvPr/>
          </p:nvSpPr>
          <p:spPr>
            <a:xfrm>
              <a:off x="-1440400" y="2099375"/>
              <a:ext cx="6125" cy="3075"/>
            </a:xfrm>
            <a:custGeom>
              <a:avLst/>
              <a:gdLst/>
              <a:ahLst/>
              <a:cxnLst/>
              <a:rect l="l" t="t" r="r" b="b"/>
              <a:pathLst>
                <a:path w="245" h="123" extrusionOk="0">
                  <a:moveTo>
                    <a:pt x="225" y="82"/>
                  </a:moveTo>
                  <a:cubicBezTo>
                    <a:pt x="223" y="83"/>
                    <a:pt x="222" y="85"/>
                    <a:pt x="220" y="86"/>
                  </a:cubicBezTo>
                  <a:lnTo>
                    <a:pt x="220" y="86"/>
                  </a:lnTo>
                  <a:cubicBezTo>
                    <a:pt x="228" y="85"/>
                    <a:pt x="236" y="84"/>
                    <a:pt x="245" y="82"/>
                  </a:cubicBezTo>
                  <a:close/>
                  <a:moveTo>
                    <a:pt x="62" y="0"/>
                  </a:moveTo>
                  <a:cubicBezTo>
                    <a:pt x="41" y="0"/>
                    <a:pt x="21" y="21"/>
                    <a:pt x="1" y="21"/>
                  </a:cubicBezTo>
                  <a:cubicBezTo>
                    <a:pt x="21" y="41"/>
                    <a:pt x="21" y="82"/>
                    <a:pt x="41" y="102"/>
                  </a:cubicBezTo>
                  <a:cubicBezTo>
                    <a:pt x="72" y="112"/>
                    <a:pt x="102" y="122"/>
                    <a:pt x="133" y="122"/>
                  </a:cubicBezTo>
                  <a:cubicBezTo>
                    <a:pt x="162" y="122"/>
                    <a:pt x="191" y="113"/>
                    <a:pt x="220" y="86"/>
                  </a:cubicBezTo>
                  <a:lnTo>
                    <a:pt x="220" y="86"/>
                  </a:lnTo>
                  <a:cubicBezTo>
                    <a:pt x="214" y="87"/>
                    <a:pt x="209" y="87"/>
                    <a:pt x="204" y="87"/>
                  </a:cubicBezTo>
                  <a:cubicBezTo>
                    <a:pt x="143" y="87"/>
                    <a:pt x="95" y="5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
            <p:cNvSpPr/>
            <p:nvPr/>
          </p:nvSpPr>
          <p:spPr>
            <a:xfrm>
              <a:off x="-1638450" y="2146200"/>
              <a:ext cx="3575" cy="4625"/>
            </a:xfrm>
            <a:custGeom>
              <a:avLst/>
              <a:gdLst/>
              <a:ahLst/>
              <a:cxnLst/>
              <a:rect l="l" t="t" r="r" b="b"/>
              <a:pathLst>
                <a:path w="143" h="185" extrusionOk="0">
                  <a:moveTo>
                    <a:pt x="123" y="1"/>
                  </a:moveTo>
                  <a:lnTo>
                    <a:pt x="123" y="1"/>
                  </a:lnTo>
                  <a:cubicBezTo>
                    <a:pt x="102" y="21"/>
                    <a:pt x="82" y="42"/>
                    <a:pt x="61" y="62"/>
                  </a:cubicBezTo>
                  <a:cubicBezTo>
                    <a:pt x="41" y="103"/>
                    <a:pt x="21" y="123"/>
                    <a:pt x="0" y="143"/>
                  </a:cubicBezTo>
                  <a:cubicBezTo>
                    <a:pt x="21" y="164"/>
                    <a:pt x="41" y="164"/>
                    <a:pt x="41" y="184"/>
                  </a:cubicBezTo>
                  <a:cubicBezTo>
                    <a:pt x="102" y="143"/>
                    <a:pt x="143" y="103"/>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
            <p:cNvSpPr/>
            <p:nvPr/>
          </p:nvSpPr>
          <p:spPr>
            <a:xfrm>
              <a:off x="-1375725" y="2386875"/>
              <a:ext cx="5100" cy="3225"/>
            </a:xfrm>
            <a:custGeom>
              <a:avLst/>
              <a:gdLst/>
              <a:ahLst/>
              <a:cxnLst/>
              <a:rect l="l" t="t" r="r" b="b"/>
              <a:pathLst>
                <a:path w="204" h="129" extrusionOk="0">
                  <a:moveTo>
                    <a:pt x="111" y="0"/>
                  </a:moveTo>
                  <a:cubicBezTo>
                    <a:pt x="84" y="0"/>
                    <a:pt x="54" y="10"/>
                    <a:pt x="20" y="27"/>
                  </a:cubicBezTo>
                  <a:lnTo>
                    <a:pt x="0" y="129"/>
                  </a:lnTo>
                  <a:cubicBezTo>
                    <a:pt x="14" y="102"/>
                    <a:pt x="34" y="95"/>
                    <a:pt x="57" y="95"/>
                  </a:cubicBezTo>
                  <a:cubicBezTo>
                    <a:pt x="81" y="95"/>
                    <a:pt x="107" y="102"/>
                    <a:pt x="133" y="102"/>
                  </a:cubicBezTo>
                  <a:cubicBezTo>
                    <a:pt x="158" y="102"/>
                    <a:pt x="183" y="95"/>
                    <a:pt x="204" y="68"/>
                  </a:cubicBezTo>
                  <a:cubicBezTo>
                    <a:pt x="180" y="20"/>
                    <a:pt x="149"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
            <p:cNvSpPr/>
            <p:nvPr/>
          </p:nvSpPr>
          <p:spPr>
            <a:xfrm>
              <a:off x="-1320250" y="2138575"/>
              <a:ext cx="3600" cy="3075"/>
            </a:xfrm>
            <a:custGeom>
              <a:avLst/>
              <a:gdLst/>
              <a:ahLst/>
              <a:cxnLst/>
              <a:rect l="l" t="t" r="r" b="b"/>
              <a:pathLst>
                <a:path w="144" h="123" extrusionOk="0">
                  <a:moveTo>
                    <a:pt x="103" y="0"/>
                  </a:moveTo>
                  <a:cubicBezTo>
                    <a:pt x="62" y="21"/>
                    <a:pt x="21" y="61"/>
                    <a:pt x="1" y="82"/>
                  </a:cubicBezTo>
                  <a:cubicBezTo>
                    <a:pt x="1" y="82"/>
                    <a:pt x="1" y="102"/>
                    <a:pt x="1" y="123"/>
                  </a:cubicBezTo>
                  <a:cubicBezTo>
                    <a:pt x="42" y="102"/>
                    <a:pt x="82" y="102"/>
                    <a:pt x="143" y="82"/>
                  </a:cubicBezTo>
                  <a:cubicBezTo>
                    <a:pt x="123" y="41"/>
                    <a:pt x="123" y="21"/>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
            <p:cNvSpPr/>
            <p:nvPr/>
          </p:nvSpPr>
          <p:spPr>
            <a:xfrm>
              <a:off x="-1487250" y="2381425"/>
              <a:ext cx="5125" cy="2800"/>
            </a:xfrm>
            <a:custGeom>
              <a:avLst/>
              <a:gdLst/>
              <a:ahLst/>
              <a:cxnLst/>
              <a:rect l="l" t="t" r="r" b="b"/>
              <a:pathLst>
                <a:path w="205" h="112" extrusionOk="0">
                  <a:moveTo>
                    <a:pt x="144" y="1"/>
                  </a:moveTo>
                  <a:cubicBezTo>
                    <a:pt x="103" y="21"/>
                    <a:pt x="62" y="41"/>
                    <a:pt x="1" y="103"/>
                  </a:cubicBezTo>
                  <a:cubicBezTo>
                    <a:pt x="55" y="103"/>
                    <a:pt x="91" y="112"/>
                    <a:pt x="116" y="112"/>
                  </a:cubicBezTo>
                  <a:cubicBezTo>
                    <a:pt x="128" y="112"/>
                    <a:pt x="137" y="109"/>
                    <a:pt x="144" y="103"/>
                  </a:cubicBezTo>
                  <a:cubicBezTo>
                    <a:pt x="184" y="82"/>
                    <a:pt x="205" y="4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
            <p:cNvSpPr/>
            <p:nvPr/>
          </p:nvSpPr>
          <p:spPr>
            <a:xfrm>
              <a:off x="-1367075" y="2378875"/>
              <a:ext cx="4100" cy="3600"/>
            </a:xfrm>
            <a:custGeom>
              <a:avLst/>
              <a:gdLst/>
              <a:ahLst/>
              <a:cxnLst/>
              <a:rect l="l" t="t" r="r" b="b"/>
              <a:pathLst>
                <a:path w="164" h="144" extrusionOk="0">
                  <a:moveTo>
                    <a:pt x="61" y="1"/>
                  </a:moveTo>
                  <a:cubicBezTo>
                    <a:pt x="44" y="35"/>
                    <a:pt x="27" y="85"/>
                    <a:pt x="22" y="124"/>
                  </a:cubicBezTo>
                  <a:lnTo>
                    <a:pt x="22" y="124"/>
                  </a:lnTo>
                  <a:cubicBezTo>
                    <a:pt x="57" y="96"/>
                    <a:pt x="96" y="79"/>
                    <a:pt x="163" y="62"/>
                  </a:cubicBezTo>
                  <a:cubicBezTo>
                    <a:pt x="122" y="21"/>
                    <a:pt x="82" y="1"/>
                    <a:pt x="61" y="1"/>
                  </a:cubicBezTo>
                  <a:close/>
                  <a:moveTo>
                    <a:pt x="22" y="124"/>
                  </a:moveTo>
                  <a:cubicBezTo>
                    <a:pt x="15" y="130"/>
                    <a:pt x="7" y="136"/>
                    <a:pt x="0" y="143"/>
                  </a:cubicBezTo>
                  <a:lnTo>
                    <a:pt x="21" y="143"/>
                  </a:lnTo>
                  <a:cubicBezTo>
                    <a:pt x="21" y="137"/>
                    <a:pt x="21" y="131"/>
                    <a:pt x="22"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
            <p:cNvSpPr/>
            <p:nvPr/>
          </p:nvSpPr>
          <p:spPr>
            <a:xfrm>
              <a:off x="-1654750" y="2876825"/>
              <a:ext cx="3600" cy="4100"/>
            </a:xfrm>
            <a:custGeom>
              <a:avLst/>
              <a:gdLst/>
              <a:ahLst/>
              <a:cxnLst/>
              <a:rect l="l" t="t" r="r" b="b"/>
              <a:pathLst>
                <a:path w="144" h="164" extrusionOk="0">
                  <a:moveTo>
                    <a:pt x="103" y="0"/>
                  </a:moveTo>
                  <a:cubicBezTo>
                    <a:pt x="21" y="21"/>
                    <a:pt x="21" y="21"/>
                    <a:pt x="1" y="143"/>
                  </a:cubicBezTo>
                  <a:cubicBezTo>
                    <a:pt x="21" y="143"/>
                    <a:pt x="21" y="143"/>
                    <a:pt x="41" y="163"/>
                  </a:cubicBezTo>
                  <a:cubicBezTo>
                    <a:pt x="82" y="123"/>
                    <a:pt x="143" y="82"/>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
            <p:cNvSpPr/>
            <p:nvPr/>
          </p:nvSpPr>
          <p:spPr>
            <a:xfrm>
              <a:off x="-1728050" y="2592225"/>
              <a:ext cx="2550" cy="5100"/>
            </a:xfrm>
            <a:custGeom>
              <a:avLst/>
              <a:gdLst/>
              <a:ahLst/>
              <a:cxnLst/>
              <a:rect l="l" t="t" r="r" b="b"/>
              <a:pathLst>
                <a:path w="102" h="204" extrusionOk="0">
                  <a:moveTo>
                    <a:pt x="41" y="0"/>
                  </a:moveTo>
                  <a:cubicBezTo>
                    <a:pt x="20" y="61"/>
                    <a:pt x="20" y="122"/>
                    <a:pt x="0" y="163"/>
                  </a:cubicBezTo>
                  <a:cubicBezTo>
                    <a:pt x="33" y="180"/>
                    <a:pt x="53" y="196"/>
                    <a:pt x="81" y="202"/>
                  </a:cubicBezTo>
                  <a:lnTo>
                    <a:pt x="81" y="202"/>
                  </a:lnTo>
                  <a:cubicBezTo>
                    <a:pt x="81" y="141"/>
                    <a:pt x="81" y="81"/>
                    <a:pt x="81" y="41"/>
                  </a:cubicBezTo>
                  <a:cubicBezTo>
                    <a:pt x="81" y="20"/>
                    <a:pt x="61" y="20"/>
                    <a:pt x="41" y="0"/>
                  </a:cubicBezTo>
                  <a:close/>
                  <a:moveTo>
                    <a:pt x="81" y="202"/>
                  </a:moveTo>
                  <a:cubicBezTo>
                    <a:pt x="81" y="202"/>
                    <a:pt x="81" y="203"/>
                    <a:pt x="81" y="204"/>
                  </a:cubicBezTo>
                  <a:lnTo>
                    <a:pt x="102" y="204"/>
                  </a:lnTo>
                  <a:cubicBezTo>
                    <a:pt x="94" y="204"/>
                    <a:pt x="88" y="203"/>
                    <a:pt x="81" y="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
            <p:cNvSpPr/>
            <p:nvPr/>
          </p:nvSpPr>
          <p:spPr>
            <a:xfrm>
              <a:off x="-1626225" y="2052525"/>
              <a:ext cx="4600" cy="2575"/>
            </a:xfrm>
            <a:custGeom>
              <a:avLst/>
              <a:gdLst/>
              <a:ahLst/>
              <a:cxnLst/>
              <a:rect l="l" t="t" r="r" b="b"/>
              <a:pathLst>
                <a:path w="184" h="103" extrusionOk="0">
                  <a:moveTo>
                    <a:pt x="0" y="1"/>
                  </a:moveTo>
                  <a:cubicBezTo>
                    <a:pt x="21" y="41"/>
                    <a:pt x="21" y="82"/>
                    <a:pt x="41" y="102"/>
                  </a:cubicBezTo>
                  <a:cubicBezTo>
                    <a:pt x="82" y="62"/>
                    <a:pt x="143" y="4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
            <p:cNvSpPr/>
            <p:nvPr/>
          </p:nvSpPr>
          <p:spPr>
            <a:xfrm>
              <a:off x="-1579900" y="2122275"/>
              <a:ext cx="3575" cy="4100"/>
            </a:xfrm>
            <a:custGeom>
              <a:avLst/>
              <a:gdLst/>
              <a:ahLst/>
              <a:cxnLst/>
              <a:rect l="l" t="t" r="r" b="b"/>
              <a:pathLst>
                <a:path w="143" h="164" extrusionOk="0">
                  <a:moveTo>
                    <a:pt x="82" y="1"/>
                  </a:moveTo>
                  <a:cubicBezTo>
                    <a:pt x="41" y="62"/>
                    <a:pt x="41" y="82"/>
                    <a:pt x="0" y="164"/>
                  </a:cubicBezTo>
                  <a:cubicBezTo>
                    <a:pt x="62" y="123"/>
                    <a:pt x="102" y="102"/>
                    <a:pt x="143" y="102"/>
                  </a:cubicBezTo>
                  <a:cubicBezTo>
                    <a:pt x="123" y="62"/>
                    <a:pt x="102" y="4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
            <p:cNvSpPr/>
            <p:nvPr/>
          </p:nvSpPr>
          <p:spPr>
            <a:xfrm>
              <a:off x="-1697525" y="3057050"/>
              <a:ext cx="4625" cy="5125"/>
            </a:xfrm>
            <a:custGeom>
              <a:avLst/>
              <a:gdLst/>
              <a:ahLst/>
              <a:cxnLst/>
              <a:rect l="l" t="t" r="r" b="b"/>
              <a:pathLst>
                <a:path w="185" h="205" extrusionOk="0">
                  <a:moveTo>
                    <a:pt x="42" y="1"/>
                  </a:moveTo>
                  <a:cubicBezTo>
                    <a:pt x="46" y="7"/>
                    <a:pt x="51" y="13"/>
                    <a:pt x="56" y="19"/>
                  </a:cubicBezTo>
                  <a:lnTo>
                    <a:pt x="56" y="19"/>
                  </a:lnTo>
                  <a:cubicBezTo>
                    <a:pt x="58" y="13"/>
                    <a:pt x="60" y="7"/>
                    <a:pt x="62" y="1"/>
                  </a:cubicBezTo>
                  <a:close/>
                  <a:moveTo>
                    <a:pt x="56" y="19"/>
                  </a:moveTo>
                  <a:cubicBezTo>
                    <a:pt x="37" y="70"/>
                    <a:pt x="19" y="107"/>
                    <a:pt x="1" y="143"/>
                  </a:cubicBezTo>
                  <a:cubicBezTo>
                    <a:pt x="82" y="164"/>
                    <a:pt x="123" y="184"/>
                    <a:pt x="184" y="204"/>
                  </a:cubicBezTo>
                  <a:cubicBezTo>
                    <a:pt x="147" y="148"/>
                    <a:pt x="109" y="92"/>
                    <a:pt x="56"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
            <p:cNvSpPr/>
            <p:nvPr/>
          </p:nvSpPr>
          <p:spPr>
            <a:xfrm>
              <a:off x="-1514225" y="2145200"/>
              <a:ext cx="3600" cy="3200"/>
            </a:xfrm>
            <a:custGeom>
              <a:avLst/>
              <a:gdLst/>
              <a:ahLst/>
              <a:cxnLst/>
              <a:rect l="l" t="t" r="r" b="b"/>
              <a:pathLst>
                <a:path w="144" h="128" extrusionOk="0">
                  <a:moveTo>
                    <a:pt x="143" y="0"/>
                  </a:moveTo>
                  <a:cubicBezTo>
                    <a:pt x="82" y="20"/>
                    <a:pt x="41" y="41"/>
                    <a:pt x="1" y="41"/>
                  </a:cubicBezTo>
                  <a:cubicBezTo>
                    <a:pt x="17" y="91"/>
                    <a:pt x="48" y="128"/>
                    <a:pt x="104" y="128"/>
                  </a:cubicBezTo>
                  <a:cubicBezTo>
                    <a:pt x="116" y="128"/>
                    <a:pt x="129" y="126"/>
                    <a:pt x="143" y="122"/>
                  </a:cubicBezTo>
                  <a:cubicBezTo>
                    <a:pt x="143" y="82"/>
                    <a:pt x="143" y="4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
            <p:cNvSpPr/>
            <p:nvPr/>
          </p:nvSpPr>
          <p:spPr>
            <a:xfrm>
              <a:off x="-1433275" y="2680300"/>
              <a:ext cx="4100" cy="4100"/>
            </a:xfrm>
            <a:custGeom>
              <a:avLst/>
              <a:gdLst/>
              <a:ahLst/>
              <a:cxnLst/>
              <a:rect l="l" t="t" r="r" b="b"/>
              <a:pathLst>
                <a:path w="164" h="164" extrusionOk="0">
                  <a:moveTo>
                    <a:pt x="1" y="0"/>
                  </a:moveTo>
                  <a:lnTo>
                    <a:pt x="1" y="0"/>
                  </a:lnTo>
                  <a:cubicBezTo>
                    <a:pt x="33" y="64"/>
                    <a:pt x="52" y="103"/>
                    <a:pt x="69" y="136"/>
                  </a:cubicBezTo>
                  <a:lnTo>
                    <a:pt x="69" y="136"/>
                  </a:lnTo>
                  <a:cubicBezTo>
                    <a:pt x="91" y="118"/>
                    <a:pt x="127" y="96"/>
                    <a:pt x="164" y="41"/>
                  </a:cubicBezTo>
                  <a:cubicBezTo>
                    <a:pt x="103" y="21"/>
                    <a:pt x="62" y="21"/>
                    <a:pt x="1" y="0"/>
                  </a:cubicBezTo>
                  <a:close/>
                  <a:moveTo>
                    <a:pt x="69" y="136"/>
                  </a:moveTo>
                  <a:cubicBezTo>
                    <a:pt x="66" y="139"/>
                    <a:pt x="64" y="141"/>
                    <a:pt x="62" y="143"/>
                  </a:cubicBezTo>
                  <a:lnTo>
                    <a:pt x="82" y="163"/>
                  </a:lnTo>
                  <a:cubicBezTo>
                    <a:pt x="78" y="154"/>
                    <a:pt x="73" y="146"/>
                    <a:pt x="69"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
            <p:cNvSpPr/>
            <p:nvPr/>
          </p:nvSpPr>
          <p:spPr>
            <a:xfrm>
              <a:off x="-1477050" y="2172675"/>
              <a:ext cx="2575" cy="5125"/>
            </a:xfrm>
            <a:custGeom>
              <a:avLst/>
              <a:gdLst/>
              <a:ahLst/>
              <a:cxnLst/>
              <a:rect l="l" t="t" r="r" b="b"/>
              <a:pathLst>
                <a:path w="103" h="205" extrusionOk="0">
                  <a:moveTo>
                    <a:pt x="102" y="1"/>
                  </a:moveTo>
                  <a:cubicBezTo>
                    <a:pt x="62" y="21"/>
                    <a:pt x="22" y="21"/>
                    <a:pt x="2" y="40"/>
                  </a:cubicBezTo>
                  <a:lnTo>
                    <a:pt x="2" y="40"/>
                  </a:lnTo>
                  <a:cubicBezTo>
                    <a:pt x="1" y="34"/>
                    <a:pt x="0" y="28"/>
                    <a:pt x="0" y="21"/>
                  </a:cubicBezTo>
                  <a:cubicBezTo>
                    <a:pt x="0" y="21"/>
                    <a:pt x="0" y="42"/>
                    <a:pt x="0" y="42"/>
                  </a:cubicBezTo>
                  <a:cubicBezTo>
                    <a:pt x="1" y="41"/>
                    <a:pt x="1" y="41"/>
                    <a:pt x="2" y="40"/>
                  </a:cubicBezTo>
                  <a:lnTo>
                    <a:pt x="2" y="40"/>
                  </a:lnTo>
                  <a:cubicBezTo>
                    <a:pt x="6" y="76"/>
                    <a:pt x="21" y="118"/>
                    <a:pt x="21" y="204"/>
                  </a:cubicBezTo>
                  <a:cubicBezTo>
                    <a:pt x="61" y="103"/>
                    <a:pt x="82" y="62"/>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
            <p:cNvSpPr/>
            <p:nvPr/>
          </p:nvSpPr>
          <p:spPr>
            <a:xfrm>
              <a:off x="-1459225" y="2171675"/>
              <a:ext cx="3075" cy="5625"/>
            </a:xfrm>
            <a:custGeom>
              <a:avLst/>
              <a:gdLst/>
              <a:ahLst/>
              <a:cxnLst/>
              <a:rect l="l" t="t" r="r" b="b"/>
              <a:pathLst>
                <a:path w="123" h="225" extrusionOk="0">
                  <a:moveTo>
                    <a:pt x="61" y="0"/>
                  </a:moveTo>
                  <a:cubicBezTo>
                    <a:pt x="41" y="41"/>
                    <a:pt x="20" y="61"/>
                    <a:pt x="0" y="102"/>
                  </a:cubicBezTo>
                  <a:cubicBezTo>
                    <a:pt x="20" y="143"/>
                    <a:pt x="61" y="183"/>
                    <a:pt x="82" y="224"/>
                  </a:cubicBezTo>
                  <a:cubicBezTo>
                    <a:pt x="82" y="143"/>
                    <a:pt x="122" y="82"/>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
            <p:cNvSpPr/>
            <p:nvPr/>
          </p:nvSpPr>
          <p:spPr>
            <a:xfrm>
              <a:off x="-1317700" y="2123300"/>
              <a:ext cx="3075" cy="3075"/>
            </a:xfrm>
            <a:custGeom>
              <a:avLst/>
              <a:gdLst/>
              <a:ahLst/>
              <a:cxnLst/>
              <a:rect l="l" t="t" r="r" b="b"/>
              <a:pathLst>
                <a:path w="123" h="123" extrusionOk="0">
                  <a:moveTo>
                    <a:pt x="1" y="0"/>
                  </a:moveTo>
                  <a:cubicBezTo>
                    <a:pt x="1" y="61"/>
                    <a:pt x="1" y="82"/>
                    <a:pt x="1" y="123"/>
                  </a:cubicBezTo>
                  <a:cubicBezTo>
                    <a:pt x="41" y="102"/>
                    <a:pt x="62" y="102"/>
                    <a:pt x="123" y="61"/>
                  </a:cubicBezTo>
                  <a:cubicBezTo>
                    <a:pt x="62" y="41"/>
                    <a:pt x="41" y="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
            <p:cNvSpPr/>
            <p:nvPr/>
          </p:nvSpPr>
          <p:spPr>
            <a:xfrm>
              <a:off x="-1322275" y="2155375"/>
              <a:ext cx="3075" cy="6650"/>
            </a:xfrm>
            <a:custGeom>
              <a:avLst/>
              <a:gdLst/>
              <a:ahLst/>
              <a:cxnLst/>
              <a:rect l="l" t="t" r="r" b="b"/>
              <a:pathLst>
                <a:path w="123" h="266" extrusionOk="0">
                  <a:moveTo>
                    <a:pt x="102" y="0"/>
                  </a:moveTo>
                  <a:cubicBezTo>
                    <a:pt x="105" y="5"/>
                    <a:pt x="107" y="10"/>
                    <a:pt x="109" y="15"/>
                  </a:cubicBezTo>
                  <a:lnTo>
                    <a:pt x="109" y="15"/>
                  </a:lnTo>
                  <a:cubicBezTo>
                    <a:pt x="113" y="10"/>
                    <a:pt x="118" y="5"/>
                    <a:pt x="123" y="0"/>
                  </a:cubicBezTo>
                  <a:close/>
                  <a:moveTo>
                    <a:pt x="109" y="15"/>
                  </a:moveTo>
                  <a:cubicBezTo>
                    <a:pt x="73" y="51"/>
                    <a:pt x="36" y="87"/>
                    <a:pt x="0" y="123"/>
                  </a:cubicBezTo>
                  <a:cubicBezTo>
                    <a:pt x="21" y="163"/>
                    <a:pt x="21" y="224"/>
                    <a:pt x="41" y="265"/>
                  </a:cubicBezTo>
                  <a:cubicBezTo>
                    <a:pt x="62" y="224"/>
                    <a:pt x="82" y="163"/>
                    <a:pt x="123" y="102"/>
                  </a:cubicBezTo>
                  <a:cubicBezTo>
                    <a:pt x="123" y="84"/>
                    <a:pt x="123" y="50"/>
                    <a:pt x="109" y="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
            <p:cNvSpPr/>
            <p:nvPr/>
          </p:nvSpPr>
          <p:spPr>
            <a:xfrm>
              <a:off x="-1803425" y="2472050"/>
              <a:ext cx="4100" cy="1050"/>
            </a:xfrm>
            <a:custGeom>
              <a:avLst/>
              <a:gdLst/>
              <a:ahLst/>
              <a:cxnLst/>
              <a:rect l="l" t="t" r="r" b="b"/>
              <a:pathLst>
                <a:path w="164" h="42" extrusionOk="0">
                  <a:moveTo>
                    <a:pt x="164" y="1"/>
                  </a:moveTo>
                  <a:cubicBezTo>
                    <a:pt x="103" y="1"/>
                    <a:pt x="42" y="21"/>
                    <a:pt x="1" y="21"/>
                  </a:cubicBezTo>
                  <a:cubicBezTo>
                    <a:pt x="1" y="21"/>
                    <a:pt x="1" y="42"/>
                    <a:pt x="1" y="42"/>
                  </a:cubicBezTo>
                  <a:lnTo>
                    <a:pt x="164" y="42"/>
                  </a:lnTo>
                  <a:cubicBezTo>
                    <a:pt x="164" y="42"/>
                    <a:pt x="164" y="2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
            <p:cNvSpPr/>
            <p:nvPr/>
          </p:nvSpPr>
          <p:spPr>
            <a:xfrm>
              <a:off x="-1450575" y="2112100"/>
              <a:ext cx="2575" cy="2050"/>
            </a:xfrm>
            <a:custGeom>
              <a:avLst/>
              <a:gdLst/>
              <a:ahLst/>
              <a:cxnLst/>
              <a:rect l="l" t="t" r="r" b="b"/>
              <a:pathLst>
                <a:path w="103" h="82" extrusionOk="0">
                  <a:moveTo>
                    <a:pt x="21" y="0"/>
                  </a:moveTo>
                  <a:cubicBezTo>
                    <a:pt x="21" y="21"/>
                    <a:pt x="21" y="41"/>
                    <a:pt x="0" y="61"/>
                  </a:cubicBezTo>
                  <a:cubicBezTo>
                    <a:pt x="0" y="61"/>
                    <a:pt x="41" y="82"/>
                    <a:pt x="41" y="82"/>
                  </a:cubicBezTo>
                  <a:cubicBezTo>
                    <a:pt x="61" y="61"/>
                    <a:pt x="82" y="41"/>
                    <a:pt x="102" y="21"/>
                  </a:cubicBezTo>
                  <a:cubicBezTo>
                    <a:pt x="82" y="0"/>
                    <a:pt x="6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
            <p:cNvSpPr/>
            <p:nvPr/>
          </p:nvSpPr>
          <p:spPr>
            <a:xfrm>
              <a:off x="-1384400" y="2578750"/>
              <a:ext cx="3600" cy="2300"/>
            </a:xfrm>
            <a:custGeom>
              <a:avLst/>
              <a:gdLst/>
              <a:ahLst/>
              <a:cxnLst/>
              <a:rect l="l" t="t" r="r" b="b"/>
              <a:pathLst>
                <a:path w="144" h="92" extrusionOk="0">
                  <a:moveTo>
                    <a:pt x="69" y="0"/>
                  </a:moveTo>
                  <a:cubicBezTo>
                    <a:pt x="51" y="0"/>
                    <a:pt x="28" y="10"/>
                    <a:pt x="1" y="30"/>
                  </a:cubicBezTo>
                  <a:cubicBezTo>
                    <a:pt x="62" y="50"/>
                    <a:pt x="103" y="71"/>
                    <a:pt x="143" y="91"/>
                  </a:cubicBezTo>
                  <a:cubicBezTo>
                    <a:pt x="130" y="37"/>
                    <a:pt x="107"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
            <p:cNvSpPr/>
            <p:nvPr/>
          </p:nvSpPr>
          <p:spPr>
            <a:xfrm>
              <a:off x="-1295300" y="2323200"/>
              <a:ext cx="2575" cy="2250"/>
            </a:xfrm>
            <a:custGeom>
              <a:avLst/>
              <a:gdLst/>
              <a:ahLst/>
              <a:cxnLst/>
              <a:rect l="l" t="t" r="r" b="b"/>
              <a:pathLst>
                <a:path w="103" h="90" extrusionOk="0">
                  <a:moveTo>
                    <a:pt x="54" y="0"/>
                  </a:moveTo>
                  <a:cubicBezTo>
                    <a:pt x="40" y="0"/>
                    <a:pt x="23" y="3"/>
                    <a:pt x="1" y="8"/>
                  </a:cubicBezTo>
                  <a:cubicBezTo>
                    <a:pt x="21" y="28"/>
                    <a:pt x="42" y="69"/>
                    <a:pt x="62" y="90"/>
                  </a:cubicBezTo>
                  <a:cubicBezTo>
                    <a:pt x="82" y="69"/>
                    <a:pt x="103" y="69"/>
                    <a:pt x="103" y="49"/>
                  </a:cubicBezTo>
                  <a:cubicBezTo>
                    <a:pt x="103" y="19"/>
                    <a:pt x="92"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
            <p:cNvSpPr/>
            <p:nvPr/>
          </p:nvSpPr>
          <p:spPr>
            <a:xfrm>
              <a:off x="-1492850" y="2399175"/>
              <a:ext cx="3600" cy="2650"/>
            </a:xfrm>
            <a:custGeom>
              <a:avLst/>
              <a:gdLst/>
              <a:ahLst/>
              <a:cxnLst/>
              <a:rect l="l" t="t" r="r" b="b"/>
              <a:pathLst>
                <a:path w="144" h="106" extrusionOk="0">
                  <a:moveTo>
                    <a:pt x="52" y="1"/>
                  </a:moveTo>
                  <a:cubicBezTo>
                    <a:pt x="29" y="1"/>
                    <a:pt x="10" y="17"/>
                    <a:pt x="1" y="65"/>
                  </a:cubicBezTo>
                  <a:cubicBezTo>
                    <a:pt x="42" y="85"/>
                    <a:pt x="62" y="105"/>
                    <a:pt x="103" y="105"/>
                  </a:cubicBezTo>
                  <a:cubicBezTo>
                    <a:pt x="123" y="85"/>
                    <a:pt x="123" y="65"/>
                    <a:pt x="144" y="44"/>
                  </a:cubicBezTo>
                  <a:cubicBezTo>
                    <a:pt x="111" y="22"/>
                    <a:pt x="78"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
            <p:cNvSpPr/>
            <p:nvPr/>
          </p:nvSpPr>
          <p:spPr>
            <a:xfrm>
              <a:off x="-1429200" y="2668075"/>
              <a:ext cx="3075" cy="2175"/>
            </a:xfrm>
            <a:custGeom>
              <a:avLst/>
              <a:gdLst/>
              <a:ahLst/>
              <a:cxnLst/>
              <a:rect l="l" t="t" r="r" b="b"/>
              <a:pathLst>
                <a:path w="123" h="87" extrusionOk="0">
                  <a:moveTo>
                    <a:pt x="123" y="1"/>
                  </a:moveTo>
                  <a:cubicBezTo>
                    <a:pt x="62" y="21"/>
                    <a:pt x="1" y="1"/>
                    <a:pt x="1" y="82"/>
                  </a:cubicBezTo>
                  <a:cubicBezTo>
                    <a:pt x="12" y="85"/>
                    <a:pt x="21" y="86"/>
                    <a:pt x="30" y="86"/>
                  </a:cubicBezTo>
                  <a:cubicBezTo>
                    <a:pt x="83" y="86"/>
                    <a:pt x="88" y="36"/>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
            <p:cNvSpPr/>
            <p:nvPr/>
          </p:nvSpPr>
          <p:spPr>
            <a:xfrm>
              <a:off x="-1772350" y="2849850"/>
              <a:ext cx="2050" cy="5100"/>
            </a:xfrm>
            <a:custGeom>
              <a:avLst/>
              <a:gdLst/>
              <a:ahLst/>
              <a:cxnLst/>
              <a:rect l="l" t="t" r="r" b="b"/>
              <a:pathLst>
                <a:path w="82" h="204" extrusionOk="0">
                  <a:moveTo>
                    <a:pt x="21" y="0"/>
                  </a:moveTo>
                  <a:cubicBezTo>
                    <a:pt x="0" y="61"/>
                    <a:pt x="0" y="122"/>
                    <a:pt x="0" y="204"/>
                  </a:cubicBezTo>
                  <a:cubicBezTo>
                    <a:pt x="82" y="122"/>
                    <a:pt x="21" y="61"/>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
            <p:cNvSpPr/>
            <p:nvPr/>
          </p:nvSpPr>
          <p:spPr>
            <a:xfrm>
              <a:off x="-1638450" y="2220025"/>
              <a:ext cx="2050" cy="3600"/>
            </a:xfrm>
            <a:custGeom>
              <a:avLst/>
              <a:gdLst/>
              <a:ahLst/>
              <a:cxnLst/>
              <a:rect l="l" t="t" r="r" b="b"/>
              <a:pathLst>
                <a:path w="82" h="144" extrusionOk="0">
                  <a:moveTo>
                    <a:pt x="82" y="1"/>
                  </a:moveTo>
                  <a:cubicBezTo>
                    <a:pt x="0" y="103"/>
                    <a:pt x="41" y="123"/>
                    <a:pt x="82" y="143"/>
                  </a:cubicBezTo>
                  <a:cubicBezTo>
                    <a:pt x="82" y="123"/>
                    <a:pt x="82" y="82"/>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
            <p:cNvSpPr/>
            <p:nvPr/>
          </p:nvSpPr>
          <p:spPr>
            <a:xfrm>
              <a:off x="-1426650" y="2520925"/>
              <a:ext cx="8175" cy="10725"/>
            </a:xfrm>
            <a:custGeom>
              <a:avLst/>
              <a:gdLst/>
              <a:ahLst/>
              <a:cxnLst/>
              <a:rect l="l" t="t" r="r" b="b"/>
              <a:pathLst>
                <a:path w="327" h="429" extrusionOk="0">
                  <a:moveTo>
                    <a:pt x="306" y="1"/>
                  </a:moveTo>
                  <a:cubicBezTo>
                    <a:pt x="245" y="21"/>
                    <a:pt x="204" y="21"/>
                    <a:pt x="184" y="21"/>
                  </a:cubicBezTo>
                  <a:cubicBezTo>
                    <a:pt x="143" y="82"/>
                    <a:pt x="123" y="123"/>
                    <a:pt x="102" y="184"/>
                  </a:cubicBezTo>
                  <a:cubicBezTo>
                    <a:pt x="62" y="184"/>
                    <a:pt x="21" y="184"/>
                    <a:pt x="0" y="164"/>
                  </a:cubicBezTo>
                  <a:lnTo>
                    <a:pt x="0" y="164"/>
                  </a:lnTo>
                  <a:cubicBezTo>
                    <a:pt x="82" y="266"/>
                    <a:pt x="143" y="367"/>
                    <a:pt x="286" y="429"/>
                  </a:cubicBezTo>
                  <a:cubicBezTo>
                    <a:pt x="245" y="347"/>
                    <a:pt x="225" y="266"/>
                    <a:pt x="184" y="184"/>
                  </a:cubicBezTo>
                  <a:cubicBezTo>
                    <a:pt x="225" y="164"/>
                    <a:pt x="286" y="123"/>
                    <a:pt x="326" y="82"/>
                  </a:cubicBezTo>
                  <a:cubicBezTo>
                    <a:pt x="326" y="62"/>
                    <a:pt x="306" y="42"/>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
            <p:cNvSpPr/>
            <p:nvPr/>
          </p:nvSpPr>
          <p:spPr>
            <a:xfrm>
              <a:off x="-1767775" y="2530600"/>
              <a:ext cx="9700" cy="9475"/>
            </a:xfrm>
            <a:custGeom>
              <a:avLst/>
              <a:gdLst/>
              <a:ahLst/>
              <a:cxnLst/>
              <a:rect l="l" t="t" r="r" b="b"/>
              <a:pathLst>
                <a:path w="388" h="379" extrusionOk="0">
                  <a:moveTo>
                    <a:pt x="143" y="1"/>
                  </a:moveTo>
                  <a:cubicBezTo>
                    <a:pt x="1" y="123"/>
                    <a:pt x="1" y="123"/>
                    <a:pt x="82" y="306"/>
                  </a:cubicBezTo>
                  <a:cubicBezTo>
                    <a:pt x="123" y="327"/>
                    <a:pt x="184" y="367"/>
                    <a:pt x="245" y="367"/>
                  </a:cubicBezTo>
                  <a:cubicBezTo>
                    <a:pt x="265" y="374"/>
                    <a:pt x="286" y="379"/>
                    <a:pt x="304" y="379"/>
                  </a:cubicBezTo>
                  <a:cubicBezTo>
                    <a:pt x="342" y="379"/>
                    <a:pt x="374" y="361"/>
                    <a:pt x="387" y="306"/>
                  </a:cubicBezTo>
                  <a:cubicBezTo>
                    <a:pt x="306" y="286"/>
                    <a:pt x="245" y="266"/>
                    <a:pt x="163" y="245"/>
                  </a:cubicBezTo>
                  <a:cubicBezTo>
                    <a:pt x="163" y="164"/>
                    <a:pt x="143" y="82"/>
                    <a:pt x="143" y="21"/>
                  </a:cubicBez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
            <p:cNvSpPr/>
            <p:nvPr/>
          </p:nvSpPr>
          <p:spPr>
            <a:xfrm>
              <a:off x="-1443450" y="2569300"/>
              <a:ext cx="6650" cy="6125"/>
            </a:xfrm>
            <a:custGeom>
              <a:avLst/>
              <a:gdLst/>
              <a:ahLst/>
              <a:cxnLst/>
              <a:rect l="l" t="t" r="r" b="b"/>
              <a:pathLst>
                <a:path w="266" h="245" extrusionOk="0">
                  <a:moveTo>
                    <a:pt x="204" y="1"/>
                  </a:moveTo>
                  <a:cubicBezTo>
                    <a:pt x="163" y="1"/>
                    <a:pt x="102" y="1"/>
                    <a:pt x="62" y="21"/>
                  </a:cubicBezTo>
                  <a:cubicBezTo>
                    <a:pt x="41" y="82"/>
                    <a:pt x="21" y="143"/>
                    <a:pt x="0" y="225"/>
                  </a:cubicBezTo>
                  <a:cubicBezTo>
                    <a:pt x="21" y="225"/>
                    <a:pt x="41" y="225"/>
                    <a:pt x="62" y="245"/>
                  </a:cubicBezTo>
                  <a:cubicBezTo>
                    <a:pt x="123" y="225"/>
                    <a:pt x="184" y="184"/>
                    <a:pt x="265" y="164"/>
                  </a:cubicBezTo>
                  <a:cubicBezTo>
                    <a:pt x="245" y="123"/>
                    <a:pt x="224" y="62"/>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
            <p:cNvSpPr/>
            <p:nvPr/>
          </p:nvSpPr>
          <p:spPr>
            <a:xfrm>
              <a:off x="-1409350" y="2265850"/>
              <a:ext cx="7175" cy="7150"/>
            </a:xfrm>
            <a:custGeom>
              <a:avLst/>
              <a:gdLst/>
              <a:ahLst/>
              <a:cxnLst/>
              <a:rect l="l" t="t" r="r" b="b"/>
              <a:pathLst>
                <a:path w="287" h="286" extrusionOk="0">
                  <a:moveTo>
                    <a:pt x="62" y="1"/>
                  </a:moveTo>
                  <a:cubicBezTo>
                    <a:pt x="1" y="82"/>
                    <a:pt x="82" y="164"/>
                    <a:pt x="103" y="245"/>
                  </a:cubicBezTo>
                  <a:cubicBezTo>
                    <a:pt x="164" y="245"/>
                    <a:pt x="225" y="265"/>
                    <a:pt x="286" y="286"/>
                  </a:cubicBezTo>
                  <a:cubicBezTo>
                    <a:pt x="286" y="143"/>
                    <a:pt x="184" y="82"/>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
            <p:cNvSpPr/>
            <p:nvPr/>
          </p:nvSpPr>
          <p:spPr>
            <a:xfrm>
              <a:off x="-1440900" y="2351400"/>
              <a:ext cx="6125" cy="4600"/>
            </a:xfrm>
            <a:custGeom>
              <a:avLst/>
              <a:gdLst/>
              <a:ahLst/>
              <a:cxnLst/>
              <a:rect l="l" t="t" r="r" b="b"/>
              <a:pathLst>
                <a:path w="245" h="184" extrusionOk="0">
                  <a:moveTo>
                    <a:pt x="184" y="0"/>
                  </a:moveTo>
                  <a:lnTo>
                    <a:pt x="184" y="0"/>
                  </a:lnTo>
                  <a:cubicBezTo>
                    <a:pt x="122" y="21"/>
                    <a:pt x="61" y="21"/>
                    <a:pt x="0" y="41"/>
                  </a:cubicBezTo>
                  <a:cubicBezTo>
                    <a:pt x="41" y="61"/>
                    <a:pt x="61" y="82"/>
                    <a:pt x="102" y="102"/>
                  </a:cubicBezTo>
                  <a:cubicBezTo>
                    <a:pt x="102" y="122"/>
                    <a:pt x="102" y="163"/>
                    <a:pt x="102" y="183"/>
                  </a:cubicBezTo>
                  <a:cubicBezTo>
                    <a:pt x="245" y="143"/>
                    <a:pt x="245" y="122"/>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
            <p:cNvSpPr/>
            <p:nvPr/>
          </p:nvSpPr>
          <p:spPr>
            <a:xfrm>
              <a:off x="-1582450" y="2688250"/>
              <a:ext cx="5625" cy="3275"/>
            </a:xfrm>
            <a:custGeom>
              <a:avLst/>
              <a:gdLst/>
              <a:ahLst/>
              <a:cxnLst/>
              <a:rect l="l" t="t" r="r" b="b"/>
              <a:pathLst>
                <a:path w="225" h="131" extrusionOk="0">
                  <a:moveTo>
                    <a:pt x="147" y="0"/>
                  </a:moveTo>
                  <a:cubicBezTo>
                    <a:pt x="134" y="0"/>
                    <a:pt x="119" y="3"/>
                    <a:pt x="102" y="8"/>
                  </a:cubicBezTo>
                  <a:cubicBezTo>
                    <a:pt x="62" y="29"/>
                    <a:pt x="62" y="69"/>
                    <a:pt x="1" y="130"/>
                  </a:cubicBezTo>
                  <a:cubicBezTo>
                    <a:pt x="102" y="110"/>
                    <a:pt x="143" y="110"/>
                    <a:pt x="204" y="110"/>
                  </a:cubicBezTo>
                  <a:lnTo>
                    <a:pt x="225" y="49"/>
                  </a:lnTo>
                  <a:cubicBezTo>
                    <a:pt x="210" y="19"/>
                    <a:pt x="184"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
            <p:cNvSpPr/>
            <p:nvPr/>
          </p:nvSpPr>
          <p:spPr>
            <a:xfrm>
              <a:off x="-1569725" y="2360050"/>
              <a:ext cx="13275" cy="18850"/>
            </a:xfrm>
            <a:custGeom>
              <a:avLst/>
              <a:gdLst/>
              <a:ahLst/>
              <a:cxnLst/>
              <a:rect l="l" t="t" r="r" b="b"/>
              <a:pathLst>
                <a:path w="531" h="754" extrusionOk="0">
                  <a:moveTo>
                    <a:pt x="510" y="0"/>
                  </a:moveTo>
                  <a:cubicBezTo>
                    <a:pt x="367" y="143"/>
                    <a:pt x="225" y="204"/>
                    <a:pt x="62" y="265"/>
                  </a:cubicBezTo>
                  <a:cubicBezTo>
                    <a:pt x="62" y="265"/>
                    <a:pt x="41" y="306"/>
                    <a:pt x="41" y="306"/>
                  </a:cubicBezTo>
                  <a:cubicBezTo>
                    <a:pt x="82" y="347"/>
                    <a:pt x="143" y="347"/>
                    <a:pt x="123" y="428"/>
                  </a:cubicBezTo>
                  <a:cubicBezTo>
                    <a:pt x="103" y="428"/>
                    <a:pt x="82" y="448"/>
                    <a:pt x="62" y="448"/>
                  </a:cubicBezTo>
                  <a:cubicBezTo>
                    <a:pt x="1" y="611"/>
                    <a:pt x="82" y="693"/>
                    <a:pt x="204" y="754"/>
                  </a:cubicBezTo>
                  <a:lnTo>
                    <a:pt x="265" y="754"/>
                  </a:lnTo>
                  <a:cubicBezTo>
                    <a:pt x="245" y="672"/>
                    <a:pt x="245" y="591"/>
                    <a:pt x="245" y="510"/>
                  </a:cubicBezTo>
                  <a:cubicBezTo>
                    <a:pt x="286" y="510"/>
                    <a:pt x="306" y="489"/>
                    <a:pt x="327" y="489"/>
                  </a:cubicBezTo>
                  <a:cubicBezTo>
                    <a:pt x="388" y="367"/>
                    <a:pt x="449" y="265"/>
                    <a:pt x="530" y="163"/>
                  </a:cubicBezTo>
                  <a:cubicBezTo>
                    <a:pt x="510" y="123"/>
                    <a:pt x="510" y="82"/>
                    <a:pt x="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
            <p:cNvSpPr/>
            <p:nvPr/>
          </p:nvSpPr>
          <p:spPr>
            <a:xfrm>
              <a:off x="-1567175" y="2340200"/>
              <a:ext cx="5625" cy="4100"/>
            </a:xfrm>
            <a:custGeom>
              <a:avLst/>
              <a:gdLst/>
              <a:ahLst/>
              <a:cxnLst/>
              <a:rect l="l" t="t" r="r" b="b"/>
              <a:pathLst>
                <a:path w="225" h="164" extrusionOk="0">
                  <a:moveTo>
                    <a:pt x="163" y="0"/>
                  </a:moveTo>
                  <a:cubicBezTo>
                    <a:pt x="82" y="41"/>
                    <a:pt x="41" y="61"/>
                    <a:pt x="1" y="102"/>
                  </a:cubicBezTo>
                  <a:cubicBezTo>
                    <a:pt x="41" y="122"/>
                    <a:pt x="102" y="143"/>
                    <a:pt x="143" y="163"/>
                  </a:cubicBezTo>
                  <a:cubicBezTo>
                    <a:pt x="163" y="122"/>
                    <a:pt x="163" y="61"/>
                    <a:pt x="225" y="41"/>
                  </a:cubicBezTo>
                  <a:cubicBezTo>
                    <a:pt x="204" y="20"/>
                    <a:pt x="16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
            <p:cNvSpPr/>
            <p:nvPr/>
          </p:nvSpPr>
          <p:spPr>
            <a:xfrm>
              <a:off x="-1565650" y="2383975"/>
              <a:ext cx="3075" cy="4600"/>
            </a:xfrm>
            <a:custGeom>
              <a:avLst/>
              <a:gdLst/>
              <a:ahLst/>
              <a:cxnLst/>
              <a:rect l="l" t="t" r="r" b="b"/>
              <a:pathLst>
                <a:path w="123" h="184" extrusionOk="0">
                  <a:moveTo>
                    <a:pt x="62" y="1"/>
                  </a:moveTo>
                  <a:cubicBezTo>
                    <a:pt x="41" y="21"/>
                    <a:pt x="21" y="41"/>
                    <a:pt x="1" y="41"/>
                  </a:cubicBezTo>
                  <a:cubicBezTo>
                    <a:pt x="21" y="102"/>
                    <a:pt x="62" y="143"/>
                    <a:pt x="102" y="184"/>
                  </a:cubicBezTo>
                  <a:cubicBezTo>
                    <a:pt x="102" y="123"/>
                    <a:pt x="12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
            <p:cNvSpPr/>
            <p:nvPr/>
          </p:nvSpPr>
          <p:spPr>
            <a:xfrm>
              <a:off x="-1555975" y="2319825"/>
              <a:ext cx="6125" cy="1550"/>
            </a:xfrm>
            <a:custGeom>
              <a:avLst/>
              <a:gdLst/>
              <a:ahLst/>
              <a:cxnLst/>
              <a:rect l="l" t="t" r="r" b="b"/>
              <a:pathLst>
                <a:path w="245" h="62" extrusionOk="0">
                  <a:moveTo>
                    <a:pt x="1" y="0"/>
                  </a:moveTo>
                  <a:cubicBezTo>
                    <a:pt x="1" y="21"/>
                    <a:pt x="1" y="21"/>
                    <a:pt x="1" y="41"/>
                  </a:cubicBezTo>
                  <a:cubicBezTo>
                    <a:pt x="62" y="62"/>
                    <a:pt x="143" y="62"/>
                    <a:pt x="245" y="62"/>
                  </a:cubicBezTo>
                  <a:cubicBezTo>
                    <a:pt x="204" y="11"/>
                    <a:pt x="158" y="0"/>
                    <a:pt x="115" y="0"/>
                  </a:cubicBezTo>
                  <a:cubicBezTo>
                    <a:pt x="86" y="0"/>
                    <a:pt x="59" y="5"/>
                    <a:pt x="34" y="5"/>
                  </a:cubicBezTo>
                  <a:cubicBezTo>
                    <a:pt x="22" y="5"/>
                    <a:pt x="11" y="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
            <p:cNvSpPr/>
            <p:nvPr/>
          </p:nvSpPr>
          <p:spPr>
            <a:xfrm>
              <a:off x="-1426150" y="2526525"/>
              <a:ext cx="11225" cy="12525"/>
            </a:xfrm>
            <a:custGeom>
              <a:avLst/>
              <a:gdLst/>
              <a:ahLst/>
              <a:cxnLst/>
              <a:rect l="l" t="t" r="r" b="b"/>
              <a:pathLst>
                <a:path w="449" h="501" extrusionOk="0">
                  <a:moveTo>
                    <a:pt x="429" y="1"/>
                  </a:moveTo>
                  <a:lnTo>
                    <a:pt x="429" y="1"/>
                  </a:lnTo>
                  <a:cubicBezTo>
                    <a:pt x="367" y="62"/>
                    <a:pt x="306" y="123"/>
                    <a:pt x="245" y="205"/>
                  </a:cubicBezTo>
                  <a:cubicBezTo>
                    <a:pt x="245" y="266"/>
                    <a:pt x="245" y="347"/>
                    <a:pt x="143" y="347"/>
                  </a:cubicBezTo>
                  <a:cubicBezTo>
                    <a:pt x="123" y="367"/>
                    <a:pt x="123" y="367"/>
                    <a:pt x="103" y="367"/>
                  </a:cubicBezTo>
                  <a:cubicBezTo>
                    <a:pt x="62" y="388"/>
                    <a:pt x="42" y="408"/>
                    <a:pt x="1" y="449"/>
                  </a:cubicBezTo>
                  <a:cubicBezTo>
                    <a:pt x="52" y="475"/>
                    <a:pt x="96" y="500"/>
                    <a:pt x="146" y="500"/>
                  </a:cubicBezTo>
                  <a:cubicBezTo>
                    <a:pt x="176" y="500"/>
                    <a:pt x="208" y="492"/>
                    <a:pt x="245" y="469"/>
                  </a:cubicBezTo>
                  <a:cubicBezTo>
                    <a:pt x="266" y="408"/>
                    <a:pt x="286" y="306"/>
                    <a:pt x="388" y="245"/>
                  </a:cubicBezTo>
                  <a:cubicBezTo>
                    <a:pt x="449" y="184"/>
                    <a:pt x="429" y="82"/>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
            <p:cNvSpPr/>
            <p:nvPr/>
          </p:nvSpPr>
          <p:spPr>
            <a:xfrm>
              <a:off x="-1428675" y="2528050"/>
              <a:ext cx="6125" cy="7675"/>
            </a:xfrm>
            <a:custGeom>
              <a:avLst/>
              <a:gdLst/>
              <a:ahLst/>
              <a:cxnLst/>
              <a:rect l="l" t="t" r="r" b="b"/>
              <a:pathLst>
                <a:path w="245" h="307" extrusionOk="0">
                  <a:moveTo>
                    <a:pt x="0" y="1"/>
                  </a:moveTo>
                  <a:lnTo>
                    <a:pt x="0" y="1"/>
                  </a:lnTo>
                  <a:cubicBezTo>
                    <a:pt x="20" y="42"/>
                    <a:pt x="41" y="103"/>
                    <a:pt x="81" y="164"/>
                  </a:cubicBezTo>
                  <a:cubicBezTo>
                    <a:pt x="122" y="225"/>
                    <a:pt x="163" y="266"/>
                    <a:pt x="204" y="306"/>
                  </a:cubicBezTo>
                  <a:cubicBezTo>
                    <a:pt x="204" y="306"/>
                    <a:pt x="224" y="306"/>
                    <a:pt x="244" y="286"/>
                  </a:cubicBezTo>
                  <a:cubicBezTo>
                    <a:pt x="244" y="245"/>
                    <a:pt x="224" y="205"/>
                    <a:pt x="224" y="184"/>
                  </a:cubicBezTo>
                  <a:cubicBezTo>
                    <a:pt x="143" y="103"/>
                    <a:pt x="61" y="6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
            <p:cNvSpPr/>
            <p:nvPr/>
          </p:nvSpPr>
          <p:spPr>
            <a:xfrm>
              <a:off x="-1716350" y="2610000"/>
              <a:ext cx="4600" cy="2100"/>
            </a:xfrm>
            <a:custGeom>
              <a:avLst/>
              <a:gdLst/>
              <a:ahLst/>
              <a:cxnLst/>
              <a:rect l="l" t="t" r="r" b="b"/>
              <a:pathLst>
                <a:path w="184" h="84" extrusionOk="0">
                  <a:moveTo>
                    <a:pt x="91" y="1"/>
                  </a:moveTo>
                  <a:cubicBezTo>
                    <a:pt x="70" y="1"/>
                    <a:pt x="45" y="16"/>
                    <a:pt x="0" y="43"/>
                  </a:cubicBezTo>
                  <a:cubicBezTo>
                    <a:pt x="62" y="43"/>
                    <a:pt x="123" y="63"/>
                    <a:pt x="184" y="83"/>
                  </a:cubicBezTo>
                  <a:cubicBezTo>
                    <a:pt x="138" y="26"/>
                    <a:pt x="118"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
            <p:cNvSpPr/>
            <p:nvPr/>
          </p:nvSpPr>
          <p:spPr>
            <a:xfrm>
              <a:off x="-1630825" y="2335600"/>
              <a:ext cx="5625" cy="3100"/>
            </a:xfrm>
            <a:custGeom>
              <a:avLst/>
              <a:gdLst/>
              <a:ahLst/>
              <a:cxnLst/>
              <a:rect l="l" t="t" r="r" b="b"/>
              <a:pathLst>
                <a:path w="225" h="124" extrusionOk="0">
                  <a:moveTo>
                    <a:pt x="42" y="1"/>
                  </a:moveTo>
                  <a:cubicBezTo>
                    <a:pt x="42" y="21"/>
                    <a:pt x="21" y="42"/>
                    <a:pt x="1" y="62"/>
                  </a:cubicBezTo>
                  <a:cubicBezTo>
                    <a:pt x="53" y="101"/>
                    <a:pt x="98" y="124"/>
                    <a:pt x="144" y="124"/>
                  </a:cubicBezTo>
                  <a:cubicBezTo>
                    <a:pt x="170" y="124"/>
                    <a:pt x="196" y="117"/>
                    <a:pt x="225" y="103"/>
                  </a:cubicBezTo>
                  <a:cubicBezTo>
                    <a:pt x="164" y="62"/>
                    <a:pt x="103" y="42"/>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4" name="Google Shape;764;p2"/>
          <p:cNvSpPr/>
          <p:nvPr/>
        </p:nvSpPr>
        <p:spPr>
          <a:xfrm rot="4134681">
            <a:off x="9346958" y="4750395"/>
            <a:ext cx="3405881" cy="2567448"/>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5" name="Google Shape;765;p2"/>
          <p:cNvGrpSpPr/>
          <p:nvPr/>
        </p:nvGrpSpPr>
        <p:grpSpPr>
          <a:xfrm rot="-7150692">
            <a:off x="6287763" y="5729635"/>
            <a:ext cx="1918813" cy="2488667"/>
            <a:chOff x="-5068525" y="2461375"/>
            <a:chExt cx="430750" cy="558675"/>
          </a:xfrm>
        </p:grpSpPr>
        <p:sp>
          <p:nvSpPr>
            <p:cNvPr id="766" name="Google Shape;766;p2"/>
            <p:cNvSpPr/>
            <p:nvPr/>
          </p:nvSpPr>
          <p:spPr>
            <a:xfrm>
              <a:off x="-5068525" y="2461375"/>
              <a:ext cx="430750" cy="558675"/>
            </a:xfrm>
            <a:custGeom>
              <a:avLst/>
              <a:gdLst/>
              <a:ahLst/>
              <a:cxnLst/>
              <a:rect l="l" t="t" r="r" b="b"/>
              <a:pathLst>
                <a:path w="17230" h="22347" extrusionOk="0">
                  <a:moveTo>
                    <a:pt x="9837" y="0"/>
                  </a:moveTo>
                  <a:cubicBezTo>
                    <a:pt x="9368" y="0"/>
                    <a:pt x="8900" y="61"/>
                    <a:pt x="8472" y="204"/>
                  </a:cubicBezTo>
                  <a:cubicBezTo>
                    <a:pt x="8004" y="326"/>
                    <a:pt x="7597" y="550"/>
                    <a:pt x="7250" y="896"/>
                  </a:cubicBezTo>
                  <a:cubicBezTo>
                    <a:pt x="7047" y="1079"/>
                    <a:pt x="6884" y="1263"/>
                    <a:pt x="6721" y="1466"/>
                  </a:cubicBezTo>
                  <a:cubicBezTo>
                    <a:pt x="6517" y="1772"/>
                    <a:pt x="6354" y="2077"/>
                    <a:pt x="6212" y="2424"/>
                  </a:cubicBezTo>
                  <a:cubicBezTo>
                    <a:pt x="5866" y="3259"/>
                    <a:pt x="5662" y="4134"/>
                    <a:pt x="5703" y="5051"/>
                  </a:cubicBezTo>
                  <a:cubicBezTo>
                    <a:pt x="5703" y="5275"/>
                    <a:pt x="5703" y="5499"/>
                    <a:pt x="5703" y="5743"/>
                  </a:cubicBezTo>
                  <a:cubicBezTo>
                    <a:pt x="5703" y="5988"/>
                    <a:pt x="5682" y="6232"/>
                    <a:pt x="5682" y="6476"/>
                  </a:cubicBezTo>
                  <a:cubicBezTo>
                    <a:pt x="5682" y="6476"/>
                    <a:pt x="5682" y="6497"/>
                    <a:pt x="5662" y="6517"/>
                  </a:cubicBezTo>
                  <a:cubicBezTo>
                    <a:pt x="5662" y="6599"/>
                    <a:pt x="5641" y="6700"/>
                    <a:pt x="5621" y="6782"/>
                  </a:cubicBezTo>
                  <a:cubicBezTo>
                    <a:pt x="5601" y="6843"/>
                    <a:pt x="5580" y="6884"/>
                    <a:pt x="5540" y="6924"/>
                  </a:cubicBezTo>
                  <a:cubicBezTo>
                    <a:pt x="5519" y="6965"/>
                    <a:pt x="5479" y="6985"/>
                    <a:pt x="5438" y="7006"/>
                  </a:cubicBezTo>
                  <a:cubicBezTo>
                    <a:pt x="5336" y="7067"/>
                    <a:pt x="5214" y="7108"/>
                    <a:pt x="5092" y="7128"/>
                  </a:cubicBezTo>
                  <a:cubicBezTo>
                    <a:pt x="4929" y="7148"/>
                    <a:pt x="4786" y="7169"/>
                    <a:pt x="4623" y="7169"/>
                  </a:cubicBezTo>
                  <a:cubicBezTo>
                    <a:pt x="4236" y="7169"/>
                    <a:pt x="3870" y="7148"/>
                    <a:pt x="3483" y="7148"/>
                  </a:cubicBezTo>
                  <a:cubicBezTo>
                    <a:pt x="3411" y="7143"/>
                    <a:pt x="3339" y="7141"/>
                    <a:pt x="3265" y="7141"/>
                  </a:cubicBezTo>
                  <a:cubicBezTo>
                    <a:pt x="3045" y="7141"/>
                    <a:pt x="2816" y="7164"/>
                    <a:pt x="2587" y="7210"/>
                  </a:cubicBezTo>
                  <a:cubicBezTo>
                    <a:pt x="1874" y="7352"/>
                    <a:pt x="1283" y="7719"/>
                    <a:pt x="856" y="8330"/>
                  </a:cubicBezTo>
                  <a:cubicBezTo>
                    <a:pt x="713" y="8554"/>
                    <a:pt x="570" y="8757"/>
                    <a:pt x="469" y="9002"/>
                  </a:cubicBezTo>
                  <a:cubicBezTo>
                    <a:pt x="122" y="9755"/>
                    <a:pt x="0" y="10549"/>
                    <a:pt x="82" y="11384"/>
                  </a:cubicBezTo>
                  <a:cubicBezTo>
                    <a:pt x="183" y="12362"/>
                    <a:pt x="550" y="13258"/>
                    <a:pt x="1141" y="14052"/>
                  </a:cubicBezTo>
                  <a:cubicBezTo>
                    <a:pt x="1976" y="15132"/>
                    <a:pt x="3035" y="15885"/>
                    <a:pt x="4277" y="16374"/>
                  </a:cubicBezTo>
                  <a:cubicBezTo>
                    <a:pt x="5153" y="16720"/>
                    <a:pt x="6028" y="16944"/>
                    <a:pt x="6945" y="17046"/>
                  </a:cubicBezTo>
                  <a:cubicBezTo>
                    <a:pt x="7454" y="17107"/>
                    <a:pt x="7922" y="17229"/>
                    <a:pt x="8391" y="17372"/>
                  </a:cubicBezTo>
                  <a:cubicBezTo>
                    <a:pt x="8696" y="17474"/>
                    <a:pt x="8981" y="17616"/>
                    <a:pt x="9205" y="17840"/>
                  </a:cubicBezTo>
                  <a:cubicBezTo>
                    <a:pt x="9389" y="18024"/>
                    <a:pt x="9552" y="18207"/>
                    <a:pt x="9715" y="18411"/>
                  </a:cubicBezTo>
                  <a:cubicBezTo>
                    <a:pt x="9979" y="18736"/>
                    <a:pt x="10224" y="19062"/>
                    <a:pt x="10448" y="19388"/>
                  </a:cubicBezTo>
                  <a:cubicBezTo>
                    <a:pt x="10998" y="20162"/>
                    <a:pt x="11690" y="20773"/>
                    <a:pt x="12505" y="21221"/>
                  </a:cubicBezTo>
                  <a:cubicBezTo>
                    <a:pt x="12871" y="21425"/>
                    <a:pt x="13238" y="21628"/>
                    <a:pt x="13604" y="21812"/>
                  </a:cubicBezTo>
                  <a:cubicBezTo>
                    <a:pt x="13727" y="21873"/>
                    <a:pt x="13849" y="21934"/>
                    <a:pt x="13971" y="21975"/>
                  </a:cubicBezTo>
                  <a:cubicBezTo>
                    <a:pt x="14358" y="22117"/>
                    <a:pt x="14745" y="22260"/>
                    <a:pt x="15132" y="22341"/>
                  </a:cubicBezTo>
                  <a:cubicBezTo>
                    <a:pt x="15162" y="22341"/>
                    <a:pt x="15193" y="22346"/>
                    <a:pt x="15226" y="22346"/>
                  </a:cubicBezTo>
                  <a:cubicBezTo>
                    <a:pt x="15259" y="22346"/>
                    <a:pt x="15295" y="22341"/>
                    <a:pt x="15336" y="22321"/>
                  </a:cubicBezTo>
                  <a:cubicBezTo>
                    <a:pt x="15336" y="22300"/>
                    <a:pt x="15336" y="22300"/>
                    <a:pt x="15336" y="22280"/>
                  </a:cubicBezTo>
                  <a:cubicBezTo>
                    <a:pt x="15336" y="21710"/>
                    <a:pt x="15417" y="21140"/>
                    <a:pt x="15539" y="20590"/>
                  </a:cubicBezTo>
                  <a:cubicBezTo>
                    <a:pt x="15824" y="19286"/>
                    <a:pt x="16171" y="18003"/>
                    <a:pt x="16578" y="16741"/>
                  </a:cubicBezTo>
                  <a:cubicBezTo>
                    <a:pt x="16822" y="16007"/>
                    <a:pt x="17005" y="15274"/>
                    <a:pt x="17107" y="14521"/>
                  </a:cubicBezTo>
                  <a:cubicBezTo>
                    <a:pt x="17230" y="13340"/>
                    <a:pt x="17046" y="12219"/>
                    <a:pt x="16476" y="11181"/>
                  </a:cubicBezTo>
                  <a:cubicBezTo>
                    <a:pt x="16089" y="10468"/>
                    <a:pt x="15682" y="9755"/>
                    <a:pt x="15295" y="9063"/>
                  </a:cubicBezTo>
                  <a:cubicBezTo>
                    <a:pt x="15091" y="8676"/>
                    <a:pt x="14908" y="8289"/>
                    <a:pt x="14725" y="7902"/>
                  </a:cubicBezTo>
                  <a:cubicBezTo>
                    <a:pt x="14562" y="7596"/>
                    <a:pt x="14521" y="7271"/>
                    <a:pt x="14562" y="6924"/>
                  </a:cubicBezTo>
                  <a:cubicBezTo>
                    <a:pt x="14582" y="6782"/>
                    <a:pt x="14582" y="6619"/>
                    <a:pt x="14602" y="6476"/>
                  </a:cubicBezTo>
                  <a:cubicBezTo>
                    <a:pt x="14684" y="5886"/>
                    <a:pt x="14663" y="5295"/>
                    <a:pt x="14562" y="4725"/>
                  </a:cubicBezTo>
                  <a:cubicBezTo>
                    <a:pt x="14460" y="4134"/>
                    <a:pt x="14277" y="3544"/>
                    <a:pt x="14052" y="2994"/>
                  </a:cubicBezTo>
                  <a:cubicBezTo>
                    <a:pt x="13890" y="2587"/>
                    <a:pt x="13686" y="2200"/>
                    <a:pt x="13421" y="1853"/>
                  </a:cubicBezTo>
                  <a:cubicBezTo>
                    <a:pt x="12912" y="1181"/>
                    <a:pt x="12260" y="693"/>
                    <a:pt x="11507" y="367"/>
                  </a:cubicBezTo>
                  <a:cubicBezTo>
                    <a:pt x="10977" y="122"/>
                    <a:pt x="10407" y="0"/>
                    <a:pt x="9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
            <p:cNvSpPr/>
            <p:nvPr/>
          </p:nvSpPr>
          <p:spPr>
            <a:xfrm>
              <a:off x="-4953975" y="2624300"/>
              <a:ext cx="260200" cy="349800"/>
            </a:xfrm>
            <a:custGeom>
              <a:avLst/>
              <a:gdLst/>
              <a:ahLst/>
              <a:cxnLst/>
              <a:rect l="l" t="t" r="r" b="b"/>
              <a:pathLst>
                <a:path w="10408" h="13992" extrusionOk="0">
                  <a:moveTo>
                    <a:pt x="1100" y="0"/>
                  </a:moveTo>
                  <a:cubicBezTo>
                    <a:pt x="1080" y="82"/>
                    <a:pt x="1059" y="183"/>
                    <a:pt x="1039" y="265"/>
                  </a:cubicBezTo>
                  <a:cubicBezTo>
                    <a:pt x="1019" y="326"/>
                    <a:pt x="998" y="367"/>
                    <a:pt x="958" y="407"/>
                  </a:cubicBezTo>
                  <a:cubicBezTo>
                    <a:pt x="998" y="428"/>
                    <a:pt x="1039" y="468"/>
                    <a:pt x="1059" y="468"/>
                  </a:cubicBezTo>
                  <a:cubicBezTo>
                    <a:pt x="1182" y="591"/>
                    <a:pt x="1324" y="693"/>
                    <a:pt x="1467" y="815"/>
                  </a:cubicBezTo>
                  <a:cubicBezTo>
                    <a:pt x="1487" y="835"/>
                    <a:pt x="1508" y="876"/>
                    <a:pt x="1528" y="917"/>
                  </a:cubicBezTo>
                  <a:cubicBezTo>
                    <a:pt x="1630" y="1874"/>
                    <a:pt x="1630" y="2811"/>
                    <a:pt x="1426" y="3727"/>
                  </a:cubicBezTo>
                  <a:cubicBezTo>
                    <a:pt x="1202" y="4786"/>
                    <a:pt x="795" y="5764"/>
                    <a:pt x="62" y="6558"/>
                  </a:cubicBezTo>
                  <a:cubicBezTo>
                    <a:pt x="41" y="6578"/>
                    <a:pt x="21" y="6619"/>
                    <a:pt x="0" y="6639"/>
                  </a:cubicBezTo>
                  <a:cubicBezTo>
                    <a:pt x="102" y="6619"/>
                    <a:pt x="163" y="6537"/>
                    <a:pt x="245" y="6476"/>
                  </a:cubicBezTo>
                  <a:cubicBezTo>
                    <a:pt x="652" y="6069"/>
                    <a:pt x="958" y="5580"/>
                    <a:pt x="1202" y="5051"/>
                  </a:cubicBezTo>
                  <a:cubicBezTo>
                    <a:pt x="1732" y="3849"/>
                    <a:pt x="1935" y="2566"/>
                    <a:pt x="1813" y="1263"/>
                  </a:cubicBezTo>
                  <a:cubicBezTo>
                    <a:pt x="1813" y="1222"/>
                    <a:pt x="1813" y="1181"/>
                    <a:pt x="1813" y="1141"/>
                  </a:cubicBezTo>
                  <a:lnTo>
                    <a:pt x="1833" y="1141"/>
                  </a:lnTo>
                  <a:cubicBezTo>
                    <a:pt x="1854" y="1161"/>
                    <a:pt x="1874" y="1161"/>
                    <a:pt x="1874" y="1181"/>
                  </a:cubicBezTo>
                  <a:cubicBezTo>
                    <a:pt x="2546" y="1792"/>
                    <a:pt x="3178" y="2444"/>
                    <a:pt x="3727" y="3157"/>
                  </a:cubicBezTo>
                  <a:cubicBezTo>
                    <a:pt x="3788" y="3218"/>
                    <a:pt x="3829" y="3299"/>
                    <a:pt x="3870" y="3381"/>
                  </a:cubicBezTo>
                  <a:cubicBezTo>
                    <a:pt x="4033" y="3707"/>
                    <a:pt x="4155" y="4053"/>
                    <a:pt x="4257" y="4419"/>
                  </a:cubicBezTo>
                  <a:cubicBezTo>
                    <a:pt x="4440" y="4990"/>
                    <a:pt x="4562" y="5580"/>
                    <a:pt x="4644" y="6171"/>
                  </a:cubicBezTo>
                  <a:cubicBezTo>
                    <a:pt x="4868" y="7576"/>
                    <a:pt x="4888" y="8961"/>
                    <a:pt x="4623" y="10366"/>
                  </a:cubicBezTo>
                  <a:cubicBezTo>
                    <a:pt x="4623" y="10387"/>
                    <a:pt x="4623" y="10387"/>
                    <a:pt x="4623" y="10407"/>
                  </a:cubicBezTo>
                  <a:cubicBezTo>
                    <a:pt x="4623" y="10407"/>
                    <a:pt x="4644" y="10427"/>
                    <a:pt x="4644" y="10427"/>
                  </a:cubicBezTo>
                  <a:cubicBezTo>
                    <a:pt x="4644" y="10387"/>
                    <a:pt x="4644" y="10366"/>
                    <a:pt x="4664" y="10325"/>
                  </a:cubicBezTo>
                  <a:cubicBezTo>
                    <a:pt x="4786" y="9959"/>
                    <a:pt x="4868" y="9592"/>
                    <a:pt x="4909" y="9205"/>
                  </a:cubicBezTo>
                  <a:cubicBezTo>
                    <a:pt x="5010" y="8431"/>
                    <a:pt x="5010" y="7658"/>
                    <a:pt x="4929" y="6884"/>
                  </a:cubicBezTo>
                  <a:cubicBezTo>
                    <a:pt x="4868" y="6008"/>
                    <a:pt x="4725" y="5132"/>
                    <a:pt x="4440" y="4297"/>
                  </a:cubicBezTo>
                  <a:cubicBezTo>
                    <a:pt x="4420" y="4236"/>
                    <a:pt x="4420" y="4155"/>
                    <a:pt x="4399" y="4094"/>
                  </a:cubicBezTo>
                  <a:cubicBezTo>
                    <a:pt x="4420" y="4094"/>
                    <a:pt x="4420" y="4114"/>
                    <a:pt x="4420" y="4114"/>
                  </a:cubicBezTo>
                  <a:cubicBezTo>
                    <a:pt x="4705" y="4562"/>
                    <a:pt x="4970" y="5010"/>
                    <a:pt x="5173" y="5499"/>
                  </a:cubicBezTo>
                  <a:cubicBezTo>
                    <a:pt x="5377" y="5967"/>
                    <a:pt x="5560" y="6456"/>
                    <a:pt x="5744" y="6924"/>
                  </a:cubicBezTo>
                  <a:cubicBezTo>
                    <a:pt x="5866" y="7250"/>
                    <a:pt x="5968" y="7576"/>
                    <a:pt x="6049" y="7902"/>
                  </a:cubicBezTo>
                  <a:cubicBezTo>
                    <a:pt x="6314" y="8879"/>
                    <a:pt x="6517" y="9877"/>
                    <a:pt x="6660" y="10875"/>
                  </a:cubicBezTo>
                  <a:cubicBezTo>
                    <a:pt x="6803" y="11751"/>
                    <a:pt x="6904" y="12627"/>
                    <a:pt x="6986" y="13502"/>
                  </a:cubicBezTo>
                  <a:cubicBezTo>
                    <a:pt x="6986" y="13543"/>
                    <a:pt x="6986" y="13564"/>
                    <a:pt x="6986" y="13604"/>
                  </a:cubicBezTo>
                  <a:lnTo>
                    <a:pt x="7006" y="13604"/>
                  </a:lnTo>
                  <a:cubicBezTo>
                    <a:pt x="7027" y="13564"/>
                    <a:pt x="7027" y="13543"/>
                    <a:pt x="7027" y="13502"/>
                  </a:cubicBezTo>
                  <a:cubicBezTo>
                    <a:pt x="7027" y="13340"/>
                    <a:pt x="7047" y="13197"/>
                    <a:pt x="7027" y="13034"/>
                  </a:cubicBezTo>
                  <a:cubicBezTo>
                    <a:pt x="6986" y="11832"/>
                    <a:pt x="6864" y="10631"/>
                    <a:pt x="6599" y="9450"/>
                  </a:cubicBezTo>
                  <a:cubicBezTo>
                    <a:pt x="6579" y="9368"/>
                    <a:pt x="6558" y="9287"/>
                    <a:pt x="6558" y="9205"/>
                  </a:cubicBezTo>
                  <a:cubicBezTo>
                    <a:pt x="6558" y="9185"/>
                    <a:pt x="6558" y="9185"/>
                    <a:pt x="6579" y="9185"/>
                  </a:cubicBezTo>
                  <a:cubicBezTo>
                    <a:pt x="6925" y="10061"/>
                    <a:pt x="7352" y="10896"/>
                    <a:pt x="7821" y="11710"/>
                  </a:cubicBezTo>
                  <a:cubicBezTo>
                    <a:pt x="8310" y="12525"/>
                    <a:pt x="8839" y="13278"/>
                    <a:pt x="9470" y="13991"/>
                  </a:cubicBezTo>
                  <a:cubicBezTo>
                    <a:pt x="9470" y="13950"/>
                    <a:pt x="9450" y="13930"/>
                    <a:pt x="9450" y="13910"/>
                  </a:cubicBezTo>
                  <a:cubicBezTo>
                    <a:pt x="9348" y="13747"/>
                    <a:pt x="9226" y="13584"/>
                    <a:pt x="9124" y="13421"/>
                  </a:cubicBezTo>
                  <a:cubicBezTo>
                    <a:pt x="8900" y="13054"/>
                    <a:pt x="8656" y="12708"/>
                    <a:pt x="8432" y="12342"/>
                  </a:cubicBezTo>
                  <a:cubicBezTo>
                    <a:pt x="8167" y="11934"/>
                    <a:pt x="7923" y="11486"/>
                    <a:pt x="7699" y="11059"/>
                  </a:cubicBezTo>
                  <a:cubicBezTo>
                    <a:pt x="7312" y="10285"/>
                    <a:pt x="6986" y="9490"/>
                    <a:pt x="6701" y="8676"/>
                  </a:cubicBezTo>
                  <a:cubicBezTo>
                    <a:pt x="6701" y="8676"/>
                    <a:pt x="6701" y="8655"/>
                    <a:pt x="6701" y="8635"/>
                  </a:cubicBezTo>
                  <a:cubicBezTo>
                    <a:pt x="6721" y="8655"/>
                    <a:pt x="6721" y="8655"/>
                    <a:pt x="6741" y="8655"/>
                  </a:cubicBezTo>
                  <a:cubicBezTo>
                    <a:pt x="6741" y="8676"/>
                    <a:pt x="6762" y="8696"/>
                    <a:pt x="6762" y="8696"/>
                  </a:cubicBezTo>
                  <a:cubicBezTo>
                    <a:pt x="7352" y="9572"/>
                    <a:pt x="8004" y="10366"/>
                    <a:pt x="8758" y="11079"/>
                  </a:cubicBezTo>
                  <a:cubicBezTo>
                    <a:pt x="9124" y="11425"/>
                    <a:pt x="9511" y="11751"/>
                    <a:pt x="9919" y="12036"/>
                  </a:cubicBezTo>
                  <a:cubicBezTo>
                    <a:pt x="9935" y="12053"/>
                    <a:pt x="9951" y="12082"/>
                    <a:pt x="9990" y="12082"/>
                  </a:cubicBezTo>
                  <a:cubicBezTo>
                    <a:pt x="9999" y="12082"/>
                    <a:pt x="10009" y="12081"/>
                    <a:pt x="10020" y="12077"/>
                  </a:cubicBezTo>
                  <a:cubicBezTo>
                    <a:pt x="10000" y="12036"/>
                    <a:pt x="9980" y="12016"/>
                    <a:pt x="9959" y="11995"/>
                  </a:cubicBezTo>
                  <a:cubicBezTo>
                    <a:pt x="9817" y="11873"/>
                    <a:pt x="9674" y="11731"/>
                    <a:pt x="9532" y="11608"/>
                  </a:cubicBezTo>
                  <a:cubicBezTo>
                    <a:pt x="8330" y="10488"/>
                    <a:pt x="7291" y="9226"/>
                    <a:pt x="6456" y="7780"/>
                  </a:cubicBezTo>
                  <a:cubicBezTo>
                    <a:pt x="6416" y="7719"/>
                    <a:pt x="6355" y="7617"/>
                    <a:pt x="6334" y="7535"/>
                  </a:cubicBezTo>
                  <a:cubicBezTo>
                    <a:pt x="6192" y="7128"/>
                    <a:pt x="6049" y="6741"/>
                    <a:pt x="5906" y="6334"/>
                  </a:cubicBezTo>
                  <a:cubicBezTo>
                    <a:pt x="5703" y="5723"/>
                    <a:pt x="5458" y="5132"/>
                    <a:pt x="5153" y="4542"/>
                  </a:cubicBezTo>
                  <a:cubicBezTo>
                    <a:pt x="5133" y="4521"/>
                    <a:pt x="5133" y="4501"/>
                    <a:pt x="5112" y="4481"/>
                  </a:cubicBezTo>
                  <a:cubicBezTo>
                    <a:pt x="5153" y="4481"/>
                    <a:pt x="5173" y="4501"/>
                    <a:pt x="5194" y="4521"/>
                  </a:cubicBezTo>
                  <a:cubicBezTo>
                    <a:pt x="5927" y="5193"/>
                    <a:pt x="6680" y="5845"/>
                    <a:pt x="7495" y="6415"/>
                  </a:cubicBezTo>
                  <a:cubicBezTo>
                    <a:pt x="8371" y="7047"/>
                    <a:pt x="9308" y="7576"/>
                    <a:pt x="10346" y="7882"/>
                  </a:cubicBezTo>
                  <a:cubicBezTo>
                    <a:pt x="10367" y="7902"/>
                    <a:pt x="10387" y="7902"/>
                    <a:pt x="10407" y="7902"/>
                  </a:cubicBezTo>
                  <a:cubicBezTo>
                    <a:pt x="10407" y="7902"/>
                    <a:pt x="10407" y="7882"/>
                    <a:pt x="10407" y="7882"/>
                  </a:cubicBezTo>
                  <a:cubicBezTo>
                    <a:pt x="10387" y="7861"/>
                    <a:pt x="10367" y="7841"/>
                    <a:pt x="10346" y="7820"/>
                  </a:cubicBezTo>
                  <a:cubicBezTo>
                    <a:pt x="10305" y="7780"/>
                    <a:pt x="10265" y="7759"/>
                    <a:pt x="10224" y="7739"/>
                  </a:cubicBezTo>
                  <a:cubicBezTo>
                    <a:pt x="10061" y="7678"/>
                    <a:pt x="9919" y="7617"/>
                    <a:pt x="9776" y="7556"/>
                  </a:cubicBezTo>
                  <a:cubicBezTo>
                    <a:pt x="9165" y="7250"/>
                    <a:pt x="8574" y="6904"/>
                    <a:pt x="8004" y="6517"/>
                  </a:cubicBezTo>
                  <a:cubicBezTo>
                    <a:pt x="7312" y="6028"/>
                    <a:pt x="6660" y="5499"/>
                    <a:pt x="6029" y="4929"/>
                  </a:cubicBezTo>
                  <a:cubicBezTo>
                    <a:pt x="5703" y="4643"/>
                    <a:pt x="5397" y="4338"/>
                    <a:pt x="5072" y="4053"/>
                  </a:cubicBezTo>
                  <a:cubicBezTo>
                    <a:pt x="4725" y="3707"/>
                    <a:pt x="4440" y="3340"/>
                    <a:pt x="4135" y="2973"/>
                  </a:cubicBezTo>
                  <a:cubicBezTo>
                    <a:pt x="3646" y="2383"/>
                    <a:pt x="3157" y="1813"/>
                    <a:pt x="2607" y="1303"/>
                  </a:cubicBezTo>
                  <a:cubicBezTo>
                    <a:pt x="2587" y="1283"/>
                    <a:pt x="2587" y="1263"/>
                    <a:pt x="2567" y="1242"/>
                  </a:cubicBezTo>
                  <a:cubicBezTo>
                    <a:pt x="2607" y="1242"/>
                    <a:pt x="2628" y="1263"/>
                    <a:pt x="2668" y="1263"/>
                  </a:cubicBezTo>
                  <a:cubicBezTo>
                    <a:pt x="3544" y="1609"/>
                    <a:pt x="4481" y="1752"/>
                    <a:pt x="5418" y="1752"/>
                  </a:cubicBezTo>
                  <a:cubicBezTo>
                    <a:pt x="5968" y="1731"/>
                    <a:pt x="6497" y="1670"/>
                    <a:pt x="7006" y="1507"/>
                  </a:cubicBezTo>
                  <a:cubicBezTo>
                    <a:pt x="7230" y="1426"/>
                    <a:pt x="7454" y="1365"/>
                    <a:pt x="7658" y="1263"/>
                  </a:cubicBezTo>
                  <a:cubicBezTo>
                    <a:pt x="7862" y="1181"/>
                    <a:pt x="8025" y="1079"/>
                    <a:pt x="8228" y="978"/>
                  </a:cubicBezTo>
                  <a:cubicBezTo>
                    <a:pt x="8249" y="957"/>
                    <a:pt x="8249" y="937"/>
                    <a:pt x="8269" y="917"/>
                  </a:cubicBezTo>
                  <a:cubicBezTo>
                    <a:pt x="8269" y="917"/>
                    <a:pt x="8269" y="917"/>
                    <a:pt x="8269" y="896"/>
                  </a:cubicBezTo>
                  <a:cubicBezTo>
                    <a:pt x="8228" y="917"/>
                    <a:pt x="8187" y="937"/>
                    <a:pt x="8147" y="957"/>
                  </a:cubicBezTo>
                  <a:cubicBezTo>
                    <a:pt x="7943" y="1039"/>
                    <a:pt x="7739" y="1120"/>
                    <a:pt x="7556" y="1202"/>
                  </a:cubicBezTo>
                  <a:cubicBezTo>
                    <a:pt x="7291" y="1303"/>
                    <a:pt x="7006" y="1365"/>
                    <a:pt x="6741" y="1426"/>
                  </a:cubicBezTo>
                  <a:cubicBezTo>
                    <a:pt x="6278" y="1511"/>
                    <a:pt x="5823" y="1554"/>
                    <a:pt x="5376" y="1554"/>
                  </a:cubicBezTo>
                  <a:cubicBezTo>
                    <a:pt x="4228" y="1554"/>
                    <a:pt x="3127" y="1275"/>
                    <a:pt x="2057" y="733"/>
                  </a:cubicBezTo>
                  <a:cubicBezTo>
                    <a:pt x="1956" y="693"/>
                    <a:pt x="1874" y="611"/>
                    <a:pt x="1793" y="550"/>
                  </a:cubicBezTo>
                  <a:cubicBezTo>
                    <a:pt x="1589" y="387"/>
                    <a:pt x="1385" y="224"/>
                    <a:pt x="1182" y="82"/>
                  </a:cubicBezTo>
                  <a:cubicBezTo>
                    <a:pt x="1161" y="61"/>
                    <a:pt x="1121" y="2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
            <p:cNvSpPr/>
            <p:nvPr/>
          </p:nvSpPr>
          <p:spPr>
            <a:xfrm>
              <a:off x="-5030350" y="2742400"/>
              <a:ext cx="178225" cy="128350"/>
            </a:xfrm>
            <a:custGeom>
              <a:avLst/>
              <a:gdLst/>
              <a:ahLst/>
              <a:cxnLst/>
              <a:rect l="l" t="t" r="r" b="b"/>
              <a:pathLst>
                <a:path w="7129" h="5134" extrusionOk="0">
                  <a:moveTo>
                    <a:pt x="550" y="1"/>
                  </a:moveTo>
                  <a:cubicBezTo>
                    <a:pt x="489" y="1"/>
                    <a:pt x="408" y="1"/>
                    <a:pt x="326" y="21"/>
                  </a:cubicBezTo>
                  <a:cubicBezTo>
                    <a:pt x="306" y="42"/>
                    <a:pt x="286" y="62"/>
                    <a:pt x="265" y="103"/>
                  </a:cubicBezTo>
                  <a:cubicBezTo>
                    <a:pt x="184" y="164"/>
                    <a:pt x="62" y="225"/>
                    <a:pt x="82" y="388"/>
                  </a:cubicBezTo>
                  <a:cubicBezTo>
                    <a:pt x="41" y="408"/>
                    <a:pt x="21" y="449"/>
                    <a:pt x="1" y="490"/>
                  </a:cubicBezTo>
                  <a:cubicBezTo>
                    <a:pt x="1" y="591"/>
                    <a:pt x="41" y="693"/>
                    <a:pt x="62" y="836"/>
                  </a:cubicBezTo>
                  <a:cubicBezTo>
                    <a:pt x="41" y="836"/>
                    <a:pt x="41" y="856"/>
                    <a:pt x="21" y="897"/>
                  </a:cubicBezTo>
                  <a:cubicBezTo>
                    <a:pt x="41" y="897"/>
                    <a:pt x="62" y="917"/>
                    <a:pt x="82" y="938"/>
                  </a:cubicBezTo>
                  <a:cubicBezTo>
                    <a:pt x="62" y="958"/>
                    <a:pt x="41" y="978"/>
                    <a:pt x="41" y="999"/>
                  </a:cubicBezTo>
                  <a:cubicBezTo>
                    <a:pt x="62" y="1060"/>
                    <a:pt x="82" y="1101"/>
                    <a:pt x="102" y="1162"/>
                  </a:cubicBezTo>
                  <a:cubicBezTo>
                    <a:pt x="102" y="1182"/>
                    <a:pt x="102" y="1223"/>
                    <a:pt x="102" y="1243"/>
                  </a:cubicBezTo>
                  <a:cubicBezTo>
                    <a:pt x="164" y="1345"/>
                    <a:pt x="204" y="1447"/>
                    <a:pt x="245" y="1549"/>
                  </a:cubicBezTo>
                  <a:cubicBezTo>
                    <a:pt x="286" y="1630"/>
                    <a:pt x="326" y="1712"/>
                    <a:pt x="367" y="1773"/>
                  </a:cubicBezTo>
                  <a:cubicBezTo>
                    <a:pt x="367" y="1773"/>
                    <a:pt x="367" y="1773"/>
                    <a:pt x="367" y="1793"/>
                  </a:cubicBezTo>
                  <a:cubicBezTo>
                    <a:pt x="388" y="1813"/>
                    <a:pt x="408" y="1834"/>
                    <a:pt x="408" y="1834"/>
                  </a:cubicBezTo>
                  <a:cubicBezTo>
                    <a:pt x="449" y="1895"/>
                    <a:pt x="449" y="1936"/>
                    <a:pt x="469" y="1976"/>
                  </a:cubicBezTo>
                  <a:cubicBezTo>
                    <a:pt x="510" y="2037"/>
                    <a:pt x="550" y="2078"/>
                    <a:pt x="591" y="2139"/>
                  </a:cubicBezTo>
                  <a:cubicBezTo>
                    <a:pt x="612" y="2160"/>
                    <a:pt x="612" y="2200"/>
                    <a:pt x="632" y="2241"/>
                  </a:cubicBezTo>
                  <a:cubicBezTo>
                    <a:pt x="734" y="2384"/>
                    <a:pt x="876" y="2485"/>
                    <a:pt x="978" y="2628"/>
                  </a:cubicBezTo>
                  <a:lnTo>
                    <a:pt x="999" y="2628"/>
                  </a:lnTo>
                  <a:cubicBezTo>
                    <a:pt x="1060" y="2689"/>
                    <a:pt x="1121" y="2730"/>
                    <a:pt x="1161" y="2771"/>
                  </a:cubicBezTo>
                  <a:cubicBezTo>
                    <a:pt x="1284" y="2913"/>
                    <a:pt x="1426" y="3035"/>
                    <a:pt x="1589" y="3117"/>
                  </a:cubicBezTo>
                  <a:cubicBezTo>
                    <a:pt x="1732" y="3178"/>
                    <a:pt x="1834" y="3280"/>
                    <a:pt x="1976" y="3341"/>
                  </a:cubicBezTo>
                  <a:cubicBezTo>
                    <a:pt x="2037" y="3361"/>
                    <a:pt x="2098" y="3402"/>
                    <a:pt x="2159" y="3422"/>
                  </a:cubicBezTo>
                  <a:cubicBezTo>
                    <a:pt x="2220" y="3463"/>
                    <a:pt x="2302" y="3483"/>
                    <a:pt x="2363" y="3504"/>
                  </a:cubicBezTo>
                  <a:cubicBezTo>
                    <a:pt x="2404" y="3524"/>
                    <a:pt x="2424" y="3524"/>
                    <a:pt x="2445" y="3544"/>
                  </a:cubicBezTo>
                  <a:cubicBezTo>
                    <a:pt x="2526" y="3626"/>
                    <a:pt x="2628" y="3646"/>
                    <a:pt x="2730" y="3707"/>
                  </a:cubicBezTo>
                  <a:cubicBezTo>
                    <a:pt x="2811" y="3748"/>
                    <a:pt x="2913" y="3769"/>
                    <a:pt x="3015" y="3809"/>
                  </a:cubicBezTo>
                  <a:cubicBezTo>
                    <a:pt x="3137" y="3850"/>
                    <a:pt x="3259" y="3891"/>
                    <a:pt x="3381" y="3952"/>
                  </a:cubicBezTo>
                  <a:cubicBezTo>
                    <a:pt x="3524" y="4013"/>
                    <a:pt x="3666" y="4054"/>
                    <a:pt x="3809" y="4115"/>
                  </a:cubicBezTo>
                  <a:cubicBezTo>
                    <a:pt x="3911" y="4155"/>
                    <a:pt x="4013" y="4176"/>
                    <a:pt x="4114" y="4217"/>
                  </a:cubicBezTo>
                  <a:cubicBezTo>
                    <a:pt x="4277" y="4257"/>
                    <a:pt x="4420" y="4298"/>
                    <a:pt x="4583" y="4359"/>
                  </a:cubicBezTo>
                  <a:cubicBezTo>
                    <a:pt x="4705" y="4400"/>
                    <a:pt x="4848" y="4441"/>
                    <a:pt x="4970" y="4481"/>
                  </a:cubicBezTo>
                  <a:cubicBezTo>
                    <a:pt x="5072" y="4502"/>
                    <a:pt x="5173" y="4542"/>
                    <a:pt x="5255" y="4563"/>
                  </a:cubicBezTo>
                  <a:cubicBezTo>
                    <a:pt x="5377" y="4604"/>
                    <a:pt x="5499" y="4644"/>
                    <a:pt x="5622" y="4685"/>
                  </a:cubicBezTo>
                  <a:cubicBezTo>
                    <a:pt x="5886" y="4766"/>
                    <a:pt x="6131" y="4868"/>
                    <a:pt x="6375" y="4950"/>
                  </a:cubicBezTo>
                  <a:cubicBezTo>
                    <a:pt x="6538" y="5011"/>
                    <a:pt x="6701" y="5072"/>
                    <a:pt x="6864" y="5133"/>
                  </a:cubicBezTo>
                  <a:cubicBezTo>
                    <a:pt x="7027" y="5092"/>
                    <a:pt x="7108" y="5031"/>
                    <a:pt x="7129" y="4889"/>
                  </a:cubicBezTo>
                  <a:cubicBezTo>
                    <a:pt x="7108" y="4889"/>
                    <a:pt x="7088" y="4848"/>
                    <a:pt x="7067" y="4848"/>
                  </a:cubicBezTo>
                  <a:cubicBezTo>
                    <a:pt x="6966" y="4807"/>
                    <a:pt x="6884" y="4746"/>
                    <a:pt x="6782" y="4705"/>
                  </a:cubicBezTo>
                  <a:cubicBezTo>
                    <a:pt x="6579" y="4624"/>
                    <a:pt x="6355" y="4522"/>
                    <a:pt x="6151" y="4420"/>
                  </a:cubicBezTo>
                  <a:cubicBezTo>
                    <a:pt x="6090" y="4400"/>
                    <a:pt x="6049" y="4379"/>
                    <a:pt x="5988" y="4379"/>
                  </a:cubicBezTo>
                  <a:cubicBezTo>
                    <a:pt x="5927" y="4359"/>
                    <a:pt x="5866" y="4318"/>
                    <a:pt x="5784" y="4278"/>
                  </a:cubicBezTo>
                  <a:cubicBezTo>
                    <a:pt x="5540" y="4176"/>
                    <a:pt x="5275" y="4094"/>
                    <a:pt x="5031" y="3993"/>
                  </a:cubicBezTo>
                  <a:cubicBezTo>
                    <a:pt x="4909" y="3952"/>
                    <a:pt x="4807" y="3911"/>
                    <a:pt x="4685" y="3870"/>
                  </a:cubicBezTo>
                  <a:cubicBezTo>
                    <a:pt x="4481" y="3789"/>
                    <a:pt x="4257" y="3707"/>
                    <a:pt x="4033" y="3626"/>
                  </a:cubicBezTo>
                  <a:cubicBezTo>
                    <a:pt x="3931" y="3585"/>
                    <a:pt x="3829" y="3524"/>
                    <a:pt x="3728" y="3504"/>
                  </a:cubicBezTo>
                  <a:cubicBezTo>
                    <a:pt x="3565" y="3443"/>
                    <a:pt x="3422" y="3361"/>
                    <a:pt x="3279" y="3280"/>
                  </a:cubicBezTo>
                  <a:cubicBezTo>
                    <a:pt x="3096" y="3178"/>
                    <a:pt x="2933" y="3096"/>
                    <a:pt x="2750" y="3015"/>
                  </a:cubicBezTo>
                  <a:cubicBezTo>
                    <a:pt x="2709" y="2995"/>
                    <a:pt x="2669" y="2974"/>
                    <a:pt x="2628" y="2954"/>
                  </a:cubicBezTo>
                  <a:cubicBezTo>
                    <a:pt x="2573" y="2918"/>
                    <a:pt x="2519" y="2849"/>
                    <a:pt x="2435" y="2849"/>
                  </a:cubicBezTo>
                  <a:cubicBezTo>
                    <a:pt x="2425" y="2849"/>
                    <a:pt x="2415" y="2850"/>
                    <a:pt x="2404" y="2852"/>
                  </a:cubicBezTo>
                  <a:cubicBezTo>
                    <a:pt x="2404" y="2852"/>
                    <a:pt x="2404" y="2832"/>
                    <a:pt x="2383" y="2832"/>
                  </a:cubicBezTo>
                  <a:cubicBezTo>
                    <a:pt x="2302" y="2771"/>
                    <a:pt x="2241" y="2689"/>
                    <a:pt x="2159" y="2669"/>
                  </a:cubicBezTo>
                  <a:cubicBezTo>
                    <a:pt x="2078" y="2628"/>
                    <a:pt x="2017" y="2587"/>
                    <a:pt x="1956" y="2526"/>
                  </a:cubicBezTo>
                  <a:cubicBezTo>
                    <a:pt x="1895" y="2445"/>
                    <a:pt x="1793" y="2424"/>
                    <a:pt x="1732" y="2343"/>
                  </a:cubicBezTo>
                  <a:cubicBezTo>
                    <a:pt x="1732" y="2323"/>
                    <a:pt x="1711" y="2323"/>
                    <a:pt x="1691" y="2323"/>
                  </a:cubicBezTo>
                  <a:cubicBezTo>
                    <a:pt x="1630" y="2302"/>
                    <a:pt x="1589" y="2241"/>
                    <a:pt x="1569" y="2180"/>
                  </a:cubicBezTo>
                  <a:cubicBezTo>
                    <a:pt x="1548" y="2180"/>
                    <a:pt x="1508" y="2160"/>
                    <a:pt x="1487" y="2139"/>
                  </a:cubicBezTo>
                  <a:lnTo>
                    <a:pt x="1508" y="2139"/>
                  </a:lnTo>
                  <a:cubicBezTo>
                    <a:pt x="1467" y="2078"/>
                    <a:pt x="1426" y="2037"/>
                    <a:pt x="1406" y="1976"/>
                  </a:cubicBezTo>
                  <a:cubicBezTo>
                    <a:pt x="1385" y="1956"/>
                    <a:pt x="1365" y="1956"/>
                    <a:pt x="1345" y="1936"/>
                  </a:cubicBezTo>
                  <a:cubicBezTo>
                    <a:pt x="1243" y="1834"/>
                    <a:pt x="1161" y="1732"/>
                    <a:pt x="1121" y="1589"/>
                  </a:cubicBezTo>
                  <a:cubicBezTo>
                    <a:pt x="1039" y="1569"/>
                    <a:pt x="1039" y="1447"/>
                    <a:pt x="978" y="1406"/>
                  </a:cubicBezTo>
                  <a:cubicBezTo>
                    <a:pt x="978" y="1325"/>
                    <a:pt x="958" y="1243"/>
                    <a:pt x="897" y="1182"/>
                  </a:cubicBezTo>
                  <a:cubicBezTo>
                    <a:pt x="897" y="1121"/>
                    <a:pt x="876" y="1060"/>
                    <a:pt x="815" y="1040"/>
                  </a:cubicBezTo>
                  <a:cubicBezTo>
                    <a:pt x="815" y="938"/>
                    <a:pt x="754" y="877"/>
                    <a:pt x="734" y="816"/>
                  </a:cubicBezTo>
                  <a:cubicBezTo>
                    <a:pt x="693" y="734"/>
                    <a:pt x="652" y="673"/>
                    <a:pt x="693" y="612"/>
                  </a:cubicBezTo>
                  <a:cubicBezTo>
                    <a:pt x="693" y="571"/>
                    <a:pt x="673" y="530"/>
                    <a:pt x="673" y="510"/>
                  </a:cubicBezTo>
                  <a:cubicBezTo>
                    <a:pt x="673" y="490"/>
                    <a:pt x="673" y="469"/>
                    <a:pt x="652" y="449"/>
                  </a:cubicBezTo>
                  <a:cubicBezTo>
                    <a:pt x="632" y="347"/>
                    <a:pt x="612" y="245"/>
                    <a:pt x="612" y="143"/>
                  </a:cubicBezTo>
                  <a:cubicBezTo>
                    <a:pt x="591" y="103"/>
                    <a:pt x="571" y="62"/>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
            <p:cNvSpPr/>
            <p:nvPr/>
          </p:nvSpPr>
          <p:spPr>
            <a:xfrm>
              <a:off x="-4845025" y="2493400"/>
              <a:ext cx="104400" cy="104450"/>
            </a:xfrm>
            <a:custGeom>
              <a:avLst/>
              <a:gdLst/>
              <a:ahLst/>
              <a:cxnLst/>
              <a:rect l="l" t="t" r="r" b="b"/>
              <a:pathLst>
                <a:path w="4176" h="4178" extrusionOk="0">
                  <a:moveTo>
                    <a:pt x="801" y="0"/>
                  </a:moveTo>
                  <a:cubicBezTo>
                    <a:pt x="731" y="0"/>
                    <a:pt x="661" y="7"/>
                    <a:pt x="591" y="23"/>
                  </a:cubicBezTo>
                  <a:cubicBezTo>
                    <a:pt x="551" y="23"/>
                    <a:pt x="489" y="23"/>
                    <a:pt x="449" y="43"/>
                  </a:cubicBezTo>
                  <a:cubicBezTo>
                    <a:pt x="265" y="145"/>
                    <a:pt x="103" y="287"/>
                    <a:pt x="21" y="491"/>
                  </a:cubicBezTo>
                  <a:cubicBezTo>
                    <a:pt x="1" y="613"/>
                    <a:pt x="1" y="674"/>
                    <a:pt x="123" y="756"/>
                  </a:cubicBezTo>
                  <a:cubicBezTo>
                    <a:pt x="164" y="735"/>
                    <a:pt x="204" y="715"/>
                    <a:pt x="265" y="715"/>
                  </a:cubicBezTo>
                  <a:cubicBezTo>
                    <a:pt x="306" y="695"/>
                    <a:pt x="327" y="674"/>
                    <a:pt x="367" y="674"/>
                  </a:cubicBezTo>
                  <a:cubicBezTo>
                    <a:pt x="449" y="674"/>
                    <a:pt x="530" y="695"/>
                    <a:pt x="612" y="695"/>
                  </a:cubicBezTo>
                  <a:cubicBezTo>
                    <a:pt x="673" y="715"/>
                    <a:pt x="734" y="715"/>
                    <a:pt x="795" y="715"/>
                  </a:cubicBezTo>
                  <a:cubicBezTo>
                    <a:pt x="856" y="735"/>
                    <a:pt x="917" y="756"/>
                    <a:pt x="958" y="776"/>
                  </a:cubicBezTo>
                  <a:cubicBezTo>
                    <a:pt x="1039" y="796"/>
                    <a:pt x="1121" y="817"/>
                    <a:pt x="1202" y="857"/>
                  </a:cubicBezTo>
                  <a:cubicBezTo>
                    <a:pt x="1284" y="878"/>
                    <a:pt x="1386" y="919"/>
                    <a:pt x="1467" y="959"/>
                  </a:cubicBezTo>
                  <a:cubicBezTo>
                    <a:pt x="1610" y="1020"/>
                    <a:pt x="1732" y="1082"/>
                    <a:pt x="1854" y="1143"/>
                  </a:cubicBezTo>
                  <a:cubicBezTo>
                    <a:pt x="1915" y="1163"/>
                    <a:pt x="1976" y="1204"/>
                    <a:pt x="2037" y="1244"/>
                  </a:cubicBezTo>
                  <a:cubicBezTo>
                    <a:pt x="2078" y="1265"/>
                    <a:pt x="2139" y="1306"/>
                    <a:pt x="2180" y="1346"/>
                  </a:cubicBezTo>
                  <a:cubicBezTo>
                    <a:pt x="2282" y="1407"/>
                    <a:pt x="2383" y="1468"/>
                    <a:pt x="2465" y="1550"/>
                  </a:cubicBezTo>
                  <a:cubicBezTo>
                    <a:pt x="2526" y="1591"/>
                    <a:pt x="2587" y="1631"/>
                    <a:pt x="2628" y="1692"/>
                  </a:cubicBezTo>
                  <a:cubicBezTo>
                    <a:pt x="2669" y="1733"/>
                    <a:pt x="2709" y="1774"/>
                    <a:pt x="2750" y="1815"/>
                  </a:cubicBezTo>
                  <a:cubicBezTo>
                    <a:pt x="2832" y="1896"/>
                    <a:pt x="2954" y="1998"/>
                    <a:pt x="3015" y="2120"/>
                  </a:cubicBezTo>
                  <a:cubicBezTo>
                    <a:pt x="3178" y="2324"/>
                    <a:pt x="3280" y="2568"/>
                    <a:pt x="3402" y="2792"/>
                  </a:cubicBezTo>
                  <a:cubicBezTo>
                    <a:pt x="3443" y="2894"/>
                    <a:pt x="3483" y="2996"/>
                    <a:pt x="3524" y="3098"/>
                  </a:cubicBezTo>
                  <a:cubicBezTo>
                    <a:pt x="3565" y="3240"/>
                    <a:pt x="3626" y="3403"/>
                    <a:pt x="3667" y="3566"/>
                  </a:cubicBezTo>
                  <a:cubicBezTo>
                    <a:pt x="3707" y="3668"/>
                    <a:pt x="3748" y="3790"/>
                    <a:pt x="3768" y="3912"/>
                  </a:cubicBezTo>
                  <a:cubicBezTo>
                    <a:pt x="3789" y="3973"/>
                    <a:pt x="3809" y="4035"/>
                    <a:pt x="3850" y="4096"/>
                  </a:cubicBezTo>
                  <a:cubicBezTo>
                    <a:pt x="3829" y="4096"/>
                    <a:pt x="3829" y="4096"/>
                    <a:pt x="3829" y="4116"/>
                  </a:cubicBezTo>
                  <a:cubicBezTo>
                    <a:pt x="3850" y="4136"/>
                    <a:pt x="3870" y="4157"/>
                    <a:pt x="3891" y="4177"/>
                  </a:cubicBezTo>
                  <a:cubicBezTo>
                    <a:pt x="4013" y="4177"/>
                    <a:pt x="4074" y="4096"/>
                    <a:pt x="4135" y="4035"/>
                  </a:cubicBezTo>
                  <a:cubicBezTo>
                    <a:pt x="4176" y="3973"/>
                    <a:pt x="4155" y="3892"/>
                    <a:pt x="4135" y="3810"/>
                  </a:cubicBezTo>
                  <a:cubicBezTo>
                    <a:pt x="4115" y="3648"/>
                    <a:pt x="4053" y="3485"/>
                    <a:pt x="4053" y="3322"/>
                  </a:cubicBezTo>
                  <a:cubicBezTo>
                    <a:pt x="4033" y="3037"/>
                    <a:pt x="3952" y="2772"/>
                    <a:pt x="3870" y="2507"/>
                  </a:cubicBezTo>
                  <a:cubicBezTo>
                    <a:pt x="3829" y="2426"/>
                    <a:pt x="3789" y="2344"/>
                    <a:pt x="3768" y="2242"/>
                  </a:cubicBezTo>
                  <a:cubicBezTo>
                    <a:pt x="3687" y="2059"/>
                    <a:pt x="3605" y="1855"/>
                    <a:pt x="3483" y="1692"/>
                  </a:cubicBezTo>
                  <a:cubicBezTo>
                    <a:pt x="3402" y="1570"/>
                    <a:pt x="3320" y="1468"/>
                    <a:pt x="3218" y="1367"/>
                  </a:cubicBezTo>
                  <a:cubicBezTo>
                    <a:pt x="3117" y="1244"/>
                    <a:pt x="2994" y="1122"/>
                    <a:pt x="2872" y="1000"/>
                  </a:cubicBezTo>
                  <a:cubicBezTo>
                    <a:pt x="2791" y="939"/>
                    <a:pt x="2709" y="878"/>
                    <a:pt x="2628" y="796"/>
                  </a:cubicBezTo>
                  <a:cubicBezTo>
                    <a:pt x="2546" y="735"/>
                    <a:pt x="2465" y="674"/>
                    <a:pt x="2383" y="633"/>
                  </a:cubicBezTo>
                  <a:cubicBezTo>
                    <a:pt x="2241" y="552"/>
                    <a:pt x="2098" y="471"/>
                    <a:pt x="1935" y="389"/>
                  </a:cubicBezTo>
                  <a:cubicBezTo>
                    <a:pt x="1691" y="247"/>
                    <a:pt x="1426" y="145"/>
                    <a:pt x="1141" y="43"/>
                  </a:cubicBezTo>
                  <a:cubicBezTo>
                    <a:pt x="1028" y="18"/>
                    <a:pt x="915" y="0"/>
                    <a:pt x="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0" name="Google Shape;770;p2"/>
          <p:cNvGrpSpPr/>
          <p:nvPr/>
        </p:nvGrpSpPr>
        <p:grpSpPr>
          <a:xfrm rot="683676">
            <a:off x="10908005" y="2496048"/>
            <a:ext cx="751535" cy="1027749"/>
            <a:chOff x="-4437200" y="2321350"/>
            <a:chExt cx="152775" cy="208925"/>
          </a:xfrm>
        </p:grpSpPr>
        <p:sp>
          <p:nvSpPr>
            <p:cNvPr id="771" name="Google Shape;771;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 name="Google Shape;773;p2"/>
          <p:cNvGrpSpPr/>
          <p:nvPr/>
        </p:nvGrpSpPr>
        <p:grpSpPr>
          <a:xfrm rot="-683676" flipH="1">
            <a:off x="532587" y="3298031"/>
            <a:ext cx="751535" cy="1027749"/>
            <a:chOff x="-4437200" y="2321350"/>
            <a:chExt cx="152775" cy="208925"/>
          </a:xfrm>
        </p:grpSpPr>
        <p:sp>
          <p:nvSpPr>
            <p:cNvPr id="774" name="Google Shape;774;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6862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16"/>
        <p:cNvGrpSpPr/>
        <p:nvPr/>
      </p:nvGrpSpPr>
      <p:grpSpPr>
        <a:xfrm>
          <a:off x="0" y="0"/>
          <a:ext cx="0" cy="0"/>
          <a:chOff x="0" y="0"/>
          <a:chExt cx="0" cy="0"/>
        </a:xfrm>
      </p:grpSpPr>
      <p:sp>
        <p:nvSpPr>
          <p:cNvPr id="2717" name="Google Shape;2717;p4"/>
          <p:cNvSpPr txBox="1">
            <a:spLocks noGrp="1"/>
          </p:cNvSpPr>
          <p:nvPr>
            <p:ph type="title"/>
          </p:nvPr>
        </p:nvSpPr>
        <p:spPr>
          <a:xfrm>
            <a:off x="950967" y="719367"/>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18" name="Google Shape;2718;p4"/>
          <p:cNvSpPr txBox="1">
            <a:spLocks noGrp="1"/>
          </p:cNvSpPr>
          <p:nvPr>
            <p:ph type="body" idx="1"/>
          </p:nvPr>
        </p:nvSpPr>
        <p:spPr>
          <a:xfrm>
            <a:off x="950967" y="1621000"/>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2719" name="Google Shape;2719;p4"/>
          <p:cNvGrpSpPr/>
          <p:nvPr/>
        </p:nvGrpSpPr>
        <p:grpSpPr>
          <a:xfrm>
            <a:off x="10164231" y="-710647"/>
            <a:ext cx="2999860" cy="2859949"/>
            <a:chOff x="7623173" y="-532985"/>
            <a:chExt cx="2249895" cy="2144962"/>
          </a:xfrm>
        </p:grpSpPr>
        <p:sp>
          <p:nvSpPr>
            <p:cNvPr id="2720" name="Google Shape;2720;p4"/>
            <p:cNvSpPr/>
            <p:nvPr/>
          </p:nvSpPr>
          <p:spPr>
            <a:xfrm>
              <a:off x="8127679" y="320938"/>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4"/>
            <p:cNvSpPr/>
            <p:nvPr/>
          </p:nvSpPr>
          <p:spPr>
            <a:xfrm>
              <a:off x="9800907" y="667123"/>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4"/>
            <p:cNvSpPr/>
            <p:nvPr/>
          </p:nvSpPr>
          <p:spPr>
            <a:xfrm>
              <a:off x="8945522" y="-161644"/>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4"/>
            <p:cNvSpPr/>
            <p:nvPr/>
          </p:nvSpPr>
          <p:spPr>
            <a:xfrm>
              <a:off x="9763288" y="582577"/>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4"/>
            <p:cNvSpPr/>
            <p:nvPr/>
          </p:nvSpPr>
          <p:spPr>
            <a:xfrm>
              <a:off x="9371638" y="1397266"/>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4"/>
            <p:cNvSpPr/>
            <p:nvPr/>
          </p:nvSpPr>
          <p:spPr>
            <a:xfrm>
              <a:off x="8293694" y="1151244"/>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4"/>
            <p:cNvSpPr/>
            <p:nvPr/>
          </p:nvSpPr>
          <p:spPr>
            <a:xfrm>
              <a:off x="9409256" y="-75482"/>
              <a:ext cx="95624" cy="158322"/>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4"/>
            <p:cNvSpPr/>
            <p:nvPr/>
          </p:nvSpPr>
          <p:spPr>
            <a:xfrm>
              <a:off x="8912596" y="-292040"/>
              <a:ext cx="76853" cy="204095"/>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4"/>
            <p:cNvSpPr/>
            <p:nvPr/>
          </p:nvSpPr>
          <p:spPr>
            <a:xfrm>
              <a:off x="9692820" y="304552"/>
              <a:ext cx="120703" cy="107317"/>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4"/>
            <p:cNvSpPr/>
            <p:nvPr/>
          </p:nvSpPr>
          <p:spPr>
            <a:xfrm>
              <a:off x="9335634" y="385175"/>
              <a:ext cx="105009" cy="144782"/>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4"/>
            <p:cNvSpPr/>
            <p:nvPr/>
          </p:nvSpPr>
          <p:spPr>
            <a:xfrm>
              <a:off x="8735580" y="-514137"/>
              <a:ext cx="73699" cy="180247"/>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4"/>
            <p:cNvSpPr/>
            <p:nvPr/>
          </p:nvSpPr>
          <p:spPr>
            <a:xfrm>
              <a:off x="7649790" y="512263"/>
              <a:ext cx="142628" cy="11578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4"/>
            <p:cNvSpPr/>
            <p:nvPr/>
          </p:nvSpPr>
          <p:spPr>
            <a:xfrm>
              <a:off x="9330865" y="-326120"/>
              <a:ext cx="70622" cy="152014"/>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4"/>
            <p:cNvSpPr/>
            <p:nvPr/>
          </p:nvSpPr>
          <p:spPr>
            <a:xfrm>
              <a:off x="9319941" y="914684"/>
              <a:ext cx="114472" cy="117626"/>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4"/>
            <p:cNvSpPr/>
            <p:nvPr/>
          </p:nvSpPr>
          <p:spPr>
            <a:xfrm>
              <a:off x="7712488" y="834754"/>
              <a:ext cx="131627" cy="71083"/>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4"/>
            <p:cNvSpPr/>
            <p:nvPr/>
          </p:nvSpPr>
          <p:spPr>
            <a:xfrm>
              <a:off x="7886350" y="343017"/>
              <a:ext cx="123857" cy="98624"/>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4"/>
            <p:cNvSpPr/>
            <p:nvPr/>
          </p:nvSpPr>
          <p:spPr>
            <a:xfrm>
              <a:off x="8654111" y="1331414"/>
              <a:ext cx="75238" cy="141090"/>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4"/>
            <p:cNvSpPr/>
            <p:nvPr/>
          </p:nvSpPr>
          <p:spPr>
            <a:xfrm>
              <a:off x="8350161" y="188618"/>
              <a:ext cx="109702" cy="137397"/>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4"/>
            <p:cNvSpPr/>
            <p:nvPr/>
          </p:nvSpPr>
          <p:spPr>
            <a:xfrm>
              <a:off x="9644278" y="-247805"/>
              <a:ext cx="97163" cy="105009"/>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4"/>
            <p:cNvSpPr/>
            <p:nvPr/>
          </p:nvSpPr>
          <p:spPr>
            <a:xfrm>
              <a:off x="7844039" y="1192940"/>
              <a:ext cx="127011" cy="101009"/>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4"/>
            <p:cNvSpPr/>
            <p:nvPr/>
          </p:nvSpPr>
          <p:spPr>
            <a:xfrm>
              <a:off x="8185608" y="-62943"/>
              <a:ext cx="62775" cy="144628"/>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4"/>
            <p:cNvSpPr/>
            <p:nvPr/>
          </p:nvSpPr>
          <p:spPr>
            <a:xfrm>
              <a:off x="8307850" y="653045"/>
              <a:ext cx="112856"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4"/>
            <p:cNvSpPr/>
            <p:nvPr/>
          </p:nvSpPr>
          <p:spPr>
            <a:xfrm>
              <a:off x="8694807" y="627966"/>
              <a:ext cx="98778" cy="98932"/>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4"/>
            <p:cNvSpPr/>
            <p:nvPr/>
          </p:nvSpPr>
          <p:spPr>
            <a:xfrm>
              <a:off x="8928213" y="-528292"/>
              <a:ext cx="51851" cy="15524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4"/>
            <p:cNvSpPr/>
            <p:nvPr/>
          </p:nvSpPr>
          <p:spPr>
            <a:xfrm>
              <a:off x="7958433" y="736052"/>
              <a:ext cx="127011"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4"/>
            <p:cNvSpPr/>
            <p:nvPr/>
          </p:nvSpPr>
          <p:spPr>
            <a:xfrm>
              <a:off x="9504803" y="135998"/>
              <a:ext cx="73699" cy="133320"/>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4"/>
            <p:cNvSpPr/>
            <p:nvPr/>
          </p:nvSpPr>
          <p:spPr>
            <a:xfrm>
              <a:off x="9440567" y="644659"/>
              <a:ext cx="125396" cy="85238"/>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4"/>
            <p:cNvSpPr/>
            <p:nvPr/>
          </p:nvSpPr>
          <p:spPr>
            <a:xfrm>
              <a:off x="9641123" y="469721"/>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4"/>
            <p:cNvSpPr/>
            <p:nvPr/>
          </p:nvSpPr>
          <p:spPr>
            <a:xfrm>
              <a:off x="9109999" y="-113101"/>
              <a:ext cx="54928" cy="156783"/>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4"/>
            <p:cNvSpPr/>
            <p:nvPr/>
          </p:nvSpPr>
          <p:spPr>
            <a:xfrm>
              <a:off x="8650957" y="1043157"/>
              <a:ext cx="83084" cy="95624"/>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4"/>
            <p:cNvSpPr/>
            <p:nvPr/>
          </p:nvSpPr>
          <p:spPr>
            <a:xfrm>
              <a:off x="8426860" y="-448362"/>
              <a:ext cx="51851" cy="141090"/>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4"/>
            <p:cNvSpPr/>
            <p:nvPr/>
          </p:nvSpPr>
          <p:spPr>
            <a:xfrm>
              <a:off x="8107293" y="262933"/>
              <a:ext cx="92470" cy="122319"/>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4"/>
            <p:cNvSpPr/>
            <p:nvPr/>
          </p:nvSpPr>
          <p:spPr>
            <a:xfrm>
              <a:off x="8936060" y="588808"/>
              <a:ext cx="62775" cy="120703"/>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4"/>
            <p:cNvSpPr/>
            <p:nvPr/>
          </p:nvSpPr>
          <p:spPr>
            <a:xfrm>
              <a:off x="9434336" y="775979"/>
              <a:ext cx="125396" cy="96470"/>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4"/>
            <p:cNvSpPr/>
            <p:nvPr/>
          </p:nvSpPr>
          <p:spPr>
            <a:xfrm>
              <a:off x="8359547" y="-114640"/>
              <a:ext cx="87777" cy="130089"/>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4"/>
            <p:cNvSpPr/>
            <p:nvPr/>
          </p:nvSpPr>
          <p:spPr>
            <a:xfrm>
              <a:off x="8113524" y="1213941"/>
              <a:ext cx="98778" cy="79007"/>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4"/>
            <p:cNvSpPr/>
            <p:nvPr/>
          </p:nvSpPr>
          <p:spPr>
            <a:xfrm>
              <a:off x="9752364" y="-80406"/>
              <a:ext cx="70545" cy="117780"/>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4"/>
            <p:cNvSpPr/>
            <p:nvPr/>
          </p:nvSpPr>
          <p:spPr>
            <a:xfrm>
              <a:off x="8962755" y="109765"/>
              <a:ext cx="54851" cy="13916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4"/>
            <p:cNvSpPr/>
            <p:nvPr/>
          </p:nvSpPr>
          <p:spPr>
            <a:xfrm>
              <a:off x="7991360" y="956995"/>
              <a:ext cx="128550"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4"/>
            <p:cNvSpPr/>
            <p:nvPr/>
          </p:nvSpPr>
          <p:spPr>
            <a:xfrm>
              <a:off x="9204007" y="45144"/>
              <a:ext cx="51774" cy="123857"/>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4"/>
            <p:cNvSpPr/>
            <p:nvPr/>
          </p:nvSpPr>
          <p:spPr>
            <a:xfrm>
              <a:off x="8414398" y="929224"/>
              <a:ext cx="100317" cy="93624"/>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4"/>
            <p:cNvSpPr/>
            <p:nvPr/>
          </p:nvSpPr>
          <p:spPr>
            <a:xfrm>
              <a:off x="8668190" y="122766"/>
              <a:ext cx="70545" cy="123242"/>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4"/>
            <p:cNvSpPr/>
            <p:nvPr/>
          </p:nvSpPr>
          <p:spPr>
            <a:xfrm>
              <a:off x="9268244" y="1207402"/>
              <a:ext cx="94085" cy="92316"/>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4"/>
            <p:cNvSpPr/>
            <p:nvPr/>
          </p:nvSpPr>
          <p:spPr>
            <a:xfrm>
              <a:off x="9443721" y="-520445"/>
              <a:ext cx="45466" cy="14178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4"/>
            <p:cNvSpPr/>
            <p:nvPr/>
          </p:nvSpPr>
          <p:spPr>
            <a:xfrm>
              <a:off x="7848808" y="35759"/>
              <a:ext cx="89316" cy="94085"/>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4"/>
            <p:cNvSpPr/>
            <p:nvPr/>
          </p:nvSpPr>
          <p:spPr>
            <a:xfrm>
              <a:off x="8455094" y="1192016"/>
              <a:ext cx="58082" cy="111702"/>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4"/>
            <p:cNvSpPr/>
            <p:nvPr/>
          </p:nvSpPr>
          <p:spPr>
            <a:xfrm>
              <a:off x="8989372" y="1232712"/>
              <a:ext cx="86239" cy="101932"/>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4"/>
            <p:cNvSpPr/>
            <p:nvPr/>
          </p:nvSpPr>
          <p:spPr>
            <a:xfrm>
              <a:off x="9019144" y="1091700"/>
              <a:ext cx="92470" cy="10354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4"/>
            <p:cNvSpPr/>
            <p:nvPr/>
          </p:nvSpPr>
          <p:spPr>
            <a:xfrm>
              <a:off x="8538101" y="758054"/>
              <a:ext cx="69083" cy="78776"/>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4"/>
            <p:cNvSpPr/>
            <p:nvPr/>
          </p:nvSpPr>
          <p:spPr>
            <a:xfrm>
              <a:off x="8690115" y="447796"/>
              <a:ext cx="76853" cy="80238"/>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4"/>
            <p:cNvSpPr/>
            <p:nvPr/>
          </p:nvSpPr>
          <p:spPr>
            <a:xfrm>
              <a:off x="8766891" y="898990"/>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4"/>
            <p:cNvSpPr/>
            <p:nvPr/>
          </p:nvSpPr>
          <p:spPr>
            <a:xfrm>
              <a:off x="8619570" y="-239959"/>
              <a:ext cx="50235" cy="120703"/>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4"/>
            <p:cNvSpPr/>
            <p:nvPr/>
          </p:nvSpPr>
          <p:spPr>
            <a:xfrm>
              <a:off x="9216547" y="573115"/>
              <a:ext cx="45466" cy="105086"/>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4"/>
            <p:cNvSpPr/>
            <p:nvPr/>
          </p:nvSpPr>
          <p:spPr>
            <a:xfrm>
              <a:off x="9061456" y="601348"/>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4"/>
            <p:cNvSpPr/>
            <p:nvPr/>
          </p:nvSpPr>
          <p:spPr>
            <a:xfrm>
              <a:off x="8890671" y="776825"/>
              <a:ext cx="58005"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4"/>
            <p:cNvSpPr/>
            <p:nvPr/>
          </p:nvSpPr>
          <p:spPr>
            <a:xfrm>
              <a:off x="8190301" y="826984"/>
              <a:ext cx="61236"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4"/>
            <p:cNvSpPr/>
            <p:nvPr/>
          </p:nvSpPr>
          <p:spPr>
            <a:xfrm>
              <a:off x="8867131" y="1113702"/>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4"/>
            <p:cNvSpPr/>
            <p:nvPr/>
          </p:nvSpPr>
          <p:spPr>
            <a:xfrm>
              <a:off x="9044224" y="841062"/>
              <a:ext cx="42312"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4"/>
            <p:cNvSpPr/>
            <p:nvPr/>
          </p:nvSpPr>
          <p:spPr>
            <a:xfrm>
              <a:off x="9141309" y="31450"/>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4"/>
            <p:cNvSpPr/>
            <p:nvPr/>
          </p:nvSpPr>
          <p:spPr>
            <a:xfrm>
              <a:off x="8470787" y="-318350"/>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4"/>
            <p:cNvSpPr/>
            <p:nvPr/>
          </p:nvSpPr>
          <p:spPr>
            <a:xfrm>
              <a:off x="8770045" y="-356277"/>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4"/>
            <p:cNvSpPr/>
            <p:nvPr/>
          </p:nvSpPr>
          <p:spPr>
            <a:xfrm>
              <a:off x="9368483" y="-186723"/>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4"/>
            <p:cNvSpPr/>
            <p:nvPr/>
          </p:nvSpPr>
          <p:spPr>
            <a:xfrm>
              <a:off x="9000296" y="684355"/>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4"/>
            <p:cNvSpPr/>
            <p:nvPr/>
          </p:nvSpPr>
          <p:spPr>
            <a:xfrm>
              <a:off x="8415936" y="-70790"/>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4"/>
            <p:cNvSpPr/>
            <p:nvPr/>
          </p:nvSpPr>
          <p:spPr>
            <a:xfrm>
              <a:off x="9435874" y="465028"/>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4"/>
            <p:cNvSpPr/>
            <p:nvPr/>
          </p:nvSpPr>
          <p:spPr>
            <a:xfrm>
              <a:off x="8110447" y="1005538"/>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4"/>
            <p:cNvSpPr/>
            <p:nvPr/>
          </p:nvSpPr>
          <p:spPr>
            <a:xfrm>
              <a:off x="8923520" y="-233727"/>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4"/>
            <p:cNvSpPr/>
            <p:nvPr/>
          </p:nvSpPr>
          <p:spPr>
            <a:xfrm>
              <a:off x="9514189" y="656199"/>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4"/>
            <p:cNvSpPr/>
            <p:nvPr/>
          </p:nvSpPr>
          <p:spPr>
            <a:xfrm>
              <a:off x="9078688" y="1127780"/>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4"/>
            <p:cNvSpPr/>
            <p:nvPr/>
          </p:nvSpPr>
          <p:spPr>
            <a:xfrm>
              <a:off x="8453555" y="-307349"/>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4"/>
            <p:cNvSpPr/>
            <p:nvPr/>
          </p:nvSpPr>
          <p:spPr>
            <a:xfrm>
              <a:off x="7707796" y="855140"/>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4"/>
            <p:cNvSpPr/>
            <p:nvPr/>
          </p:nvSpPr>
          <p:spPr>
            <a:xfrm>
              <a:off x="9565886" y="711050"/>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4"/>
            <p:cNvSpPr/>
            <p:nvPr/>
          </p:nvSpPr>
          <p:spPr>
            <a:xfrm>
              <a:off x="9084919" y="1135627"/>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4"/>
            <p:cNvSpPr/>
            <p:nvPr/>
          </p:nvSpPr>
          <p:spPr>
            <a:xfrm>
              <a:off x="9011297" y="696895"/>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4"/>
            <p:cNvSpPr/>
            <p:nvPr/>
          </p:nvSpPr>
          <p:spPr>
            <a:xfrm>
              <a:off x="8423783" y="-59789"/>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4"/>
            <p:cNvSpPr/>
            <p:nvPr/>
          </p:nvSpPr>
          <p:spPr>
            <a:xfrm>
              <a:off x="9069226" y="1321567"/>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4"/>
            <p:cNvSpPr/>
            <p:nvPr/>
          </p:nvSpPr>
          <p:spPr>
            <a:xfrm>
              <a:off x="8500559" y="1256253"/>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4"/>
            <p:cNvSpPr/>
            <p:nvPr/>
          </p:nvSpPr>
          <p:spPr>
            <a:xfrm>
              <a:off x="9149156" y="23219"/>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4"/>
            <p:cNvSpPr/>
            <p:nvPr/>
          </p:nvSpPr>
          <p:spPr>
            <a:xfrm>
              <a:off x="7931816" y="123382"/>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4"/>
            <p:cNvSpPr/>
            <p:nvPr/>
          </p:nvSpPr>
          <p:spPr>
            <a:xfrm>
              <a:off x="8558487" y="757593"/>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4"/>
            <p:cNvSpPr/>
            <p:nvPr/>
          </p:nvSpPr>
          <p:spPr>
            <a:xfrm>
              <a:off x="8406551" y="-81714"/>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4"/>
            <p:cNvSpPr/>
            <p:nvPr/>
          </p:nvSpPr>
          <p:spPr>
            <a:xfrm>
              <a:off x="9243164" y="35759"/>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4"/>
            <p:cNvSpPr/>
            <p:nvPr/>
          </p:nvSpPr>
          <p:spPr>
            <a:xfrm>
              <a:off x="9492264" y="1294"/>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4"/>
            <p:cNvSpPr/>
            <p:nvPr/>
          </p:nvSpPr>
          <p:spPr>
            <a:xfrm>
              <a:off x="9412334" y="1035310"/>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4"/>
            <p:cNvSpPr/>
            <p:nvPr/>
          </p:nvSpPr>
          <p:spPr>
            <a:xfrm>
              <a:off x="9705360" y="-166337"/>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4"/>
            <p:cNvSpPr/>
            <p:nvPr/>
          </p:nvSpPr>
          <p:spPr>
            <a:xfrm>
              <a:off x="8693269" y="1343953"/>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4"/>
            <p:cNvSpPr/>
            <p:nvPr/>
          </p:nvSpPr>
          <p:spPr>
            <a:xfrm>
              <a:off x="8984680" y="-200801"/>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4"/>
            <p:cNvSpPr/>
            <p:nvPr/>
          </p:nvSpPr>
          <p:spPr>
            <a:xfrm>
              <a:off x="7913045" y="66454"/>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4"/>
            <p:cNvSpPr/>
            <p:nvPr/>
          </p:nvSpPr>
          <p:spPr>
            <a:xfrm>
              <a:off x="8102600" y="279857"/>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4"/>
            <p:cNvSpPr/>
            <p:nvPr/>
          </p:nvSpPr>
          <p:spPr>
            <a:xfrm>
              <a:off x="9418642" y="421178"/>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4"/>
            <p:cNvSpPr/>
            <p:nvPr/>
          </p:nvSpPr>
          <p:spPr>
            <a:xfrm>
              <a:off x="9731978" y="-175722"/>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4"/>
            <p:cNvSpPr/>
            <p:nvPr/>
          </p:nvSpPr>
          <p:spPr>
            <a:xfrm>
              <a:off x="9251011" y="62376"/>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4"/>
            <p:cNvSpPr/>
            <p:nvPr/>
          </p:nvSpPr>
          <p:spPr>
            <a:xfrm>
              <a:off x="9130385" y="42067"/>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4"/>
            <p:cNvSpPr/>
            <p:nvPr/>
          </p:nvSpPr>
          <p:spPr>
            <a:xfrm>
              <a:off x="8058750" y="749515"/>
              <a:ext cx="4770" cy="2769"/>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4"/>
            <p:cNvSpPr/>
            <p:nvPr/>
          </p:nvSpPr>
          <p:spPr>
            <a:xfrm>
              <a:off x="8801355" y="-440515"/>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4"/>
            <p:cNvSpPr/>
            <p:nvPr/>
          </p:nvSpPr>
          <p:spPr>
            <a:xfrm>
              <a:off x="8780969" y="-335583"/>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4"/>
            <p:cNvSpPr/>
            <p:nvPr/>
          </p:nvSpPr>
          <p:spPr>
            <a:xfrm>
              <a:off x="7920815" y="130690"/>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4"/>
            <p:cNvSpPr/>
            <p:nvPr/>
          </p:nvSpPr>
          <p:spPr>
            <a:xfrm>
              <a:off x="8658804" y="-128718"/>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4"/>
            <p:cNvSpPr/>
            <p:nvPr/>
          </p:nvSpPr>
          <p:spPr>
            <a:xfrm>
              <a:off x="8804510" y="-402896"/>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4"/>
            <p:cNvSpPr/>
            <p:nvPr/>
          </p:nvSpPr>
          <p:spPr>
            <a:xfrm>
              <a:off x="9429566" y="87455"/>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4"/>
            <p:cNvSpPr/>
            <p:nvPr/>
          </p:nvSpPr>
          <p:spPr>
            <a:xfrm>
              <a:off x="8974140" y="-402896"/>
              <a:ext cx="2769"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4"/>
            <p:cNvSpPr/>
            <p:nvPr/>
          </p:nvSpPr>
          <p:spPr>
            <a:xfrm>
              <a:off x="8671344" y="125997"/>
              <a:ext cx="3154" cy="3846"/>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4"/>
            <p:cNvSpPr/>
            <p:nvPr/>
          </p:nvSpPr>
          <p:spPr>
            <a:xfrm>
              <a:off x="9352867" y="505801"/>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4"/>
            <p:cNvSpPr/>
            <p:nvPr/>
          </p:nvSpPr>
          <p:spPr>
            <a:xfrm>
              <a:off x="8704193" y="1057620"/>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4"/>
            <p:cNvSpPr/>
            <p:nvPr/>
          </p:nvSpPr>
          <p:spPr>
            <a:xfrm>
              <a:off x="8234228" y="72300"/>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4"/>
            <p:cNvSpPr/>
            <p:nvPr/>
          </p:nvSpPr>
          <p:spPr>
            <a:xfrm>
              <a:off x="8723041" y="453412"/>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4"/>
            <p:cNvSpPr/>
            <p:nvPr/>
          </p:nvSpPr>
          <p:spPr>
            <a:xfrm>
              <a:off x="9003451" y="701588"/>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4"/>
            <p:cNvSpPr/>
            <p:nvPr/>
          </p:nvSpPr>
          <p:spPr>
            <a:xfrm>
              <a:off x="8796663" y="-371586"/>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4"/>
            <p:cNvSpPr/>
            <p:nvPr/>
          </p:nvSpPr>
          <p:spPr>
            <a:xfrm>
              <a:off x="9319941" y="920992"/>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4"/>
            <p:cNvSpPr/>
            <p:nvPr/>
          </p:nvSpPr>
          <p:spPr>
            <a:xfrm>
              <a:off x="7742260" y="545881"/>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4"/>
            <p:cNvSpPr/>
            <p:nvPr/>
          </p:nvSpPr>
          <p:spPr>
            <a:xfrm>
              <a:off x="8806048" y="-435822"/>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4"/>
            <p:cNvSpPr/>
            <p:nvPr/>
          </p:nvSpPr>
          <p:spPr>
            <a:xfrm>
              <a:off x="9399871" y="1029079"/>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4"/>
            <p:cNvSpPr/>
            <p:nvPr/>
          </p:nvSpPr>
          <p:spPr>
            <a:xfrm>
              <a:off x="8105754" y="260702"/>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4"/>
            <p:cNvSpPr/>
            <p:nvPr/>
          </p:nvSpPr>
          <p:spPr>
            <a:xfrm>
              <a:off x="9481340" y="-423283"/>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4"/>
            <p:cNvSpPr/>
            <p:nvPr/>
          </p:nvSpPr>
          <p:spPr>
            <a:xfrm>
              <a:off x="8671344" y="1337029"/>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4"/>
            <p:cNvSpPr/>
            <p:nvPr/>
          </p:nvSpPr>
          <p:spPr>
            <a:xfrm>
              <a:off x="8766891" y="729821"/>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4"/>
            <p:cNvSpPr/>
            <p:nvPr/>
          </p:nvSpPr>
          <p:spPr>
            <a:xfrm>
              <a:off x="8500559" y="1246868"/>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4"/>
            <p:cNvSpPr/>
            <p:nvPr/>
          </p:nvSpPr>
          <p:spPr>
            <a:xfrm>
              <a:off x="8752813" y="723590"/>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4"/>
            <p:cNvSpPr/>
            <p:nvPr/>
          </p:nvSpPr>
          <p:spPr>
            <a:xfrm>
              <a:off x="8954908" y="-88022"/>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4"/>
            <p:cNvSpPr/>
            <p:nvPr/>
          </p:nvSpPr>
          <p:spPr>
            <a:xfrm>
              <a:off x="9470339" y="-382587"/>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4"/>
            <p:cNvSpPr/>
            <p:nvPr/>
          </p:nvSpPr>
          <p:spPr>
            <a:xfrm>
              <a:off x="9451568" y="82763"/>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4"/>
            <p:cNvSpPr/>
            <p:nvPr/>
          </p:nvSpPr>
          <p:spPr>
            <a:xfrm>
              <a:off x="9399871" y="408638"/>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4"/>
            <p:cNvSpPr/>
            <p:nvPr/>
          </p:nvSpPr>
          <p:spPr>
            <a:xfrm>
              <a:off x="9009682" y="190849"/>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4"/>
            <p:cNvSpPr/>
            <p:nvPr/>
          </p:nvSpPr>
          <p:spPr>
            <a:xfrm>
              <a:off x="9014452" y="215236"/>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4"/>
            <p:cNvSpPr/>
            <p:nvPr/>
          </p:nvSpPr>
          <p:spPr>
            <a:xfrm>
              <a:off x="9009682" y="239469"/>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4"/>
            <p:cNvSpPr/>
            <p:nvPr/>
          </p:nvSpPr>
          <p:spPr>
            <a:xfrm>
              <a:off x="9011297" y="251932"/>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4"/>
            <p:cNvSpPr/>
            <p:nvPr/>
          </p:nvSpPr>
          <p:spPr>
            <a:xfrm>
              <a:off x="8378317" y="-111485"/>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4"/>
            <p:cNvSpPr/>
            <p:nvPr/>
          </p:nvSpPr>
          <p:spPr>
            <a:xfrm>
              <a:off x="9487571" y="-461594"/>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4"/>
            <p:cNvSpPr/>
            <p:nvPr/>
          </p:nvSpPr>
          <p:spPr>
            <a:xfrm>
              <a:off x="9675588" y="-233727"/>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4"/>
            <p:cNvSpPr/>
            <p:nvPr/>
          </p:nvSpPr>
          <p:spPr>
            <a:xfrm>
              <a:off x="9348097" y="484722"/>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4"/>
            <p:cNvSpPr/>
            <p:nvPr/>
          </p:nvSpPr>
          <p:spPr>
            <a:xfrm>
              <a:off x="9738286" y="-175722"/>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4"/>
            <p:cNvSpPr/>
            <p:nvPr/>
          </p:nvSpPr>
          <p:spPr>
            <a:xfrm>
              <a:off x="8425322" y="-62943"/>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4"/>
            <p:cNvSpPr/>
            <p:nvPr/>
          </p:nvSpPr>
          <p:spPr>
            <a:xfrm>
              <a:off x="9697513" y="-199416"/>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4"/>
            <p:cNvSpPr/>
            <p:nvPr/>
          </p:nvSpPr>
          <p:spPr>
            <a:xfrm>
              <a:off x="9722592" y="-166337"/>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4"/>
            <p:cNvSpPr/>
            <p:nvPr/>
          </p:nvSpPr>
          <p:spPr>
            <a:xfrm>
              <a:off x="8437861" y="-26016"/>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4"/>
            <p:cNvSpPr/>
            <p:nvPr/>
          </p:nvSpPr>
          <p:spPr>
            <a:xfrm>
              <a:off x="9697513" y="-161259"/>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4"/>
            <p:cNvSpPr/>
            <p:nvPr/>
          </p:nvSpPr>
          <p:spPr>
            <a:xfrm>
              <a:off x="9694359" y="-160798"/>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4"/>
            <p:cNvSpPr/>
            <p:nvPr/>
          </p:nvSpPr>
          <p:spPr>
            <a:xfrm>
              <a:off x="9393563" y="-301810"/>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4"/>
            <p:cNvSpPr/>
            <p:nvPr/>
          </p:nvSpPr>
          <p:spPr>
            <a:xfrm>
              <a:off x="9771135" y="32604"/>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4"/>
            <p:cNvSpPr/>
            <p:nvPr/>
          </p:nvSpPr>
          <p:spPr>
            <a:xfrm>
              <a:off x="9446875" y="775287"/>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4"/>
            <p:cNvSpPr/>
            <p:nvPr/>
          </p:nvSpPr>
          <p:spPr>
            <a:xfrm>
              <a:off x="8249844" y="68685"/>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4"/>
            <p:cNvSpPr/>
            <p:nvPr/>
          </p:nvSpPr>
          <p:spPr>
            <a:xfrm>
              <a:off x="8983064" y="-417051"/>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4"/>
            <p:cNvSpPr/>
            <p:nvPr/>
          </p:nvSpPr>
          <p:spPr>
            <a:xfrm>
              <a:off x="8364239" y="188157"/>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4"/>
            <p:cNvSpPr/>
            <p:nvPr/>
          </p:nvSpPr>
          <p:spPr>
            <a:xfrm>
              <a:off x="8983064" y="-415436"/>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4"/>
            <p:cNvSpPr/>
            <p:nvPr/>
          </p:nvSpPr>
          <p:spPr>
            <a:xfrm>
              <a:off x="9121769" y="674970"/>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4"/>
            <p:cNvSpPr/>
            <p:nvPr/>
          </p:nvSpPr>
          <p:spPr>
            <a:xfrm>
              <a:off x="9111537" y="682817"/>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4"/>
            <p:cNvSpPr/>
            <p:nvPr/>
          </p:nvSpPr>
          <p:spPr>
            <a:xfrm>
              <a:off x="8976833" y="-390357"/>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4"/>
            <p:cNvSpPr/>
            <p:nvPr/>
          </p:nvSpPr>
          <p:spPr>
            <a:xfrm>
              <a:off x="9501649" y="-56711"/>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4"/>
            <p:cNvSpPr/>
            <p:nvPr/>
          </p:nvSpPr>
          <p:spPr>
            <a:xfrm>
              <a:off x="8997219" y="664892"/>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4"/>
            <p:cNvSpPr/>
            <p:nvPr/>
          </p:nvSpPr>
          <p:spPr>
            <a:xfrm>
              <a:off x="9467185" y="-62943"/>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4"/>
            <p:cNvSpPr/>
            <p:nvPr/>
          </p:nvSpPr>
          <p:spPr>
            <a:xfrm>
              <a:off x="9448414" y="-70790"/>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4"/>
            <p:cNvSpPr/>
            <p:nvPr/>
          </p:nvSpPr>
          <p:spPr>
            <a:xfrm>
              <a:off x="9000296" y="695356"/>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4"/>
            <p:cNvSpPr/>
            <p:nvPr/>
          </p:nvSpPr>
          <p:spPr>
            <a:xfrm>
              <a:off x="9014452" y="703203"/>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4"/>
            <p:cNvSpPr/>
            <p:nvPr/>
          </p:nvSpPr>
          <p:spPr>
            <a:xfrm>
              <a:off x="9501649" y="-36325"/>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4"/>
            <p:cNvSpPr/>
            <p:nvPr/>
          </p:nvSpPr>
          <p:spPr>
            <a:xfrm>
              <a:off x="9011297" y="707896"/>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4"/>
            <p:cNvSpPr/>
            <p:nvPr/>
          </p:nvSpPr>
          <p:spPr>
            <a:xfrm>
              <a:off x="8987757" y="709435"/>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4"/>
            <p:cNvSpPr/>
            <p:nvPr/>
          </p:nvSpPr>
          <p:spPr>
            <a:xfrm>
              <a:off x="9496957" y="12295"/>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4"/>
            <p:cNvSpPr/>
            <p:nvPr/>
          </p:nvSpPr>
          <p:spPr>
            <a:xfrm>
              <a:off x="9498572" y="16988"/>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4"/>
            <p:cNvSpPr/>
            <p:nvPr/>
          </p:nvSpPr>
          <p:spPr>
            <a:xfrm>
              <a:off x="8753274" y="649891"/>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4"/>
            <p:cNvSpPr/>
            <p:nvPr/>
          </p:nvSpPr>
          <p:spPr>
            <a:xfrm>
              <a:off x="8801355" y="-372278"/>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4"/>
            <p:cNvSpPr/>
            <p:nvPr/>
          </p:nvSpPr>
          <p:spPr>
            <a:xfrm>
              <a:off x="8158990" y="303706"/>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4"/>
            <p:cNvSpPr/>
            <p:nvPr/>
          </p:nvSpPr>
          <p:spPr>
            <a:xfrm>
              <a:off x="8162144" y="308398"/>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4"/>
            <p:cNvSpPr/>
            <p:nvPr/>
          </p:nvSpPr>
          <p:spPr>
            <a:xfrm>
              <a:off x="8975217" y="-261884"/>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4"/>
            <p:cNvSpPr/>
            <p:nvPr/>
          </p:nvSpPr>
          <p:spPr>
            <a:xfrm>
              <a:off x="8973679" y="-261884"/>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4"/>
            <p:cNvSpPr/>
            <p:nvPr/>
          </p:nvSpPr>
          <p:spPr>
            <a:xfrm>
              <a:off x="8788816" y="723590"/>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4"/>
            <p:cNvSpPr/>
            <p:nvPr/>
          </p:nvSpPr>
          <p:spPr>
            <a:xfrm>
              <a:off x="8763737" y="726667"/>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4"/>
            <p:cNvSpPr/>
            <p:nvPr/>
          </p:nvSpPr>
          <p:spPr>
            <a:xfrm>
              <a:off x="8945522" y="841062"/>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4"/>
            <p:cNvSpPr/>
            <p:nvPr/>
          </p:nvSpPr>
          <p:spPr>
            <a:xfrm>
              <a:off x="8931367" y="858294"/>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4"/>
            <p:cNvSpPr/>
            <p:nvPr/>
          </p:nvSpPr>
          <p:spPr>
            <a:xfrm>
              <a:off x="8787277" y="-343353"/>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4"/>
            <p:cNvSpPr/>
            <p:nvPr/>
          </p:nvSpPr>
          <p:spPr>
            <a:xfrm>
              <a:off x="8586721" y="772979"/>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4"/>
            <p:cNvSpPr/>
            <p:nvPr/>
          </p:nvSpPr>
          <p:spPr>
            <a:xfrm>
              <a:off x="8787277" y="-335583"/>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4"/>
            <p:cNvSpPr/>
            <p:nvPr/>
          </p:nvSpPr>
          <p:spPr>
            <a:xfrm>
              <a:off x="8378317" y="664046"/>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4"/>
            <p:cNvSpPr/>
            <p:nvPr/>
          </p:nvSpPr>
          <p:spPr>
            <a:xfrm>
              <a:off x="9305862" y="1223327"/>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4"/>
            <p:cNvSpPr/>
            <p:nvPr/>
          </p:nvSpPr>
          <p:spPr>
            <a:xfrm>
              <a:off x="9343404" y="1253099"/>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4"/>
            <p:cNvSpPr/>
            <p:nvPr/>
          </p:nvSpPr>
          <p:spPr>
            <a:xfrm>
              <a:off x="8981526" y="-197647"/>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4"/>
            <p:cNvSpPr/>
            <p:nvPr/>
          </p:nvSpPr>
          <p:spPr>
            <a:xfrm>
              <a:off x="8602338" y="823829"/>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4"/>
            <p:cNvSpPr/>
            <p:nvPr/>
          </p:nvSpPr>
          <p:spPr>
            <a:xfrm>
              <a:off x="9449952" y="85225"/>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4"/>
            <p:cNvSpPr/>
            <p:nvPr/>
          </p:nvSpPr>
          <p:spPr>
            <a:xfrm>
              <a:off x="9429566" y="85917"/>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4"/>
            <p:cNvSpPr/>
            <p:nvPr/>
          </p:nvSpPr>
          <p:spPr>
            <a:xfrm>
              <a:off x="8984680" y="-167875"/>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4"/>
            <p:cNvSpPr/>
            <p:nvPr/>
          </p:nvSpPr>
          <p:spPr>
            <a:xfrm>
              <a:off x="9782136" y="313476"/>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4"/>
            <p:cNvSpPr/>
            <p:nvPr/>
          </p:nvSpPr>
          <p:spPr>
            <a:xfrm>
              <a:off x="9799368" y="330324"/>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4"/>
            <p:cNvSpPr/>
            <p:nvPr/>
          </p:nvSpPr>
          <p:spPr>
            <a:xfrm>
              <a:off x="9753903" y="308398"/>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4"/>
            <p:cNvSpPr/>
            <p:nvPr/>
          </p:nvSpPr>
          <p:spPr>
            <a:xfrm>
              <a:off x="9257243" y="51452"/>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4"/>
            <p:cNvSpPr/>
            <p:nvPr/>
          </p:nvSpPr>
          <p:spPr>
            <a:xfrm>
              <a:off x="9255704" y="56145"/>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4"/>
            <p:cNvSpPr/>
            <p:nvPr/>
          </p:nvSpPr>
          <p:spPr>
            <a:xfrm>
              <a:off x="8489558" y="978920"/>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4"/>
            <p:cNvSpPr/>
            <p:nvPr/>
          </p:nvSpPr>
          <p:spPr>
            <a:xfrm>
              <a:off x="9804061" y="400791"/>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4"/>
            <p:cNvSpPr/>
            <p:nvPr/>
          </p:nvSpPr>
          <p:spPr>
            <a:xfrm>
              <a:off x="7735952" y="537111"/>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4"/>
            <p:cNvSpPr/>
            <p:nvPr/>
          </p:nvSpPr>
          <p:spPr>
            <a:xfrm>
              <a:off x="9155464" y="20065"/>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4"/>
            <p:cNvSpPr/>
            <p:nvPr/>
          </p:nvSpPr>
          <p:spPr>
            <a:xfrm>
              <a:off x="7782956" y="579423"/>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4"/>
            <p:cNvSpPr/>
            <p:nvPr/>
          </p:nvSpPr>
          <p:spPr>
            <a:xfrm>
              <a:off x="9777443" y="413331"/>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4"/>
            <p:cNvSpPr/>
            <p:nvPr/>
          </p:nvSpPr>
          <p:spPr>
            <a:xfrm>
              <a:off x="8931367" y="-91176"/>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4"/>
            <p:cNvSpPr/>
            <p:nvPr/>
          </p:nvSpPr>
          <p:spPr>
            <a:xfrm>
              <a:off x="9761750" y="411792"/>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4"/>
            <p:cNvSpPr/>
            <p:nvPr/>
          </p:nvSpPr>
          <p:spPr>
            <a:xfrm>
              <a:off x="8475480" y="-302657"/>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4"/>
            <p:cNvSpPr/>
            <p:nvPr/>
          </p:nvSpPr>
          <p:spPr>
            <a:xfrm>
              <a:off x="7660791" y="553651"/>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4"/>
            <p:cNvSpPr/>
            <p:nvPr/>
          </p:nvSpPr>
          <p:spPr>
            <a:xfrm>
              <a:off x="7772032" y="627966"/>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4"/>
            <p:cNvSpPr/>
            <p:nvPr/>
          </p:nvSpPr>
          <p:spPr>
            <a:xfrm>
              <a:off x="9713207" y="488569"/>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4"/>
            <p:cNvSpPr/>
            <p:nvPr/>
          </p:nvSpPr>
          <p:spPr>
            <a:xfrm>
              <a:off x="8467633" y="1198248"/>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4"/>
            <p:cNvSpPr/>
            <p:nvPr/>
          </p:nvSpPr>
          <p:spPr>
            <a:xfrm>
              <a:off x="9710053" y="489415"/>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4"/>
            <p:cNvSpPr/>
            <p:nvPr/>
          </p:nvSpPr>
          <p:spPr>
            <a:xfrm>
              <a:off x="8119833" y="1002461"/>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4"/>
            <p:cNvSpPr/>
            <p:nvPr/>
          </p:nvSpPr>
          <p:spPr>
            <a:xfrm>
              <a:off x="8035210" y="963227"/>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4"/>
            <p:cNvSpPr/>
            <p:nvPr/>
          </p:nvSpPr>
          <p:spPr>
            <a:xfrm>
              <a:off x="8647803" y="-119332"/>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4"/>
            <p:cNvSpPr/>
            <p:nvPr/>
          </p:nvSpPr>
          <p:spPr>
            <a:xfrm>
              <a:off x="9722592" y="531726"/>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4"/>
            <p:cNvSpPr/>
            <p:nvPr/>
          </p:nvSpPr>
          <p:spPr>
            <a:xfrm>
              <a:off x="9717900" y="551190"/>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4"/>
            <p:cNvSpPr/>
            <p:nvPr/>
          </p:nvSpPr>
          <p:spPr>
            <a:xfrm>
              <a:off x="7840961" y="89122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4"/>
            <p:cNvSpPr/>
            <p:nvPr/>
          </p:nvSpPr>
          <p:spPr>
            <a:xfrm>
              <a:off x="7743799" y="835677"/>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4"/>
            <p:cNvSpPr/>
            <p:nvPr/>
          </p:nvSpPr>
          <p:spPr>
            <a:xfrm>
              <a:off x="9716284" y="552113"/>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4"/>
            <p:cNvSpPr/>
            <p:nvPr/>
          </p:nvSpPr>
          <p:spPr>
            <a:xfrm>
              <a:off x="9713207" y="562191"/>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4"/>
            <p:cNvSpPr/>
            <p:nvPr/>
          </p:nvSpPr>
          <p:spPr>
            <a:xfrm>
              <a:off x="8726118" y="1445116"/>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4"/>
            <p:cNvSpPr/>
            <p:nvPr/>
          </p:nvSpPr>
          <p:spPr>
            <a:xfrm>
              <a:off x="7826806" y="905298"/>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4"/>
            <p:cNvSpPr/>
            <p:nvPr/>
          </p:nvSpPr>
          <p:spPr>
            <a:xfrm>
              <a:off x="9700667" y="563037"/>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4"/>
            <p:cNvSpPr/>
            <p:nvPr/>
          </p:nvSpPr>
          <p:spPr>
            <a:xfrm>
              <a:off x="9683435" y="555882"/>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4"/>
            <p:cNvSpPr/>
            <p:nvPr/>
          </p:nvSpPr>
          <p:spPr>
            <a:xfrm>
              <a:off x="9001912" y="157308"/>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4"/>
            <p:cNvSpPr/>
            <p:nvPr/>
          </p:nvSpPr>
          <p:spPr>
            <a:xfrm>
              <a:off x="9390409" y="397637"/>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4"/>
            <p:cNvSpPr/>
            <p:nvPr/>
          </p:nvSpPr>
          <p:spPr>
            <a:xfrm>
              <a:off x="8351700" y="483491"/>
              <a:ext cx="192787" cy="146398"/>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4"/>
            <p:cNvSpPr/>
            <p:nvPr/>
          </p:nvSpPr>
          <p:spPr>
            <a:xfrm>
              <a:off x="8820126" y="-305811"/>
              <a:ext cx="86239" cy="249176"/>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4"/>
            <p:cNvSpPr/>
            <p:nvPr/>
          </p:nvSpPr>
          <p:spPr>
            <a:xfrm>
              <a:off x="9343404" y="-182877"/>
              <a:ext cx="125473" cy="171708"/>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4"/>
            <p:cNvSpPr/>
            <p:nvPr/>
          </p:nvSpPr>
          <p:spPr>
            <a:xfrm>
              <a:off x="8241997" y="684202"/>
              <a:ext cx="213173" cy="114626"/>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4"/>
            <p:cNvSpPr/>
            <p:nvPr/>
          </p:nvSpPr>
          <p:spPr>
            <a:xfrm>
              <a:off x="8625878" y="440872"/>
              <a:ext cx="131704" cy="177785"/>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4"/>
            <p:cNvSpPr/>
            <p:nvPr/>
          </p:nvSpPr>
          <p:spPr>
            <a:xfrm>
              <a:off x="8032055" y="1170091"/>
              <a:ext cx="153629" cy="15401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4"/>
            <p:cNvSpPr/>
            <p:nvPr/>
          </p:nvSpPr>
          <p:spPr>
            <a:xfrm>
              <a:off x="9030068" y="-496905"/>
              <a:ext cx="92547" cy="188094"/>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4"/>
            <p:cNvSpPr/>
            <p:nvPr/>
          </p:nvSpPr>
          <p:spPr>
            <a:xfrm>
              <a:off x="8970525" y="1257330"/>
              <a:ext cx="122319" cy="183863"/>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4"/>
            <p:cNvSpPr/>
            <p:nvPr/>
          </p:nvSpPr>
          <p:spPr>
            <a:xfrm>
              <a:off x="9623891" y="-204725"/>
              <a:ext cx="134781" cy="174785"/>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4"/>
            <p:cNvSpPr/>
            <p:nvPr/>
          </p:nvSpPr>
          <p:spPr>
            <a:xfrm>
              <a:off x="9404564" y="372635"/>
              <a:ext cx="97163" cy="169246"/>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4"/>
            <p:cNvSpPr/>
            <p:nvPr/>
          </p:nvSpPr>
          <p:spPr>
            <a:xfrm>
              <a:off x="8409628" y="131306"/>
              <a:ext cx="114472" cy="184940"/>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4"/>
            <p:cNvSpPr/>
            <p:nvPr/>
          </p:nvSpPr>
          <p:spPr>
            <a:xfrm>
              <a:off x="7623173" y="416485"/>
              <a:ext cx="197479" cy="128550"/>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4"/>
            <p:cNvSpPr/>
            <p:nvPr/>
          </p:nvSpPr>
          <p:spPr>
            <a:xfrm>
              <a:off x="8122987" y="209697"/>
              <a:ext cx="131627" cy="145782"/>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4"/>
            <p:cNvSpPr/>
            <p:nvPr/>
          </p:nvSpPr>
          <p:spPr>
            <a:xfrm>
              <a:off x="9033223" y="286012"/>
              <a:ext cx="69006" cy="226097"/>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4"/>
            <p:cNvSpPr/>
            <p:nvPr/>
          </p:nvSpPr>
          <p:spPr>
            <a:xfrm>
              <a:off x="9642662" y="544958"/>
              <a:ext cx="170862" cy="101932"/>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4"/>
            <p:cNvSpPr/>
            <p:nvPr/>
          </p:nvSpPr>
          <p:spPr>
            <a:xfrm>
              <a:off x="7637251" y="750207"/>
              <a:ext cx="183401"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4"/>
            <p:cNvSpPr/>
            <p:nvPr/>
          </p:nvSpPr>
          <p:spPr>
            <a:xfrm>
              <a:off x="8390857" y="-200801"/>
              <a:ext cx="90931" cy="199018"/>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4"/>
            <p:cNvSpPr/>
            <p:nvPr/>
          </p:nvSpPr>
          <p:spPr>
            <a:xfrm>
              <a:off x="8636802" y="1418344"/>
              <a:ext cx="98855" cy="19363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4"/>
            <p:cNvSpPr/>
            <p:nvPr/>
          </p:nvSpPr>
          <p:spPr>
            <a:xfrm>
              <a:off x="8455094" y="-532985"/>
              <a:ext cx="73699" cy="200633"/>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4"/>
            <p:cNvSpPr/>
            <p:nvPr/>
          </p:nvSpPr>
          <p:spPr>
            <a:xfrm>
              <a:off x="9026991" y="-163182"/>
              <a:ext cx="73699" cy="205326"/>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4"/>
            <p:cNvSpPr/>
            <p:nvPr/>
          </p:nvSpPr>
          <p:spPr>
            <a:xfrm>
              <a:off x="9714745" y="367942"/>
              <a:ext cx="141090" cy="128550"/>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4"/>
            <p:cNvSpPr/>
            <p:nvPr/>
          </p:nvSpPr>
          <p:spPr>
            <a:xfrm>
              <a:off x="7931816" y="493261"/>
              <a:ext cx="177093" cy="106625"/>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4"/>
            <p:cNvSpPr/>
            <p:nvPr/>
          </p:nvSpPr>
          <p:spPr>
            <a:xfrm>
              <a:off x="8906288" y="110688"/>
              <a:ext cx="67468" cy="20401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4"/>
            <p:cNvSpPr/>
            <p:nvPr/>
          </p:nvSpPr>
          <p:spPr>
            <a:xfrm>
              <a:off x="7869118" y="248855"/>
              <a:ext cx="170862" cy="139474"/>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4"/>
            <p:cNvSpPr/>
            <p:nvPr/>
          </p:nvSpPr>
          <p:spPr>
            <a:xfrm>
              <a:off x="7931816" y="651506"/>
              <a:ext cx="172400" cy="98778"/>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4"/>
            <p:cNvSpPr/>
            <p:nvPr/>
          </p:nvSpPr>
          <p:spPr>
            <a:xfrm>
              <a:off x="8785662" y="969381"/>
              <a:ext cx="95701" cy="134397"/>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4"/>
            <p:cNvSpPr/>
            <p:nvPr/>
          </p:nvSpPr>
          <p:spPr>
            <a:xfrm>
              <a:off x="9775828" y="-34709"/>
              <a:ext cx="97240" cy="161399"/>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4"/>
            <p:cNvSpPr/>
            <p:nvPr/>
          </p:nvSpPr>
          <p:spPr>
            <a:xfrm>
              <a:off x="8469172" y="828522"/>
              <a:ext cx="156783"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4"/>
            <p:cNvSpPr/>
            <p:nvPr/>
          </p:nvSpPr>
          <p:spPr>
            <a:xfrm>
              <a:off x="9475032" y="842600"/>
              <a:ext cx="150475"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4"/>
            <p:cNvSpPr/>
            <p:nvPr/>
          </p:nvSpPr>
          <p:spPr>
            <a:xfrm>
              <a:off x="8596106" y="147922"/>
              <a:ext cx="105009" cy="157399"/>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4"/>
            <p:cNvSpPr/>
            <p:nvPr/>
          </p:nvSpPr>
          <p:spPr>
            <a:xfrm>
              <a:off x="8488020" y="1255484"/>
              <a:ext cx="81546" cy="135551"/>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4"/>
            <p:cNvSpPr/>
            <p:nvPr/>
          </p:nvSpPr>
          <p:spPr>
            <a:xfrm>
              <a:off x="7851885" y="-38787"/>
              <a:ext cx="141090" cy="143551"/>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4"/>
            <p:cNvSpPr/>
            <p:nvPr/>
          </p:nvSpPr>
          <p:spPr>
            <a:xfrm>
              <a:off x="9233779" y="1192863"/>
              <a:ext cx="111318" cy="138243"/>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4"/>
            <p:cNvSpPr/>
            <p:nvPr/>
          </p:nvSpPr>
          <p:spPr>
            <a:xfrm>
              <a:off x="8282770" y="1167860"/>
              <a:ext cx="94085" cy="104086"/>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4"/>
            <p:cNvSpPr/>
            <p:nvPr/>
          </p:nvSpPr>
          <p:spPr>
            <a:xfrm>
              <a:off x="9550269" y="170463"/>
              <a:ext cx="62698" cy="167784"/>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4"/>
            <p:cNvSpPr/>
            <p:nvPr/>
          </p:nvSpPr>
          <p:spPr>
            <a:xfrm>
              <a:off x="9453106" y="-14400"/>
              <a:ext cx="94085" cy="144244"/>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4"/>
            <p:cNvSpPr/>
            <p:nvPr/>
          </p:nvSpPr>
          <p:spPr>
            <a:xfrm>
              <a:off x="9490725" y="-460902"/>
              <a:ext cx="73699" cy="167707"/>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4"/>
            <p:cNvSpPr/>
            <p:nvPr/>
          </p:nvSpPr>
          <p:spPr>
            <a:xfrm>
              <a:off x="9241626" y="575269"/>
              <a:ext cx="70545" cy="142321"/>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4"/>
            <p:cNvSpPr/>
            <p:nvPr/>
          </p:nvSpPr>
          <p:spPr>
            <a:xfrm>
              <a:off x="9449952" y="698049"/>
              <a:ext cx="147398" cy="86700"/>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4"/>
            <p:cNvSpPr/>
            <p:nvPr/>
          </p:nvSpPr>
          <p:spPr>
            <a:xfrm>
              <a:off x="8234228" y="-135026"/>
              <a:ext cx="51774" cy="177170"/>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4"/>
            <p:cNvSpPr/>
            <p:nvPr/>
          </p:nvSpPr>
          <p:spPr>
            <a:xfrm>
              <a:off x="9233779" y="-401358"/>
              <a:ext cx="78392" cy="180709"/>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4"/>
            <p:cNvSpPr/>
            <p:nvPr/>
          </p:nvSpPr>
          <p:spPr>
            <a:xfrm>
              <a:off x="9252550" y="927762"/>
              <a:ext cx="119165" cy="121780"/>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4"/>
            <p:cNvSpPr/>
            <p:nvPr/>
          </p:nvSpPr>
          <p:spPr>
            <a:xfrm>
              <a:off x="8582028" y="-216495"/>
              <a:ext cx="70545" cy="158322"/>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4"/>
            <p:cNvSpPr/>
            <p:nvPr/>
          </p:nvSpPr>
          <p:spPr>
            <a:xfrm>
              <a:off x="9094305" y="1065082"/>
              <a:ext cx="109779" cy="103471"/>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4"/>
            <p:cNvSpPr/>
            <p:nvPr/>
          </p:nvSpPr>
          <p:spPr>
            <a:xfrm>
              <a:off x="8539717" y="1025925"/>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4"/>
            <p:cNvSpPr/>
            <p:nvPr/>
          </p:nvSpPr>
          <p:spPr>
            <a:xfrm>
              <a:off x="8685422" y="-511060"/>
              <a:ext cx="54928" cy="158322"/>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4"/>
            <p:cNvSpPr/>
            <p:nvPr/>
          </p:nvSpPr>
          <p:spPr>
            <a:xfrm>
              <a:off x="7938047" y="991460"/>
              <a:ext cx="150475"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4"/>
            <p:cNvSpPr/>
            <p:nvPr/>
          </p:nvSpPr>
          <p:spPr>
            <a:xfrm>
              <a:off x="8838974" y="1170091"/>
              <a:ext cx="65852" cy="144167"/>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4"/>
            <p:cNvSpPr/>
            <p:nvPr/>
          </p:nvSpPr>
          <p:spPr>
            <a:xfrm>
              <a:off x="8856207" y="803443"/>
              <a:ext cx="81546" cy="98778"/>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4"/>
            <p:cNvSpPr/>
            <p:nvPr/>
          </p:nvSpPr>
          <p:spPr>
            <a:xfrm>
              <a:off x="9034761" y="651506"/>
              <a:ext cx="83161" cy="116164"/>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4"/>
            <p:cNvSpPr/>
            <p:nvPr/>
          </p:nvSpPr>
          <p:spPr>
            <a:xfrm>
              <a:off x="8868746" y="425871"/>
              <a:ext cx="61159" cy="141090"/>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4"/>
            <p:cNvSpPr/>
            <p:nvPr/>
          </p:nvSpPr>
          <p:spPr>
            <a:xfrm>
              <a:off x="8661881" y="698510"/>
              <a:ext cx="106625"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4"/>
            <p:cNvSpPr/>
            <p:nvPr/>
          </p:nvSpPr>
          <p:spPr>
            <a:xfrm>
              <a:off x="8357931" y="975458"/>
              <a:ext cx="98778" cy="75622"/>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4"/>
            <p:cNvSpPr/>
            <p:nvPr/>
          </p:nvSpPr>
          <p:spPr>
            <a:xfrm>
              <a:off x="9241626" y="79301"/>
              <a:ext cx="73699" cy="124165"/>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4"/>
            <p:cNvSpPr/>
            <p:nvPr/>
          </p:nvSpPr>
          <p:spPr>
            <a:xfrm>
              <a:off x="7759493" y="1212403"/>
              <a:ext cx="111318"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4"/>
            <p:cNvSpPr/>
            <p:nvPr/>
          </p:nvSpPr>
          <p:spPr>
            <a:xfrm>
              <a:off x="9581580" y="725513"/>
              <a:ext cx="159861" cy="74699"/>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4"/>
            <p:cNvSpPr/>
            <p:nvPr/>
          </p:nvSpPr>
          <p:spPr>
            <a:xfrm>
              <a:off x="9702206" y="192465"/>
              <a:ext cx="48620" cy="123780"/>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4"/>
            <p:cNvSpPr/>
            <p:nvPr/>
          </p:nvSpPr>
          <p:spPr>
            <a:xfrm>
              <a:off x="8116678" y="875526"/>
              <a:ext cx="95624" cy="53312"/>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4"/>
            <p:cNvSpPr/>
            <p:nvPr/>
          </p:nvSpPr>
          <p:spPr>
            <a:xfrm>
              <a:off x="9144463" y="928762"/>
              <a:ext cx="72160" cy="98778"/>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4"/>
            <p:cNvSpPr/>
            <p:nvPr/>
          </p:nvSpPr>
          <p:spPr>
            <a:xfrm>
              <a:off x="9070841" y="814444"/>
              <a:ext cx="65852"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4"/>
            <p:cNvSpPr/>
            <p:nvPr/>
          </p:nvSpPr>
          <p:spPr>
            <a:xfrm>
              <a:off x="9098998" y="-480365"/>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4"/>
            <p:cNvSpPr/>
            <p:nvPr/>
          </p:nvSpPr>
          <p:spPr>
            <a:xfrm>
              <a:off x="8437861" y="764286"/>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4"/>
            <p:cNvSpPr/>
            <p:nvPr/>
          </p:nvSpPr>
          <p:spPr>
            <a:xfrm>
              <a:off x="9086458" y="1403497"/>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4"/>
            <p:cNvSpPr/>
            <p:nvPr/>
          </p:nvSpPr>
          <p:spPr>
            <a:xfrm>
              <a:off x="8475480" y="-117794"/>
              <a:ext cx="9462" cy="20463"/>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4"/>
            <p:cNvSpPr/>
            <p:nvPr/>
          </p:nvSpPr>
          <p:spPr>
            <a:xfrm>
              <a:off x="8567873" y="1369032"/>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4"/>
            <p:cNvSpPr/>
            <p:nvPr/>
          </p:nvSpPr>
          <p:spPr>
            <a:xfrm>
              <a:off x="9197699" y="1148166"/>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4"/>
            <p:cNvSpPr/>
            <p:nvPr/>
          </p:nvSpPr>
          <p:spPr>
            <a:xfrm>
              <a:off x="8921982" y="308398"/>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4"/>
            <p:cNvSpPr/>
            <p:nvPr/>
          </p:nvSpPr>
          <p:spPr>
            <a:xfrm>
              <a:off x="8566334" y="1353339"/>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4"/>
            <p:cNvSpPr/>
            <p:nvPr/>
          </p:nvSpPr>
          <p:spPr>
            <a:xfrm>
              <a:off x="8057135" y="518340"/>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4"/>
            <p:cNvSpPr/>
            <p:nvPr/>
          </p:nvSpPr>
          <p:spPr>
            <a:xfrm>
              <a:off x="9735132" y="180849"/>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4"/>
            <p:cNvSpPr/>
            <p:nvPr/>
          </p:nvSpPr>
          <p:spPr>
            <a:xfrm>
              <a:off x="9597273" y="327169"/>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4"/>
            <p:cNvSpPr/>
            <p:nvPr/>
          </p:nvSpPr>
          <p:spPr>
            <a:xfrm>
              <a:off x="8516176" y="247239"/>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4"/>
            <p:cNvSpPr/>
            <p:nvPr/>
          </p:nvSpPr>
          <p:spPr>
            <a:xfrm>
              <a:off x="9098998" y="1406651"/>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4"/>
            <p:cNvSpPr/>
            <p:nvPr/>
          </p:nvSpPr>
          <p:spPr>
            <a:xfrm>
              <a:off x="9102152" y="441564"/>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4"/>
            <p:cNvSpPr/>
            <p:nvPr/>
          </p:nvSpPr>
          <p:spPr>
            <a:xfrm>
              <a:off x="8765275" y="764055"/>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4"/>
            <p:cNvSpPr/>
            <p:nvPr/>
          </p:nvSpPr>
          <p:spPr>
            <a:xfrm>
              <a:off x="8436323" y="731360"/>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4"/>
            <p:cNvSpPr/>
            <p:nvPr/>
          </p:nvSpPr>
          <p:spPr>
            <a:xfrm>
              <a:off x="9321479" y="1281332"/>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4"/>
            <p:cNvSpPr/>
            <p:nvPr/>
          </p:nvSpPr>
          <p:spPr>
            <a:xfrm>
              <a:off x="8882824" y="1069159"/>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4"/>
            <p:cNvSpPr/>
            <p:nvPr/>
          </p:nvSpPr>
          <p:spPr>
            <a:xfrm>
              <a:off x="9807215" y="432179"/>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4"/>
            <p:cNvSpPr/>
            <p:nvPr/>
          </p:nvSpPr>
          <p:spPr>
            <a:xfrm>
              <a:off x="8491097" y="-62558"/>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4"/>
            <p:cNvSpPr/>
            <p:nvPr/>
          </p:nvSpPr>
          <p:spPr>
            <a:xfrm>
              <a:off x="8723041" y="711050"/>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4"/>
            <p:cNvSpPr/>
            <p:nvPr/>
          </p:nvSpPr>
          <p:spPr>
            <a:xfrm>
              <a:off x="9308940" y="659353"/>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4"/>
            <p:cNvSpPr/>
            <p:nvPr/>
          </p:nvSpPr>
          <p:spPr>
            <a:xfrm>
              <a:off x="8755890" y="560652"/>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4"/>
            <p:cNvSpPr/>
            <p:nvPr/>
          </p:nvSpPr>
          <p:spPr>
            <a:xfrm>
              <a:off x="8679114" y="308398"/>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4"/>
            <p:cNvSpPr/>
            <p:nvPr/>
          </p:nvSpPr>
          <p:spPr>
            <a:xfrm>
              <a:off x="9559655" y="729821"/>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4"/>
            <p:cNvSpPr/>
            <p:nvPr/>
          </p:nvSpPr>
          <p:spPr>
            <a:xfrm>
              <a:off x="9539268" y="-19708"/>
              <a:ext cx="4770" cy="3847"/>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4"/>
            <p:cNvSpPr/>
            <p:nvPr/>
          </p:nvSpPr>
          <p:spPr>
            <a:xfrm>
              <a:off x="8486404" y="-50403"/>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4"/>
            <p:cNvSpPr/>
            <p:nvPr/>
          </p:nvSpPr>
          <p:spPr>
            <a:xfrm>
              <a:off x="8716732" y="1525739"/>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4"/>
            <p:cNvSpPr/>
            <p:nvPr/>
          </p:nvSpPr>
          <p:spPr>
            <a:xfrm>
              <a:off x="9663048" y="-37863"/>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4"/>
            <p:cNvSpPr/>
            <p:nvPr/>
          </p:nvSpPr>
          <p:spPr>
            <a:xfrm>
              <a:off x="9484417" y="517648"/>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4"/>
            <p:cNvSpPr/>
            <p:nvPr/>
          </p:nvSpPr>
          <p:spPr>
            <a:xfrm>
              <a:off x="8831127" y="-77021"/>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4"/>
            <p:cNvSpPr/>
            <p:nvPr/>
          </p:nvSpPr>
          <p:spPr>
            <a:xfrm>
              <a:off x="8423783" y="732975"/>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4"/>
            <p:cNvSpPr/>
            <p:nvPr/>
          </p:nvSpPr>
          <p:spPr>
            <a:xfrm>
              <a:off x="9351251" y="1317335"/>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4"/>
            <p:cNvSpPr/>
            <p:nvPr/>
          </p:nvSpPr>
          <p:spPr>
            <a:xfrm>
              <a:off x="7696795" y="441564"/>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4"/>
            <p:cNvSpPr/>
            <p:nvPr/>
          </p:nvSpPr>
          <p:spPr>
            <a:xfrm>
              <a:off x="9067687" y="1346107"/>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4"/>
            <p:cNvSpPr/>
            <p:nvPr/>
          </p:nvSpPr>
          <p:spPr>
            <a:xfrm>
              <a:off x="8979987" y="1337029"/>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4"/>
            <p:cNvSpPr/>
            <p:nvPr/>
          </p:nvSpPr>
          <p:spPr>
            <a:xfrm>
              <a:off x="8365778" y="1249945"/>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4"/>
            <p:cNvSpPr/>
            <p:nvPr/>
          </p:nvSpPr>
          <p:spPr>
            <a:xfrm>
              <a:off x="9489110" y="507339"/>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4"/>
            <p:cNvSpPr/>
            <p:nvPr/>
          </p:nvSpPr>
          <p:spPr>
            <a:xfrm>
              <a:off x="9597273" y="336555"/>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4"/>
            <p:cNvSpPr/>
            <p:nvPr/>
          </p:nvSpPr>
          <p:spPr>
            <a:xfrm>
              <a:off x="8715194" y="474413"/>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4"/>
            <p:cNvSpPr/>
            <p:nvPr/>
          </p:nvSpPr>
          <p:spPr>
            <a:xfrm>
              <a:off x="9061456" y="-305811"/>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4"/>
            <p:cNvSpPr/>
            <p:nvPr/>
          </p:nvSpPr>
          <p:spPr>
            <a:xfrm>
              <a:off x="9777443" y="476952"/>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4"/>
            <p:cNvSpPr/>
            <p:nvPr/>
          </p:nvSpPr>
          <p:spPr>
            <a:xfrm>
              <a:off x="8887517" y="-103639"/>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4"/>
            <p:cNvSpPr/>
            <p:nvPr/>
          </p:nvSpPr>
          <p:spPr>
            <a:xfrm>
              <a:off x="9078688" y="504185"/>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4"/>
            <p:cNvSpPr/>
            <p:nvPr/>
          </p:nvSpPr>
          <p:spPr>
            <a:xfrm>
              <a:off x="9819755" y="117227"/>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4"/>
            <p:cNvSpPr/>
            <p:nvPr/>
          </p:nvSpPr>
          <p:spPr>
            <a:xfrm>
              <a:off x="9329326" y="1268793"/>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4"/>
            <p:cNvSpPr/>
            <p:nvPr/>
          </p:nvSpPr>
          <p:spPr>
            <a:xfrm>
              <a:off x="8090061" y="546343"/>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4"/>
            <p:cNvSpPr/>
            <p:nvPr/>
          </p:nvSpPr>
          <p:spPr>
            <a:xfrm>
              <a:off x="9056686" y="496415"/>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4"/>
            <p:cNvSpPr/>
            <p:nvPr/>
          </p:nvSpPr>
          <p:spPr>
            <a:xfrm>
              <a:off x="9095920" y="476029"/>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4"/>
            <p:cNvSpPr/>
            <p:nvPr/>
          </p:nvSpPr>
          <p:spPr>
            <a:xfrm>
              <a:off x="8621185" y="-54173"/>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4"/>
            <p:cNvSpPr/>
            <p:nvPr/>
          </p:nvSpPr>
          <p:spPr>
            <a:xfrm>
              <a:off x="9860451" y="-32401"/>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4"/>
            <p:cNvSpPr/>
            <p:nvPr/>
          </p:nvSpPr>
          <p:spPr>
            <a:xfrm>
              <a:off x="8624340" y="-55096"/>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4"/>
            <p:cNvSpPr/>
            <p:nvPr/>
          </p:nvSpPr>
          <p:spPr>
            <a:xfrm>
              <a:off x="8451939" y="1035310"/>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4"/>
            <p:cNvSpPr/>
            <p:nvPr/>
          </p:nvSpPr>
          <p:spPr>
            <a:xfrm>
              <a:off x="9081765" y="1416037"/>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4"/>
            <p:cNvSpPr/>
            <p:nvPr/>
          </p:nvSpPr>
          <p:spPr>
            <a:xfrm>
              <a:off x="9113153" y="759593"/>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4"/>
            <p:cNvSpPr/>
            <p:nvPr/>
          </p:nvSpPr>
          <p:spPr>
            <a:xfrm>
              <a:off x="7941201" y="992999"/>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4"/>
            <p:cNvSpPr/>
            <p:nvPr/>
          </p:nvSpPr>
          <p:spPr>
            <a:xfrm>
              <a:off x="9098305" y="-481673"/>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4"/>
            <p:cNvSpPr/>
            <p:nvPr/>
          </p:nvSpPr>
          <p:spPr>
            <a:xfrm>
              <a:off x="8279616" y="10679"/>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4"/>
            <p:cNvSpPr/>
            <p:nvPr/>
          </p:nvSpPr>
          <p:spPr>
            <a:xfrm>
              <a:off x="8472326" y="297397"/>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4"/>
            <p:cNvSpPr/>
            <p:nvPr/>
          </p:nvSpPr>
          <p:spPr>
            <a:xfrm>
              <a:off x="8509945" y="226930"/>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4"/>
            <p:cNvSpPr/>
            <p:nvPr/>
          </p:nvSpPr>
          <p:spPr>
            <a:xfrm>
              <a:off x="8636802" y="-66097"/>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4"/>
            <p:cNvSpPr/>
            <p:nvPr/>
          </p:nvSpPr>
          <p:spPr>
            <a:xfrm>
              <a:off x="9373176" y="-17477"/>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4"/>
            <p:cNvSpPr/>
            <p:nvPr/>
          </p:nvSpPr>
          <p:spPr>
            <a:xfrm>
              <a:off x="8541255" y="602886"/>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4"/>
            <p:cNvSpPr/>
            <p:nvPr/>
          </p:nvSpPr>
          <p:spPr>
            <a:xfrm>
              <a:off x="8273385" y="-86406"/>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4"/>
            <p:cNvSpPr/>
            <p:nvPr/>
          </p:nvSpPr>
          <p:spPr>
            <a:xfrm>
              <a:off x="8856207" y="825368"/>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4"/>
            <p:cNvSpPr/>
            <p:nvPr/>
          </p:nvSpPr>
          <p:spPr>
            <a:xfrm>
              <a:off x="8398704" y="706357"/>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4"/>
            <p:cNvSpPr/>
            <p:nvPr/>
          </p:nvSpPr>
          <p:spPr>
            <a:xfrm>
              <a:off x="8889056" y="808136"/>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4"/>
            <p:cNvSpPr/>
            <p:nvPr/>
          </p:nvSpPr>
          <p:spPr>
            <a:xfrm>
              <a:off x="8547563" y="602886"/>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4"/>
            <p:cNvSpPr/>
            <p:nvPr/>
          </p:nvSpPr>
          <p:spPr>
            <a:xfrm>
              <a:off x="9075534" y="510494"/>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4"/>
            <p:cNvSpPr/>
            <p:nvPr/>
          </p:nvSpPr>
          <p:spPr>
            <a:xfrm>
              <a:off x="9345020" y="1307950"/>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4"/>
            <p:cNvSpPr/>
            <p:nvPr/>
          </p:nvSpPr>
          <p:spPr>
            <a:xfrm>
              <a:off x="9562809" y="-398204"/>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4"/>
            <p:cNvSpPr/>
            <p:nvPr/>
          </p:nvSpPr>
          <p:spPr>
            <a:xfrm>
              <a:off x="9094305" y="-8092"/>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4"/>
            <p:cNvSpPr/>
            <p:nvPr/>
          </p:nvSpPr>
          <p:spPr>
            <a:xfrm>
              <a:off x="9109999" y="-453055"/>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4"/>
            <p:cNvSpPr/>
            <p:nvPr/>
          </p:nvSpPr>
          <p:spPr>
            <a:xfrm>
              <a:off x="9824448" y="-4937"/>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4"/>
            <p:cNvSpPr/>
            <p:nvPr/>
          </p:nvSpPr>
          <p:spPr>
            <a:xfrm>
              <a:off x="8502098" y="535957"/>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4"/>
            <p:cNvSpPr/>
            <p:nvPr/>
          </p:nvSpPr>
          <p:spPr>
            <a:xfrm>
              <a:off x="8716732" y="706357"/>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4"/>
            <p:cNvSpPr/>
            <p:nvPr/>
          </p:nvSpPr>
          <p:spPr>
            <a:xfrm>
              <a:off x="8516176" y="-412359"/>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4"/>
            <p:cNvSpPr/>
            <p:nvPr/>
          </p:nvSpPr>
          <p:spPr>
            <a:xfrm>
              <a:off x="8884363" y="1076083"/>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4"/>
            <p:cNvSpPr/>
            <p:nvPr/>
          </p:nvSpPr>
          <p:spPr>
            <a:xfrm>
              <a:off x="8469172" y="855140"/>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4"/>
            <p:cNvSpPr/>
            <p:nvPr/>
          </p:nvSpPr>
          <p:spPr>
            <a:xfrm>
              <a:off x="8719887" y="619503"/>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4"/>
            <p:cNvSpPr/>
            <p:nvPr/>
          </p:nvSpPr>
          <p:spPr>
            <a:xfrm>
              <a:off x="9490725" y="476029"/>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4"/>
            <p:cNvSpPr/>
            <p:nvPr/>
          </p:nvSpPr>
          <p:spPr>
            <a:xfrm>
              <a:off x="7648252" y="424717"/>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4"/>
            <p:cNvSpPr/>
            <p:nvPr/>
          </p:nvSpPr>
          <p:spPr>
            <a:xfrm>
              <a:off x="7663869" y="433717"/>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4"/>
            <p:cNvSpPr/>
            <p:nvPr/>
          </p:nvSpPr>
          <p:spPr>
            <a:xfrm>
              <a:off x="9736670" y="620119"/>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4"/>
            <p:cNvSpPr/>
            <p:nvPr/>
          </p:nvSpPr>
          <p:spPr>
            <a:xfrm>
              <a:off x="8838974" y="-74559"/>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4"/>
            <p:cNvSpPr/>
            <p:nvPr/>
          </p:nvSpPr>
          <p:spPr>
            <a:xfrm>
              <a:off x="9482878" y="126613"/>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4"/>
            <p:cNvSpPr/>
            <p:nvPr/>
          </p:nvSpPr>
          <p:spPr>
            <a:xfrm>
              <a:off x="9100613" y="1401958"/>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4"/>
            <p:cNvSpPr/>
            <p:nvPr/>
          </p:nvSpPr>
          <p:spPr>
            <a:xfrm>
              <a:off x="8516176" y="-464056"/>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4"/>
            <p:cNvSpPr/>
            <p:nvPr/>
          </p:nvSpPr>
          <p:spPr>
            <a:xfrm>
              <a:off x="8677575" y="565345"/>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4"/>
            <p:cNvSpPr/>
            <p:nvPr/>
          </p:nvSpPr>
          <p:spPr>
            <a:xfrm>
              <a:off x="9700667" y="649891"/>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4"/>
            <p:cNvSpPr/>
            <p:nvPr/>
          </p:nvSpPr>
          <p:spPr>
            <a:xfrm>
              <a:off x="8456632" y="1024386"/>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4"/>
            <p:cNvSpPr/>
            <p:nvPr/>
          </p:nvSpPr>
          <p:spPr>
            <a:xfrm>
              <a:off x="9822832" y="116227"/>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4"/>
            <p:cNvSpPr/>
            <p:nvPr/>
          </p:nvSpPr>
          <p:spPr>
            <a:xfrm>
              <a:off x="9070841" y="515186"/>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4"/>
            <p:cNvSpPr/>
            <p:nvPr/>
          </p:nvSpPr>
          <p:spPr>
            <a:xfrm>
              <a:off x="8158990" y="879527"/>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4"/>
            <p:cNvSpPr/>
            <p:nvPr/>
          </p:nvSpPr>
          <p:spPr>
            <a:xfrm>
              <a:off x="8713578" y="-354353"/>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4"/>
            <p:cNvSpPr/>
            <p:nvPr/>
          </p:nvSpPr>
          <p:spPr>
            <a:xfrm>
              <a:off x="8301541" y="1166322"/>
              <a:ext cx="2769"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4"/>
            <p:cNvSpPr/>
            <p:nvPr/>
          </p:nvSpPr>
          <p:spPr>
            <a:xfrm>
              <a:off x="8654111" y="198696"/>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4"/>
            <p:cNvSpPr/>
            <p:nvPr/>
          </p:nvSpPr>
          <p:spPr>
            <a:xfrm>
              <a:off x="8571027" y="1350261"/>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4"/>
            <p:cNvSpPr/>
            <p:nvPr/>
          </p:nvSpPr>
          <p:spPr>
            <a:xfrm>
              <a:off x="9080227" y="-308888"/>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4"/>
            <p:cNvSpPr/>
            <p:nvPr/>
          </p:nvSpPr>
          <p:spPr>
            <a:xfrm>
              <a:off x="8577335" y="1364340"/>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4"/>
            <p:cNvSpPr/>
            <p:nvPr/>
          </p:nvSpPr>
          <p:spPr>
            <a:xfrm>
              <a:off x="9097459" y="770517"/>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4"/>
            <p:cNvSpPr/>
            <p:nvPr/>
          </p:nvSpPr>
          <p:spPr>
            <a:xfrm>
              <a:off x="8649342" y="-106793"/>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4"/>
            <p:cNvSpPr/>
            <p:nvPr/>
          </p:nvSpPr>
          <p:spPr>
            <a:xfrm>
              <a:off x="9442105" y="-77021"/>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4"/>
            <p:cNvSpPr/>
            <p:nvPr/>
          </p:nvSpPr>
          <p:spPr>
            <a:xfrm>
              <a:off x="8655650" y="1455194"/>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4"/>
            <p:cNvSpPr/>
            <p:nvPr/>
          </p:nvSpPr>
          <p:spPr>
            <a:xfrm>
              <a:off x="9412334" y="-42556"/>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4"/>
            <p:cNvSpPr/>
            <p:nvPr/>
          </p:nvSpPr>
          <p:spPr>
            <a:xfrm>
              <a:off x="9144463" y="928147"/>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4"/>
            <p:cNvSpPr/>
            <p:nvPr/>
          </p:nvSpPr>
          <p:spPr>
            <a:xfrm>
              <a:off x="9098998" y="355403"/>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4"/>
            <p:cNvSpPr/>
            <p:nvPr/>
          </p:nvSpPr>
          <p:spPr>
            <a:xfrm>
              <a:off x="8737119" y="-421744"/>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4"/>
            <p:cNvSpPr/>
            <p:nvPr/>
          </p:nvSpPr>
          <p:spPr>
            <a:xfrm>
              <a:off x="8055596" y="1212403"/>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4"/>
            <p:cNvSpPr/>
            <p:nvPr/>
          </p:nvSpPr>
          <p:spPr>
            <a:xfrm>
              <a:off x="8643110" y="-60250"/>
              <a:ext cx="3231" cy="2769"/>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4"/>
            <p:cNvSpPr/>
            <p:nvPr/>
          </p:nvSpPr>
          <p:spPr>
            <a:xfrm>
              <a:off x="7870733" y="1213326"/>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4"/>
            <p:cNvSpPr/>
            <p:nvPr/>
          </p:nvSpPr>
          <p:spPr>
            <a:xfrm>
              <a:off x="7789264" y="486338"/>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4"/>
            <p:cNvSpPr/>
            <p:nvPr/>
          </p:nvSpPr>
          <p:spPr>
            <a:xfrm>
              <a:off x="9449952" y="535573"/>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4"/>
            <p:cNvSpPr/>
            <p:nvPr/>
          </p:nvSpPr>
          <p:spPr>
            <a:xfrm>
              <a:off x="8970525" y="281704"/>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4"/>
            <p:cNvSpPr/>
            <p:nvPr/>
          </p:nvSpPr>
          <p:spPr>
            <a:xfrm>
              <a:off x="8965832" y="281704"/>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4"/>
            <p:cNvSpPr/>
            <p:nvPr/>
          </p:nvSpPr>
          <p:spPr>
            <a:xfrm>
              <a:off x="8444170" y="-245"/>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4"/>
            <p:cNvSpPr/>
            <p:nvPr/>
          </p:nvSpPr>
          <p:spPr>
            <a:xfrm>
              <a:off x="9106845" y="407100"/>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4"/>
            <p:cNvSpPr/>
            <p:nvPr/>
          </p:nvSpPr>
          <p:spPr>
            <a:xfrm>
              <a:off x="9106845" y="408638"/>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4"/>
            <p:cNvSpPr/>
            <p:nvPr/>
          </p:nvSpPr>
          <p:spPr>
            <a:xfrm>
              <a:off x="8947061" y="317784"/>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4"/>
            <p:cNvSpPr/>
            <p:nvPr/>
          </p:nvSpPr>
          <p:spPr>
            <a:xfrm>
              <a:off x="8241997" y="-80175"/>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4"/>
            <p:cNvSpPr/>
            <p:nvPr/>
          </p:nvSpPr>
          <p:spPr>
            <a:xfrm>
              <a:off x="9100613" y="439949"/>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4"/>
            <p:cNvSpPr/>
            <p:nvPr/>
          </p:nvSpPr>
          <p:spPr>
            <a:xfrm>
              <a:off x="8663497" y="197158"/>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4"/>
            <p:cNvSpPr/>
            <p:nvPr/>
          </p:nvSpPr>
          <p:spPr>
            <a:xfrm>
              <a:off x="8287463" y="-7245"/>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4"/>
            <p:cNvSpPr/>
            <p:nvPr/>
          </p:nvSpPr>
          <p:spPr>
            <a:xfrm>
              <a:off x="8289002" y="-1860"/>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4"/>
            <p:cNvSpPr/>
            <p:nvPr/>
          </p:nvSpPr>
          <p:spPr>
            <a:xfrm>
              <a:off x="8289002" y="1294"/>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4"/>
            <p:cNvSpPr/>
            <p:nvPr/>
          </p:nvSpPr>
          <p:spPr>
            <a:xfrm>
              <a:off x="9075534" y="504185"/>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4"/>
            <p:cNvSpPr/>
            <p:nvPr/>
          </p:nvSpPr>
          <p:spPr>
            <a:xfrm>
              <a:off x="9312094" y="653045"/>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4"/>
            <p:cNvSpPr/>
            <p:nvPr/>
          </p:nvSpPr>
          <p:spPr>
            <a:xfrm>
              <a:off x="9312094" y="654583"/>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4"/>
            <p:cNvSpPr/>
            <p:nvPr/>
          </p:nvSpPr>
          <p:spPr>
            <a:xfrm>
              <a:off x="8466095" y="153231"/>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4"/>
            <p:cNvSpPr/>
            <p:nvPr/>
          </p:nvSpPr>
          <p:spPr>
            <a:xfrm>
              <a:off x="9047301" y="502647"/>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4"/>
            <p:cNvSpPr/>
            <p:nvPr/>
          </p:nvSpPr>
          <p:spPr>
            <a:xfrm>
              <a:off x="9304247" y="663353"/>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4"/>
            <p:cNvSpPr/>
            <p:nvPr/>
          </p:nvSpPr>
          <p:spPr>
            <a:xfrm>
              <a:off x="8254537" y="42067"/>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4"/>
            <p:cNvSpPr/>
            <p:nvPr/>
          </p:nvSpPr>
          <p:spPr>
            <a:xfrm>
              <a:off x="8690115" y="309937"/>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4"/>
            <p:cNvSpPr/>
            <p:nvPr/>
          </p:nvSpPr>
          <p:spPr>
            <a:xfrm>
              <a:off x="8657189" y="303706"/>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4"/>
            <p:cNvSpPr/>
            <p:nvPr/>
          </p:nvSpPr>
          <p:spPr>
            <a:xfrm>
              <a:off x="8660343" y="306783"/>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4"/>
            <p:cNvSpPr/>
            <p:nvPr/>
          </p:nvSpPr>
          <p:spPr>
            <a:xfrm>
              <a:off x="9291707" y="704742"/>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4"/>
            <p:cNvSpPr/>
            <p:nvPr/>
          </p:nvSpPr>
          <p:spPr>
            <a:xfrm>
              <a:off x="8519330" y="244162"/>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4"/>
            <p:cNvSpPr/>
            <p:nvPr/>
          </p:nvSpPr>
          <p:spPr>
            <a:xfrm>
              <a:off x="8514637" y="244162"/>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4"/>
            <p:cNvSpPr/>
            <p:nvPr/>
          </p:nvSpPr>
          <p:spPr>
            <a:xfrm>
              <a:off x="9559655" y="-440515"/>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4"/>
            <p:cNvSpPr/>
            <p:nvPr/>
          </p:nvSpPr>
          <p:spPr>
            <a:xfrm>
              <a:off x="9561193" y="-402050"/>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4"/>
            <p:cNvSpPr/>
            <p:nvPr/>
          </p:nvSpPr>
          <p:spPr>
            <a:xfrm>
              <a:off x="9564347" y="-388818"/>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4"/>
            <p:cNvSpPr/>
            <p:nvPr/>
          </p:nvSpPr>
          <p:spPr>
            <a:xfrm>
              <a:off x="9084919" y="681278"/>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4"/>
            <p:cNvSpPr/>
            <p:nvPr/>
          </p:nvSpPr>
          <p:spPr>
            <a:xfrm>
              <a:off x="9556500" y="-352815"/>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4"/>
            <p:cNvSpPr/>
            <p:nvPr/>
          </p:nvSpPr>
          <p:spPr>
            <a:xfrm>
              <a:off x="7913045" y="-10399"/>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4"/>
            <p:cNvSpPr/>
            <p:nvPr/>
          </p:nvSpPr>
          <p:spPr>
            <a:xfrm>
              <a:off x="9553346" y="-335583"/>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4"/>
            <p:cNvSpPr/>
            <p:nvPr/>
          </p:nvSpPr>
          <p:spPr>
            <a:xfrm>
              <a:off x="7961588" y="33528"/>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4"/>
            <p:cNvSpPr/>
            <p:nvPr/>
          </p:nvSpPr>
          <p:spPr>
            <a:xfrm>
              <a:off x="7966280" y="35759"/>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4"/>
            <p:cNvSpPr/>
            <p:nvPr/>
          </p:nvSpPr>
          <p:spPr>
            <a:xfrm>
              <a:off x="8729272" y="498339"/>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4"/>
            <p:cNvSpPr/>
            <p:nvPr/>
          </p:nvSpPr>
          <p:spPr>
            <a:xfrm>
              <a:off x="8666574" y="462797"/>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4"/>
            <p:cNvSpPr/>
            <p:nvPr/>
          </p:nvSpPr>
          <p:spPr>
            <a:xfrm>
              <a:off x="8729272" y="501108"/>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4"/>
            <p:cNvSpPr/>
            <p:nvPr/>
          </p:nvSpPr>
          <p:spPr>
            <a:xfrm>
              <a:off x="7992898" y="88994"/>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4"/>
            <p:cNvSpPr/>
            <p:nvPr/>
          </p:nvSpPr>
          <p:spPr>
            <a:xfrm>
              <a:off x="8212226" y="223775"/>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4"/>
            <p:cNvSpPr/>
            <p:nvPr/>
          </p:nvSpPr>
          <p:spPr>
            <a:xfrm>
              <a:off x="7988205" y="90610"/>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4"/>
            <p:cNvSpPr/>
            <p:nvPr/>
          </p:nvSpPr>
          <p:spPr>
            <a:xfrm>
              <a:off x="7989744" y="95302"/>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4"/>
            <p:cNvSpPr/>
            <p:nvPr/>
          </p:nvSpPr>
          <p:spPr>
            <a:xfrm>
              <a:off x="9495418" y="-302657"/>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4"/>
            <p:cNvSpPr/>
            <p:nvPr/>
          </p:nvSpPr>
          <p:spPr>
            <a:xfrm>
              <a:off x="9089612" y="-479672"/>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4"/>
            <p:cNvSpPr/>
            <p:nvPr/>
          </p:nvSpPr>
          <p:spPr>
            <a:xfrm>
              <a:off x="9863605" y="-1860"/>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4"/>
            <p:cNvSpPr/>
            <p:nvPr/>
          </p:nvSpPr>
          <p:spPr>
            <a:xfrm>
              <a:off x="9703744" y="-84868"/>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4"/>
            <p:cNvSpPr/>
            <p:nvPr/>
          </p:nvSpPr>
          <p:spPr>
            <a:xfrm>
              <a:off x="9699052" y="-83329"/>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4"/>
            <p:cNvSpPr/>
            <p:nvPr/>
          </p:nvSpPr>
          <p:spPr>
            <a:xfrm>
              <a:off x="9700667" y="-80175"/>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4"/>
            <p:cNvSpPr/>
            <p:nvPr/>
          </p:nvSpPr>
          <p:spPr>
            <a:xfrm>
              <a:off x="9699052" y="-73020"/>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4"/>
            <p:cNvSpPr/>
            <p:nvPr/>
          </p:nvSpPr>
          <p:spPr>
            <a:xfrm>
              <a:off x="8254537" y="311476"/>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4"/>
            <p:cNvSpPr/>
            <p:nvPr/>
          </p:nvSpPr>
          <p:spPr>
            <a:xfrm>
              <a:off x="9695974" y="-72328"/>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4"/>
            <p:cNvSpPr/>
            <p:nvPr/>
          </p:nvSpPr>
          <p:spPr>
            <a:xfrm>
              <a:off x="8718271" y="607579"/>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4"/>
            <p:cNvSpPr/>
            <p:nvPr/>
          </p:nvSpPr>
          <p:spPr>
            <a:xfrm>
              <a:off x="9692820" y="-69174"/>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4"/>
            <p:cNvSpPr/>
            <p:nvPr/>
          </p:nvSpPr>
          <p:spPr>
            <a:xfrm>
              <a:off x="9689666" y="-61404"/>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4"/>
            <p:cNvSpPr/>
            <p:nvPr/>
          </p:nvSpPr>
          <p:spPr>
            <a:xfrm>
              <a:off x="9680435" y="-58942"/>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4"/>
            <p:cNvSpPr/>
            <p:nvPr/>
          </p:nvSpPr>
          <p:spPr>
            <a:xfrm>
              <a:off x="8223227" y="349094"/>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4"/>
            <p:cNvSpPr/>
            <p:nvPr/>
          </p:nvSpPr>
          <p:spPr>
            <a:xfrm>
              <a:off x="8216918" y="355403"/>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4"/>
            <p:cNvSpPr/>
            <p:nvPr/>
          </p:nvSpPr>
          <p:spPr>
            <a:xfrm>
              <a:off x="8218534" y="358480"/>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4"/>
            <p:cNvSpPr/>
            <p:nvPr/>
          </p:nvSpPr>
          <p:spPr>
            <a:xfrm>
              <a:off x="8450401" y="499493"/>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4"/>
            <p:cNvSpPr/>
            <p:nvPr/>
          </p:nvSpPr>
          <p:spPr>
            <a:xfrm>
              <a:off x="9117846" y="-393511"/>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4"/>
            <p:cNvSpPr/>
            <p:nvPr/>
          </p:nvSpPr>
          <p:spPr>
            <a:xfrm>
              <a:off x="8497405" y="532419"/>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4"/>
            <p:cNvSpPr/>
            <p:nvPr/>
          </p:nvSpPr>
          <p:spPr>
            <a:xfrm>
              <a:off x="9147617" y="927223"/>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4"/>
            <p:cNvSpPr/>
            <p:nvPr/>
          </p:nvSpPr>
          <p:spPr>
            <a:xfrm>
              <a:off x="9656817" y="-31632"/>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4"/>
            <p:cNvSpPr/>
            <p:nvPr/>
          </p:nvSpPr>
          <p:spPr>
            <a:xfrm>
              <a:off x="9825986" y="112535"/>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4"/>
            <p:cNvSpPr/>
            <p:nvPr/>
          </p:nvSpPr>
          <p:spPr>
            <a:xfrm>
              <a:off x="8376779" y="485414"/>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4"/>
            <p:cNvSpPr/>
            <p:nvPr/>
          </p:nvSpPr>
          <p:spPr>
            <a:xfrm>
              <a:off x="8710501" y="695356"/>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4"/>
            <p:cNvSpPr/>
            <p:nvPr/>
          </p:nvSpPr>
          <p:spPr>
            <a:xfrm>
              <a:off x="8740273" y="715743"/>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4"/>
            <p:cNvSpPr/>
            <p:nvPr/>
          </p:nvSpPr>
          <p:spPr>
            <a:xfrm>
              <a:off x="9448414" y="-98946"/>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4"/>
            <p:cNvSpPr/>
            <p:nvPr/>
          </p:nvSpPr>
          <p:spPr>
            <a:xfrm>
              <a:off x="9067687" y="-316735"/>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4"/>
            <p:cNvSpPr/>
            <p:nvPr/>
          </p:nvSpPr>
          <p:spPr>
            <a:xfrm>
              <a:off x="9442105" y="-89560"/>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4"/>
            <p:cNvSpPr/>
            <p:nvPr/>
          </p:nvSpPr>
          <p:spPr>
            <a:xfrm>
              <a:off x="8539717" y="612349"/>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4"/>
            <p:cNvSpPr/>
            <p:nvPr/>
          </p:nvSpPr>
          <p:spPr>
            <a:xfrm>
              <a:off x="8926674" y="845755"/>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4"/>
            <p:cNvSpPr/>
            <p:nvPr/>
          </p:nvSpPr>
          <p:spPr>
            <a:xfrm>
              <a:off x="9059840" y="-313581"/>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4"/>
            <p:cNvSpPr/>
            <p:nvPr/>
          </p:nvSpPr>
          <p:spPr>
            <a:xfrm>
              <a:off x="9207161" y="1025925"/>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4"/>
            <p:cNvSpPr/>
            <p:nvPr/>
          </p:nvSpPr>
          <p:spPr>
            <a:xfrm>
              <a:off x="9064533" y="-312042"/>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4"/>
            <p:cNvSpPr/>
            <p:nvPr/>
          </p:nvSpPr>
          <p:spPr>
            <a:xfrm>
              <a:off x="9434336" y="-66097"/>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4"/>
            <p:cNvSpPr/>
            <p:nvPr/>
          </p:nvSpPr>
          <p:spPr>
            <a:xfrm>
              <a:off x="9424873" y="-55096"/>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4"/>
            <p:cNvSpPr/>
            <p:nvPr/>
          </p:nvSpPr>
          <p:spPr>
            <a:xfrm>
              <a:off x="9409256" y="-47249"/>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4"/>
            <p:cNvSpPr/>
            <p:nvPr/>
          </p:nvSpPr>
          <p:spPr>
            <a:xfrm>
              <a:off x="9410795" y="-40633"/>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4"/>
            <p:cNvSpPr/>
            <p:nvPr/>
          </p:nvSpPr>
          <p:spPr>
            <a:xfrm>
              <a:off x="8859284" y="828522"/>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4"/>
            <p:cNvSpPr/>
            <p:nvPr/>
          </p:nvSpPr>
          <p:spPr>
            <a:xfrm>
              <a:off x="8738658" y="-442054"/>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4"/>
            <p:cNvSpPr/>
            <p:nvPr/>
          </p:nvSpPr>
          <p:spPr>
            <a:xfrm>
              <a:off x="8893748" y="895913"/>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4"/>
            <p:cNvSpPr/>
            <p:nvPr/>
          </p:nvSpPr>
          <p:spPr>
            <a:xfrm>
              <a:off x="9368483" y="-33171"/>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4"/>
            <p:cNvSpPr/>
            <p:nvPr/>
          </p:nvSpPr>
          <p:spPr>
            <a:xfrm>
              <a:off x="8422168" y="711050"/>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4"/>
            <p:cNvSpPr/>
            <p:nvPr/>
          </p:nvSpPr>
          <p:spPr>
            <a:xfrm>
              <a:off x="9318402" y="1256253"/>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4"/>
            <p:cNvSpPr/>
            <p:nvPr/>
          </p:nvSpPr>
          <p:spPr>
            <a:xfrm>
              <a:off x="9371638" y="-25324"/>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4"/>
            <p:cNvSpPr/>
            <p:nvPr/>
          </p:nvSpPr>
          <p:spPr>
            <a:xfrm>
              <a:off x="9733516" y="192465"/>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4"/>
            <p:cNvSpPr/>
            <p:nvPr/>
          </p:nvSpPr>
          <p:spPr>
            <a:xfrm>
              <a:off x="8444170" y="732975"/>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4"/>
            <p:cNvSpPr/>
            <p:nvPr/>
          </p:nvSpPr>
          <p:spPr>
            <a:xfrm>
              <a:off x="9316786" y="1260946"/>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4"/>
            <p:cNvSpPr/>
            <p:nvPr/>
          </p:nvSpPr>
          <p:spPr>
            <a:xfrm>
              <a:off x="9351251" y="-28478"/>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4"/>
            <p:cNvSpPr/>
            <p:nvPr/>
          </p:nvSpPr>
          <p:spPr>
            <a:xfrm>
              <a:off x="8417475" y="731360"/>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4"/>
            <p:cNvSpPr/>
            <p:nvPr/>
          </p:nvSpPr>
          <p:spPr>
            <a:xfrm>
              <a:off x="8509945" y="-489750"/>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4"/>
            <p:cNvSpPr/>
            <p:nvPr/>
          </p:nvSpPr>
          <p:spPr>
            <a:xfrm>
              <a:off x="8719887" y="-354353"/>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4"/>
            <p:cNvSpPr/>
            <p:nvPr/>
          </p:nvSpPr>
          <p:spPr>
            <a:xfrm>
              <a:off x="8456632" y="761132"/>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4"/>
            <p:cNvSpPr/>
            <p:nvPr/>
          </p:nvSpPr>
          <p:spPr>
            <a:xfrm>
              <a:off x="8050903" y="518340"/>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4"/>
            <p:cNvSpPr/>
            <p:nvPr/>
          </p:nvSpPr>
          <p:spPr>
            <a:xfrm>
              <a:off x="8589875" y="845062"/>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4"/>
            <p:cNvSpPr/>
            <p:nvPr/>
          </p:nvSpPr>
          <p:spPr>
            <a:xfrm>
              <a:off x="9746056" y="281704"/>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4"/>
            <p:cNvSpPr/>
            <p:nvPr/>
          </p:nvSpPr>
          <p:spPr>
            <a:xfrm>
              <a:off x="9744517" y="289551"/>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4"/>
            <p:cNvSpPr/>
            <p:nvPr/>
          </p:nvSpPr>
          <p:spPr>
            <a:xfrm>
              <a:off x="9475032" y="129767"/>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4"/>
            <p:cNvSpPr/>
            <p:nvPr/>
          </p:nvSpPr>
          <p:spPr>
            <a:xfrm>
              <a:off x="8528716" y="-415436"/>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4"/>
            <p:cNvSpPr/>
            <p:nvPr/>
          </p:nvSpPr>
          <p:spPr>
            <a:xfrm>
              <a:off x="8522484" y="-413897"/>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4"/>
            <p:cNvSpPr/>
            <p:nvPr/>
          </p:nvSpPr>
          <p:spPr>
            <a:xfrm>
              <a:off x="9348097" y="1315797"/>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4"/>
            <p:cNvSpPr/>
            <p:nvPr/>
          </p:nvSpPr>
          <p:spPr>
            <a:xfrm>
              <a:off x="9719438" y="314630"/>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4"/>
            <p:cNvSpPr/>
            <p:nvPr/>
          </p:nvSpPr>
          <p:spPr>
            <a:xfrm>
              <a:off x="9821293" y="380405"/>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4"/>
            <p:cNvSpPr/>
            <p:nvPr/>
          </p:nvSpPr>
          <p:spPr>
            <a:xfrm>
              <a:off x="8527177" y="-397819"/>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4"/>
            <p:cNvSpPr/>
            <p:nvPr/>
          </p:nvSpPr>
          <p:spPr>
            <a:xfrm>
              <a:off x="8629032" y="897451"/>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4"/>
            <p:cNvSpPr/>
            <p:nvPr/>
          </p:nvSpPr>
          <p:spPr>
            <a:xfrm>
              <a:off x="8536562" y="844216"/>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4"/>
            <p:cNvSpPr/>
            <p:nvPr/>
          </p:nvSpPr>
          <p:spPr>
            <a:xfrm>
              <a:off x="9611351" y="262933"/>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4"/>
            <p:cNvSpPr/>
            <p:nvPr/>
          </p:nvSpPr>
          <p:spPr>
            <a:xfrm>
              <a:off x="9341866" y="1329875"/>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4"/>
            <p:cNvSpPr/>
            <p:nvPr/>
          </p:nvSpPr>
          <p:spPr>
            <a:xfrm>
              <a:off x="8622724" y="903760"/>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4"/>
            <p:cNvSpPr/>
            <p:nvPr/>
          </p:nvSpPr>
          <p:spPr>
            <a:xfrm>
              <a:off x="8516176" y="845755"/>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4"/>
            <p:cNvSpPr/>
            <p:nvPr/>
          </p:nvSpPr>
          <p:spPr>
            <a:xfrm>
              <a:off x="8879670" y="1068236"/>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4"/>
            <p:cNvSpPr/>
            <p:nvPr/>
          </p:nvSpPr>
          <p:spPr>
            <a:xfrm>
              <a:off x="9822832" y="422716"/>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4"/>
            <p:cNvSpPr/>
            <p:nvPr/>
          </p:nvSpPr>
          <p:spPr>
            <a:xfrm>
              <a:off x="8088522" y="599809"/>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4"/>
            <p:cNvSpPr/>
            <p:nvPr/>
          </p:nvSpPr>
          <p:spPr>
            <a:xfrm>
              <a:off x="8857745" y="1085468"/>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4"/>
            <p:cNvSpPr/>
            <p:nvPr/>
          </p:nvSpPr>
          <p:spPr>
            <a:xfrm>
              <a:off x="8472326" y="-341814"/>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4"/>
            <p:cNvSpPr/>
            <p:nvPr/>
          </p:nvSpPr>
          <p:spPr>
            <a:xfrm>
              <a:off x="9581580" y="328708"/>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4"/>
            <p:cNvSpPr/>
            <p:nvPr/>
          </p:nvSpPr>
          <p:spPr>
            <a:xfrm>
              <a:off x="9580041" y="338170"/>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4"/>
            <p:cNvSpPr/>
            <p:nvPr/>
          </p:nvSpPr>
          <p:spPr>
            <a:xfrm>
              <a:off x="9272936" y="192465"/>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4"/>
            <p:cNvSpPr/>
            <p:nvPr/>
          </p:nvSpPr>
          <p:spPr>
            <a:xfrm>
              <a:off x="7670177" y="438410"/>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4"/>
            <p:cNvSpPr/>
            <p:nvPr/>
          </p:nvSpPr>
          <p:spPr>
            <a:xfrm>
              <a:off x="7822114" y="530880"/>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4"/>
            <p:cNvSpPr/>
            <p:nvPr/>
          </p:nvSpPr>
          <p:spPr>
            <a:xfrm>
              <a:off x="7819036" y="533957"/>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4"/>
            <p:cNvSpPr/>
            <p:nvPr/>
          </p:nvSpPr>
          <p:spPr>
            <a:xfrm>
              <a:off x="8047749" y="671816"/>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4"/>
            <p:cNvSpPr/>
            <p:nvPr/>
          </p:nvSpPr>
          <p:spPr>
            <a:xfrm>
              <a:off x="8083752" y="695356"/>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4"/>
            <p:cNvSpPr/>
            <p:nvPr/>
          </p:nvSpPr>
          <p:spPr>
            <a:xfrm>
              <a:off x="9272936" y="195542"/>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4"/>
            <p:cNvSpPr/>
            <p:nvPr/>
          </p:nvSpPr>
          <p:spPr>
            <a:xfrm>
              <a:off x="7801804" y="548112"/>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4"/>
            <p:cNvSpPr/>
            <p:nvPr/>
          </p:nvSpPr>
          <p:spPr>
            <a:xfrm>
              <a:off x="9247857" y="201850"/>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4"/>
            <p:cNvSpPr/>
            <p:nvPr/>
          </p:nvSpPr>
          <p:spPr>
            <a:xfrm>
              <a:off x="8655650" y="1082314"/>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4"/>
            <p:cNvSpPr/>
            <p:nvPr/>
          </p:nvSpPr>
          <p:spPr>
            <a:xfrm>
              <a:off x="8657189" y="1085468"/>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4"/>
            <p:cNvSpPr/>
            <p:nvPr/>
          </p:nvSpPr>
          <p:spPr>
            <a:xfrm>
              <a:off x="9067687" y="1342415"/>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4"/>
            <p:cNvSpPr/>
            <p:nvPr/>
          </p:nvSpPr>
          <p:spPr>
            <a:xfrm>
              <a:off x="9454645" y="367942"/>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4"/>
            <p:cNvSpPr/>
            <p:nvPr/>
          </p:nvSpPr>
          <p:spPr>
            <a:xfrm>
              <a:off x="9453106" y="368789"/>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4"/>
            <p:cNvSpPr/>
            <p:nvPr/>
          </p:nvSpPr>
          <p:spPr>
            <a:xfrm>
              <a:off x="8643110" y="1093315"/>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4"/>
            <p:cNvSpPr/>
            <p:nvPr/>
          </p:nvSpPr>
          <p:spPr>
            <a:xfrm>
              <a:off x="9473493" y="394560"/>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4"/>
            <p:cNvSpPr/>
            <p:nvPr/>
          </p:nvSpPr>
          <p:spPr>
            <a:xfrm>
              <a:off x="9086458" y="1362801"/>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4"/>
            <p:cNvSpPr/>
            <p:nvPr/>
          </p:nvSpPr>
          <p:spPr>
            <a:xfrm>
              <a:off x="9086458" y="1367494"/>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4"/>
            <p:cNvSpPr/>
            <p:nvPr/>
          </p:nvSpPr>
          <p:spPr>
            <a:xfrm>
              <a:off x="8976833" y="1304796"/>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4"/>
            <p:cNvSpPr/>
            <p:nvPr/>
          </p:nvSpPr>
          <p:spPr>
            <a:xfrm>
              <a:off x="8624340" y="1099547"/>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4"/>
            <p:cNvSpPr/>
            <p:nvPr/>
          </p:nvSpPr>
          <p:spPr>
            <a:xfrm>
              <a:off x="9424873" y="385175"/>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4"/>
            <p:cNvSpPr/>
            <p:nvPr/>
          </p:nvSpPr>
          <p:spPr>
            <a:xfrm>
              <a:off x="9495418" y="427409"/>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4"/>
            <p:cNvSpPr/>
            <p:nvPr/>
          </p:nvSpPr>
          <p:spPr>
            <a:xfrm>
              <a:off x="9498572" y="430563"/>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4"/>
            <p:cNvSpPr/>
            <p:nvPr/>
          </p:nvSpPr>
          <p:spPr>
            <a:xfrm>
              <a:off x="9493802" y="433025"/>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4"/>
            <p:cNvSpPr/>
            <p:nvPr/>
          </p:nvSpPr>
          <p:spPr>
            <a:xfrm>
              <a:off x="9493802" y="435256"/>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4"/>
            <p:cNvSpPr/>
            <p:nvPr/>
          </p:nvSpPr>
          <p:spPr>
            <a:xfrm>
              <a:off x="9081765" y="1409805"/>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4"/>
            <p:cNvSpPr/>
            <p:nvPr/>
          </p:nvSpPr>
          <p:spPr>
            <a:xfrm>
              <a:off x="9103690" y="1423191"/>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4"/>
            <p:cNvSpPr/>
            <p:nvPr/>
          </p:nvSpPr>
          <p:spPr>
            <a:xfrm>
              <a:off x="9678742" y="548112"/>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4"/>
            <p:cNvSpPr/>
            <p:nvPr/>
          </p:nvSpPr>
          <p:spPr>
            <a:xfrm>
              <a:off x="8635264" y="-69174"/>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4"/>
            <p:cNvSpPr/>
            <p:nvPr/>
          </p:nvSpPr>
          <p:spPr>
            <a:xfrm>
              <a:off x="8638418" y="-62943"/>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4"/>
            <p:cNvSpPr/>
            <p:nvPr/>
          </p:nvSpPr>
          <p:spPr>
            <a:xfrm>
              <a:off x="9084919" y="1420729"/>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4"/>
            <p:cNvSpPr/>
            <p:nvPr/>
          </p:nvSpPr>
          <p:spPr>
            <a:xfrm>
              <a:off x="8419090" y="-188954"/>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4"/>
            <p:cNvSpPr/>
            <p:nvPr/>
          </p:nvSpPr>
          <p:spPr>
            <a:xfrm>
              <a:off x="9412334" y="411792"/>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4"/>
            <p:cNvSpPr/>
            <p:nvPr/>
          </p:nvSpPr>
          <p:spPr>
            <a:xfrm>
              <a:off x="8893748" y="1317335"/>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4"/>
            <p:cNvSpPr/>
            <p:nvPr/>
          </p:nvSpPr>
          <p:spPr>
            <a:xfrm>
              <a:off x="8893748" y="1318874"/>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4"/>
            <p:cNvSpPr/>
            <p:nvPr/>
          </p:nvSpPr>
          <p:spPr>
            <a:xfrm>
              <a:off x="9652047" y="559036"/>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4"/>
            <p:cNvSpPr/>
            <p:nvPr/>
          </p:nvSpPr>
          <p:spPr>
            <a:xfrm>
              <a:off x="8362624" y="1018078"/>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4"/>
            <p:cNvSpPr/>
            <p:nvPr/>
          </p:nvSpPr>
          <p:spPr>
            <a:xfrm>
              <a:off x="9760211" y="623273"/>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4"/>
            <p:cNvSpPr/>
            <p:nvPr/>
          </p:nvSpPr>
          <p:spPr>
            <a:xfrm>
              <a:off x="9495418" y="472875"/>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4"/>
            <p:cNvSpPr/>
            <p:nvPr/>
          </p:nvSpPr>
          <p:spPr>
            <a:xfrm>
              <a:off x="8375163" y="1215480"/>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4"/>
            <p:cNvSpPr/>
            <p:nvPr/>
          </p:nvSpPr>
          <p:spPr>
            <a:xfrm>
              <a:off x="8486404" y="1287563"/>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4"/>
            <p:cNvSpPr/>
            <p:nvPr/>
          </p:nvSpPr>
          <p:spPr>
            <a:xfrm>
              <a:off x="8486404" y="1292256"/>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4"/>
            <p:cNvSpPr/>
            <p:nvPr/>
          </p:nvSpPr>
          <p:spPr>
            <a:xfrm>
              <a:off x="8563180" y="1339260"/>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4"/>
            <p:cNvSpPr/>
            <p:nvPr/>
          </p:nvSpPr>
          <p:spPr>
            <a:xfrm>
              <a:off x="9492264" y="480722"/>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4"/>
            <p:cNvSpPr/>
            <p:nvPr/>
          </p:nvSpPr>
          <p:spPr>
            <a:xfrm>
              <a:off x="9720977" y="624812"/>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4"/>
            <p:cNvSpPr/>
            <p:nvPr/>
          </p:nvSpPr>
          <p:spPr>
            <a:xfrm>
              <a:off x="8467633" y="-124717"/>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4"/>
            <p:cNvSpPr/>
            <p:nvPr/>
          </p:nvSpPr>
          <p:spPr>
            <a:xfrm>
              <a:off x="8580413" y="1373725"/>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4"/>
            <p:cNvSpPr/>
            <p:nvPr/>
          </p:nvSpPr>
          <p:spPr>
            <a:xfrm>
              <a:off x="9722592" y="631120"/>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4"/>
            <p:cNvSpPr/>
            <p:nvPr/>
          </p:nvSpPr>
          <p:spPr>
            <a:xfrm>
              <a:off x="7952202" y="999307"/>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4"/>
            <p:cNvSpPr/>
            <p:nvPr/>
          </p:nvSpPr>
          <p:spPr>
            <a:xfrm>
              <a:off x="7945894" y="997691"/>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4"/>
            <p:cNvSpPr/>
            <p:nvPr/>
          </p:nvSpPr>
          <p:spPr>
            <a:xfrm>
              <a:off x="7936508" y="996153"/>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4"/>
            <p:cNvSpPr/>
            <p:nvPr/>
          </p:nvSpPr>
          <p:spPr>
            <a:xfrm>
              <a:off x="8362624" y="1265638"/>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4"/>
            <p:cNvSpPr/>
            <p:nvPr/>
          </p:nvSpPr>
          <p:spPr>
            <a:xfrm>
              <a:off x="9722592" y="632658"/>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4"/>
            <p:cNvSpPr/>
            <p:nvPr/>
          </p:nvSpPr>
          <p:spPr>
            <a:xfrm>
              <a:off x="8959601" y="178694"/>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4"/>
            <p:cNvSpPr/>
            <p:nvPr/>
          </p:nvSpPr>
          <p:spPr>
            <a:xfrm>
              <a:off x="8350161" y="1275024"/>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4"/>
            <p:cNvSpPr/>
            <p:nvPr/>
          </p:nvSpPr>
          <p:spPr>
            <a:xfrm>
              <a:off x="8652496" y="1464579"/>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4"/>
            <p:cNvSpPr/>
            <p:nvPr/>
          </p:nvSpPr>
          <p:spPr>
            <a:xfrm>
              <a:off x="8475480" y="-88022"/>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4"/>
            <p:cNvSpPr/>
            <p:nvPr/>
          </p:nvSpPr>
          <p:spPr>
            <a:xfrm>
              <a:off x="8151143" y="1231174"/>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4"/>
            <p:cNvSpPr/>
            <p:nvPr/>
          </p:nvSpPr>
          <p:spPr>
            <a:xfrm>
              <a:off x="8475480" y="-86406"/>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4"/>
            <p:cNvSpPr/>
            <p:nvPr/>
          </p:nvSpPr>
          <p:spPr>
            <a:xfrm>
              <a:off x="9702206" y="653045"/>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4"/>
            <p:cNvSpPr/>
            <p:nvPr/>
          </p:nvSpPr>
          <p:spPr>
            <a:xfrm>
              <a:off x="8492712" y="-67635"/>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4"/>
            <p:cNvSpPr/>
            <p:nvPr/>
          </p:nvSpPr>
          <p:spPr>
            <a:xfrm>
              <a:off x="8968986" y="219083"/>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4"/>
            <p:cNvSpPr/>
            <p:nvPr/>
          </p:nvSpPr>
          <p:spPr>
            <a:xfrm>
              <a:off x="8110447" y="1307950"/>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4"/>
            <p:cNvSpPr/>
            <p:nvPr/>
          </p:nvSpPr>
          <p:spPr>
            <a:xfrm>
              <a:off x="8090061" y="1317335"/>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4"/>
            <p:cNvSpPr/>
            <p:nvPr/>
          </p:nvSpPr>
          <p:spPr>
            <a:xfrm>
              <a:off x="7862886" y="1220173"/>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4"/>
            <p:cNvSpPr/>
            <p:nvPr/>
          </p:nvSpPr>
          <p:spPr>
            <a:xfrm>
              <a:off x="7829960" y="1218634"/>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4"/>
            <p:cNvSpPr/>
            <p:nvPr/>
          </p:nvSpPr>
          <p:spPr>
            <a:xfrm>
              <a:off x="8863977" y="1069082"/>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90" name="Google Shape;3290;p4"/>
          <p:cNvGrpSpPr/>
          <p:nvPr/>
        </p:nvGrpSpPr>
        <p:grpSpPr>
          <a:xfrm>
            <a:off x="9486127" y="4774029"/>
            <a:ext cx="4743475" cy="4644395"/>
            <a:chOff x="-2276280" y="935284"/>
            <a:chExt cx="3557606" cy="3483296"/>
          </a:xfrm>
        </p:grpSpPr>
        <p:sp>
          <p:nvSpPr>
            <p:cNvPr id="3291" name="Google Shape;3291;p4"/>
            <p:cNvSpPr/>
            <p:nvPr/>
          </p:nvSpPr>
          <p:spPr>
            <a:xfrm rot="-2200606">
              <a:off x="-1846142" y="1509763"/>
              <a:ext cx="2697329" cy="2334338"/>
            </a:xfrm>
            <a:custGeom>
              <a:avLst/>
              <a:gdLst/>
              <a:ahLst/>
              <a:cxnLst/>
              <a:rect l="l" t="t" r="r" b="b"/>
              <a:pathLst>
                <a:path w="30407" h="26315" extrusionOk="0">
                  <a:moveTo>
                    <a:pt x="10200" y="197"/>
                  </a:moveTo>
                  <a:lnTo>
                    <a:pt x="10200" y="197"/>
                  </a:lnTo>
                  <a:cubicBezTo>
                    <a:pt x="10199" y="197"/>
                    <a:pt x="10198" y="198"/>
                    <a:pt x="10197" y="199"/>
                  </a:cubicBezTo>
                  <a:lnTo>
                    <a:pt x="10221" y="199"/>
                  </a:lnTo>
                  <a:cubicBezTo>
                    <a:pt x="10214" y="199"/>
                    <a:pt x="10207" y="198"/>
                    <a:pt x="10200" y="197"/>
                  </a:cubicBezTo>
                  <a:close/>
                  <a:moveTo>
                    <a:pt x="10267" y="130"/>
                  </a:moveTo>
                  <a:cubicBezTo>
                    <a:pt x="10313" y="199"/>
                    <a:pt x="10360" y="246"/>
                    <a:pt x="10406" y="292"/>
                  </a:cubicBezTo>
                  <a:cubicBezTo>
                    <a:pt x="10360" y="338"/>
                    <a:pt x="10313" y="361"/>
                    <a:pt x="10267" y="408"/>
                  </a:cubicBezTo>
                  <a:cubicBezTo>
                    <a:pt x="10221" y="385"/>
                    <a:pt x="10174" y="385"/>
                    <a:pt x="10128" y="361"/>
                  </a:cubicBezTo>
                  <a:lnTo>
                    <a:pt x="10128" y="361"/>
                  </a:lnTo>
                  <a:cubicBezTo>
                    <a:pt x="10151" y="408"/>
                    <a:pt x="10174" y="431"/>
                    <a:pt x="10174" y="477"/>
                  </a:cubicBezTo>
                  <a:cubicBezTo>
                    <a:pt x="10168" y="484"/>
                    <a:pt x="10159" y="487"/>
                    <a:pt x="10149" y="487"/>
                  </a:cubicBezTo>
                  <a:cubicBezTo>
                    <a:pt x="10126" y="487"/>
                    <a:pt x="10098" y="471"/>
                    <a:pt x="10082" y="454"/>
                  </a:cubicBezTo>
                  <a:cubicBezTo>
                    <a:pt x="10082" y="431"/>
                    <a:pt x="10082" y="408"/>
                    <a:pt x="10082" y="385"/>
                  </a:cubicBezTo>
                  <a:cubicBezTo>
                    <a:pt x="10105" y="385"/>
                    <a:pt x="10105" y="385"/>
                    <a:pt x="10128" y="361"/>
                  </a:cubicBezTo>
                  <a:cubicBezTo>
                    <a:pt x="10128" y="338"/>
                    <a:pt x="10128" y="315"/>
                    <a:pt x="10105" y="269"/>
                  </a:cubicBezTo>
                  <a:cubicBezTo>
                    <a:pt x="10105" y="246"/>
                    <a:pt x="10082" y="222"/>
                    <a:pt x="10082" y="199"/>
                  </a:cubicBezTo>
                  <a:cubicBezTo>
                    <a:pt x="10097" y="184"/>
                    <a:pt x="10113" y="179"/>
                    <a:pt x="10128" y="179"/>
                  </a:cubicBezTo>
                  <a:cubicBezTo>
                    <a:pt x="10152" y="179"/>
                    <a:pt x="10176" y="191"/>
                    <a:pt x="10200" y="197"/>
                  </a:cubicBezTo>
                  <a:lnTo>
                    <a:pt x="10200" y="197"/>
                  </a:lnTo>
                  <a:cubicBezTo>
                    <a:pt x="10222" y="174"/>
                    <a:pt x="10245" y="152"/>
                    <a:pt x="10267" y="130"/>
                  </a:cubicBezTo>
                  <a:close/>
                  <a:moveTo>
                    <a:pt x="10290" y="686"/>
                  </a:moveTo>
                  <a:cubicBezTo>
                    <a:pt x="10313" y="709"/>
                    <a:pt x="10313" y="732"/>
                    <a:pt x="10313" y="732"/>
                  </a:cubicBezTo>
                  <a:cubicBezTo>
                    <a:pt x="10296" y="741"/>
                    <a:pt x="10286" y="746"/>
                    <a:pt x="10275" y="746"/>
                  </a:cubicBezTo>
                  <a:cubicBezTo>
                    <a:pt x="10258" y="746"/>
                    <a:pt x="10242" y="730"/>
                    <a:pt x="10197" y="686"/>
                  </a:cubicBezTo>
                  <a:close/>
                  <a:moveTo>
                    <a:pt x="9919" y="686"/>
                  </a:moveTo>
                  <a:cubicBezTo>
                    <a:pt x="9943" y="709"/>
                    <a:pt x="9943" y="709"/>
                    <a:pt x="9943" y="732"/>
                  </a:cubicBezTo>
                  <a:cubicBezTo>
                    <a:pt x="9919" y="755"/>
                    <a:pt x="9896" y="755"/>
                    <a:pt x="9873" y="755"/>
                  </a:cubicBezTo>
                  <a:cubicBezTo>
                    <a:pt x="9850" y="709"/>
                    <a:pt x="9873" y="709"/>
                    <a:pt x="9919" y="686"/>
                  </a:cubicBezTo>
                  <a:close/>
                  <a:moveTo>
                    <a:pt x="11217" y="671"/>
                  </a:moveTo>
                  <a:lnTo>
                    <a:pt x="11217" y="671"/>
                  </a:lnTo>
                  <a:cubicBezTo>
                    <a:pt x="11269" y="692"/>
                    <a:pt x="11292" y="717"/>
                    <a:pt x="11333" y="779"/>
                  </a:cubicBezTo>
                  <a:cubicBezTo>
                    <a:pt x="11287" y="779"/>
                    <a:pt x="11240" y="755"/>
                    <a:pt x="11217" y="755"/>
                  </a:cubicBezTo>
                  <a:lnTo>
                    <a:pt x="11217" y="671"/>
                  </a:lnTo>
                  <a:close/>
                  <a:moveTo>
                    <a:pt x="10777" y="871"/>
                  </a:moveTo>
                  <a:cubicBezTo>
                    <a:pt x="10823" y="894"/>
                    <a:pt x="10846" y="894"/>
                    <a:pt x="10800" y="964"/>
                  </a:cubicBezTo>
                  <a:cubicBezTo>
                    <a:pt x="10777" y="941"/>
                    <a:pt x="10754" y="941"/>
                    <a:pt x="10731" y="918"/>
                  </a:cubicBezTo>
                  <a:cubicBezTo>
                    <a:pt x="10754" y="894"/>
                    <a:pt x="10754" y="871"/>
                    <a:pt x="10777" y="871"/>
                  </a:cubicBezTo>
                  <a:close/>
                  <a:moveTo>
                    <a:pt x="11032" y="825"/>
                  </a:moveTo>
                  <a:cubicBezTo>
                    <a:pt x="11055" y="848"/>
                    <a:pt x="11078" y="894"/>
                    <a:pt x="11101" y="918"/>
                  </a:cubicBezTo>
                  <a:cubicBezTo>
                    <a:pt x="11125" y="987"/>
                    <a:pt x="11101" y="1010"/>
                    <a:pt x="11032" y="1033"/>
                  </a:cubicBezTo>
                  <a:cubicBezTo>
                    <a:pt x="11009" y="1010"/>
                    <a:pt x="10985" y="1010"/>
                    <a:pt x="10985" y="987"/>
                  </a:cubicBezTo>
                  <a:cubicBezTo>
                    <a:pt x="10985" y="918"/>
                    <a:pt x="10985" y="871"/>
                    <a:pt x="11009" y="825"/>
                  </a:cubicBezTo>
                  <a:close/>
                  <a:moveTo>
                    <a:pt x="11356" y="848"/>
                  </a:moveTo>
                  <a:cubicBezTo>
                    <a:pt x="11356" y="848"/>
                    <a:pt x="11379" y="848"/>
                    <a:pt x="11379" y="871"/>
                  </a:cubicBezTo>
                  <a:cubicBezTo>
                    <a:pt x="11333" y="941"/>
                    <a:pt x="11379" y="1010"/>
                    <a:pt x="11403" y="1080"/>
                  </a:cubicBezTo>
                  <a:cubicBezTo>
                    <a:pt x="11356" y="1080"/>
                    <a:pt x="11333" y="1057"/>
                    <a:pt x="11287" y="1033"/>
                  </a:cubicBezTo>
                  <a:lnTo>
                    <a:pt x="11194" y="1033"/>
                  </a:lnTo>
                  <a:cubicBezTo>
                    <a:pt x="11217" y="987"/>
                    <a:pt x="11217" y="941"/>
                    <a:pt x="11240" y="894"/>
                  </a:cubicBezTo>
                  <a:cubicBezTo>
                    <a:pt x="11287" y="894"/>
                    <a:pt x="11310" y="871"/>
                    <a:pt x="11356" y="848"/>
                  </a:cubicBezTo>
                  <a:close/>
                  <a:moveTo>
                    <a:pt x="10197" y="987"/>
                  </a:moveTo>
                  <a:cubicBezTo>
                    <a:pt x="10244" y="1033"/>
                    <a:pt x="10221" y="1057"/>
                    <a:pt x="10197" y="1103"/>
                  </a:cubicBezTo>
                  <a:cubicBezTo>
                    <a:pt x="10151" y="1057"/>
                    <a:pt x="10151" y="1057"/>
                    <a:pt x="10197" y="987"/>
                  </a:cubicBezTo>
                  <a:close/>
                  <a:moveTo>
                    <a:pt x="11495" y="1010"/>
                  </a:moveTo>
                  <a:cubicBezTo>
                    <a:pt x="11518" y="1033"/>
                    <a:pt x="11542" y="1080"/>
                    <a:pt x="11565" y="1103"/>
                  </a:cubicBezTo>
                  <a:cubicBezTo>
                    <a:pt x="11588" y="1103"/>
                    <a:pt x="11611" y="1080"/>
                    <a:pt x="11658" y="1080"/>
                  </a:cubicBezTo>
                  <a:cubicBezTo>
                    <a:pt x="11658" y="1103"/>
                    <a:pt x="11658" y="1126"/>
                    <a:pt x="11634" y="1149"/>
                  </a:cubicBezTo>
                  <a:cubicBezTo>
                    <a:pt x="11611" y="1173"/>
                    <a:pt x="11565" y="1173"/>
                    <a:pt x="11495" y="1173"/>
                  </a:cubicBezTo>
                  <a:cubicBezTo>
                    <a:pt x="11495" y="1103"/>
                    <a:pt x="11472" y="1057"/>
                    <a:pt x="11472" y="1010"/>
                  </a:cubicBezTo>
                  <a:close/>
                  <a:moveTo>
                    <a:pt x="9155" y="1219"/>
                  </a:moveTo>
                  <a:cubicBezTo>
                    <a:pt x="9155" y="1219"/>
                    <a:pt x="9178" y="1242"/>
                    <a:pt x="9201" y="1242"/>
                  </a:cubicBezTo>
                  <a:cubicBezTo>
                    <a:pt x="9178" y="1265"/>
                    <a:pt x="9155" y="1288"/>
                    <a:pt x="9131" y="1288"/>
                  </a:cubicBezTo>
                  <a:cubicBezTo>
                    <a:pt x="9108" y="1265"/>
                    <a:pt x="9131" y="1242"/>
                    <a:pt x="9155" y="1219"/>
                  </a:cubicBezTo>
                  <a:close/>
                  <a:moveTo>
                    <a:pt x="11228" y="1247"/>
                  </a:moveTo>
                  <a:cubicBezTo>
                    <a:pt x="11253" y="1247"/>
                    <a:pt x="11270" y="1285"/>
                    <a:pt x="11287" y="1335"/>
                  </a:cubicBezTo>
                  <a:lnTo>
                    <a:pt x="11194" y="1335"/>
                  </a:lnTo>
                  <a:lnTo>
                    <a:pt x="11194" y="1265"/>
                  </a:lnTo>
                  <a:cubicBezTo>
                    <a:pt x="11207" y="1252"/>
                    <a:pt x="11218" y="1247"/>
                    <a:pt x="11228" y="1247"/>
                  </a:cubicBezTo>
                  <a:close/>
                  <a:moveTo>
                    <a:pt x="10499" y="1103"/>
                  </a:moveTo>
                  <a:cubicBezTo>
                    <a:pt x="10522" y="1173"/>
                    <a:pt x="10545" y="1242"/>
                    <a:pt x="10545" y="1288"/>
                  </a:cubicBezTo>
                  <a:cubicBezTo>
                    <a:pt x="10545" y="1288"/>
                    <a:pt x="10522" y="1312"/>
                    <a:pt x="10522" y="1312"/>
                  </a:cubicBezTo>
                  <a:cubicBezTo>
                    <a:pt x="10509" y="1307"/>
                    <a:pt x="10496" y="1305"/>
                    <a:pt x="10484" y="1305"/>
                  </a:cubicBezTo>
                  <a:cubicBezTo>
                    <a:pt x="10435" y="1305"/>
                    <a:pt x="10397" y="1339"/>
                    <a:pt x="10360" y="1358"/>
                  </a:cubicBezTo>
                  <a:cubicBezTo>
                    <a:pt x="10360" y="1335"/>
                    <a:pt x="10360" y="1312"/>
                    <a:pt x="10360" y="1312"/>
                  </a:cubicBezTo>
                  <a:cubicBezTo>
                    <a:pt x="10406" y="1242"/>
                    <a:pt x="10452" y="1196"/>
                    <a:pt x="10499" y="1103"/>
                  </a:cubicBezTo>
                  <a:close/>
                  <a:moveTo>
                    <a:pt x="8761" y="1312"/>
                  </a:moveTo>
                  <a:cubicBezTo>
                    <a:pt x="8737" y="1358"/>
                    <a:pt x="8737" y="1381"/>
                    <a:pt x="8714" y="1404"/>
                  </a:cubicBezTo>
                  <a:cubicBezTo>
                    <a:pt x="8691" y="1358"/>
                    <a:pt x="8691" y="1335"/>
                    <a:pt x="8761" y="1312"/>
                  </a:cubicBezTo>
                  <a:close/>
                  <a:moveTo>
                    <a:pt x="11658" y="1335"/>
                  </a:moveTo>
                  <a:cubicBezTo>
                    <a:pt x="11727" y="1381"/>
                    <a:pt x="11727" y="1381"/>
                    <a:pt x="11658" y="1427"/>
                  </a:cubicBezTo>
                  <a:cubicBezTo>
                    <a:pt x="11658" y="1404"/>
                    <a:pt x="11658" y="1358"/>
                    <a:pt x="11658" y="1335"/>
                  </a:cubicBezTo>
                  <a:close/>
                  <a:moveTo>
                    <a:pt x="10267" y="1474"/>
                  </a:moveTo>
                  <a:cubicBezTo>
                    <a:pt x="10290" y="1520"/>
                    <a:pt x="10290" y="1520"/>
                    <a:pt x="10267" y="1567"/>
                  </a:cubicBezTo>
                  <a:cubicBezTo>
                    <a:pt x="10244" y="1543"/>
                    <a:pt x="10221" y="1543"/>
                    <a:pt x="10174" y="1520"/>
                  </a:cubicBezTo>
                  <a:cubicBezTo>
                    <a:pt x="10244" y="1497"/>
                    <a:pt x="10244" y="1497"/>
                    <a:pt x="10267" y="1474"/>
                  </a:cubicBezTo>
                  <a:close/>
                  <a:moveTo>
                    <a:pt x="10707" y="1775"/>
                  </a:moveTo>
                  <a:cubicBezTo>
                    <a:pt x="10731" y="1798"/>
                    <a:pt x="10731" y="1821"/>
                    <a:pt x="10754" y="1845"/>
                  </a:cubicBezTo>
                  <a:cubicBezTo>
                    <a:pt x="10731" y="1868"/>
                    <a:pt x="10707" y="1891"/>
                    <a:pt x="10684" y="1914"/>
                  </a:cubicBezTo>
                  <a:cubicBezTo>
                    <a:pt x="10661" y="1891"/>
                    <a:pt x="10638" y="1868"/>
                    <a:pt x="10615" y="1845"/>
                  </a:cubicBezTo>
                  <a:cubicBezTo>
                    <a:pt x="10638" y="1821"/>
                    <a:pt x="10661" y="1798"/>
                    <a:pt x="10707" y="1775"/>
                  </a:cubicBezTo>
                  <a:close/>
                  <a:moveTo>
                    <a:pt x="8042" y="1984"/>
                  </a:moveTo>
                  <a:cubicBezTo>
                    <a:pt x="8089" y="2007"/>
                    <a:pt x="8089" y="2007"/>
                    <a:pt x="8089" y="2053"/>
                  </a:cubicBezTo>
                  <a:cubicBezTo>
                    <a:pt x="8089" y="2076"/>
                    <a:pt x="8112" y="2076"/>
                    <a:pt x="8135" y="2100"/>
                  </a:cubicBezTo>
                  <a:cubicBezTo>
                    <a:pt x="8123" y="2111"/>
                    <a:pt x="8118" y="2117"/>
                    <a:pt x="8106" y="2117"/>
                  </a:cubicBezTo>
                  <a:cubicBezTo>
                    <a:pt x="8094" y="2117"/>
                    <a:pt x="8077" y="2111"/>
                    <a:pt x="8042" y="2100"/>
                  </a:cubicBezTo>
                  <a:cubicBezTo>
                    <a:pt x="8042" y="2076"/>
                    <a:pt x="8042" y="2030"/>
                    <a:pt x="8042" y="1984"/>
                  </a:cubicBezTo>
                  <a:close/>
                  <a:moveTo>
                    <a:pt x="10939" y="2030"/>
                  </a:moveTo>
                  <a:cubicBezTo>
                    <a:pt x="10962" y="2076"/>
                    <a:pt x="10962" y="2100"/>
                    <a:pt x="10916" y="2123"/>
                  </a:cubicBezTo>
                  <a:cubicBezTo>
                    <a:pt x="10893" y="2076"/>
                    <a:pt x="10893" y="2053"/>
                    <a:pt x="10939" y="2030"/>
                  </a:cubicBezTo>
                  <a:close/>
                  <a:moveTo>
                    <a:pt x="18703" y="2378"/>
                  </a:moveTo>
                  <a:cubicBezTo>
                    <a:pt x="18726" y="2401"/>
                    <a:pt x="18726" y="2401"/>
                    <a:pt x="18749" y="2447"/>
                  </a:cubicBezTo>
                  <a:cubicBezTo>
                    <a:pt x="18726" y="2447"/>
                    <a:pt x="18703" y="2470"/>
                    <a:pt x="18656" y="2470"/>
                  </a:cubicBezTo>
                  <a:cubicBezTo>
                    <a:pt x="18680" y="2424"/>
                    <a:pt x="18680" y="2401"/>
                    <a:pt x="18703" y="2378"/>
                  </a:cubicBezTo>
                  <a:close/>
                  <a:moveTo>
                    <a:pt x="19444" y="2262"/>
                  </a:moveTo>
                  <a:cubicBezTo>
                    <a:pt x="19421" y="2308"/>
                    <a:pt x="19421" y="2354"/>
                    <a:pt x="19421" y="2378"/>
                  </a:cubicBezTo>
                  <a:cubicBezTo>
                    <a:pt x="19305" y="2378"/>
                    <a:pt x="19259" y="2470"/>
                    <a:pt x="19143" y="2494"/>
                  </a:cubicBezTo>
                  <a:cubicBezTo>
                    <a:pt x="19143" y="2470"/>
                    <a:pt x="19143" y="2447"/>
                    <a:pt x="19120" y="2401"/>
                  </a:cubicBezTo>
                  <a:cubicBezTo>
                    <a:pt x="19213" y="2354"/>
                    <a:pt x="19282" y="2308"/>
                    <a:pt x="19352" y="2262"/>
                  </a:cubicBezTo>
                  <a:close/>
                  <a:moveTo>
                    <a:pt x="19131" y="2219"/>
                  </a:moveTo>
                  <a:cubicBezTo>
                    <a:pt x="19149" y="2219"/>
                    <a:pt x="19168" y="2224"/>
                    <a:pt x="19189" y="2239"/>
                  </a:cubicBezTo>
                  <a:cubicBezTo>
                    <a:pt x="19166" y="2262"/>
                    <a:pt x="19189" y="2308"/>
                    <a:pt x="19166" y="2308"/>
                  </a:cubicBezTo>
                  <a:cubicBezTo>
                    <a:pt x="19097" y="2354"/>
                    <a:pt x="19050" y="2401"/>
                    <a:pt x="19027" y="2447"/>
                  </a:cubicBezTo>
                  <a:cubicBezTo>
                    <a:pt x="19027" y="2470"/>
                    <a:pt x="19004" y="2470"/>
                    <a:pt x="19004" y="2470"/>
                  </a:cubicBezTo>
                  <a:cubicBezTo>
                    <a:pt x="19004" y="2494"/>
                    <a:pt x="19004" y="2517"/>
                    <a:pt x="19027" y="2540"/>
                  </a:cubicBezTo>
                  <a:cubicBezTo>
                    <a:pt x="18981" y="2563"/>
                    <a:pt x="18911" y="2586"/>
                    <a:pt x="18865" y="2609"/>
                  </a:cubicBezTo>
                  <a:cubicBezTo>
                    <a:pt x="18842" y="2609"/>
                    <a:pt x="18819" y="2586"/>
                    <a:pt x="18795" y="2586"/>
                  </a:cubicBezTo>
                  <a:cubicBezTo>
                    <a:pt x="18772" y="2609"/>
                    <a:pt x="18749" y="2656"/>
                    <a:pt x="18749" y="2679"/>
                  </a:cubicBezTo>
                  <a:lnTo>
                    <a:pt x="18703" y="2679"/>
                  </a:lnTo>
                  <a:cubicBezTo>
                    <a:pt x="18680" y="2656"/>
                    <a:pt x="18633" y="2633"/>
                    <a:pt x="18610" y="2633"/>
                  </a:cubicBezTo>
                  <a:cubicBezTo>
                    <a:pt x="18610" y="2586"/>
                    <a:pt x="18610" y="2540"/>
                    <a:pt x="18633" y="2494"/>
                  </a:cubicBezTo>
                  <a:cubicBezTo>
                    <a:pt x="18656" y="2517"/>
                    <a:pt x="18680" y="2517"/>
                    <a:pt x="18703" y="2540"/>
                  </a:cubicBezTo>
                  <a:cubicBezTo>
                    <a:pt x="18749" y="2494"/>
                    <a:pt x="18795" y="2447"/>
                    <a:pt x="18842" y="2424"/>
                  </a:cubicBezTo>
                  <a:cubicBezTo>
                    <a:pt x="18888" y="2401"/>
                    <a:pt x="18958" y="2378"/>
                    <a:pt x="19004" y="2354"/>
                  </a:cubicBezTo>
                  <a:cubicBezTo>
                    <a:pt x="19027" y="2331"/>
                    <a:pt x="19027" y="2308"/>
                    <a:pt x="19027" y="2262"/>
                  </a:cubicBezTo>
                  <a:cubicBezTo>
                    <a:pt x="19059" y="2246"/>
                    <a:pt x="19091" y="2219"/>
                    <a:pt x="19131" y="2219"/>
                  </a:cubicBezTo>
                  <a:close/>
                  <a:moveTo>
                    <a:pt x="18031" y="2656"/>
                  </a:moveTo>
                  <a:cubicBezTo>
                    <a:pt x="18031" y="2679"/>
                    <a:pt x="18054" y="2702"/>
                    <a:pt x="18054" y="2702"/>
                  </a:cubicBezTo>
                  <a:cubicBezTo>
                    <a:pt x="18039" y="2746"/>
                    <a:pt x="18015" y="2762"/>
                    <a:pt x="17988" y="2762"/>
                  </a:cubicBezTo>
                  <a:cubicBezTo>
                    <a:pt x="17972" y="2762"/>
                    <a:pt x="17955" y="2757"/>
                    <a:pt x="17938" y="2748"/>
                  </a:cubicBezTo>
                  <a:cubicBezTo>
                    <a:pt x="17961" y="2702"/>
                    <a:pt x="17984" y="2679"/>
                    <a:pt x="18031" y="2656"/>
                  </a:cubicBezTo>
                  <a:close/>
                  <a:moveTo>
                    <a:pt x="14925" y="2609"/>
                  </a:moveTo>
                  <a:cubicBezTo>
                    <a:pt x="14995" y="2609"/>
                    <a:pt x="14972" y="2679"/>
                    <a:pt x="15018" y="2702"/>
                  </a:cubicBezTo>
                  <a:cubicBezTo>
                    <a:pt x="15041" y="2725"/>
                    <a:pt x="15087" y="2725"/>
                    <a:pt x="15111" y="2748"/>
                  </a:cubicBezTo>
                  <a:cubicBezTo>
                    <a:pt x="15091" y="2758"/>
                    <a:pt x="15080" y="2764"/>
                    <a:pt x="15060" y="2764"/>
                  </a:cubicBezTo>
                  <a:cubicBezTo>
                    <a:pt x="15032" y="2764"/>
                    <a:pt x="14987" y="2752"/>
                    <a:pt x="14879" y="2725"/>
                  </a:cubicBezTo>
                  <a:cubicBezTo>
                    <a:pt x="14879" y="2679"/>
                    <a:pt x="14902" y="2656"/>
                    <a:pt x="14902" y="2633"/>
                  </a:cubicBezTo>
                  <a:cubicBezTo>
                    <a:pt x="14902" y="2609"/>
                    <a:pt x="14925" y="2609"/>
                    <a:pt x="14925" y="2609"/>
                  </a:cubicBezTo>
                  <a:close/>
                  <a:moveTo>
                    <a:pt x="18564" y="2656"/>
                  </a:moveTo>
                  <a:cubicBezTo>
                    <a:pt x="18517" y="2748"/>
                    <a:pt x="18448" y="2772"/>
                    <a:pt x="18402" y="2818"/>
                  </a:cubicBezTo>
                  <a:cubicBezTo>
                    <a:pt x="18402" y="2818"/>
                    <a:pt x="18402" y="2818"/>
                    <a:pt x="18378" y="2795"/>
                  </a:cubicBezTo>
                  <a:cubicBezTo>
                    <a:pt x="18402" y="2772"/>
                    <a:pt x="18425" y="2748"/>
                    <a:pt x="18425" y="2725"/>
                  </a:cubicBezTo>
                  <a:cubicBezTo>
                    <a:pt x="18448" y="2702"/>
                    <a:pt x="18471" y="2679"/>
                    <a:pt x="18471" y="2656"/>
                  </a:cubicBezTo>
                  <a:close/>
                  <a:moveTo>
                    <a:pt x="16061" y="2818"/>
                  </a:moveTo>
                  <a:cubicBezTo>
                    <a:pt x="16084" y="2888"/>
                    <a:pt x="16084" y="2934"/>
                    <a:pt x="16107" y="2980"/>
                  </a:cubicBezTo>
                  <a:cubicBezTo>
                    <a:pt x="16084" y="2980"/>
                    <a:pt x="16084" y="3003"/>
                    <a:pt x="16061" y="3003"/>
                  </a:cubicBezTo>
                  <a:cubicBezTo>
                    <a:pt x="16014" y="3003"/>
                    <a:pt x="16014" y="2911"/>
                    <a:pt x="16061" y="2818"/>
                  </a:cubicBezTo>
                  <a:close/>
                  <a:moveTo>
                    <a:pt x="18935" y="2772"/>
                  </a:moveTo>
                  <a:cubicBezTo>
                    <a:pt x="18958" y="2818"/>
                    <a:pt x="19004" y="2864"/>
                    <a:pt x="19027" y="2888"/>
                  </a:cubicBezTo>
                  <a:cubicBezTo>
                    <a:pt x="19004" y="2957"/>
                    <a:pt x="18935" y="2980"/>
                    <a:pt x="18888" y="3003"/>
                  </a:cubicBezTo>
                  <a:cubicBezTo>
                    <a:pt x="18865" y="2957"/>
                    <a:pt x="18842" y="2934"/>
                    <a:pt x="18819" y="2888"/>
                  </a:cubicBezTo>
                  <a:cubicBezTo>
                    <a:pt x="18865" y="2841"/>
                    <a:pt x="18888" y="2818"/>
                    <a:pt x="18935" y="2772"/>
                  </a:cubicBezTo>
                  <a:close/>
                  <a:moveTo>
                    <a:pt x="17938" y="2748"/>
                  </a:moveTo>
                  <a:cubicBezTo>
                    <a:pt x="17938" y="2772"/>
                    <a:pt x="17938" y="2795"/>
                    <a:pt x="17915" y="2795"/>
                  </a:cubicBezTo>
                  <a:cubicBezTo>
                    <a:pt x="17938" y="2818"/>
                    <a:pt x="17961" y="2841"/>
                    <a:pt x="17984" y="2864"/>
                  </a:cubicBezTo>
                  <a:cubicBezTo>
                    <a:pt x="17984" y="2957"/>
                    <a:pt x="17915" y="2980"/>
                    <a:pt x="17868" y="3050"/>
                  </a:cubicBezTo>
                  <a:cubicBezTo>
                    <a:pt x="17845" y="3027"/>
                    <a:pt x="17822" y="3027"/>
                    <a:pt x="17799" y="3027"/>
                  </a:cubicBezTo>
                  <a:cubicBezTo>
                    <a:pt x="17776" y="3003"/>
                    <a:pt x="17753" y="2980"/>
                    <a:pt x="17706" y="2957"/>
                  </a:cubicBezTo>
                  <a:cubicBezTo>
                    <a:pt x="17799" y="2888"/>
                    <a:pt x="17822" y="2772"/>
                    <a:pt x="17938" y="2748"/>
                  </a:cubicBezTo>
                  <a:close/>
                  <a:moveTo>
                    <a:pt x="24473" y="2957"/>
                  </a:moveTo>
                  <a:lnTo>
                    <a:pt x="24520" y="3003"/>
                  </a:lnTo>
                  <a:cubicBezTo>
                    <a:pt x="24497" y="3003"/>
                    <a:pt x="24497" y="3027"/>
                    <a:pt x="24497" y="3050"/>
                  </a:cubicBezTo>
                  <a:cubicBezTo>
                    <a:pt x="24473" y="3027"/>
                    <a:pt x="24450" y="3027"/>
                    <a:pt x="24427" y="3003"/>
                  </a:cubicBezTo>
                  <a:cubicBezTo>
                    <a:pt x="24427" y="2980"/>
                    <a:pt x="24450" y="2980"/>
                    <a:pt x="24473" y="2957"/>
                  </a:cubicBezTo>
                  <a:close/>
                  <a:moveTo>
                    <a:pt x="16385" y="2980"/>
                  </a:moveTo>
                  <a:cubicBezTo>
                    <a:pt x="16432" y="3003"/>
                    <a:pt x="16432" y="3027"/>
                    <a:pt x="16432" y="3073"/>
                  </a:cubicBezTo>
                  <a:cubicBezTo>
                    <a:pt x="16399" y="3089"/>
                    <a:pt x="16354" y="3106"/>
                    <a:pt x="16307" y="3106"/>
                  </a:cubicBezTo>
                  <a:cubicBezTo>
                    <a:pt x="16287" y="3106"/>
                    <a:pt x="16267" y="3103"/>
                    <a:pt x="16246" y="3096"/>
                  </a:cubicBezTo>
                  <a:cubicBezTo>
                    <a:pt x="16293" y="3050"/>
                    <a:pt x="16339" y="3003"/>
                    <a:pt x="16385" y="2980"/>
                  </a:cubicBezTo>
                  <a:close/>
                  <a:moveTo>
                    <a:pt x="24334" y="2980"/>
                  </a:moveTo>
                  <a:cubicBezTo>
                    <a:pt x="24358" y="3027"/>
                    <a:pt x="24404" y="3050"/>
                    <a:pt x="24450" y="3096"/>
                  </a:cubicBezTo>
                  <a:cubicBezTo>
                    <a:pt x="24427" y="3119"/>
                    <a:pt x="24404" y="3142"/>
                    <a:pt x="24404" y="3166"/>
                  </a:cubicBezTo>
                  <a:cubicBezTo>
                    <a:pt x="24358" y="3119"/>
                    <a:pt x="24311" y="3050"/>
                    <a:pt x="24288" y="3003"/>
                  </a:cubicBezTo>
                  <a:cubicBezTo>
                    <a:pt x="24288" y="3003"/>
                    <a:pt x="24311" y="2980"/>
                    <a:pt x="24334" y="2980"/>
                  </a:cubicBezTo>
                  <a:close/>
                  <a:moveTo>
                    <a:pt x="24728" y="2934"/>
                  </a:moveTo>
                  <a:cubicBezTo>
                    <a:pt x="24752" y="2957"/>
                    <a:pt x="24752" y="2980"/>
                    <a:pt x="24752" y="3003"/>
                  </a:cubicBezTo>
                  <a:cubicBezTo>
                    <a:pt x="24682" y="3050"/>
                    <a:pt x="24636" y="3142"/>
                    <a:pt x="24520" y="3166"/>
                  </a:cubicBezTo>
                  <a:cubicBezTo>
                    <a:pt x="24520" y="3142"/>
                    <a:pt x="24520" y="3119"/>
                    <a:pt x="24520" y="3073"/>
                  </a:cubicBezTo>
                  <a:cubicBezTo>
                    <a:pt x="24589" y="3050"/>
                    <a:pt x="24636" y="2957"/>
                    <a:pt x="24728" y="2934"/>
                  </a:cubicBezTo>
                  <a:close/>
                  <a:moveTo>
                    <a:pt x="5748" y="3166"/>
                  </a:moveTo>
                  <a:cubicBezTo>
                    <a:pt x="5725" y="3189"/>
                    <a:pt x="5702" y="3212"/>
                    <a:pt x="5678" y="3235"/>
                  </a:cubicBezTo>
                  <a:cubicBezTo>
                    <a:pt x="5678" y="3212"/>
                    <a:pt x="5678" y="3189"/>
                    <a:pt x="5655" y="3166"/>
                  </a:cubicBezTo>
                  <a:close/>
                  <a:moveTo>
                    <a:pt x="24705" y="3166"/>
                  </a:moveTo>
                  <a:cubicBezTo>
                    <a:pt x="24705" y="3166"/>
                    <a:pt x="24728" y="3166"/>
                    <a:pt x="24728" y="3189"/>
                  </a:cubicBezTo>
                  <a:cubicBezTo>
                    <a:pt x="24714" y="3217"/>
                    <a:pt x="24700" y="3237"/>
                    <a:pt x="24674" y="3237"/>
                  </a:cubicBezTo>
                  <a:cubicBezTo>
                    <a:pt x="24659" y="3237"/>
                    <a:pt x="24639" y="3230"/>
                    <a:pt x="24612" y="3212"/>
                  </a:cubicBezTo>
                  <a:cubicBezTo>
                    <a:pt x="24636" y="3189"/>
                    <a:pt x="24659" y="3189"/>
                    <a:pt x="24705" y="3166"/>
                  </a:cubicBezTo>
                  <a:close/>
                  <a:moveTo>
                    <a:pt x="23424" y="3216"/>
                  </a:moveTo>
                  <a:cubicBezTo>
                    <a:pt x="23440" y="3216"/>
                    <a:pt x="23457" y="3222"/>
                    <a:pt x="23477" y="3235"/>
                  </a:cubicBezTo>
                  <a:cubicBezTo>
                    <a:pt x="23477" y="3297"/>
                    <a:pt x="23456" y="3328"/>
                    <a:pt x="23408" y="3328"/>
                  </a:cubicBezTo>
                  <a:cubicBezTo>
                    <a:pt x="23384" y="3328"/>
                    <a:pt x="23353" y="3320"/>
                    <a:pt x="23315" y="3305"/>
                  </a:cubicBezTo>
                  <a:cubicBezTo>
                    <a:pt x="23348" y="3255"/>
                    <a:pt x="23381" y="3216"/>
                    <a:pt x="23424" y="3216"/>
                  </a:cubicBezTo>
                  <a:close/>
                  <a:moveTo>
                    <a:pt x="4659" y="3166"/>
                  </a:moveTo>
                  <a:cubicBezTo>
                    <a:pt x="4682" y="3189"/>
                    <a:pt x="4705" y="3189"/>
                    <a:pt x="4705" y="3212"/>
                  </a:cubicBezTo>
                  <a:cubicBezTo>
                    <a:pt x="4705" y="3235"/>
                    <a:pt x="4705" y="3281"/>
                    <a:pt x="4705" y="3328"/>
                  </a:cubicBezTo>
                  <a:cubicBezTo>
                    <a:pt x="4682" y="3328"/>
                    <a:pt x="4659" y="3328"/>
                    <a:pt x="4635" y="3351"/>
                  </a:cubicBezTo>
                  <a:cubicBezTo>
                    <a:pt x="4589" y="3235"/>
                    <a:pt x="4589" y="3235"/>
                    <a:pt x="4659" y="3166"/>
                  </a:cubicBezTo>
                  <a:close/>
                  <a:moveTo>
                    <a:pt x="23845" y="3171"/>
                  </a:moveTo>
                  <a:cubicBezTo>
                    <a:pt x="23859" y="3171"/>
                    <a:pt x="23871" y="3177"/>
                    <a:pt x="23871" y="3189"/>
                  </a:cubicBezTo>
                  <a:cubicBezTo>
                    <a:pt x="23917" y="3235"/>
                    <a:pt x="23964" y="3281"/>
                    <a:pt x="23964" y="3374"/>
                  </a:cubicBezTo>
                  <a:cubicBezTo>
                    <a:pt x="23940" y="3351"/>
                    <a:pt x="23917" y="3351"/>
                    <a:pt x="23894" y="3328"/>
                  </a:cubicBezTo>
                  <a:cubicBezTo>
                    <a:pt x="23894" y="3351"/>
                    <a:pt x="23871" y="3351"/>
                    <a:pt x="23871" y="3374"/>
                  </a:cubicBezTo>
                  <a:cubicBezTo>
                    <a:pt x="23825" y="3305"/>
                    <a:pt x="23825" y="3235"/>
                    <a:pt x="23801" y="3189"/>
                  </a:cubicBezTo>
                  <a:cubicBezTo>
                    <a:pt x="23813" y="3177"/>
                    <a:pt x="23830" y="3171"/>
                    <a:pt x="23845" y="3171"/>
                  </a:cubicBezTo>
                  <a:close/>
                  <a:moveTo>
                    <a:pt x="18517" y="3281"/>
                  </a:moveTo>
                  <a:cubicBezTo>
                    <a:pt x="18587" y="3328"/>
                    <a:pt x="18564" y="3374"/>
                    <a:pt x="18541" y="3397"/>
                  </a:cubicBezTo>
                  <a:lnTo>
                    <a:pt x="18517" y="3397"/>
                  </a:lnTo>
                  <a:cubicBezTo>
                    <a:pt x="18517" y="3397"/>
                    <a:pt x="18494" y="3374"/>
                    <a:pt x="18494" y="3374"/>
                  </a:cubicBezTo>
                  <a:cubicBezTo>
                    <a:pt x="18494" y="3351"/>
                    <a:pt x="18517" y="3305"/>
                    <a:pt x="18517" y="3281"/>
                  </a:cubicBezTo>
                  <a:close/>
                  <a:moveTo>
                    <a:pt x="19200" y="3359"/>
                  </a:moveTo>
                  <a:cubicBezTo>
                    <a:pt x="19213" y="3359"/>
                    <a:pt x="19230" y="3365"/>
                    <a:pt x="19259" y="3374"/>
                  </a:cubicBezTo>
                  <a:cubicBezTo>
                    <a:pt x="19236" y="3397"/>
                    <a:pt x="19236" y="3421"/>
                    <a:pt x="19213" y="3444"/>
                  </a:cubicBezTo>
                  <a:cubicBezTo>
                    <a:pt x="19189" y="3421"/>
                    <a:pt x="19166" y="3397"/>
                    <a:pt x="19143" y="3397"/>
                  </a:cubicBezTo>
                  <a:cubicBezTo>
                    <a:pt x="19170" y="3370"/>
                    <a:pt x="19182" y="3359"/>
                    <a:pt x="19200" y="3359"/>
                  </a:cubicBezTo>
                  <a:close/>
                  <a:moveTo>
                    <a:pt x="23662" y="3421"/>
                  </a:moveTo>
                  <a:cubicBezTo>
                    <a:pt x="23662" y="3467"/>
                    <a:pt x="23662" y="3490"/>
                    <a:pt x="23616" y="3490"/>
                  </a:cubicBezTo>
                  <a:cubicBezTo>
                    <a:pt x="23593" y="3467"/>
                    <a:pt x="23616" y="3444"/>
                    <a:pt x="23662" y="3421"/>
                  </a:cubicBezTo>
                  <a:close/>
                  <a:moveTo>
                    <a:pt x="24265" y="3142"/>
                  </a:moveTo>
                  <a:cubicBezTo>
                    <a:pt x="24381" y="3212"/>
                    <a:pt x="24381" y="3212"/>
                    <a:pt x="24334" y="3305"/>
                  </a:cubicBezTo>
                  <a:cubicBezTo>
                    <a:pt x="24358" y="3351"/>
                    <a:pt x="24381" y="3374"/>
                    <a:pt x="24427" y="3421"/>
                  </a:cubicBezTo>
                  <a:cubicBezTo>
                    <a:pt x="24404" y="3513"/>
                    <a:pt x="24404" y="3513"/>
                    <a:pt x="24358" y="3560"/>
                  </a:cubicBezTo>
                  <a:cubicBezTo>
                    <a:pt x="24334" y="3560"/>
                    <a:pt x="24311" y="3560"/>
                    <a:pt x="24311" y="3536"/>
                  </a:cubicBezTo>
                  <a:cubicBezTo>
                    <a:pt x="24311" y="3513"/>
                    <a:pt x="24334" y="3467"/>
                    <a:pt x="24334" y="3444"/>
                  </a:cubicBezTo>
                  <a:cubicBezTo>
                    <a:pt x="24334" y="3397"/>
                    <a:pt x="24334" y="3351"/>
                    <a:pt x="24334" y="3305"/>
                  </a:cubicBezTo>
                  <a:lnTo>
                    <a:pt x="24242" y="3305"/>
                  </a:lnTo>
                  <a:cubicBezTo>
                    <a:pt x="24218" y="3328"/>
                    <a:pt x="24218" y="3351"/>
                    <a:pt x="24195" y="3374"/>
                  </a:cubicBezTo>
                  <a:cubicBezTo>
                    <a:pt x="24172" y="3374"/>
                    <a:pt x="24126" y="3351"/>
                    <a:pt x="24103" y="3351"/>
                  </a:cubicBezTo>
                  <a:cubicBezTo>
                    <a:pt x="24103" y="3328"/>
                    <a:pt x="24103" y="3305"/>
                    <a:pt x="24103" y="3258"/>
                  </a:cubicBezTo>
                  <a:cubicBezTo>
                    <a:pt x="24172" y="3212"/>
                    <a:pt x="24218" y="3166"/>
                    <a:pt x="24265" y="3142"/>
                  </a:cubicBezTo>
                  <a:close/>
                  <a:moveTo>
                    <a:pt x="24891" y="3536"/>
                  </a:moveTo>
                  <a:cubicBezTo>
                    <a:pt x="24891" y="3560"/>
                    <a:pt x="24914" y="3583"/>
                    <a:pt x="24937" y="3606"/>
                  </a:cubicBezTo>
                  <a:cubicBezTo>
                    <a:pt x="24911" y="3614"/>
                    <a:pt x="24895" y="3620"/>
                    <a:pt x="24884" y="3620"/>
                  </a:cubicBezTo>
                  <a:cubicBezTo>
                    <a:pt x="24864" y="3620"/>
                    <a:pt x="24859" y="3604"/>
                    <a:pt x="24844" y="3560"/>
                  </a:cubicBezTo>
                  <a:cubicBezTo>
                    <a:pt x="24844" y="3560"/>
                    <a:pt x="24867" y="3536"/>
                    <a:pt x="24891" y="3536"/>
                  </a:cubicBezTo>
                  <a:close/>
                  <a:moveTo>
                    <a:pt x="23593" y="3536"/>
                  </a:moveTo>
                  <a:cubicBezTo>
                    <a:pt x="23616" y="3536"/>
                    <a:pt x="23616" y="3536"/>
                    <a:pt x="23639" y="3560"/>
                  </a:cubicBezTo>
                  <a:cubicBezTo>
                    <a:pt x="23639" y="3560"/>
                    <a:pt x="23662" y="3583"/>
                    <a:pt x="23639" y="3583"/>
                  </a:cubicBezTo>
                  <a:cubicBezTo>
                    <a:pt x="23639" y="3629"/>
                    <a:pt x="23616" y="3652"/>
                    <a:pt x="23593" y="3675"/>
                  </a:cubicBezTo>
                  <a:cubicBezTo>
                    <a:pt x="23570" y="3652"/>
                    <a:pt x="23546" y="3652"/>
                    <a:pt x="23523" y="3629"/>
                  </a:cubicBezTo>
                  <a:cubicBezTo>
                    <a:pt x="23523" y="3629"/>
                    <a:pt x="23500" y="3652"/>
                    <a:pt x="23500" y="3652"/>
                  </a:cubicBezTo>
                  <a:cubicBezTo>
                    <a:pt x="23500" y="3629"/>
                    <a:pt x="23477" y="3606"/>
                    <a:pt x="23500" y="3583"/>
                  </a:cubicBezTo>
                  <a:cubicBezTo>
                    <a:pt x="23500" y="3560"/>
                    <a:pt x="23523" y="3560"/>
                    <a:pt x="23523" y="3536"/>
                  </a:cubicBezTo>
                  <a:close/>
                  <a:moveTo>
                    <a:pt x="22735" y="3629"/>
                  </a:moveTo>
                  <a:lnTo>
                    <a:pt x="22735" y="3629"/>
                  </a:lnTo>
                  <a:cubicBezTo>
                    <a:pt x="22782" y="3652"/>
                    <a:pt x="22805" y="3652"/>
                    <a:pt x="22851" y="3675"/>
                  </a:cubicBezTo>
                  <a:cubicBezTo>
                    <a:pt x="22828" y="3699"/>
                    <a:pt x="22828" y="3699"/>
                    <a:pt x="22805" y="3722"/>
                  </a:cubicBezTo>
                  <a:cubicBezTo>
                    <a:pt x="22782" y="3699"/>
                    <a:pt x="22758" y="3675"/>
                    <a:pt x="22735" y="3629"/>
                  </a:cubicBezTo>
                  <a:close/>
                  <a:moveTo>
                    <a:pt x="3894" y="3722"/>
                  </a:moveTo>
                  <a:cubicBezTo>
                    <a:pt x="3917" y="3745"/>
                    <a:pt x="3940" y="3745"/>
                    <a:pt x="3963" y="3745"/>
                  </a:cubicBezTo>
                  <a:cubicBezTo>
                    <a:pt x="3963" y="3768"/>
                    <a:pt x="3963" y="3791"/>
                    <a:pt x="3987" y="3791"/>
                  </a:cubicBezTo>
                  <a:cubicBezTo>
                    <a:pt x="3963" y="3815"/>
                    <a:pt x="3940" y="3815"/>
                    <a:pt x="3940" y="3815"/>
                  </a:cubicBezTo>
                  <a:cubicBezTo>
                    <a:pt x="3917" y="3791"/>
                    <a:pt x="3894" y="3768"/>
                    <a:pt x="3894" y="3745"/>
                  </a:cubicBezTo>
                  <a:cubicBezTo>
                    <a:pt x="3894" y="3745"/>
                    <a:pt x="3894" y="3745"/>
                    <a:pt x="3894" y="3722"/>
                  </a:cubicBezTo>
                  <a:close/>
                  <a:moveTo>
                    <a:pt x="23268" y="3583"/>
                  </a:moveTo>
                  <a:cubicBezTo>
                    <a:pt x="23291" y="3652"/>
                    <a:pt x="23199" y="3629"/>
                    <a:pt x="23222" y="3699"/>
                  </a:cubicBezTo>
                  <a:cubicBezTo>
                    <a:pt x="23245" y="3722"/>
                    <a:pt x="23291" y="3745"/>
                    <a:pt x="23338" y="3768"/>
                  </a:cubicBezTo>
                  <a:cubicBezTo>
                    <a:pt x="23291" y="3791"/>
                    <a:pt x="23268" y="3815"/>
                    <a:pt x="23245" y="3838"/>
                  </a:cubicBezTo>
                  <a:cubicBezTo>
                    <a:pt x="23199" y="3791"/>
                    <a:pt x="23176" y="3768"/>
                    <a:pt x="23106" y="3745"/>
                  </a:cubicBezTo>
                  <a:cubicBezTo>
                    <a:pt x="23129" y="3722"/>
                    <a:pt x="23152" y="3699"/>
                    <a:pt x="23152" y="3675"/>
                  </a:cubicBezTo>
                  <a:cubicBezTo>
                    <a:pt x="23176" y="3652"/>
                    <a:pt x="23176" y="3629"/>
                    <a:pt x="23176" y="3606"/>
                  </a:cubicBezTo>
                  <a:lnTo>
                    <a:pt x="23222" y="3606"/>
                  </a:lnTo>
                  <a:cubicBezTo>
                    <a:pt x="23245" y="3583"/>
                    <a:pt x="23245" y="3583"/>
                    <a:pt x="23268" y="3583"/>
                  </a:cubicBezTo>
                  <a:close/>
                  <a:moveTo>
                    <a:pt x="25692" y="3782"/>
                  </a:moveTo>
                  <a:cubicBezTo>
                    <a:pt x="25702" y="3782"/>
                    <a:pt x="25712" y="3785"/>
                    <a:pt x="25725" y="3791"/>
                  </a:cubicBezTo>
                  <a:cubicBezTo>
                    <a:pt x="25708" y="3825"/>
                    <a:pt x="25691" y="3847"/>
                    <a:pt x="25665" y="3847"/>
                  </a:cubicBezTo>
                  <a:cubicBezTo>
                    <a:pt x="25655" y="3847"/>
                    <a:pt x="25645" y="3844"/>
                    <a:pt x="25632" y="3838"/>
                  </a:cubicBezTo>
                  <a:cubicBezTo>
                    <a:pt x="25649" y="3804"/>
                    <a:pt x="25666" y="3782"/>
                    <a:pt x="25692" y="3782"/>
                  </a:cubicBezTo>
                  <a:close/>
                  <a:moveTo>
                    <a:pt x="24520" y="3815"/>
                  </a:moveTo>
                  <a:cubicBezTo>
                    <a:pt x="24543" y="3861"/>
                    <a:pt x="24497" y="3884"/>
                    <a:pt x="24450" y="3907"/>
                  </a:cubicBezTo>
                  <a:cubicBezTo>
                    <a:pt x="24450" y="3838"/>
                    <a:pt x="24473" y="3815"/>
                    <a:pt x="24520" y="3815"/>
                  </a:cubicBezTo>
                  <a:close/>
                  <a:moveTo>
                    <a:pt x="24659" y="3815"/>
                  </a:moveTo>
                  <a:cubicBezTo>
                    <a:pt x="24682" y="3838"/>
                    <a:pt x="24705" y="3838"/>
                    <a:pt x="24728" y="3861"/>
                  </a:cubicBezTo>
                  <a:cubicBezTo>
                    <a:pt x="24714" y="3890"/>
                    <a:pt x="24700" y="3909"/>
                    <a:pt x="24685" y="3909"/>
                  </a:cubicBezTo>
                  <a:cubicBezTo>
                    <a:pt x="24677" y="3909"/>
                    <a:pt x="24668" y="3902"/>
                    <a:pt x="24659" y="3884"/>
                  </a:cubicBezTo>
                  <a:cubicBezTo>
                    <a:pt x="24659" y="3884"/>
                    <a:pt x="24659" y="3861"/>
                    <a:pt x="24659" y="3815"/>
                  </a:cubicBezTo>
                  <a:close/>
                  <a:moveTo>
                    <a:pt x="22693" y="3799"/>
                  </a:moveTo>
                  <a:cubicBezTo>
                    <a:pt x="22712" y="3799"/>
                    <a:pt x="22712" y="3838"/>
                    <a:pt x="22712" y="3838"/>
                  </a:cubicBezTo>
                  <a:lnTo>
                    <a:pt x="22851" y="3838"/>
                  </a:lnTo>
                  <a:cubicBezTo>
                    <a:pt x="22874" y="3884"/>
                    <a:pt x="22851" y="3930"/>
                    <a:pt x="22805" y="3954"/>
                  </a:cubicBezTo>
                  <a:cubicBezTo>
                    <a:pt x="22758" y="3907"/>
                    <a:pt x="22689" y="3884"/>
                    <a:pt x="22666" y="3815"/>
                  </a:cubicBezTo>
                  <a:cubicBezTo>
                    <a:pt x="22677" y="3803"/>
                    <a:pt x="22686" y="3799"/>
                    <a:pt x="22693" y="3799"/>
                  </a:cubicBezTo>
                  <a:close/>
                  <a:moveTo>
                    <a:pt x="23431" y="3768"/>
                  </a:moveTo>
                  <a:cubicBezTo>
                    <a:pt x="23431" y="3791"/>
                    <a:pt x="23431" y="3815"/>
                    <a:pt x="23431" y="3838"/>
                  </a:cubicBezTo>
                  <a:cubicBezTo>
                    <a:pt x="23431" y="3884"/>
                    <a:pt x="23407" y="3930"/>
                    <a:pt x="23384" y="3977"/>
                  </a:cubicBezTo>
                  <a:cubicBezTo>
                    <a:pt x="23338" y="3954"/>
                    <a:pt x="23291" y="3954"/>
                    <a:pt x="23245" y="3930"/>
                  </a:cubicBezTo>
                  <a:cubicBezTo>
                    <a:pt x="23222" y="3884"/>
                    <a:pt x="23245" y="3861"/>
                    <a:pt x="23291" y="3838"/>
                  </a:cubicBezTo>
                  <a:cubicBezTo>
                    <a:pt x="23338" y="3815"/>
                    <a:pt x="23384" y="3791"/>
                    <a:pt x="23431" y="3768"/>
                  </a:cubicBezTo>
                  <a:close/>
                  <a:moveTo>
                    <a:pt x="20151" y="4052"/>
                  </a:moveTo>
                  <a:cubicBezTo>
                    <a:pt x="20180" y="4052"/>
                    <a:pt x="20209" y="4058"/>
                    <a:pt x="20232" y="4069"/>
                  </a:cubicBezTo>
                  <a:cubicBezTo>
                    <a:pt x="20205" y="4097"/>
                    <a:pt x="20170" y="4108"/>
                    <a:pt x="20136" y="4108"/>
                  </a:cubicBezTo>
                  <a:cubicBezTo>
                    <a:pt x="20113" y="4108"/>
                    <a:pt x="20089" y="4102"/>
                    <a:pt x="20070" y="4093"/>
                  </a:cubicBezTo>
                  <a:lnTo>
                    <a:pt x="20070" y="4069"/>
                  </a:lnTo>
                  <a:cubicBezTo>
                    <a:pt x="20093" y="4058"/>
                    <a:pt x="20122" y="4052"/>
                    <a:pt x="20151" y="4052"/>
                  </a:cubicBezTo>
                  <a:close/>
                  <a:moveTo>
                    <a:pt x="23083" y="3977"/>
                  </a:moveTo>
                  <a:cubicBezTo>
                    <a:pt x="23083" y="4069"/>
                    <a:pt x="23037" y="4093"/>
                    <a:pt x="22990" y="4116"/>
                  </a:cubicBezTo>
                  <a:cubicBezTo>
                    <a:pt x="22990" y="4046"/>
                    <a:pt x="22990" y="4046"/>
                    <a:pt x="23083" y="3977"/>
                  </a:cubicBezTo>
                  <a:close/>
                  <a:moveTo>
                    <a:pt x="24154" y="3972"/>
                  </a:moveTo>
                  <a:cubicBezTo>
                    <a:pt x="24208" y="3972"/>
                    <a:pt x="24248" y="4026"/>
                    <a:pt x="24288" y="4046"/>
                  </a:cubicBezTo>
                  <a:cubicBezTo>
                    <a:pt x="24265" y="4069"/>
                    <a:pt x="24265" y="4093"/>
                    <a:pt x="24242" y="4116"/>
                  </a:cubicBezTo>
                  <a:cubicBezTo>
                    <a:pt x="24195" y="4093"/>
                    <a:pt x="24149" y="4069"/>
                    <a:pt x="24103" y="4046"/>
                  </a:cubicBezTo>
                  <a:cubicBezTo>
                    <a:pt x="24103" y="4023"/>
                    <a:pt x="24103" y="4000"/>
                    <a:pt x="24103" y="3977"/>
                  </a:cubicBezTo>
                  <a:lnTo>
                    <a:pt x="24126" y="3977"/>
                  </a:lnTo>
                  <a:cubicBezTo>
                    <a:pt x="24135" y="3974"/>
                    <a:pt x="24145" y="3972"/>
                    <a:pt x="24154" y="3972"/>
                  </a:cubicBezTo>
                  <a:close/>
                  <a:moveTo>
                    <a:pt x="3384" y="4093"/>
                  </a:moveTo>
                  <a:cubicBezTo>
                    <a:pt x="3407" y="4139"/>
                    <a:pt x="3384" y="4162"/>
                    <a:pt x="3361" y="4185"/>
                  </a:cubicBezTo>
                  <a:cubicBezTo>
                    <a:pt x="3338" y="4162"/>
                    <a:pt x="3338" y="4162"/>
                    <a:pt x="3314" y="4139"/>
                  </a:cubicBezTo>
                  <a:cubicBezTo>
                    <a:pt x="3338" y="4116"/>
                    <a:pt x="3361" y="4093"/>
                    <a:pt x="3384" y="4093"/>
                  </a:cubicBezTo>
                  <a:close/>
                  <a:moveTo>
                    <a:pt x="25771" y="4208"/>
                  </a:moveTo>
                  <a:cubicBezTo>
                    <a:pt x="25748" y="4243"/>
                    <a:pt x="25736" y="4261"/>
                    <a:pt x="25722" y="4261"/>
                  </a:cubicBezTo>
                  <a:cubicBezTo>
                    <a:pt x="25707" y="4261"/>
                    <a:pt x="25690" y="4243"/>
                    <a:pt x="25655" y="4208"/>
                  </a:cubicBezTo>
                  <a:close/>
                  <a:moveTo>
                    <a:pt x="22921" y="4162"/>
                  </a:moveTo>
                  <a:lnTo>
                    <a:pt x="22921" y="4162"/>
                  </a:lnTo>
                  <a:cubicBezTo>
                    <a:pt x="22944" y="4278"/>
                    <a:pt x="22851" y="4301"/>
                    <a:pt x="22828" y="4371"/>
                  </a:cubicBezTo>
                  <a:cubicBezTo>
                    <a:pt x="22782" y="4394"/>
                    <a:pt x="22758" y="4394"/>
                    <a:pt x="22735" y="4394"/>
                  </a:cubicBezTo>
                  <a:cubicBezTo>
                    <a:pt x="22712" y="4394"/>
                    <a:pt x="22712" y="4371"/>
                    <a:pt x="22712" y="4371"/>
                  </a:cubicBezTo>
                  <a:cubicBezTo>
                    <a:pt x="22782" y="4301"/>
                    <a:pt x="22851" y="4232"/>
                    <a:pt x="22921" y="4162"/>
                  </a:cubicBezTo>
                  <a:close/>
                  <a:moveTo>
                    <a:pt x="24333" y="4309"/>
                  </a:moveTo>
                  <a:cubicBezTo>
                    <a:pt x="24346" y="4309"/>
                    <a:pt x="24362" y="4315"/>
                    <a:pt x="24381" y="4324"/>
                  </a:cubicBezTo>
                  <a:cubicBezTo>
                    <a:pt x="24381" y="4348"/>
                    <a:pt x="24381" y="4371"/>
                    <a:pt x="24358" y="4417"/>
                  </a:cubicBezTo>
                  <a:cubicBezTo>
                    <a:pt x="24334" y="4394"/>
                    <a:pt x="24311" y="4371"/>
                    <a:pt x="24288" y="4348"/>
                  </a:cubicBezTo>
                  <a:cubicBezTo>
                    <a:pt x="24302" y="4320"/>
                    <a:pt x="24315" y="4309"/>
                    <a:pt x="24333" y="4309"/>
                  </a:cubicBezTo>
                  <a:close/>
                  <a:moveTo>
                    <a:pt x="3429" y="4358"/>
                  </a:moveTo>
                  <a:cubicBezTo>
                    <a:pt x="3458" y="4358"/>
                    <a:pt x="3489" y="4368"/>
                    <a:pt x="3523" y="4394"/>
                  </a:cubicBezTo>
                  <a:cubicBezTo>
                    <a:pt x="3454" y="4463"/>
                    <a:pt x="3361" y="4510"/>
                    <a:pt x="3222" y="4556"/>
                  </a:cubicBezTo>
                  <a:cubicBezTo>
                    <a:pt x="3245" y="4510"/>
                    <a:pt x="3245" y="4487"/>
                    <a:pt x="3268" y="4463"/>
                  </a:cubicBezTo>
                  <a:cubicBezTo>
                    <a:pt x="3268" y="4463"/>
                    <a:pt x="3268" y="4440"/>
                    <a:pt x="3291" y="4417"/>
                  </a:cubicBezTo>
                  <a:cubicBezTo>
                    <a:pt x="3335" y="4388"/>
                    <a:pt x="3379" y="4358"/>
                    <a:pt x="3429" y="4358"/>
                  </a:cubicBezTo>
                  <a:close/>
                  <a:moveTo>
                    <a:pt x="23778" y="4510"/>
                  </a:moveTo>
                  <a:cubicBezTo>
                    <a:pt x="23825" y="4533"/>
                    <a:pt x="23848" y="4533"/>
                    <a:pt x="23917" y="4533"/>
                  </a:cubicBezTo>
                  <a:cubicBezTo>
                    <a:pt x="23894" y="4602"/>
                    <a:pt x="23871" y="4626"/>
                    <a:pt x="23825" y="4649"/>
                  </a:cubicBezTo>
                  <a:lnTo>
                    <a:pt x="23639" y="4649"/>
                  </a:lnTo>
                  <a:cubicBezTo>
                    <a:pt x="23662" y="4556"/>
                    <a:pt x="23732" y="4556"/>
                    <a:pt x="23778" y="4510"/>
                  </a:cubicBezTo>
                  <a:close/>
                  <a:moveTo>
                    <a:pt x="26606" y="4626"/>
                  </a:moveTo>
                  <a:cubicBezTo>
                    <a:pt x="26591" y="4670"/>
                    <a:pt x="26585" y="4686"/>
                    <a:pt x="26560" y="4686"/>
                  </a:cubicBezTo>
                  <a:cubicBezTo>
                    <a:pt x="26545" y="4686"/>
                    <a:pt x="26524" y="4680"/>
                    <a:pt x="26490" y="4672"/>
                  </a:cubicBezTo>
                  <a:cubicBezTo>
                    <a:pt x="26490" y="4672"/>
                    <a:pt x="26490" y="4672"/>
                    <a:pt x="26490" y="4649"/>
                  </a:cubicBezTo>
                  <a:cubicBezTo>
                    <a:pt x="26513" y="4649"/>
                    <a:pt x="26559" y="4626"/>
                    <a:pt x="26606" y="4626"/>
                  </a:cubicBezTo>
                  <a:close/>
                  <a:moveTo>
                    <a:pt x="20209" y="4695"/>
                  </a:moveTo>
                  <a:cubicBezTo>
                    <a:pt x="20256" y="4695"/>
                    <a:pt x="20279" y="4718"/>
                    <a:pt x="20302" y="4788"/>
                  </a:cubicBezTo>
                  <a:cubicBezTo>
                    <a:pt x="20209" y="4742"/>
                    <a:pt x="20209" y="4742"/>
                    <a:pt x="20209" y="4695"/>
                  </a:cubicBezTo>
                  <a:close/>
                  <a:moveTo>
                    <a:pt x="26837" y="4602"/>
                  </a:moveTo>
                  <a:cubicBezTo>
                    <a:pt x="26860" y="4602"/>
                    <a:pt x="26884" y="4626"/>
                    <a:pt x="26907" y="4626"/>
                  </a:cubicBezTo>
                  <a:cubicBezTo>
                    <a:pt x="26907" y="4695"/>
                    <a:pt x="26930" y="4765"/>
                    <a:pt x="26930" y="4857"/>
                  </a:cubicBezTo>
                  <a:cubicBezTo>
                    <a:pt x="26907" y="4857"/>
                    <a:pt x="26884" y="4881"/>
                    <a:pt x="26860" y="4904"/>
                  </a:cubicBezTo>
                  <a:cubicBezTo>
                    <a:pt x="26860" y="4881"/>
                    <a:pt x="26860" y="4881"/>
                    <a:pt x="26837" y="4881"/>
                  </a:cubicBezTo>
                  <a:cubicBezTo>
                    <a:pt x="26837" y="4811"/>
                    <a:pt x="26814" y="4742"/>
                    <a:pt x="26791" y="4649"/>
                  </a:cubicBezTo>
                  <a:cubicBezTo>
                    <a:pt x="26814" y="4626"/>
                    <a:pt x="26814" y="4626"/>
                    <a:pt x="26837" y="4602"/>
                  </a:cubicBezTo>
                  <a:close/>
                  <a:moveTo>
                    <a:pt x="26999" y="4786"/>
                  </a:moveTo>
                  <a:cubicBezTo>
                    <a:pt x="27021" y="4786"/>
                    <a:pt x="27040" y="4806"/>
                    <a:pt x="27069" y="4834"/>
                  </a:cubicBezTo>
                  <a:cubicBezTo>
                    <a:pt x="27046" y="4857"/>
                    <a:pt x="27046" y="4881"/>
                    <a:pt x="27023" y="4904"/>
                  </a:cubicBezTo>
                  <a:cubicBezTo>
                    <a:pt x="27000" y="4881"/>
                    <a:pt x="26976" y="4834"/>
                    <a:pt x="26953" y="4811"/>
                  </a:cubicBezTo>
                  <a:cubicBezTo>
                    <a:pt x="26971" y="4793"/>
                    <a:pt x="26985" y="4786"/>
                    <a:pt x="26999" y="4786"/>
                  </a:cubicBezTo>
                  <a:close/>
                  <a:moveTo>
                    <a:pt x="27139" y="4927"/>
                  </a:moveTo>
                  <a:cubicBezTo>
                    <a:pt x="27162" y="4973"/>
                    <a:pt x="27162" y="4973"/>
                    <a:pt x="27069" y="5020"/>
                  </a:cubicBezTo>
                  <a:cubicBezTo>
                    <a:pt x="27069" y="5043"/>
                    <a:pt x="27069" y="5089"/>
                    <a:pt x="27069" y="5112"/>
                  </a:cubicBezTo>
                  <a:cubicBezTo>
                    <a:pt x="27069" y="5135"/>
                    <a:pt x="27046" y="5135"/>
                    <a:pt x="27046" y="5159"/>
                  </a:cubicBezTo>
                  <a:cubicBezTo>
                    <a:pt x="27023" y="5135"/>
                    <a:pt x="27000" y="5135"/>
                    <a:pt x="27000" y="5112"/>
                  </a:cubicBezTo>
                  <a:cubicBezTo>
                    <a:pt x="26976" y="5066"/>
                    <a:pt x="26953" y="4996"/>
                    <a:pt x="26953" y="4927"/>
                  </a:cubicBezTo>
                  <a:close/>
                  <a:moveTo>
                    <a:pt x="3060" y="4973"/>
                  </a:moveTo>
                  <a:cubicBezTo>
                    <a:pt x="3106" y="4996"/>
                    <a:pt x="3152" y="5020"/>
                    <a:pt x="3199" y="5043"/>
                  </a:cubicBezTo>
                  <a:cubicBezTo>
                    <a:pt x="3199" y="5066"/>
                    <a:pt x="3175" y="5112"/>
                    <a:pt x="3152" y="5135"/>
                  </a:cubicBezTo>
                  <a:lnTo>
                    <a:pt x="3245" y="5135"/>
                  </a:lnTo>
                  <a:cubicBezTo>
                    <a:pt x="3268" y="5135"/>
                    <a:pt x="3268" y="5159"/>
                    <a:pt x="3268" y="5159"/>
                  </a:cubicBezTo>
                  <a:cubicBezTo>
                    <a:pt x="3222" y="5205"/>
                    <a:pt x="3152" y="5228"/>
                    <a:pt x="3083" y="5228"/>
                  </a:cubicBezTo>
                  <a:cubicBezTo>
                    <a:pt x="3083" y="5205"/>
                    <a:pt x="3106" y="5159"/>
                    <a:pt x="3106" y="5135"/>
                  </a:cubicBezTo>
                  <a:cubicBezTo>
                    <a:pt x="3083" y="5112"/>
                    <a:pt x="3083" y="5066"/>
                    <a:pt x="3036" y="5020"/>
                  </a:cubicBezTo>
                  <a:cubicBezTo>
                    <a:pt x="3060" y="5020"/>
                    <a:pt x="3060" y="4996"/>
                    <a:pt x="3060" y="4973"/>
                  </a:cubicBezTo>
                  <a:close/>
                  <a:moveTo>
                    <a:pt x="3314" y="5321"/>
                  </a:moveTo>
                  <a:cubicBezTo>
                    <a:pt x="3314" y="5344"/>
                    <a:pt x="3314" y="5367"/>
                    <a:pt x="3314" y="5367"/>
                  </a:cubicBezTo>
                  <a:cubicBezTo>
                    <a:pt x="3314" y="5381"/>
                    <a:pt x="3307" y="5394"/>
                    <a:pt x="3291" y="5394"/>
                  </a:cubicBezTo>
                  <a:cubicBezTo>
                    <a:pt x="3280" y="5394"/>
                    <a:pt x="3265" y="5387"/>
                    <a:pt x="3245" y="5367"/>
                  </a:cubicBezTo>
                  <a:cubicBezTo>
                    <a:pt x="3268" y="5367"/>
                    <a:pt x="3268" y="5344"/>
                    <a:pt x="3314" y="5321"/>
                  </a:cubicBezTo>
                  <a:close/>
                  <a:moveTo>
                    <a:pt x="27318" y="5387"/>
                  </a:moveTo>
                  <a:cubicBezTo>
                    <a:pt x="27340" y="5387"/>
                    <a:pt x="27367" y="5400"/>
                    <a:pt x="27393" y="5414"/>
                  </a:cubicBezTo>
                  <a:cubicBezTo>
                    <a:pt x="27393" y="5437"/>
                    <a:pt x="27370" y="5460"/>
                    <a:pt x="27347" y="5506"/>
                  </a:cubicBezTo>
                  <a:cubicBezTo>
                    <a:pt x="27324" y="5483"/>
                    <a:pt x="27301" y="5460"/>
                    <a:pt x="27278" y="5414"/>
                  </a:cubicBezTo>
                  <a:cubicBezTo>
                    <a:pt x="27287" y="5394"/>
                    <a:pt x="27301" y="5387"/>
                    <a:pt x="27318" y="5387"/>
                  </a:cubicBezTo>
                  <a:close/>
                  <a:moveTo>
                    <a:pt x="27579" y="5692"/>
                  </a:moveTo>
                  <a:cubicBezTo>
                    <a:pt x="27625" y="5738"/>
                    <a:pt x="27672" y="5784"/>
                    <a:pt x="27648" y="5877"/>
                  </a:cubicBezTo>
                  <a:cubicBezTo>
                    <a:pt x="27602" y="5808"/>
                    <a:pt x="27533" y="5784"/>
                    <a:pt x="27579" y="5692"/>
                  </a:cubicBezTo>
                  <a:close/>
                  <a:moveTo>
                    <a:pt x="3445" y="5970"/>
                  </a:moveTo>
                  <a:cubicBezTo>
                    <a:pt x="3465" y="5970"/>
                    <a:pt x="3488" y="5981"/>
                    <a:pt x="3523" y="5993"/>
                  </a:cubicBezTo>
                  <a:cubicBezTo>
                    <a:pt x="3454" y="5993"/>
                    <a:pt x="3430" y="6016"/>
                    <a:pt x="3384" y="6016"/>
                  </a:cubicBezTo>
                  <a:cubicBezTo>
                    <a:pt x="3407" y="5981"/>
                    <a:pt x="3425" y="5970"/>
                    <a:pt x="3445" y="5970"/>
                  </a:cubicBezTo>
                  <a:close/>
                  <a:moveTo>
                    <a:pt x="3430" y="6109"/>
                  </a:moveTo>
                  <a:cubicBezTo>
                    <a:pt x="3454" y="6132"/>
                    <a:pt x="3454" y="6132"/>
                    <a:pt x="3477" y="6155"/>
                  </a:cubicBezTo>
                  <a:cubicBezTo>
                    <a:pt x="3454" y="6178"/>
                    <a:pt x="3454" y="6178"/>
                    <a:pt x="3454" y="6178"/>
                  </a:cubicBezTo>
                  <a:cubicBezTo>
                    <a:pt x="3407" y="6178"/>
                    <a:pt x="3384" y="6155"/>
                    <a:pt x="3361" y="6155"/>
                  </a:cubicBezTo>
                  <a:cubicBezTo>
                    <a:pt x="3361" y="6178"/>
                    <a:pt x="3361" y="6178"/>
                    <a:pt x="3361" y="6202"/>
                  </a:cubicBezTo>
                  <a:cubicBezTo>
                    <a:pt x="3314" y="6248"/>
                    <a:pt x="3314" y="6248"/>
                    <a:pt x="3245" y="6248"/>
                  </a:cubicBezTo>
                  <a:cubicBezTo>
                    <a:pt x="3199" y="6202"/>
                    <a:pt x="3245" y="6178"/>
                    <a:pt x="3268" y="6132"/>
                  </a:cubicBezTo>
                  <a:cubicBezTo>
                    <a:pt x="3314" y="6132"/>
                    <a:pt x="3338" y="6155"/>
                    <a:pt x="3361" y="6155"/>
                  </a:cubicBezTo>
                  <a:cubicBezTo>
                    <a:pt x="3384" y="6132"/>
                    <a:pt x="3407" y="6132"/>
                    <a:pt x="3430" y="6109"/>
                  </a:cubicBezTo>
                  <a:close/>
                  <a:moveTo>
                    <a:pt x="28274" y="6966"/>
                  </a:moveTo>
                  <a:cubicBezTo>
                    <a:pt x="28344" y="7036"/>
                    <a:pt x="28367" y="7129"/>
                    <a:pt x="28367" y="7221"/>
                  </a:cubicBezTo>
                  <a:cubicBezTo>
                    <a:pt x="28344" y="7244"/>
                    <a:pt x="28320" y="7244"/>
                    <a:pt x="28274" y="7244"/>
                  </a:cubicBezTo>
                  <a:cubicBezTo>
                    <a:pt x="28274" y="7198"/>
                    <a:pt x="28297" y="7152"/>
                    <a:pt x="28297" y="7105"/>
                  </a:cubicBezTo>
                  <a:cubicBezTo>
                    <a:pt x="28274" y="7082"/>
                    <a:pt x="28251" y="7036"/>
                    <a:pt x="28205" y="6966"/>
                  </a:cubicBezTo>
                  <a:close/>
                  <a:moveTo>
                    <a:pt x="2295" y="7430"/>
                  </a:moveTo>
                  <a:lnTo>
                    <a:pt x="2295" y="7430"/>
                  </a:lnTo>
                  <a:cubicBezTo>
                    <a:pt x="2318" y="7453"/>
                    <a:pt x="2318" y="7499"/>
                    <a:pt x="2272" y="7523"/>
                  </a:cubicBezTo>
                  <a:cubicBezTo>
                    <a:pt x="2225" y="7476"/>
                    <a:pt x="2248" y="7453"/>
                    <a:pt x="2295" y="7430"/>
                  </a:cubicBezTo>
                  <a:close/>
                  <a:moveTo>
                    <a:pt x="2447" y="7583"/>
                  </a:moveTo>
                  <a:cubicBezTo>
                    <a:pt x="2457" y="7583"/>
                    <a:pt x="2468" y="7586"/>
                    <a:pt x="2480" y="7592"/>
                  </a:cubicBezTo>
                  <a:cubicBezTo>
                    <a:pt x="2457" y="7615"/>
                    <a:pt x="2457" y="7638"/>
                    <a:pt x="2434" y="7685"/>
                  </a:cubicBezTo>
                  <a:cubicBezTo>
                    <a:pt x="2411" y="7662"/>
                    <a:pt x="2387" y="7638"/>
                    <a:pt x="2387" y="7638"/>
                  </a:cubicBezTo>
                  <a:cubicBezTo>
                    <a:pt x="2404" y="7604"/>
                    <a:pt x="2421" y="7583"/>
                    <a:pt x="2447" y="7583"/>
                  </a:cubicBezTo>
                  <a:close/>
                  <a:moveTo>
                    <a:pt x="2095" y="7578"/>
                  </a:moveTo>
                  <a:cubicBezTo>
                    <a:pt x="2105" y="7578"/>
                    <a:pt x="2116" y="7584"/>
                    <a:pt x="2133" y="7592"/>
                  </a:cubicBezTo>
                  <a:cubicBezTo>
                    <a:pt x="2109" y="7615"/>
                    <a:pt x="2109" y="7638"/>
                    <a:pt x="2086" y="7662"/>
                  </a:cubicBezTo>
                  <a:cubicBezTo>
                    <a:pt x="2086" y="7662"/>
                    <a:pt x="2063" y="7685"/>
                    <a:pt x="2040" y="7708"/>
                  </a:cubicBezTo>
                  <a:cubicBezTo>
                    <a:pt x="2040" y="7662"/>
                    <a:pt x="2040" y="7638"/>
                    <a:pt x="2017" y="7638"/>
                  </a:cubicBezTo>
                  <a:cubicBezTo>
                    <a:pt x="2061" y="7594"/>
                    <a:pt x="2077" y="7578"/>
                    <a:pt x="2095" y="7578"/>
                  </a:cubicBezTo>
                  <a:close/>
                  <a:moveTo>
                    <a:pt x="3291" y="7453"/>
                  </a:moveTo>
                  <a:cubicBezTo>
                    <a:pt x="3291" y="7476"/>
                    <a:pt x="3314" y="7476"/>
                    <a:pt x="3314" y="7499"/>
                  </a:cubicBezTo>
                  <a:cubicBezTo>
                    <a:pt x="3314" y="7546"/>
                    <a:pt x="3291" y="7569"/>
                    <a:pt x="3291" y="7592"/>
                  </a:cubicBezTo>
                  <a:cubicBezTo>
                    <a:pt x="3291" y="7638"/>
                    <a:pt x="3314" y="7662"/>
                    <a:pt x="3314" y="7685"/>
                  </a:cubicBezTo>
                  <a:cubicBezTo>
                    <a:pt x="3291" y="7708"/>
                    <a:pt x="3268" y="7731"/>
                    <a:pt x="3268" y="7731"/>
                  </a:cubicBezTo>
                  <a:cubicBezTo>
                    <a:pt x="3222" y="7731"/>
                    <a:pt x="3199" y="7708"/>
                    <a:pt x="3152" y="7685"/>
                  </a:cubicBezTo>
                  <a:cubicBezTo>
                    <a:pt x="3129" y="7708"/>
                    <a:pt x="3106" y="7708"/>
                    <a:pt x="3060" y="7754"/>
                  </a:cubicBezTo>
                  <a:cubicBezTo>
                    <a:pt x="3036" y="7708"/>
                    <a:pt x="3036" y="7685"/>
                    <a:pt x="3036" y="7638"/>
                  </a:cubicBezTo>
                  <a:lnTo>
                    <a:pt x="3222" y="7638"/>
                  </a:lnTo>
                  <a:cubicBezTo>
                    <a:pt x="3222" y="7592"/>
                    <a:pt x="3199" y="7569"/>
                    <a:pt x="3199" y="7523"/>
                  </a:cubicBezTo>
                  <a:cubicBezTo>
                    <a:pt x="3222" y="7499"/>
                    <a:pt x="3245" y="7476"/>
                    <a:pt x="3291" y="7453"/>
                  </a:cubicBezTo>
                  <a:close/>
                  <a:moveTo>
                    <a:pt x="1321" y="7754"/>
                  </a:moveTo>
                  <a:cubicBezTo>
                    <a:pt x="1345" y="7777"/>
                    <a:pt x="1345" y="7777"/>
                    <a:pt x="1391" y="7801"/>
                  </a:cubicBezTo>
                  <a:cubicBezTo>
                    <a:pt x="1345" y="7824"/>
                    <a:pt x="1321" y="7847"/>
                    <a:pt x="1298" y="7847"/>
                  </a:cubicBezTo>
                  <a:cubicBezTo>
                    <a:pt x="1275" y="7824"/>
                    <a:pt x="1275" y="7824"/>
                    <a:pt x="1275" y="7801"/>
                  </a:cubicBezTo>
                  <a:cubicBezTo>
                    <a:pt x="1275" y="7801"/>
                    <a:pt x="1298" y="7777"/>
                    <a:pt x="1321" y="7754"/>
                  </a:cubicBezTo>
                  <a:close/>
                  <a:moveTo>
                    <a:pt x="1623" y="7662"/>
                  </a:moveTo>
                  <a:lnTo>
                    <a:pt x="1623" y="7662"/>
                  </a:lnTo>
                  <a:cubicBezTo>
                    <a:pt x="1646" y="7801"/>
                    <a:pt x="1646" y="7801"/>
                    <a:pt x="1576" y="7917"/>
                  </a:cubicBezTo>
                  <a:cubicBezTo>
                    <a:pt x="1553" y="7870"/>
                    <a:pt x="1553" y="7847"/>
                    <a:pt x="1530" y="7777"/>
                  </a:cubicBezTo>
                  <a:cubicBezTo>
                    <a:pt x="1553" y="7754"/>
                    <a:pt x="1576" y="7731"/>
                    <a:pt x="1623" y="7662"/>
                  </a:cubicBezTo>
                  <a:close/>
                  <a:moveTo>
                    <a:pt x="1692" y="8310"/>
                  </a:moveTo>
                  <a:cubicBezTo>
                    <a:pt x="1739" y="8403"/>
                    <a:pt x="1785" y="8473"/>
                    <a:pt x="1785" y="8565"/>
                  </a:cubicBezTo>
                  <a:cubicBezTo>
                    <a:pt x="1715" y="8542"/>
                    <a:pt x="1692" y="8473"/>
                    <a:pt x="1623" y="8426"/>
                  </a:cubicBezTo>
                  <a:cubicBezTo>
                    <a:pt x="1646" y="8403"/>
                    <a:pt x="1646" y="8357"/>
                    <a:pt x="1692" y="8310"/>
                  </a:cubicBezTo>
                  <a:close/>
                  <a:moveTo>
                    <a:pt x="1576" y="8658"/>
                  </a:moveTo>
                  <a:cubicBezTo>
                    <a:pt x="1603" y="8699"/>
                    <a:pt x="1638" y="8723"/>
                    <a:pt x="1681" y="8723"/>
                  </a:cubicBezTo>
                  <a:cubicBezTo>
                    <a:pt x="1711" y="8723"/>
                    <a:pt x="1746" y="8710"/>
                    <a:pt x="1785" y="8681"/>
                  </a:cubicBezTo>
                  <a:cubicBezTo>
                    <a:pt x="1785" y="8728"/>
                    <a:pt x="1785" y="8751"/>
                    <a:pt x="1785" y="8797"/>
                  </a:cubicBezTo>
                  <a:cubicBezTo>
                    <a:pt x="1739" y="8797"/>
                    <a:pt x="1715" y="8797"/>
                    <a:pt x="1692" y="8820"/>
                  </a:cubicBezTo>
                  <a:cubicBezTo>
                    <a:pt x="1669" y="8844"/>
                    <a:pt x="1669" y="8867"/>
                    <a:pt x="1669" y="8890"/>
                  </a:cubicBezTo>
                  <a:cubicBezTo>
                    <a:pt x="1669" y="8890"/>
                    <a:pt x="1669" y="8913"/>
                    <a:pt x="1669" y="8913"/>
                  </a:cubicBezTo>
                  <a:cubicBezTo>
                    <a:pt x="1623" y="8913"/>
                    <a:pt x="1576" y="8890"/>
                    <a:pt x="1530" y="8890"/>
                  </a:cubicBezTo>
                  <a:cubicBezTo>
                    <a:pt x="1530" y="8867"/>
                    <a:pt x="1507" y="8820"/>
                    <a:pt x="1484" y="8797"/>
                  </a:cubicBezTo>
                  <a:cubicBezTo>
                    <a:pt x="1530" y="8751"/>
                    <a:pt x="1553" y="8704"/>
                    <a:pt x="1576" y="8658"/>
                  </a:cubicBezTo>
                  <a:close/>
                  <a:moveTo>
                    <a:pt x="1576" y="9678"/>
                  </a:moveTo>
                  <a:cubicBezTo>
                    <a:pt x="1576" y="9724"/>
                    <a:pt x="1576" y="9724"/>
                    <a:pt x="1576" y="9747"/>
                  </a:cubicBezTo>
                  <a:cubicBezTo>
                    <a:pt x="1576" y="9794"/>
                    <a:pt x="1553" y="9863"/>
                    <a:pt x="1530" y="9933"/>
                  </a:cubicBezTo>
                  <a:lnTo>
                    <a:pt x="1437" y="9933"/>
                  </a:lnTo>
                  <a:cubicBezTo>
                    <a:pt x="1437" y="9910"/>
                    <a:pt x="1437" y="9910"/>
                    <a:pt x="1414" y="9886"/>
                  </a:cubicBezTo>
                  <a:cubicBezTo>
                    <a:pt x="1460" y="9817"/>
                    <a:pt x="1507" y="9747"/>
                    <a:pt x="1576" y="9678"/>
                  </a:cubicBezTo>
                  <a:close/>
                  <a:moveTo>
                    <a:pt x="27903" y="9979"/>
                  </a:moveTo>
                  <a:cubicBezTo>
                    <a:pt x="27927" y="10002"/>
                    <a:pt x="27950" y="10002"/>
                    <a:pt x="27996" y="10025"/>
                  </a:cubicBezTo>
                  <a:cubicBezTo>
                    <a:pt x="27950" y="10095"/>
                    <a:pt x="27950" y="10165"/>
                    <a:pt x="27857" y="10234"/>
                  </a:cubicBezTo>
                  <a:cubicBezTo>
                    <a:pt x="27857" y="10141"/>
                    <a:pt x="27880" y="10072"/>
                    <a:pt x="27903" y="9979"/>
                  </a:cubicBezTo>
                  <a:close/>
                  <a:moveTo>
                    <a:pt x="1646" y="10373"/>
                  </a:moveTo>
                  <a:cubicBezTo>
                    <a:pt x="1669" y="10396"/>
                    <a:pt x="1692" y="10396"/>
                    <a:pt x="1715" y="10419"/>
                  </a:cubicBezTo>
                  <a:cubicBezTo>
                    <a:pt x="1695" y="10459"/>
                    <a:pt x="1675" y="10517"/>
                    <a:pt x="1626" y="10517"/>
                  </a:cubicBezTo>
                  <a:cubicBezTo>
                    <a:pt x="1618" y="10517"/>
                    <a:pt x="1609" y="10515"/>
                    <a:pt x="1600" y="10512"/>
                  </a:cubicBezTo>
                  <a:cubicBezTo>
                    <a:pt x="1576" y="10466"/>
                    <a:pt x="1623" y="10419"/>
                    <a:pt x="1646" y="10373"/>
                  </a:cubicBezTo>
                  <a:close/>
                  <a:moveTo>
                    <a:pt x="26913" y="11101"/>
                  </a:moveTo>
                  <a:cubicBezTo>
                    <a:pt x="26933" y="11101"/>
                    <a:pt x="26938" y="11117"/>
                    <a:pt x="26953" y="11161"/>
                  </a:cubicBezTo>
                  <a:cubicBezTo>
                    <a:pt x="26907" y="11161"/>
                    <a:pt x="26884" y="11138"/>
                    <a:pt x="26860" y="11115"/>
                  </a:cubicBezTo>
                  <a:cubicBezTo>
                    <a:pt x="26886" y="11106"/>
                    <a:pt x="26902" y="11101"/>
                    <a:pt x="26913" y="11101"/>
                  </a:cubicBezTo>
                  <a:close/>
                  <a:moveTo>
                    <a:pt x="1901" y="12019"/>
                  </a:moveTo>
                  <a:cubicBezTo>
                    <a:pt x="1924" y="12019"/>
                    <a:pt x="1924" y="12042"/>
                    <a:pt x="1924" y="12042"/>
                  </a:cubicBezTo>
                  <a:cubicBezTo>
                    <a:pt x="1947" y="12088"/>
                    <a:pt x="1924" y="12111"/>
                    <a:pt x="1878" y="12134"/>
                  </a:cubicBezTo>
                  <a:cubicBezTo>
                    <a:pt x="1878" y="12111"/>
                    <a:pt x="1854" y="12088"/>
                    <a:pt x="1854" y="12042"/>
                  </a:cubicBezTo>
                  <a:cubicBezTo>
                    <a:pt x="1878" y="12042"/>
                    <a:pt x="1901" y="12019"/>
                    <a:pt x="1901" y="12019"/>
                  </a:cubicBezTo>
                  <a:close/>
                  <a:moveTo>
                    <a:pt x="29711" y="12111"/>
                  </a:moveTo>
                  <a:cubicBezTo>
                    <a:pt x="29734" y="12134"/>
                    <a:pt x="29734" y="12134"/>
                    <a:pt x="29734" y="12134"/>
                  </a:cubicBezTo>
                  <a:cubicBezTo>
                    <a:pt x="29757" y="12181"/>
                    <a:pt x="29781" y="12227"/>
                    <a:pt x="29781" y="12250"/>
                  </a:cubicBezTo>
                  <a:cubicBezTo>
                    <a:pt x="29781" y="12320"/>
                    <a:pt x="29827" y="12389"/>
                    <a:pt x="29873" y="12459"/>
                  </a:cubicBezTo>
                  <a:cubicBezTo>
                    <a:pt x="29896" y="12459"/>
                    <a:pt x="29896" y="12505"/>
                    <a:pt x="29896" y="12505"/>
                  </a:cubicBezTo>
                  <a:cubicBezTo>
                    <a:pt x="29827" y="12552"/>
                    <a:pt x="29781" y="12598"/>
                    <a:pt x="29711" y="12644"/>
                  </a:cubicBezTo>
                  <a:lnTo>
                    <a:pt x="29641" y="12644"/>
                  </a:lnTo>
                  <a:cubicBezTo>
                    <a:pt x="29665" y="12598"/>
                    <a:pt x="29711" y="12552"/>
                    <a:pt x="29734" y="12505"/>
                  </a:cubicBezTo>
                  <a:cubicBezTo>
                    <a:pt x="29734" y="12436"/>
                    <a:pt x="29688" y="12412"/>
                    <a:pt x="29641" y="12366"/>
                  </a:cubicBezTo>
                  <a:cubicBezTo>
                    <a:pt x="29665" y="12343"/>
                    <a:pt x="29665" y="12297"/>
                    <a:pt x="29688" y="12273"/>
                  </a:cubicBezTo>
                  <a:lnTo>
                    <a:pt x="29618" y="12204"/>
                  </a:lnTo>
                  <a:cubicBezTo>
                    <a:pt x="29618" y="12181"/>
                    <a:pt x="29618" y="12158"/>
                    <a:pt x="29618" y="12158"/>
                  </a:cubicBezTo>
                  <a:cubicBezTo>
                    <a:pt x="29665" y="12134"/>
                    <a:pt x="29688" y="12134"/>
                    <a:pt x="29711" y="12111"/>
                  </a:cubicBezTo>
                  <a:close/>
                  <a:moveTo>
                    <a:pt x="29085" y="12667"/>
                  </a:moveTo>
                  <a:cubicBezTo>
                    <a:pt x="29132" y="12691"/>
                    <a:pt x="29155" y="12714"/>
                    <a:pt x="29155" y="12714"/>
                  </a:cubicBezTo>
                  <a:cubicBezTo>
                    <a:pt x="29155" y="12758"/>
                    <a:pt x="29145" y="12774"/>
                    <a:pt x="29121" y="12774"/>
                  </a:cubicBezTo>
                  <a:cubicBezTo>
                    <a:pt x="29107" y="12774"/>
                    <a:pt x="29088" y="12769"/>
                    <a:pt x="29062" y="12760"/>
                  </a:cubicBezTo>
                  <a:cubicBezTo>
                    <a:pt x="29062" y="12737"/>
                    <a:pt x="29085" y="12714"/>
                    <a:pt x="29085" y="12667"/>
                  </a:cubicBezTo>
                  <a:close/>
                  <a:moveTo>
                    <a:pt x="1970" y="12737"/>
                  </a:moveTo>
                  <a:cubicBezTo>
                    <a:pt x="1947" y="12806"/>
                    <a:pt x="1924" y="12853"/>
                    <a:pt x="1901" y="12922"/>
                  </a:cubicBezTo>
                  <a:cubicBezTo>
                    <a:pt x="1854" y="12830"/>
                    <a:pt x="1854" y="12830"/>
                    <a:pt x="1924" y="12737"/>
                  </a:cubicBezTo>
                  <a:close/>
                  <a:moveTo>
                    <a:pt x="2063" y="13085"/>
                  </a:moveTo>
                  <a:cubicBezTo>
                    <a:pt x="2086" y="13154"/>
                    <a:pt x="2040" y="13154"/>
                    <a:pt x="1993" y="13154"/>
                  </a:cubicBezTo>
                  <a:cubicBezTo>
                    <a:pt x="2017" y="13131"/>
                    <a:pt x="2017" y="13108"/>
                    <a:pt x="2017" y="13108"/>
                  </a:cubicBezTo>
                  <a:cubicBezTo>
                    <a:pt x="2040" y="13085"/>
                    <a:pt x="2040" y="13085"/>
                    <a:pt x="2063" y="13085"/>
                  </a:cubicBezTo>
                  <a:close/>
                  <a:moveTo>
                    <a:pt x="29224" y="13154"/>
                  </a:moveTo>
                  <a:cubicBezTo>
                    <a:pt x="29224" y="13177"/>
                    <a:pt x="29248" y="13200"/>
                    <a:pt x="29271" y="13224"/>
                  </a:cubicBezTo>
                  <a:cubicBezTo>
                    <a:pt x="29248" y="13224"/>
                    <a:pt x="29224" y="13247"/>
                    <a:pt x="29201" y="13247"/>
                  </a:cubicBezTo>
                  <a:cubicBezTo>
                    <a:pt x="29178" y="13247"/>
                    <a:pt x="29155" y="13224"/>
                    <a:pt x="29132" y="13200"/>
                  </a:cubicBezTo>
                  <a:cubicBezTo>
                    <a:pt x="29155" y="13177"/>
                    <a:pt x="29178" y="13154"/>
                    <a:pt x="29224" y="13154"/>
                  </a:cubicBezTo>
                  <a:close/>
                  <a:moveTo>
                    <a:pt x="1934" y="13626"/>
                  </a:moveTo>
                  <a:cubicBezTo>
                    <a:pt x="1958" y="13626"/>
                    <a:pt x="1980" y="13637"/>
                    <a:pt x="1993" y="13664"/>
                  </a:cubicBezTo>
                  <a:cubicBezTo>
                    <a:pt x="1952" y="13685"/>
                    <a:pt x="1929" y="13696"/>
                    <a:pt x="1914" y="13696"/>
                  </a:cubicBezTo>
                  <a:cubicBezTo>
                    <a:pt x="1896" y="13696"/>
                    <a:pt x="1890" y="13679"/>
                    <a:pt x="1878" y="13641"/>
                  </a:cubicBezTo>
                  <a:cubicBezTo>
                    <a:pt x="1897" y="13631"/>
                    <a:pt x="1916" y="13626"/>
                    <a:pt x="1934" y="13626"/>
                  </a:cubicBezTo>
                  <a:close/>
                  <a:moveTo>
                    <a:pt x="29433" y="13687"/>
                  </a:moveTo>
                  <a:cubicBezTo>
                    <a:pt x="29433" y="13710"/>
                    <a:pt x="29456" y="13733"/>
                    <a:pt x="29479" y="13757"/>
                  </a:cubicBezTo>
                  <a:cubicBezTo>
                    <a:pt x="29433" y="13780"/>
                    <a:pt x="29387" y="13803"/>
                    <a:pt x="29340" y="13803"/>
                  </a:cubicBezTo>
                  <a:cubicBezTo>
                    <a:pt x="29317" y="13826"/>
                    <a:pt x="29294" y="13849"/>
                    <a:pt x="29271" y="13896"/>
                  </a:cubicBezTo>
                  <a:cubicBezTo>
                    <a:pt x="29271" y="13780"/>
                    <a:pt x="29340" y="13710"/>
                    <a:pt x="29433" y="13687"/>
                  </a:cubicBezTo>
                  <a:close/>
                  <a:moveTo>
                    <a:pt x="2086" y="13780"/>
                  </a:moveTo>
                  <a:cubicBezTo>
                    <a:pt x="2109" y="13803"/>
                    <a:pt x="2109" y="13826"/>
                    <a:pt x="2133" y="13849"/>
                  </a:cubicBezTo>
                  <a:lnTo>
                    <a:pt x="2063" y="13942"/>
                  </a:lnTo>
                  <a:cubicBezTo>
                    <a:pt x="1993" y="13919"/>
                    <a:pt x="1993" y="13873"/>
                    <a:pt x="1993" y="13826"/>
                  </a:cubicBezTo>
                  <a:cubicBezTo>
                    <a:pt x="2017" y="13803"/>
                    <a:pt x="2040" y="13803"/>
                    <a:pt x="2086" y="13780"/>
                  </a:cubicBezTo>
                  <a:close/>
                  <a:moveTo>
                    <a:pt x="2341" y="13664"/>
                  </a:moveTo>
                  <a:cubicBezTo>
                    <a:pt x="2364" y="13710"/>
                    <a:pt x="2364" y="13733"/>
                    <a:pt x="2364" y="13757"/>
                  </a:cubicBezTo>
                  <a:cubicBezTo>
                    <a:pt x="2387" y="13780"/>
                    <a:pt x="2364" y="13803"/>
                    <a:pt x="2364" y="13849"/>
                  </a:cubicBezTo>
                  <a:lnTo>
                    <a:pt x="2480" y="13849"/>
                  </a:lnTo>
                  <a:cubicBezTo>
                    <a:pt x="2457" y="13803"/>
                    <a:pt x="2457" y="13780"/>
                    <a:pt x="2457" y="13733"/>
                  </a:cubicBezTo>
                  <a:lnTo>
                    <a:pt x="2480" y="13710"/>
                  </a:lnTo>
                  <a:cubicBezTo>
                    <a:pt x="2527" y="13710"/>
                    <a:pt x="2573" y="13757"/>
                    <a:pt x="2596" y="13803"/>
                  </a:cubicBezTo>
                  <a:cubicBezTo>
                    <a:pt x="2596" y="13826"/>
                    <a:pt x="2573" y="13826"/>
                    <a:pt x="2550" y="13849"/>
                  </a:cubicBezTo>
                  <a:cubicBezTo>
                    <a:pt x="2573" y="13873"/>
                    <a:pt x="2573" y="13896"/>
                    <a:pt x="2573" y="13919"/>
                  </a:cubicBezTo>
                  <a:cubicBezTo>
                    <a:pt x="2527" y="13965"/>
                    <a:pt x="2480" y="13988"/>
                    <a:pt x="2411" y="13988"/>
                  </a:cubicBezTo>
                  <a:cubicBezTo>
                    <a:pt x="2411" y="13965"/>
                    <a:pt x="2387" y="13942"/>
                    <a:pt x="2364" y="13919"/>
                  </a:cubicBezTo>
                  <a:cubicBezTo>
                    <a:pt x="2341" y="13942"/>
                    <a:pt x="2318" y="13965"/>
                    <a:pt x="2272" y="13988"/>
                  </a:cubicBezTo>
                  <a:cubicBezTo>
                    <a:pt x="2248" y="13965"/>
                    <a:pt x="2225" y="13919"/>
                    <a:pt x="2225" y="13896"/>
                  </a:cubicBezTo>
                  <a:cubicBezTo>
                    <a:pt x="2225" y="13849"/>
                    <a:pt x="2248" y="13780"/>
                    <a:pt x="2272" y="13710"/>
                  </a:cubicBezTo>
                  <a:cubicBezTo>
                    <a:pt x="2272" y="13687"/>
                    <a:pt x="2318" y="13687"/>
                    <a:pt x="2341" y="13664"/>
                  </a:cubicBezTo>
                  <a:close/>
                  <a:moveTo>
                    <a:pt x="1878" y="13733"/>
                  </a:moveTo>
                  <a:lnTo>
                    <a:pt x="1924" y="13780"/>
                  </a:lnTo>
                  <a:cubicBezTo>
                    <a:pt x="1947" y="13849"/>
                    <a:pt x="1924" y="13873"/>
                    <a:pt x="1878" y="13896"/>
                  </a:cubicBezTo>
                  <a:cubicBezTo>
                    <a:pt x="1901" y="13942"/>
                    <a:pt x="1901" y="13942"/>
                    <a:pt x="1878" y="14012"/>
                  </a:cubicBezTo>
                  <a:cubicBezTo>
                    <a:pt x="1808" y="13988"/>
                    <a:pt x="1808" y="13965"/>
                    <a:pt x="1878" y="13896"/>
                  </a:cubicBezTo>
                  <a:cubicBezTo>
                    <a:pt x="1854" y="13873"/>
                    <a:pt x="1831" y="13849"/>
                    <a:pt x="1808" y="13826"/>
                  </a:cubicBezTo>
                  <a:cubicBezTo>
                    <a:pt x="1831" y="13803"/>
                    <a:pt x="1831" y="13780"/>
                    <a:pt x="1831" y="13780"/>
                  </a:cubicBezTo>
                  <a:cubicBezTo>
                    <a:pt x="1854" y="13757"/>
                    <a:pt x="1854" y="13757"/>
                    <a:pt x="1878" y="13733"/>
                  </a:cubicBezTo>
                  <a:close/>
                  <a:moveTo>
                    <a:pt x="29165" y="13863"/>
                  </a:moveTo>
                  <a:cubicBezTo>
                    <a:pt x="29192" y="13863"/>
                    <a:pt x="29214" y="13885"/>
                    <a:pt x="29248" y="13919"/>
                  </a:cubicBezTo>
                  <a:cubicBezTo>
                    <a:pt x="29248" y="13942"/>
                    <a:pt x="29248" y="13942"/>
                    <a:pt x="29248" y="13988"/>
                  </a:cubicBezTo>
                  <a:lnTo>
                    <a:pt x="29363" y="13988"/>
                  </a:lnTo>
                  <a:cubicBezTo>
                    <a:pt x="29317" y="14104"/>
                    <a:pt x="29271" y="14174"/>
                    <a:pt x="29155" y="14197"/>
                  </a:cubicBezTo>
                  <a:cubicBezTo>
                    <a:pt x="29155" y="14174"/>
                    <a:pt x="29132" y="14174"/>
                    <a:pt x="29108" y="14151"/>
                  </a:cubicBezTo>
                  <a:cubicBezTo>
                    <a:pt x="29132" y="14104"/>
                    <a:pt x="29155" y="14081"/>
                    <a:pt x="29178" y="14035"/>
                  </a:cubicBezTo>
                  <a:cubicBezTo>
                    <a:pt x="29178" y="14012"/>
                    <a:pt x="29155" y="14012"/>
                    <a:pt x="29155" y="13988"/>
                  </a:cubicBezTo>
                  <a:cubicBezTo>
                    <a:pt x="29108" y="14012"/>
                    <a:pt x="29085" y="14035"/>
                    <a:pt x="29062" y="14058"/>
                  </a:cubicBezTo>
                  <a:cubicBezTo>
                    <a:pt x="29039" y="14035"/>
                    <a:pt x="29039" y="14012"/>
                    <a:pt x="29016" y="13988"/>
                  </a:cubicBezTo>
                  <a:cubicBezTo>
                    <a:pt x="29062" y="13965"/>
                    <a:pt x="29108" y="13919"/>
                    <a:pt x="29155" y="13896"/>
                  </a:cubicBezTo>
                  <a:cubicBezTo>
                    <a:pt x="29132" y="13896"/>
                    <a:pt x="29132" y="13873"/>
                    <a:pt x="29132" y="13873"/>
                  </a:cubicBezTo>
                  <a:cubicBezTo>
                    <a:pt x="29144" y="13866"/>
                    <a:pt x="29155" y="13863"/>
                    <a:pt x="29165" y="13863"/>
                  </a:cubicBezTo>
                  <a:close/>
                  <a:moveTo>
                    <a:pt x="2063" y="14151"/>
                  </a:moveTo>
                  <a:cubicBezTo>
                    <a:pt x="2063" y="14174"/>
                    <a:pt x="2063" y="14197"/>
                    <a:pt x="2063" y="14220"/>
                  </a:cubicBezTo>
                  <a:cubicBezTo>
                    <a:pt x="2063" y="14220"/>
                    <a:pt x="2040" y="14220"/>
                    <a:pt x="2017" y="14243"/>
                  </a:cubicBezTo>
                  <a:cubicBezTo>
                    <a:pt x="2017" y="14220"/>
                    <a:pt x="1993" y="14197"/>
                    <a:pt x="1993" y="14174"/>
                  </a:cubicBezTo>
                  <a:cubicBezTo>
                    <a:pt x="2017" y="14174"/>
                    <a:pt x="2040" y="14174"/>
                    <a:pt x="2063" y="14151"/>
                  </a:cubicBezTo>
                  <a:close/>
                  <a:moveTo>
                    <a:pt x="2411" y="14058"/>
                  </a:moveTo>
                  <a:cubicBezTo>
                    <a:pt x="2480" y="14081"/>
                    <a:pt x="2503" y="14104"/>
                    <a:pt x="2480" y="14127"/>
                  </a:cubicBezTo>
                  <a:cubicBezTo>
                    <a:pt x="2480" y="14197"/>
                    <a:pt x="2480" y="14267"/>
                    <a:pt x="2411" y="14336"/>
                  </a:cubicBezTo>
                  <a:lnTo>
                    <a:pt x="2364" y="14336"/>
                  </a:lnTo>
                  <a:cubicBezTo>
                    <a:pt x="2341" y="14313"/>
                    <a:pt x="2341" y="14290"/>
                    <a:pt x="2341" y="14267"/>
                  </a:cubicBezTo>
                  <a:cubicBezTo>
                    <a:pt x="2364" y="14243"/>
                    <a:pt x="2387" y="14220"/>
                    <a:pt x="2411" y="14197"/>
                  </a:cubicBezTo>
                  <a:cubicBezTo>
                    <a:pt x="2411" y="14151"/>
                    <a:pt x="2411" y="14104"/>
                    <a:pt x="2411" y="14058"/>
                  </a:cubicBezTo>
                  <a:close/>
                  <a:moveTo>
                    <a:pt x="29412" y="14138"/>
                  </a:moveTo>
                  <a:cubicBezTo>
                    <a:pt x="29428" y="14138"/>
                    <a:pt x="29448" y="14143"/>
                    <a:pt x="29479" y="14151"/>
                  </a:cubicBezTo>
                  <a:cubicBezTo>
                    <a:pt x="29479" y="14197"/>
                    <a:pt x="29479" y="14243"/>
                    <a:pt x="29456" y="14267"/>
                  </a:cubicBezTo>
                  <a:cubicBezTo>
                    <a:pt x="29502" y="14243"/>
                    <a:pt x="29549" y="14220"/>
                    <a:pt x="29572" y="14220"/>
                  </a:cubicBezTo>
                  <a:lnTo>
                    <a:pt x="29641" y="14220"/>
                  </a:lnTo>
                  <a:cubicBezTo>
                    <a:pt x="29595" y="14267"/>
                    <a:pt x="29572" y="14313"/>
                    <a:pt x="29549" y="14359"/>
                  </a:cubicBezTo>
                  <a:cubicBezTo>
                    <a:pt x="29536" y="14363"/>
                    <a:pt x="29525" y="14365"/>
                    <a:pt x="29515" y="14365"/>
                  </a:cubicBezTo>
                  <a:cubicBezTo>
                    <a:pt x="29472" y="14365"/>
                    <a:pt x="29456" y="14328"/>
                    <a:pt x="29456" y="14290"/>
                  </a:cubicBezTo>
                  <a:lnTo>
                    <a:pt x="29340" y="14220"/>
                  </a:lnTo>
                  <a:cubicBezTo>
                    <a:pt x="29371" y="14158"/>
                    <a:pt x="29381" y="14138"/>
                    <a:pt x="29412" y="14138"/>
                  </a:cubicBezTo>
                  <a:close/>
                  <a:moveTo>
                    <a:pt x="2828" y="14290"/>
                  </a:moveTo>
                  <a:lnTo>
                    <a:pt x="2828" y="14290"/>
                  </a:lnTo>
                  <a:cubicBezTo>
                    <a:pt x="2851" y="14429"/>
                    <a:pt x="2851" y="14429"/>
                    <a:pt x="2781" y="14498"/>
                  </a:cubicBezTo>
                  <a:cubicBezTo>
                    <a:pt x="2758" y="14313"/>
                    <a:pt x="2758" y="14313"/>
                    <a:pt x="2828" y="14290"/>
                  </a:cubicBezTo>
                  <a:close/>
                  <a:moveTo>
                    <a:pt x="2666" y="14012"/>
                  </a:moveTo>
                  <a:cubicBezTo>
                    <a:pt x="2735" y="14012"/>
                    <a:pt x="2735" y="14058"/>
                    <a:pt x="2758" y="14104"/>
                  </a:cubicBezTo>
                  <a:cubicBezTo>
                    <a:pt x="2735" y="14151"/>
                    <a:pt x="2735" y="14197"/>
                    <a:pt x="2735" y="14243"/>
                  </a:cubicBezTo>
                  <a:cubicBezTo>
                    <a:pt x="2666" y="14290"/>
                    <a:pt x="2642" y="14359"/>
                    <a:pt x="2642" y="14429"/>
                  </a:cubicBezTo>
                  <a:cubicBezTo>
                    <a:pt x="2664" y="14494"/>
                    <a:pt x="2645" y="14538"/>
                    <a:pt x="2586" y="14563"/>
                  </a:cubicBezTo>
                  <a:lnTo>
                    <a:pt x="2586" y="14563"/>
                  </a:lnTo>
                  <a:cubicBezTo>
                    <a:pt x="2503" y="14521"/>
                    <a:pt x="2504" y="14518"/>
                    <a:pt x="2527" y="14429"/>
                  </a:cubicBezTo>
                  <a:cubicBezTo>
                    <a:pt x="2550" y="14382"/>
                    <a:pt x="2550" y="14336"/>
                    <a:pt x="2550" y="14290"/>
                  </a:cubicBezTo>
                  <a:cubicBezTo>
                    <a:pt x="2550" y="14220"/>
                    <a:pt x="2573" y="14151"/>
                    <a:pt x="2596" y="14081"/>
                  </a:cubicBezTo>
                  <a:lnTo>
                    <a:pt x="2666" y="14012"/>
                  </a:lnTo>
                  <a:close/>
                  <a:moveTo>
                    <a:pt x="29108" y="14568"/>
                  </a:moveTo>
                  <a:cubicBezTo>
                    <a:pt x="29155" y="14568"/>
                    <a:pt x="29201" y="14591"/>
                    <a:pt x="29201" y="14637"/>
                  </a:cubicBezTo>
                  <a:cubicBezTo>
                    <a:pt x="29178" y="14660"/>
                    <a:pt x="29155" y="14666"/>
                    <a:pt x="29132" y="14666"/>
                  </a:cubicBezTo>
                  <a:cubicBezTo>
                    <a:pt x="29108" y="14666"/>
                    <a:pt x="29085" y="14660"/>
                    <a:pt x="29062" y="14660"/>
                  </a:cubicBezTo>
                  <a:cubicBezTo>
                    <a:pt x="29062" y="14591"/>
                    <a:pt x="29085" y="14568"/>
                    <a:pt x="29108" y="14568"/>
                  </a:cubicBezTo>
                  <a:close/>
                  <a:moveTo>
                    <a:pt x="28993" y="14892"/>
                  </a:moveTo>
                  <a:cubicBezTo>
                    <a:pt x="29039" y="14939"/>
                    <a:pt x="29016" y="14939"/>
                    <a:pt x="28993" y="14962"/>
                  </a:cubicBezTo>
                  <a:cubicBezTo>
                    <a:pt x="28976" y="14978"/>
                    <a:pt x="28960" y="14995"/>
                    <a:pt x="28943" y="14995"/>
                  </a:cubicBezTo>
                  <a:cubicBezTo>
                    <a:pt x="28937" y="14995"/>
                    <a:pt x="28930" y="14992"/>
                    <a:pt x="28923" y="14985"/>
                  </a:cubicBezTo>
                  <a:cubicBezTo>
                    <a:pt x="28923" y="14939"/>
                    <a:pt x="28969" y="14915"/>
                    <a:pt x="28993" y="14892"/>
                  </a:cubicBezTo>
                  <a:close/>
                  <a:moveTo>
                    <a:pt x="2874" y="15333"/>
                  </a:moveTo>
                  <a:cubicBezTo>
                    <a:pt x="2874" y="15379"/>
                    <a:pt x="2897" y="15379"/>
                    <a:pt x="2897" y="15425"/>
                  </a:cubicBezTo>
                  <a:cubicBezTo>
                    <a:pt x="2851" y="15402"/>
                    <a:pt x="2828" y="15402"/>
                    <a:pt x="2805" y="15379"/>
                  </a:cubicBezTo>
                  <a:cubicBezTo>
                    <a:pt x="2828" y="15356"/>
                    <a:pt x="2851" y="15356"/>
                    <a:pt x="2874" y="15333"/>
                  </a:cubicBezTo>
                  <a:close/>
                  <a:moveTo>
                    <a:pt x="28552" y="15425"/>
                  </a:moveTo>
                  <a:lnTo>
                    <a:pt x="28552" y="15425"/>
                  </a:lnTo>
                  <a:cubicBezTo>
                    <a:pt x="28566" y="15480"/>
                    <a:pt x="28571" y="15502"/>
                    <a:pt x="28550" y="15502"/>
                  </a:cubicBezTo>
                  <a:cubicBezTo>
                    <a:pt x="28536" y="15502"/>
                    <a:pt x="28508" y="15491"/>
                    <a:pt x="28460" y="15472"/>
                  </a:cubicBezTo>
                  <a:cubicBezTo>
                    <a:pt x="28506" y="15448"/>
                    <a:pt x="28529" y="15448"/>
                    <a:pt x="28552" y="15425"/>
                  </a:cubicBezTo>
                  <a:close/>
                  <a:moveTo>
                    <a:pt x="2805" y="15425"/>
                  </a:moveTo>
                  <a:cubicBezTo>
                    <a:pt x="2828" y="15495"/>
                    <a:pt x="2828" y="15541"/>
                    <a:pt x="2805" y="15564"/>
                  </a:cubicBezTo>
                  <a:cubicBezTo>
                    <a:pt x="2735" y="15611"/>
                    <a:pt x="2781" y="15634"/>
                    <a:pt x="2758" y="15680"/>
                  </a:cubicBezTo>
                  <a:cubicBezTo>
                    <a:pt x="2689" y="15657"/>
                    <a:pt x="2666" y="15657"/>
                    <a:pt x="2666" y="15518"/>
                  </a:cubicBezTo>
                  <a:cubicBezTo>
                    <a:pt x="2712" y="15495"/>
                    <a:pt x="2758" y="15472"/>
                    <a:pt x="2805" y="15425"/>
                  </a:cubicBezTo>
                  <a:close/>
                  <a:moveTo>
                    <a:pt x="3013" y="15402"/>
                  </a:moveTo>
                  <a:cubicBezTo>
                    <a:pt x="3036" y="15495"/>
                    <a:pt x="3013" y="15587"/>
                    <a:pt x="3036" y="15680"/>
                  </a:cubicBezTo>
                  <a:cubicBezTo>
                    <a:pt x="3083" y="15680"/>
                    <a:pt x="3129" y="15680"/>
                    <a:pt x="3175" y="15703"/>
                  </a:cubicBezTo>
                  <a:cubicBezTo>
                    <a:pt x="3175" y="15727"/>
                    <a:pt x="3175" y="15750"/>
                    <a:pt x="3199" y="15773"/>
                  </a:cubicBezTo>
                  <a:cubicBezTo>
                    <a:pt x="3175" y="15796"/>
                    <a:pt x="3129" y="15796"/>
                    <a:pt x="3106" y="15819"/>
                  </a:cubicBezTo>
                  <a:cubicBezTo>
                    <a:pt x="3036" y="15750"/>
                    <a:pt x="2944" y="15773"/>
                    <a:pt x="2874" y="15727"/>
                  </a:cubicBezTo>
                  <a:cubicBezTo>
                    <a:pt x="2874" y="15657"/>
                    <a:pt x="2920" y="15634"/>
                    <a:pt x="2920" y="15564"/>
                  </a:cubicBezTo>
                  <a:cubicBezTo>
                    <a:pt x="2920" y="15518"/>
                    <a:pt x="2967" y="15472"/>
                    <a:pt x="2990" y="15425"/>
                  </a:cubicBezTo>
                  <a:cubicBezTo>
                    <a:pt x="2990" y="15425"/>
                    <a:pt x="2990" y="15425"/>
                    <a:pt x="3013" y="15402"/>
                  </a:cubicBezTo>
                  <a:close/>
                  <a:moveTo>
                    <a:pt x="4079" y="15912"/>
                  </a:moveTo>
                  <a:cubicBezTo>
                    <a:pt x="4079" y="15912"/>
                    <a:pt x="4102" y="15935"/>
                    <a:pt x="4102" y="15935"/>
                  </a:cubicBezTo>
                  <a:cubicBezTo>
                    <a:pt x="4056" y="15981"/>
                    <a:pt x="4010" y="15981"/>
                    <a:pt x="3940" y="15981"/>
                  </a:cubicBezTo>
                  <a:cubicBezTo>
                    <a:pt x="3940" y="15958"/>
                    <a:pt x="3940" y="15958"/>
                    <a:pt x="3940" y="15935"/>
                  </a:cubicBezTo>
                  <a:cubicBezTo>
                    <a:pt x="3987" y="15935"/>
                    <a:pt x="4033" y="15912"/>
                    <a:pt x="4079" y="15912"/>
                  </a:cubicBezTo>
                  <a:close/>
                  <a:moveTo>
                    <a:pt x="3523" y="15958"/>
                  </a:moveTo>
                  <a:cubicBezTo>
                    <a:pt x="3523" y="15981"/>
                    <a:pt x="3500" y="16005"/>
                    <a:pt x="3477" y="16028"/>
                  </a:cubicBezTo>
                  <a:cubicBezTo>
                    <a:pt x="3430" y="16028"/>
                    <a:pt x="3407" y="16005"/>
                    <a:pt x="3407" y="15958"/>
                  </a:cubicBezTo>
                  <a:close/>
                  <a:moveTo>
                    <a:pt x="3888" y="16057"/>
                  </a:moveTo>
                  <a:cubicBezTo>
                    <a:pt x="3905" y="16057"/>
                    <a:pt x="3929" y="16063"/>
                    <a:pt x="3963" y="16074"/>
                  </a:cubicBezTo>
                  <a:cubicBezTo>
                    <a:pt x="3940" y="16144"/>
                    <a:pt x="3917" y="16213"/>
                    <a:pt x="3894" y="16283"/>
                  </a:cubicBezTo>
                  <a:cubicBezTo>
                    <a:pt x="3871" y="16260"/>
                    <a:pt x="3847" y="16260"/>
                    <a:pt x="3824" y="16236"/>
                  </a:cubicBezTo>
                  <a:cubicBezTo>
                    <a:pt x="3801" y="16213"/>
                    <a:pt x="3778" y="16213"/>
                    <a:pt x="3755" y="16190"/>
                  </a:cubicBezTo>
                  <a:cubicBezTo>
                    <a:pt x="3801" y="16190"/>
                    <a:pt x="3847" y="16167"/>
                    <a:pt x="3894" y="16167"/>
                  </a:cubicBezTo>
                  <a:cubicBezTo>
                    <a:pt x="3871" y="16144"/>
                    <a:pt x="3871" y="16097"/>
                    <a:pt x="3847" y="16074"/>
                  </a:cubicBezTo>
                  <a:cubicBezTo>
                    <a:pt x="3859" y="16063"/>
                    <a:pt x="3871" y="16057"/>
                    <a:pt x="3888" y="16057"/>
                  </a:cubicBezTo>
                  <a:close/>
                  <a:moveTo>
                    <a:pt x="4288" y="16260"/>
                  </a:moveTo>
                  <a:cubicBezTo>
                    <a:pt x="4311" y="16260"/>
                    <a:pt x="4334" y="16260"/>
                    <a:pt x="4381" y="16306"/>
                  </a:cubicBezTo>
                  <a:cubicBezTo>
                    <a:pt x="4343" y="16325"/>
                    <a:pt x="4321" y="16359"/>
                    <a:pt x="4277" y="16359"/>
                  </a:cubicBezTo>
                  <a:cubicBezTo>
                    <a:pt x="4266" y="16359"/>
                    <a:pt x="4255" y="16357"/>
                    <a:pt x="4241" y="16352"/>
                  </a:cubicBezTo>
                  <a:cubicBezTo>
                    <a:pt x="4241" y="16306"/>
                    <a:pt x="4241" y="16283"/>
                    <a:pt x="4288" y="16260"/>
                  </a:cubicBezTo>
                  <a:close/>
                  <a:moveTo>
                    <a:pt x="27835" y="16627"/>
                  </a:moveTo>
                  <a:cubicBezTo>
                    <a:pt x="27853" y="16627"/>
                    <a:pt x="27874" y="16634"/>
                    <a:pt x="27903" y="16654"/>
                  </a:cubicBezTo>
                  <a:cubicBezTo>
                    <a:pt x="27880" y="16677"/>
                    <a:pt x="27857" y="16700"/>
                    <a:pt x="27834" y="16723"/>
                  </a:cubicBezTo>
                  <a:cubicBezTo>
                    <a:pt x="27811" y="16723"/>
                    <a:pt x="27787" y="16723"/>
                    <a:pt x="27764" y="16700"/>
                  </a:cubicBezTo>
                  <a:cubicBezTo>
                    <a:pt x="27764" y="16677"/>
                    <a:pt x="27764" y="16677"/>
                    <a:pt x="27764" y="16654"/>
                  </a:cubicBezTo>
                  <a:cubicBezTo>
                    <a:pt x="27791" y="16640"/>
                    <a:pt x="27810" y="16627"/>
                    <a:pt x="27835" y="16627"/>
                  </a:cubicBezTo>
                  <a:close/>
                  <a:moveTo>
                    <a:pt x="27602" y="17071"/>
                  </a:moveTo>
                  <a:cubicBezTo>
                    <a:pt x="27648" y="17071"/>
                    <a:pt x="27672" y="17117"/>
                    <a:pt x="27672" y="17140"/>
                  </a:cubicBezTo>
                  <a:cubicBezTo>
                    <a:pt x="27648" y="17187"/>
                    <a:pt x="27602" y="17187"/>
                    <a:pt x="27579" y="17187"/>
                  </a:cubicBezTo>
                  <a:cubicBezTo>
                    <a:pt x="27533" y="17187"/>
                    <a:pt x="27509" y="17210"/>
                    <a:pt x="27440" y="17210"/>
                  </a:cubicBezTo>
                  <a:cubicBezTo>
                    <a:pt x="27509" y="17163"/>
                    <a:pt x="27556" y="17117"/>
                    <a:pt x="27602" y="17071"/>
                  </a:cubicBezTo>
                  <a:close/>
                  <a:moveTo>
                    <a:pt x="26976" y="17673"/>
                  </a:moveTo>
                  <a:cubicBezTo>
                    <a:pt x="27046" y="17696"/>
                    <a:pt x="27046" y="17766"/>
                    <a:pt x="27023" y="17859"/>
                  </a:cubicBezTo>
                  <a:cubicBezTo>
                    <a:pt x="26976" y="17859"/>
                    <a:pt x="26930" y="17859"/>
                    <a:pt x="26884" y="17835"/>
                  </a:cubicBezTo>
                  <a:cubicBezTo>
                    <a:pt x="26860" y="17812"/>
                    <a:pt x="26814" y="17789"/>
                    <a:pt x="26791" y="17720"/>
                  </a:cubicBezTo>
                  <a:lnTo>
                    <a:pt x="26907" y="17720"/>
                  </a:lnTo>
                  <a:cubicBezTo>
                    <a:pt x="26930" y="17720"/>
                    <a:pt x="26953" y="17696"/>
                    <a:pt x="26976" y="17673"/>
                  </a:cubicBezTo>
                  <a:close/>
                  <a:moveTo>
                    <a:pt x="26721" y="17951"/>
                  </a:moveTo>
                  <a:cubicBezTo>
                    <a:pt x="26745" y="18021"/>
                    <a:pt x="26721" y="18044"/>
                    <a:pt x="26652" y="18044"/>
                  </a:cubicBezTo>
                  <a:cubicBezTo>
                    <a:pt x="26675" y="17951"/>
                    <a:pt x="26675" y="17951"/>
                    <a:pt x="26721" y="17951"/>
                  </a:cubicBezTo>
                  <a:close/>
                  <a:moveTo>
                    <a:pt x="5632" y="18131"/>
                  </a:moveTo>
                  <a:cubicBezTo>
                    <a:pt x="5664" y="18131"/>
                    <a:pt x="5683" y="18168"/>
                    <a:pt x="5702" y="18206"/>
                  </a:cubicBezTo>
                  <a:cubicBezTo>
                    <a:pt x="5609" y="18206"/>
                    <a:pt x="5609" y="18206"/>
                    <a:pt x="5609" y="18137"/>
                  </a:cubicBezTo>
                  <a:cubicBezTo>
                    <a:pt x="5617" y="18133"/>
                    <a:pt x="5625" y="18131"/>
                    <a:pt x="5632" y="18131"/>
                  </a:cubicBezTo>
                  <a:close/>
                  <a:moveTo>
                    <a:pt x="26490" y="18369"/>
                  </a:moveTo>
                  <a:lnTo>
                    <a:pt x="26490" y="18369"/>
                  </a:lnTo>
                  <a:cubicBezTo>
                    <a:pt x="26443" y="18461"/>
                    <a:pt x="26443" y="18461"/>
                    <a:pt x="26351" y="18461"/>
                  </a:cubicBezTo>
                  <a:cubicBezTo>
                    <a:pt x="26397" y="18415"/>
                    <a:pt x="26397" y="18415"/>
                    <a:pt x="26420" y="18415"/>
                  </a:cubicBezTo>
                  <a:cubicBezTo>
                    <a:pt x="26443" y="18392"/>
                    <a:pt x="26466" y="18392"/>
                    <a:pt x="26490" y="18369"/>
                  </a:cubicBezTo>
                  <a:close/>
                  <a:moveTo>
                    <a:pt x="26258" y="18531"/>
                  </a:moveTo>
                  <a:cubicBezTo>
                    <a:pt x="26304" y="18531"/>
                    <a:pt x="26304" y="18531"/>
                    <a:pt x="26351" y="18554"/>
                  </a:cubicBezTo>
                  <a:cubicBezTo>
                    <a:pt x="26327" y="18577"/>
                    <a:pt x="26304" y="18577"/>
                    <a:pt x="26258" y="18600"/>
                  </a:cubicBezTo>
                  <a:lnTo>
                    <a:pt x="26258" y="18531"/>
                  </a:lnTo>
                  <a:close/>
                  <a:moveTo>
                    <a:pt x="5817" y="18623"/>
                  </a:moveTo>
                  <a:cubicBezTo>
                    <a:pt x="5841" y="18670"/>
                    <a:pt x="5841" y="18693"/>
                    <a:pt x="5841" y="18739"/>
                  </a:cubicBezTo>
                  <a:lnTo>
                    <a:pt x="5771" y="18739"/>
                  </a:lnTo>
                  <a:cubicBezTo>
                    <a:pt x="5771" y="18693"/>
                    <a:pt x="5771" y="18647"/>
                    <a:pt x="5817" y="18623"/>
                  </a:cubicBezTo>
                  <a:close/>
                  <a:moveTo>
                    <a:pt x="5910" y="18647"/>
                  </a:moveTo>
                  <a:cubicBezTo>
                    <a:pt x="5910" y="18670"/>
                    <a:pt x="5933" y="18670"/>
                    <a:pt x="5933" y="18670"/>
                  </a:cubicBezTo>
                  <a:cubicBezTo>
                    <a:pt x="5956" y="18693"/>
                    <a:pt x="5956" y="18716"/>
                    <a:pt x="5956" y="18739"/>
                  </a:cubicBezTo>
                  <a:cubicBezTo>
                    <a:pt x="5887" y="18739"/>
                    <a:pt x="5887" y="18693"/>
                    <a:pt x="5910" y="18647"/>
                  </a:cubicBezTo>
                  <a:close/>
                  <a:moveTo>
                    <a:pt x="21994" y="18925"/>
                  </a:moveTo>
                  <a:cubicBezTo>
                    <a:pt x="21994" y="18994"/>
                    <a:pt x="21878" y="18994"/>
                    <a:pt x="21878" y="19064"/>
                  </a:cubicBezTo>
                  <a:cubicBezTo>
                    <a:pt x="21808" y="19041"/>
                    <a:pt x="21808" y="18994"/>
                    <a:pt x="21785" y="18948"/>
                  </a:cubicBezTo>
                  <a:cubicBezTo>
                    <a:pt x="21855" y="18948"/>
                    <a:pt x="21924" y="18925"/>
                    <a:pt x="21994" y="18925"/>
                  </a:cubicBezTo>
                  <a:close/>
                  <a:moveTo>
                    <a:pt x="6675" y="19041"/>
                  </a:moveTo>
                  <a:cubicBezTo>
                    <a:pt x="6675" y="19064"/>
                    <a:pt x="6675" y="19064"/>
                    <a:pt x="6675" y="19064"/>
                  </a:cubicBezTo>
                  <a:cubicBezTo>
                    <a:pt x="6652" y="19064"/>
                    <a:pt x="6629" y="19087"/>
                    <a:pt x="6605" y="19087"/>
                  </a:cubicBezTo>
                  <a:cubicBezTo>
                    <a:pt x="6605" y="19064"/>
                    <a:pt x="6605" y="19041"/>
                    <a:pt x="6629" y="19041"/>
                  </a:cubicBezTo>
                  <a:close/>
                  <a:moveTo>
                    <a:pt x="23106" y="19017"/>
                  </a:moveTo>
                  <a:cubicBezTo>
                    <a:pt x="23106" y="19017"/>
                    <a:pt x="23106" y="19041"/>
                    <a:pt x="23129" y="19041"/>
                  </a:cubicBezTo>
                  <a:cubicBezTo>
                    <a:pt x="23083" y="19064"/>
                    <a:pt x="23060" y="19110"/>
                    <a:pt x="23037" y="19133"/>
                  </a:cubicBezTo>
                  <a:cubicBezTo>
                    <a:pt x="22990" y="19110"/>
                    <a:pt x="22990" y="19087"/>
                    <a:pt x="23013" y="19064"/>
                  </a:cubicBezTo>
                  <a:cubicBezTo>
                    <a:pt x="23037" y="19041"/>
                    <a:pt x="23060" y="19017"/>
                    <a:pt x="23106" y="19017"/>
                  </a:cubicBezTo>
                  <a:close/>
                  <a:moveTo>
                    <a:pt x="23077" y="19147"/>
                  </a:moveTo>
                  <a:cubicBezTo>
                    <a:pt x="23085" y="19147"/>
                    <a:pt x="23094" y="19150"/>
                    <a:pt x="23106" y="19156"/>
                  </a:cubicBezTo>
                  <a:cubicBezTo>
                    <a:pt x="23106" y="19203"/>
                    <a:pt x="23083" y="19203"/>
                    <a:pt x="23037" y="19203"/>
                  </a:cubicBezTo>
                  <a:cubicBezTo>
                    <a:pt x="23054" y="19169"/>
                    <a:pt x="23058" y="19147"/>
                    <a:pt x="23077" y="19147"/>
                  </a:cubicBezTo>
                  <a:close/>
                  <a:moveTo>
                    <a:pt x="20487" y="19272"/>
                  </a:moveTo>
                  <a:cubicBezTo>
                    <a:pt x="20487" y="19319"/>
                    <a:pt x="20487" y="19319"/>
                    <a:pt x="20487" y="19365"/>
                  </a:cubicBezTo>
                  <a:cubicBezTo>
                    <a:pt x="20464" y="19342"/>
                    <a:pt x="20441" y="19342"/>
                    <a:pt x="20395" y="19319"/>
                  </a:cubicBezTo>
                  <a:cubicBezTo>
                    <a:pt x="20441" y="19296"/>
                    <a:pt x="20441" y="19296"/>
                    <a:pt x="20487" y="19272"/>
                  </a:cubicBezTo>
                  <a:close/>
                  <a:moveTo>
                    <a:pt x="7695" y="19898"/>
                  </a:moveTo>
                  <a:cubicBezTo>
                    <a:pt x="7631" y="19978"/>
                    <a:pt x="7611" y="20003"/>
                    <a:pt x="7582" y="20003"/>
                  </a:cubicBezTo>
                  <a:cubicBezTo>
                    <a:pt x="7569" y="20003"/>
                    <a:pt x="7554" y="19998"/>
                    <a:pt x="7532" y="19991"/>
                  </a:cubicBezTo>
                  <a:cubicBezTo>
                    <a:pt x="7602" y="19944"/>
                    <a:pt x="7625" y="19898"/>
                    <a:pt x="7695" y="19898"/>
                  </a:cubicBezTo>
                  <a:close/>
                  <a:moveTo>
                    <a:pt x="19838" y="20014"/>
                  </a:moveTo>
                  <a:cubicBezTo>
                    <a:pt x="19862" y="20037"/>
                    <a:pt x="19862" y="20060"/>
                    <a:pt x="19885" y="20060"/>
                  </a:cubicBezTo>
                  <a:cubicBezTo>
                    <a:pt x="19838" y="20083"/>
                    <a:pt x="19815" y="20107"/>
                    <a:pt x="19792" y="20107"/>
                  </a:cubicBezTo>
                  <a:cubicBezTo>
                    <a:pt x="19769" y="20107"/>
                    <a:pt x="19769" y="20083"/>
                    <a:pt x="19769" y="20060"/>
                  </a:cubicBezTo>
                  <a:cubicBezTo>
                    <a:pt x="19792" y="20060"/>
                    <a:pt x="19815" y="20037"/>
                    <a:pt x="19838" y="20014"/>
                  </a:cubicBezTo>
                  <a:close/>
                  <a:moveTo>
                    <a:pt x="18981" y="22192"/>
                  </a:moveTo>
                  <a:cubicBezTo>
                    <a:pt x="19004" y="22216"/>
                    <a:pt x="19027" y="22216"/>
                    <a:pt x="19050" y="22262"/>
                  </a:cubicBezTo>
                  <a:cubicBezTo>
                    <a:pt x="18981" y="22262"/>
                    <a:pt x="18958" y="22285"/>
                    <a:pt x="18935" y="22285"/>
                  </a:cubicBezTo>
                  <a:cubicBezTo>
                    <a:pt x="18911" y="22308"/>
                    <a:pt x="18888" y="22331"/>
                    <a:pt x="18865" y="22355"/>
                  </a:cubicBezTo>
                  <a:cubicBezTo>
                    <a:pt x="18842" y="22331"/>
                    <a:pt x="18819" y="22308"/>
                    <a:pt x="18819" y="22308"/>
                  </a:cubicBezTo>
                  <a:cubicBezTo>
                    <a:pt x="18842" y="22216"/>
                    <a:pt x="18935" y="22262"/>
                    <a:pt x="18981" y="22192"/>
                  </a:cubicBezTo>
                  <a:close/>
                  <a:moveTo>
                    <a:pt x="18402" y="22610"/>
                  </a:moveTo>
                  <a:cubicBezTo>
                    <a:pt x="18494" y="22656"/>
                    <a:pt x="18494" y="22656"/>
                    <a:pt x="18471" y="22749"/>
                  </a:cubicBezTo>
                  <a:cubicBezTo>
                    <a:pt x="18402" y="22749"/>
                    <a:pt x="18378" y="22679"/>
                    <a:pt x="18332" y="22656"/>
                  </a:cubicBezTo>
                  <a:cubicBezTo>
                    <a:pt x="18355" y="22633"/>
                    <a:pt x="18378" y="22610"/>
                    <a:pt x="18402" y="22610"/>
                  </a:cubicBezTo>
                  <a:close/>
                  <a:moveTo>
                    <a:pt x="18239" y="22725"/>
                  </a:moveTo>
                  <a:cubicBezTo>
                    <a:pt x="18239" y="22749"/>
                    <a:pt x="18239" y="22772"/>
                    <a:pt x="18239" y="22795"/>
                  </a:cubicBezTo>
                  <a:cubicBezTo>
                    <a:pt x="18193" y="22772"/>
                    <a:pt x="18170" y="22772"/>
                    <a:pt x="18147" y="22749"/>
                  </a:cubicBezTo>
                  <a:cubicBezTo>
                    <a:pt x="18170" y="22749"/>
                    <a:pt x="18193" y="22725"/>
                    <a:pt x="18239" y="22725"/>
                  </a:cubicBezTo>
                  <a:close/>
                  <a:moveTo>
                    <a:pt x="18216" y="22934"/>
                  </a:moveTo>
                  <a:cubicBezTo>
                    <a:pt x="18239" y="22934"/>
                    <a:pt x="18262" y="22934"/>
                    <a:pt x="18262" y="22957"/>
                  </a:cubicBezTo>
                  <a:cubicBezTo>
                    <a:pt x="18262" y="23004"/>
                    <a:pt x="18239" y="23027"/>
                    <a:pt x="18170" y="23027"/>
                  </a:cubicBezTo>
                  <a:cubicBezTo>
                    <a:pt x="18170" y="23027"/>
                    <a:pt x="18170" y="23004"/>
                    <a:pt x="18170" y="23004"/>
                  </a:cubicBezTo>
                  <a:cubicBezTo>
                    <a:pt x="18193" y="22980"/>
                    <a:pt x="18216" y="22957"/>
                    <a:pt x="18216" y="22934"/>
                  </a:cubicBezTo>
                  <a:close/>
                  <a:moveTo>
                    <a:pt x="9873" y="23652"/>
                  </a:moveTo>
                  <a:cubicBezTo>
                    <a:pt x="9873" y="23676"/>
                    <a:pt x="9873" y="23699"/>
                    <a:pt x="9873" y="23722"/>
                  </a:cubicBezTo>
                  <a:cubicBezTo>
                    <a:pt x="9827" y="23699"/>
                    <a:pt x="9804" y="23676"/>
                    <a:pt x="9734" y="23652"/>
                  </a:cubicBezTo>
                  <a:close/>
                  <a:moveTo>
                    <a:pt x="9989" y="24209"/>
                  </a:moveTo>
                  <a:cubicBezTo>
                    <a:pt x="10035" y="24209"/>
                    <a:pt x="10058" y="24232"/>
                    <a:pt x="10058" y="24278"/>
                  </a:cubicBezTo>
                  <a:cubicBezTo>
                    <a:pt x="10012" y="24278"/>
                    <a:pt x="9989" y="24255"/>
                    <a:pt x="9989" y="24209"/>
                  </a:cubicBezTo>
                  <a:close/>
                  <a:moveTo>
                    <a:pt x="10452" y="24417"/>
                  </a:moveTo>
                  <a:cubicBezTo>
                    <a:pt x="10476" y="24417"/>
                    <a:pt x="10522" y="24440"/>
                    <a:pt x="10568" y="24440"/>
                  </a:cubicBezTo>
                  <a:cubicBezTo>
                    <a:pt x="10522" y="24487"/>
                    <a:pt x="10499" y="24487"/>
                    <a:pt x="10499" y="24510"/>
                  </a:cubicBezTo>
                  <a:cubicBezTo>
                    <a:pt x="10476" y="24510"/>
                    <a:pt x="10452" y="24487"/>
                    <a:pt x="10429" y="24487"/>
                  </a:cubicBezTo>
                  <a:cubicBezTo>
                    <a:pt x="10452" y="24440"/>
                    <a:pt x="10452" y="24417"/>
                    <a:pt x="10452" y="24417"/>
                  </a:cubicBezTo>
                  <a:close/>
                  <a:moveTo>
                    <a:pt x="12399" y="24487"/>
                  </a:moveTo>
                  <a:cubicBezTo>
                    <a:pt x="12445" y="24510"/>
                    <a:pt x="12445" y="24533"/>
                    <a:pt x="12469" y="24533"/>
                  </a:cubicBezTo>
                  <a:cubicBezTo>
                    <a:pt x="12445" y="24556"/>
                    <a:pt x="12445" y="24579"/>
                    <a:pt x="12399" y="24603"/>
                  </a:cubicBezTo>
                  <a:cubicBezTo>
                    <a:pt x="12399" y="24556"/>
                    <a:pt x="12399" y="24533"/>
                    <a:pt x="12399" y="24487"/>
                  </a:cubicBezTo>
                  <a:close/>
                  <a:moveTo>
                    <a:pt x="10499" y="24510"/>
                  </a:moveTo>
                  <a:lnTo>
                    <a:pt x="10499" y="24510"/>
                  </a:lnTo>
                  <a:cubicBezTo>
                    <a:pt x="10499" y="24533"/>
                    <a:pt x="10545" y="24556"/>
                    <a:pt x="10545" y="24579"/>
                  </a:cubicBezTo>
                  <a:cubicBezTo>
                    <a:pt x="10568" y="24579"/>
                    <a:pt x="10545" y="24603"/>
                    <a:pt x="10545" y="24626"/>
                  </a:cubicBezTo>
                  <a:cubicBezTo>
                    <a:pt x="10522" y="24579"/>
                    <a:pt x="10499" y="24556"/>
                    <a:pt x="10499" y="24510"/>
                  </a:cubicBezTo>
                  <a:close/>
                  <a:moveTo>
                    <a:pt x="12353" y="24556"/>
                  </a:moveTo>
                  <a:cubicBezTo>
                    <a:pt x="12353" y="24603"/>
                    <a:pt x="12353" y="24626"/>
                    <a:pt x="12353" y="24649"/>
                  </a:cubicBezTo>
                  <a:cubicBezTo>
                    <a:pt x="12306" y="24649"/>
                    <a:pt x="12260" y="24672"/>
                    <a:pt x="12191" y="24672"/>
                  </a:cubicBezTo>
                  <a:cubicBezTo>
                    <a:pt x="12214" y="24603"/>
                    <a:pt x="12306" y="24626"/>
                    <a:pt x="12353" y="24556"/>
                  </a:cubicBezTo>
                  <a:close/>
                  <a:moveTo>
                    <a:pt x="12016" y="24611"/>
                  </a:moveTo>
                  <a:cubicBezTo>
                    <a:pt x="12044" y="24611"/>
                    <a:pt x="12071" y="24622"/>
                    <a:pt x="12098" y="24649"/>
                  </a:cubicBezTo>
                  <a:cubicBezTo>
                    <a:pt x="12075" y="24684"/>
                    <a:pt x="12052" y="24695"/>
                    <a:pt x="12025" y="24695"/>
                  </a:cubicBezTo>
                  <a:cubicBezTo>
                    <a:pt x="11999" y="24695"/>
                    <a:pt x="11970" y="24684"/>
                    <a:pt x="11936" y="24672"/>
                  </a:cubicBezTo>
                  <a:cubicBezTo>
                    <a:pt x="11936" y="24649"/>
                    <a:pt x="11936" y="24649"/>
                    <a:pt x="11959" y="24626"/>
                  </a:cubicBezTo>
                  <a:cubicBezTo>
                    <a:pt x="11978" y="24616"/>
                    <a:pt x="11997" y="24611"/>
                    <a:pt x="12016" y="24611"/>
                  </a:cubicBezTo>
                  <a:close/>
                  <a:moveTo>
                    <a:pt x="12445" y="24742"/>
                  </a:moveTo>
                  <a:cubicBezTo>
                    <a:pt x="12492" y="24788"/>
                    <a:pt x="12492" y="24788"/>
                    <a:pt x="12515" y="24881"/>
                  </a:cubicBezTo>
                  <a:cubicBezTo>
                    <a:pt x="12492" y="24858"/>
                    <a:pt x="12445" y="24834"/>
                    <a:pt x="12399" y="24811"/>
                  </a:cubicBezTo>
                  <a:cubicBezTo>
                    <a:pt x="12399" y="24788"/>
                    <a:pt x="12399" y="24765"/>
                    <a:pt x="12422" y="24765"/>
                  </a:cubicBezTo>
                  <a:cubicBezTo>
                    <a:pt x="12422" y="24765"/>
                    <a:pt x="12445" y="24765"/>
                    <a:pt x="12445" y="24742"/>
                  </a:cubicBezTo>
                  <a:close/>
                  <a:moveTo>
                    <a:pt x="11820" y="24718"/>
                  </a:moveTo>
                  <a:cubicBezTo>
                    <a:pt x="11820" y="24788"/>
                    <a:pt x="11820" y="24834"/>
                    <a:pt x="11773" y="24881"/>
                  </a:cubicBezTo>
                  <a:cubicBezTo>
                    <a:pt x="11727" y="24904"/>
                    <a:pt x="11704" y="24904"/>
                    <a:pt x="11658" y="24927"/>
                  </a:cubicBezTo>
                  <a:cubicBezTo>
                    <a:pt x="11634" y="24904"/>
                    <a:pt x="11634" y="24881"/>
                    <a:pt x="11704" y="24858"/>
                  </a:cubicBezTo>
                  <a:cubicBezTo>
                    <a:pt x="11704" y="24834"/>
                    <a:pt x="11704" y="24834"/>
                    <a:pt x="11704" y="24788"/>
                  </a:cubicBezTo>
                  <a:cubicBezTo>
                    <a:pt x="11727" y="24765"/>
                    <a:pt x="11773" y="24742"/>
                    <a:pt x="11820" y="24718"/>
                  </a:cubicBezTo>
                  <a:close/>
                  <a:moveTo>
                    <a:pt x="10893" y="24881"/>
                  </a:moveTo>
                  <a:cubicBezTo>
                    <a:pt x="10893" y="24927"/>
                    <a:pt x="10893" y="24950"/>
                    <a:pt x="10893" y="24997"/>
                  </a:cubicBezTo>
                  <a:cubicBezTo>
                    <a:pt x="10893" y="25020"/>
                    <a:pt x="10916" y="25020"/>
                    <a:pt x="10939" y="25066"/>
                  </a:cubicBezTo>
                  <a:cubicBezTo>
                    <a:pt x="10929" y="25069"/>
                    <a:pt x="10921" y="25071"/>
                    <a:pt x="10913" y="25071"/>
                  </a:cubicBezTo>
                  <a:cubicBezTo>
                    <a:pt x="10863" y="25071"/>
                    <a:pt x="10843" y="25017"/>
                    <a:pt x="10823" y="24997"/>
                  </a:cubicBezTo>
                  <a:lnTo>
                    <a:pt x="10661" y="24997"/>
                  </a:lnTo>
                  <a:cubicBezTo>
                    <a:pt x="10707" y="24973"/>
                    <a:pt x="10731" y="24973"/>
                    <a:pt x="10731" y="24950"/>
                  </a:cubicBezTo>
                  <a:cubicBezTo>
                    <a:pt x="10754" y="24950"/>
                    <a:pt x="10777" y="24927"/>
                    <a:pt x="10777" y="24927"/>
                  </a:cubicBezTo>
                  <a:cubicBezTo>
                    <a:pt x="10800" y="24927"/>
                    <a:pt x="10800" y="24904"/>
                    <a:pt x="10823" y="24904"/>
                  </a:cubicBezTo>
                  <a:cubicBezTo>
                    <a:pt x="10846" y="24904"/>
                    <a:pt x="10870" y="24904"/>
                    <a:pt x="10893" y="24881"/>
                  </a:cubicBezTo>
                  <a:close/>
                  <a:moveTo>
                    <a:pt x="11797" y="25089"/>
                  </a:moveTo>
                  <a:cubicBezTo>
                    <a:pt x="11833" y="25108"/>
                    <a:pt x="11855" y="25111"/>
                    <a:pt x="11885" y="25124"/>
                  </a:cubicBezTo>
                  <a:lnTo>
                    <a:pt x="11885" y="25124"/>
                  </a:lnTo>
                  <a:cubicBezTo>
                    <a:pt x="11848" y="25136"/>
                    <a:pt x="11811" y="25136"/>
                    <a:pt x="11773" y="25136"/>
                  </a:cubicBezTo>
                  <a:cubicBezTo>
                    <a:pt x="11750" y="25112"/>
                    <a:pt x="11773" y="25089"/>
                    <a:pt x="11797" y="25089"/>
                  </a:cubicBezTo>
                  <a:close/>
                  <a:moveTo>
                    <a:pt x="10355" y="1"/>
                  </a:moveTo>
                  <a:cubicBezTo>
                    <a:pt x="10261" y="1"/>
                    <a:pt x="10198" y="65"/>
                    <a:pt x="10105" y="83"/>
                  </a:cubicBezTo>
                  <a:cubicBezTo>
                    <a:pt x="10058" y="176"/>
                    <a:pt x="9989" y="246"/>
                    <a:pt x="9943" y="315"/>
                  </a:cubicBezTo>
                  <a:cubicBezTo>
                    <a:pt x="9966" y="338"/>
                    <a:pt x="9966" y="361"/>
                    <a:pt x="9989" y="385"/>
                  </a:cubicBezTo>
                  <a:cubicBezTo>
                    <a:pt x="9966" y="408"/>
                    <a:pt x="9943" y="431"/>
                    <a:pt x="9896" y="454"/>
                  </a:cubicBezTo>
                  <a:cubicBezTo>
                    <a:pt x="9896" y="431"/>
                    <a:pt x="9896" y="431"/>
                    <a:pt x="9896" y="408"/>
                  </a:cubicBezTo>
                  <a:cubicBezTo>
                    <a:pt x="9896" y="385"/>
                    <a:pt x="9896" y="361"/>
                    <a:pt x="9919" y="338"/>
                  </a:cubicBezTo>
                  <a:lnTo>
                    <a:pt x="9919" y="338"/>
                  </a:lnTo>
                  <a:cubicBezTo>
                    <a:pt x="9873" y="361"/>
                    <a:pt x="9827" y="385"/>
                    <a:pt x="9827" y="431"/>
                  </a:cubicBezTo>
                  <a:cubicBezTo>
                    <a:pt x="9827" y="454"/>
                    <a:pt x="9827" y="500"/>
                    <a:pt x="9827" y="524"/>
                  </a:cubicBezTo>
                  <a:cubicBezTo>
                    <a:pt x="9804" y="570"/>
                    <a:pt x="9804" y="593"/>
                    <a:pt x="9780" y="640"/>
                  </a:cubicBezTo>
                  <a:cubicBezTo>
                    <a:pt x="9804" y="663"/>
                    <a:pt x="9804" y="686"/>
                    <a:pt x="9827" y="709"/>
                  </a:cubicBezTo>
                  <a:lnTo>
                    <a:pt x="9757" y="802"/>
                  </a:lnTo>
                  <a:cubicBezTo>
                    <a:pt x="9688" y="825"/>
                    <a:pt x="9641" y="825"/>
                    <a:pt x="9595" y="825"/>
                  </a:cubicBezTo>
                  <a:cubicBezTo>
                    <a:pt x="9595" y="848"/>
                    <a:pt x="9618" y="848"/>
                    <a:pt x="9618" y="871"/>
                  </a:cubicBezTo>
                  <a:lnTo>
                    <a:pt x="9711" y="871"/>
                  </a:lnTo>
                  <a:lnTo>
                    <a:pt x="9711" y="1010"/>
                  </a:lnTo>
                  <a:cubicBezTo>
                    <a:pt x="9688" y="1010"/>
                    <a:pt x="9688" y="1033"/>
                    <a:pt x="9664" y="1033"/>
                  </a:cubicBezTo>
                  <a:cubicBezTo>
                    <a:pt x="9641" y="1033"/>
                    <a:pt x="9618" y="1010"/>
                    <a:pt x="9572" y="987"/>
                  </a:cubicBezTo>
                  <a:cubicBezTo>
                    <a:pt x="9549" y="964"/>
                    <a:pt x="9525" y="941"/>
                    <a:pt x="9502" y="918"/>
                  </a:cubicBezTo>
                  <a:cubicBezTo>
                    <a:pt x="9433" y="918"/>
                    <a:pt x="9340" y="918"/>
                    <a:pt x="9270" y="871"/>
                  </a:cubicBezTo>
                  <a:cubicBezTo>
                    <a:pt x="9270" y="848"/>
                    <a:pt x="9294" y="825"/>
                    <a:pt x="9294" y="779"/>
                  </a:cubicBezTo>
                  <a:lnTo>
                    <a:pt x="9224" y="779"/>
                  </a:lnTo>
                  <a:lnTo>
                    <a:pt x="9131" y="709"/>
                  </a:lnTo>
                  <a:cubicBezTo>
                    <a:pt x="9131" y="709"/>
                    <a:pt x="9108" y="732"/>
                    <a:pt x="9085" y="732"/>
                  </a:cubicBezTo>
                  <a:cubicBezTo>
                    <a:pt x="9108" y="779"/>
                    <a:pt x="9155" y="802"/>
                    <a:pt x="9178" y="825"/>
                  </a:cubicBezTo>
                  <a:cubicBezTo>
                    <a:pt x="9178" y="825"/>
                    <a:pt x="9178" y="848"/>
                    <a:pt x="9178" y="871"/>
                  </a:cubicBezTo>
                  <a:cubicBezTo>
                    <a:pt x="9131" y="848"/>
                    <a:pt x="9108" y="825"/>
                    <a:pt x="9062" y="802"/>
                  </a:cubicBezTo>
                  <a:lnTo>
                    <a:pt x="8923" y="802"/>
                  </a:lnTo>
                  <a:cubicBezTo>
                    <a:pt x="8853" y="918"/>
                    <a:pt x="8761" y="1010"/>
                    <a:pt x="8645" y="1057"/>
                  </a:cubicBezTo>
                  <a:lnTo>
                    <a:pt x="8645" y="1126"/>
                  </a:lnTo>
                  <a:lnTo>
                    <a:pt x="8529" y="1242"/>
                  </a:lnTo>
                  <a:lnTo>
                    <a:pt x="8483" y="1242"/>
                  </a:lnTo>
                  <a:cubicBezTo>
                    <a:pt x="8483" y="1288"/>
                    <a:pt x="8459" y="1312"/>
                    <a:pt x="8436" y="1335"/>
                  </a:cubicBezTo>
                  <a:cubicBezTo>
                    <a:pt x="8413" y="1358"/>
                    <a:pt x="8413" y="1404"/>
                    <a:pt x="8390" y="1427"/>
                  </a:cubicBezTo>
                  <a:cubicBezTo>
                    <a:pt x="8367" y="1451"/>
                    <a:pt x="8343" y="1474"/>
                    <a:pt x="8320" y="1497"/>
                  </a:cubicBezTo>
                  <a:cubicBezTo>
                    <a:pt x="8274" y="1474"/>
                    <a:pt x="8228" y="1474"/>
                    <a:pt x="8204" y="1451"/>
                  </a:cubicBezTo>
                  <a:cubicBezTo>
                    <a:pt x="8181" y="1474"/>
                    <a:pt x="8158" y="1497"/>
                    <a:pt x="8135" y="1520"/>
                  </a:cubicBezTo>
                  <a:cubicBezTo>
                    <a:pt x="7950" y="1636"/>
                    <a:pt x="7764" y="1752"/>
                    <a:pt x="7602" y="1868"/>
                  </a:cubicBezTo>
                  <a:cubicBezTo>
                    <a:pt x="7486" y="1937"/>
                    <a:pt x="7393" y="2007"/>
                    <a:pt x="7301" y="2076"/>
                  </a:cubicBezTo>
                  <a:cubicBezTo>
                    <a:pt x="7208" y="2076"/>
                    <a:pt x="7115" y="2076"/>
                    <a:pt x="7022" y="2100"/>
                  </a:cubicBezTo>
                  <a:cubicBezTo>
                    <a:pt x="6999" y="2076"/>
                    <a:pt x="6976" y="2053"/>
                    <a:pt x="6976" y="2053"/>
                  </a:cubicBezTo>
                  <a:cubicBezTo>
                    <a:pt x="6837" y="2076"/>
                    <a:pt x="6744" y="2100"/>
                    <a:pt x="6629" y="2100"/>
                  </a:cubicBezTo>
                  <a:cubicBezTo>
                    <a:pt x="6582" y="2169"/>
                    <a:pt x="6489" y="2146"/>
                    <a:pt x="6420" y="2169"/>
                  </a:cubicBezTo>
                  <a:cubicBezTo>
                    <a:pt x="6374" y="2239"/>
                    <a:pt x="6281" y="2239"/>
                    <a:pt x="6235" y="2285"/>
                  </a:cubicBezTo>
                  <a:cubicBezTo>
                    <a:pt x="6211" y="2308"/>
                    <a:pt x="6211" y="2331"/>
                    <a:pt x="6211" y="2331"/>
                  </a:cubicBezTo>
                  <a:cubicBezTo>
                    <a:pt x="6165" y="2378"/>
                    <a:pt x="6095" y="2401"/>
                    <a:pt x="6049" y="2447"/>
                  </a:cubicBezTo>
                  <a:cubicBezTo>
                    <a:pt x="6049" y="2470"/>
                    <a:pt x="6049" y="2494"/>
                    <a:pt x="6049" y="2540"/>
                  </a:cubicBezTo>
                  <a:cubicBezTo>
                    <a:pt x="6026" y="2563"/>
                    <a:pt x="5980" y="2586"/>
                    <a:pt x="5933" y="2633"/>
                  </a:cubicBezTo>
                  <a:cubicBezTo>
                    <a:pt x="5956" y="2656"/>
                    <a:pt x="5956" y="2702"/>
                    <a:pt x="5956" y="2725"/>
                  </a:cubicBezTo>
                  <a:cubicBezTo>
                    <a:pt x="5980" y="2772"/>
                    <a:pt x="6026" y="2818"/>
                    <a:pt x="6049" y="2841"/>
                  </a:cubicBezTo>
                  <a:cubicBezTo>
                    <a:pt x="6072" y="2864"/>
                    <a:pt x="6095" y="2864"/>
                    <a:pt x="6119" y="2864"/>
                  </a:cubicBezTo>
                  <a:cubicBezTo>
                    <a:pt x="6142" y="2957"/>
                    <a:pt x="6188" y="3050"/>
                    <a:pt x="6281" y="3096"/>
                  </a:cubicBezTo>
                  <a:cubicBezTo>
                    <a:pt x="6235" y="3142"/>
                    <a:pt x="6211" y="3166"/>
                    <a:pt x="6188" y="3166"/>
                  </a:cubicBezTo>
                  <a:cubicBezTo>
                    <a:pt x="6165" y="3166"/>
                    <a:pt x="6142" y="3142"/>
                    <a:pt x="6119" y="3142"/>
                  </a:cubicBezTo>
                  <a:cubicBezTo>
                    <a:pt x="6095" y="3166"/>
                    <a:pt x="6095" y="3189"/>
                    <a:pt x="6095" y="3212"/>
                  </a:cubicBezTo>
                  <a:cubicBezTo>
                    <a:pt x="6072" y="3224"/>
                    <a:pt x="6049" y="3229"/>
                    <a:pt x="6023" y="3229"/>
                  </a:cubicBezTo>
                  <a:cubicBezTo>
                    <a:pt x="5997" y="3229"/>
                    <a:pt x="5968" y="3224"/>
                    <a:pt x="5933" y="3212"/>
                  </a:cubicBezTo>
                  <a:cubicBezTo>
                    <a:pt x="5933" y="3189"/>
                    <a:pt x="5933" y="3142"/>
                    <a:pt x="5933" y="3119"/>
                  </a:cubicBezTo>
                  <a:cubicBezTo>
                    <a:pt x="5887" y="3142"/>
                    <a:pt x="5864" y="3142"/>
                    <a:pt x="5841" y="3166"/>
                  </a:cubicBezTo>
                  <a:cubicBezTo>
                    <a:pt x="5841" y="3142"/>
                    <a:pt x="5817" y="3119"/>
                    <a:pt x="5817" y="3119"/>
                  </a:cubicBezTo>
                  <a:cubicBezTo>
                    <a:pt x="5864" y="3073"/>
                    <a:pt x="5887" y="3050"/>
                    <a:pt x="5910" y="3027"/>
                  </a:cubicBezTo>
                  <a:cubicBezTo>
                    <a:pt x="5887" y="3003"/>
                    <a:pt x="5887" y="2980"/>
                    <a:pt x="5864" y="2934"/>
                  </a:cubicBezTo>
                  <a:cubicBezTo>
                    <a:pt x="5887" y="2911"/>
                    <a:pt x="5910" y="2888"/>
                    <a:pt x="5933" y="2864"/>
                  </a:cubicBezTo>
                  <a:cubicBezTo>
                    <a:pt x="5887" y="2841"/>
                    <a:pt x="5887" y="2818"/>
                    <a:pt x="5864" y="2818"/>
                  </a:cubicBezTo>
                  <a:cubicBezTo>
                    <a:pt x="5817" y="2772"/>
                    <a:pt x="5794" y="2772"/>
                    <a:pt x="5748" y="2772"/>
                  </a:cubicBezTo>
                  <a:cubicBezTo>
                    <a:pt x="5678" y="2795"/>
                    <a:pt x="5609" y="2795"/>
                    <a:pt x="5539" y="2818"/>
                  </a:cubicBezTo>
                  <a:cubicBezTo>
                    <a:pt x="5516" y="2818"/>
                    <a:pt x="5516" y="2841"/>
                    <a:pt x="5493" y="2841"/>
                  </a:cubicBezTo>
                  <a:cubicBezTo>
                    <a:pt x="5470" y="2864"/>
                    <a:pt x="5447" y="2864"/>
                    <a:pt x="5423" y="2888"/>
                  </a:cubicBezTo>
                  <a:lnTo>
                    <a:pt x="5423" y="2957"/>
                  </a:lnTo>
                  <a:cubicBezTo>
                    <a:pt x="5400" y="2980"/>
                    <a:pt x="5377" y="3003"/>
                    <a:pt x="5331" y="3003"/>
                  </a:cubicBezTo>
                  <a:cubicBezTo>
                    <a:pt x="5308" y="2980"/>
                    <a:pt x="5308" y="2911"/>
                    <a:pt x="5261" y="2911"/>
                  </a:cubicBezTo>
                  <a:cubicBezTo>
                    <a:pt x="5215" y="2911"/>
                    <a:pt x="5168" y="2888"/>
                    <a:pt x="5145" y="2888"/>
                  </a:cubicBezTo>
                  <a:cubicBezTo>
                    <a:pt x="5122" y="2864"/>
                    <a:pt x="5122" y="2864"/>
                    <a:pt x="5099" y="2841"/>
                  </a:cubicBezTo>
                  <a:cubicBezTo>
                    <a:pt x="5076" y="2864"/>
                    <a:pt x="5053" y="2888"/>
                    <a:pt x="5053" y="2888"/>
                  </a:cubicBezTo>
                  <a:cubicBezTo>
                    <a:pt x="5022" y="2928"/>
                    <a:pt x="4992" y="2937"/>
                    <a:pt x="4962" y="2937"/>
                  </a:cubicBezTo>
                  <a:cubicBezTo>
                    <a:pt x="4934" y="2937"/>
                    <a:pt x="4906" y="2929"/>
                    <a:pt x="4877" y="2929"/>
                  </a:cubicBezTo>
                  <a:cubicBezTo>
                    <a:pt x="4866" y="2929"/>
                    <a:pt x="4855" y="2930"/>
                    <a:pt x="4844" y="2934"/>
                  </a:cubicBezTo>
                  <a:cubicBezTo>
                    <a:pt x="4798" y="2957"/>
                    <a:pt x="4751" y="3003"/>
                    <a:pt x="4705" y="3027"/>
                  </a:cubicBezTo>
                  <a:cubicBezTo>
                    <a:pt x="4589" y="3027"/>
                    <a:pt x="4473" y="3050"/>
                    <a:pt x="4357" y="3050"/>
                  </a:cubicBezTo>
                  <a:cubicBezTo>
                    <a:pt x="4304" y="3005"/>
                    <a:pt x="4254" y="2991"/>
                    <a:pt x="4206" y="2991"/>
                  </a:cubicBezTo>
                  <a:cubicBezTo>
                    <a:pt x="4129" y="2991"/>
                    <a:pt x="4058" y="3027"/>
                    <a:pt x="3987" y="3027"/>
                  </a:cubicBezTo>
                  <a:cubicBezTo>
                    <a:pt x="3963" y="3027"/>
                    <a:pt x="3963" y="3003"/>
                    <a:pt x="3940" y="2980"/>
                  </a:cubicBezTo>
                  <a:cubicBezTo>
                    <a:pt x="3917" y="3050"/>
                    <a:pt x="3871" y="3027"/>
                    <a:pt x="3824" y="3073"/>
                  </a:cubicBezTo>
                  <a:cubicBezTo>
                    <a:pt x="3801" y="3119"/>
                    <a:pt x="3778" y="3189"/>
                    <a:pt x="3732" y="3258"/>
                  </a:cubicBezTo>
                  <a:cubicBezTo>
                    <a:pt x="3708" y="3258"/>
                    <a:pt x="3685" y="3258"/>
                    <a:pt x="3662" y="3281"/>
                  </a:cubicBezTo>
                  <a:cubicBezTo>
                    <a:pt x="3639" y="3305"/>
                    <a:pt x="3639" y="3351"/>
                    <a:pt x="3616" y="3374"/>
                  </a:cubicBezTo>
                  <a:cubicBezTo>
                    <a:pt x="3523" y="3421"/>
                    <a:pt x="3523" y="3513"/>
                    <a:pt x="3500" y="3583"/>
                  </a:cubicBezTo>
                  <a:cubicBezTo>
                    <a:pt x="3454" y="3606"/>
                    <a:pt x="3430" y="3629"/>
                    <a:pt x="3407" y="3629"/>
                  </a:cubicBezTo>
                  <a:lnTo>
                    <a:pt x="3407" y="3722"/>
                  </a:lnTo>
                  <a:cubicBezTo>
                    <a:pt x="3384" y="3768"/>
                    <a:pt x="3361" y="3768"/>
                    <a:pt x="3338" y="3791"/>
                  </a:cubicBezTo>
                  <a:lnTo>
                    <a:pt x="3338" y="3884"/>
                  </a:lnTo>
                  <a:cubicBezTo>
                    <a:pt x="3314" y="3919"/>
                    <a:pt x="3286" y="3925"/>
                    <a:pt x="3257" y="3925"/>
                  </a:cubicBezTo>
                  <a:cubicBezTo>
                    <a:pt x="3242" y="3925"/>
                    <a:pt x="3228" y="3923"/>
                    <a:pt x="3214" y="3923"/>
                  </a:cubicBezTo>
                  <a:cubicBezTo>
                    <a:pt x="3200" y="3923"/>
                    <a:pt x="3187" y="3925"/>
                    <a:pt x="3175" y="3930"/>
                  </a:cubicBezTo>
                  <a:cubicBezTo>
                    <a:pt x="3152" y="3954"/>
                    <a:pt x="3152" y="4000"/>
                    <a:pt x="3129" y="4023"/>
                  </a:cubicBezTo>
                  <a:lnTo>
                    <a:pt x="3036" y="4023"/>
                  </a:lnTo>
                  <a:lnTo>
                    <a:pt x="2874" y="4371"/>
                  </a:lnTo>
                  <a:cubicBezTo>
                    <a:pt x="2828" y="4394"/>
                    <a:pt x="2805" y="4394"/>
                    <a:pt x="2781" y="4394"/>
                  </a:cubicBezTo>
                  <a:cubicBezTo>
                    <a:pt x="2735" y="4440"/>
                    <a:pt x="2712" y="4487"/>
                    <a:pt x="2689" y="4533"/>
                  </a:cubicBezTo>
                  <a:cubicBezTo>
                    <a:pt x="2712" y="4556"/>
                    <a:pt x="2735" y="4579"/>
                    <a:pt x="2758" y="4602"/>
                  </a:cubicBezTo>
                  <a:cubicBezTo>
                    <a:pt x="2735" y="4626"/>
                    <a:pt x="2735" y="4626"/>
                    <a:pt x="2735" y="4649"/>
                  </a:cubicBezTo>
                  <a:cubicBezTo>
                    <a:pt x="2712" y="4626"/>
                    <a:pt x="2689" y="4626"/>
                    <a:pt x="2642" y="4602"/>
                  </a:cubicBezTo>
                  <a:cubicBezTo>
                    <a:pt x="2619" y="4672"/>
                    <a:pt x="2573" y="4718"/>
                    <a:pt x="2550" y="4765"/>
                  </a:cubicBezTo>
                  <a:cubicBezTo>
                    <a:pt x="2527" y="4834"/>
                    <a:pt x="2503" y="4904"/>
                    <a:pt x="2503" y="4950"/>
                  </a:cubicBezTo>
                  <a:cubicBezTo>
                    <a:pt x="2434" y="4996"/>
                    <a:pt x="2364" y="5043"/>
                    <a:pt x="2318" y="5066"/>
                  </a:cubicBezTo>
                  <a:cubicBezTo>
                    <a:pt x="2341" y="5112"/>
                    <a:pt x="2341" y="5135"/>
                    <a:pt x="2364" y="5159"/>
                  </a:cubicBezTo>
                  <a:cubicBezTo>
                    <a:pt x="2364" y="5182"/>
                    <a:pt x="2364" y="5205"/>
                    <a:pt x="2341" y="5228"/>
                  </a:cubicBezTo>
                  <a:cubicBezTo>
                    <a:pt x="2295" y="5275"/>
                    <a:pt x="2248" y="5298"/>
                    <a:pt x="2202" y="5344"/>
                  </a:cubicBezTo>
                  <a:cubicBezTo>
                    <a:pt x="2225" y="5367"/>
                    <a:pt x="2248" y="5414"/>
                    <a:pt x="2272" y="5437"/>
                  </a:cubicBezTo>
                  <a:cubicBezTo>
                    <a:pt x="2248" y="5483"/>
                    <a:pt x="2225" y="5506"/>
                    <a:pt x="2179" y="5529"/>
                  </a:cubicBezTo>
                  <a:cubicBezTo>
                    <a:pt x="2133" y="5529"/>
                    <a:pt x="2086" y="5553"/>
                    <a:pt x="2040" y="5553"/>
                  </a:cubicBezTo>
                  <a:cubicBezTo>
                    <a:pt x="1993" y="5576"/>
                    <a:pt x="1947" y="5599"/>
                    <a:pt x="1947" y="5669"/>
                  </a:cubicBezTo>
                  <a:cubicBezTo>
                    <a:pt x="1947" y="5669"/>
                    <a:pt x="1947" y="5692"/>
                    <a:pt x="1970" y="5692"/>
                  </a:cubicBezTo>
                  <a:cubicBezTo>
                    <a:pt x="1993" y="5692"/>
                    <a:pt x="2040" y="5669"/>
                    <a:pt x="2063" y="5669"/>
                  </a:cubicBezTo>
                  <a:cubicBezTo>
                    <a:pt x="2086" y="5669"/>
                    <a:pt x="2133" y="5692"/>
                    <a:pt x="2156" y="5692"/>
                  </a:cubicBezTo>
                  <a:cubicBezTo>
                    <a:pt x="2179" y="5738"/>
                    <a:pt x="2202" y="5784"/>
                    <a:pt x="2202" y="5808"/>
                  </a:cubicBezTo>
                  <a:cubicBezTo>
                    <a:pt x="2225" y="5831"/>
                    <a:pt x="2248" y="5831"/>
                    <a:pt x="2248" y="5854"/>
                  </a:cubicBezTo>
                  <a:cubicBezTo>
                    <a:pt x="2295" y="5831"/>
                    <a:pt x="2341" y="5831"/>
                    <a:pt x="2387" y="5831"/>
                  </a:cubicBezTo>
                  <a:cubicBezTo>
                    <a:pt x="2411" y="5854"/>
                    <a:pt x="2434" y="5877"/>
                    <a:pt x="2480" y="5923"/>
                  </a:cubicBezTo>
                  <a:cubicBezTo>
                    <a:pt x="2642" y="5947"/>
                    <a:pt x="2805" y="6016"/>
                    <a:pt x="2944" y="6132"/>
                  </a:cubicBezTo>
                  <a:cubicBezTo>
                    <a:pt x="2973" y="6102"/>
                    <a:pt x="3013" y="6063"/>
                    <a:pt x="3055" y="6063"/>
                  </a:cubicBezTo>
                  <a:cubicBezTo>
                    <a:pt x="3079" y="6063"/>
                    <a:pt x="3104" y="6076"/>
                    <a:pt x="3129" y="6109"/>
                  </a:cubicBezTo>
                  <a:cubicBezTo>
                    <a:pt x="3106" y="6132"/>
                    <a:pt x="3106" y="6155"/>
                    <a:pt x="3083" y="6202"/>
                  </a:cubicBezTo>
                  <a:cubicBezTo>
                    <a:pt x="3129" y="6225"/>
                    <a:pt x="3152" y="6248"/>
                    <a:pt x="3175" y="6271"/>
                  </a:cubicBezTo>
                  <a:cubicBezTo>
                    <a:pt x="3175" y="6294"/>
                    <a:pt x="3199" y="6341"/>
                    <a:pt x="3199" y="6364"/>
                  </a:cubicBezTo>
                  <a:cubicBezTo>
                    <a:pt x="3199" y="6387"/>
                    <a:pt x="3222" y="6387"/>
                    <a:pt x="3222" y="6387"/>
                  </a:cubicBezTo>
                  <a:cubicBezTo>
                    <a:pt x="3268" y="6387"/>
                    <a:pt x="3291" y="6387"/>
                    <a:pt x="3314" y="6364"/>
                  </a:cubicBezTo>
                  <a:cubicBezTo>
                    <a:pt x="3384" y="6387"/>
                    <a:pt x="3384" y="6456"/>
                    <a:pt x="3384" y="6503"/>
                  </a:cubicBezTo>
                  <a:cubicBezTo>
                    <a:pt x="3430" y="6526"/>
                    <a:pt x="3454" y="6549"/>
                    <a:pt x="3500" y="6549"/>
                  </a:cubicBezTo>
                  <a:cubicBezTo>
                    <a:pt x="3523" y="6526"/>
                    <a:pt x="3546" y="6526"/>
                    <a:pt x="3593" y="6503"/>
                  </a:cubicBezTo>
                  <a:cubicBezTo>
                    <a:pt x="3616" y="6503"/>
                    <a:pt x="3639" y="6526"/>
                    <a:pt x="3662" y="6526"/>
                  </a:cubicBezTo>
                  <a:cubicBezTo>
                    <a:pt x="3685" y="6572"/>
                    <a:pt x="3685" y="6619"/>
                    <a:pt x="3708" y="6665"/>
                  </a:cubicBezTo>
                  <a:cubicBezTo>
                    <a:pt x="3732" y="6688"/>
                    <a:pt x="3755" y="6688"/>
                    <a:pt x="3778" y="6688"/>
                  </a:cubicBezTo>
                  <a:cubicBezTo>
                    <a:pt x="3824" y="6711"/>
                    <a:pt x="3871" y="6735"/>
                    <a:pt x="3917" y="6758"/>
                  </a:cubicBezTo>
                  <a:cubicBezTo>
                    <a:pt x="3963" y="6827"/>
                    <a:pt x="4010" y="6874"/>
                    <a:pt x="4102" y="6897"/>
                  </a:cubicBezTo>
                  <a:cubicBezTo>
                    <a:pt x="4033" y="6943"/>
                    <a:pt x="3987" y="6990"/>
                    <a:pt x="3917" y="7013"/>
                  </a:cubicBezTo>
                  <a:cubicBezTo>
                    <a:pt x="3944" y="7023"/>
                    <a:pt x="3968" y="7028"/>
                    <a:pt x="3991" y="7028"/>
                  </a:cubicBezTo>
                  <a:cubicBezTo>
                    <a:pt x="4065" y="7028"/>
                    <a:pt x="4119" y="6979"/>
                    <a:pt x="4172" y="6943"/>
                  </a:cubicBezTo>
                  <a:cubicBezTo>
                    <a:pt x="4172" y="6966"/>
                    <a:pt x="4195" y="6966"/>
                    <a:pt x="4218" y="6966"/>
                  </a:cubicBezTo>
                  <a:cubicBezTo>
                    <a:pt x="4218" y="7013"/>
                    <a:pt x="4218" y="7059"/>
                    <a:pt x="4195" y="7105"/>
                  </a:cubicBezTo>
                  <a:cubicBezTo>
                    <a:pt x="4149" y="7152"/>
                    <a:pt x="4079" y="7152"/>
                    <a:pt x="4079" y="7198"/>
                  </a:cubicBezTo>
                  <a:cubicBezTo>
                    <a:pt x="4102" y="7268"/>
                    <a:pt x="4126" y="7314"/>
                    <a:pt x="4126" y="7360"/>
                  </a:cubicBezTo>
                  <a:cubicBezTo>
                    <a:pt x="4126" y="7407"/>
                    <a:pt x="4102" y="7453"/>
                    <a:pt x="4079" y="7523"/>
                  </a:cubicBezTo>
                  <a:cubicBezTo>
                    <a:pt x="4102" y="7569"/>
                    <a:pt x="4126" y="7615"/>
                    <a:pt x="4149" y="7662"/>
                  </a:cubicBezTo>
                  <a:cubicBezTo>
                    <a:pt x="4149" y="7685"/>
                    <a:pt x="4149" y="7708"/>
                    <a:pt x="4149" y="7731"/>
                  </a:cubicBezTo>
                  <a:cubicBezTo>
                    <a:pt x="4218" y="7847"/>
                    <a:pt x="4241" y="7917"/>
                    <a:pt x="4218" y="8009"/>
                  </a:cubicBezTo>
                  <a:cubicBezTo>
                    <a:pt x="4172" y="7963"/>
                    <a:pt x="4172" y="7893"/>
                    <a:pt x="4126" y="7893"/>
                  </a:cubicBezTo>
                  <a:lnTo>
                    <a:pt x="3963" y="7893"/>
                  </a:lnTo>
                  <a:cubicBezTo>
                    <a:pt x="3917" y="7917"/>
                    <a:pt x="3871" y="7917"/>
                    <a:pt x="3801" y="7940"/>
                  </a:cubicBezTo>
                  <a:cubicBezTo>
                    <a:pt x="3778" y="7870"/>
                    <a:pt x="3755" y="7824"/>
                    <a:pt x="3732" y="7754"/>
                  </a:cubicBezTo>
                  <a:cubicBezTo>
                    <a:pt x="3662" y="7754"/>
                    <a:pt x="3662" y="7824"/>
                    <a:pt x="3616" y="7847"/>
                  </a:cubicBezTo>
                  <a:cubicBezTo>
                    <a:pt x="3546" y="7777"/>
                    <a:pt x="3593" y="7731"/>
                    <a:pt x="3616" y="7662"/>
                  </a:cubicBezTo>
                  <a:cubicBezTo>
                    <a:pt x="3593" y="7638"/>
                    <a:pt x="3593" y="7592"/>
                    <a:pt x="3593" y="7546"/>
                  </a:cubicBezTo>
                  <a:cubicBezTo>
                    <a:pt x="3546" y="7569"/>
                    <a:pt x="3523" y="7592"/>
                    <a:pt x="3477" y="7615"/>
                  </a:cubicBezTo>
                  <a:lnTo>
                    <a:pt x="3430" y="7569"/>
                  </a:lnTo>
                  <a:cubicBezTo>
                    <a:pt x="3407" y="7499"/>
                    <a:pt x="3477" y="7453"/>
                    <a:pt x="3430" y="7407"/>
                  </a:cubicBezTo>
                  <a:lnTo>
                    <a:pt x="3430" y="7407"/>
                  </a:lnTo>
                  <a:cubicBezTo>
                    <a:pt x="3384" y="7430"/>
                    <a:pt x="3361" y="7430"/>
                    <a:pt x="3338" y="7430"/>
                  </a:cubicBezTo>
                  <a:cubicBezTo>
                    <a:pt x="3291" y="7407"/>
                    <a:pt x="3268" y="7383"/>
                    <a:pt x="3245" y="7337"/>
                  </a:cubicBezTo>
                  <a:lnTo>
                    <a:pt x="3222" y="7337"/>
                  </a:lnTo>
                  <a:cubicBezTo>
                    <a:pt x="3199" y="7360"/>
                    <a:pt x="3175" y="7360"/>
                    <a:pt x="3152" y="7383"/>
                  </a:cubicBezTo>
                  <a:cubicBezTo>
                    <a:pt x="3129" y="7360"/>
                    <a:pt x="3129" y="7337"/>
                    <a:pt x="3106" y="7314"/>
                  </a:cubicBezTo>
                  <a:cubicBezTo>
                    <a:pt x="3129" y="7291"/>
                    <a:pt x="3129" y="7244"/>
                    <a:pt x="3152" y="7198"/>
                  </a:cubicBezTo>
                  <a:cubicBezTo>
                    <a:pt x="3106" y="7129"/>
                    <a:pt x="3036" y="7082"/>
                    <a:pt x="2990" y="7013"/>
                  </a:cubicBezTo>
                  <a:cubicBezTo>
                    <a:pt x="2967" y="6943"/>
                    <a:pt x="2944" y="6850"/>
                    <a:pt x="2897" y="6781"/>
                  </a:cubicBezTo>
                  <a:cubicBezTo>
                    <a:pt x="2851" y="6758"/>
                    <a:pt x="2805" y="6735"/>
                    <a:pt x="2805" y="6688"/>
                  </a:cubicBezTo>
                  <a:cubicBezTo>
                    <a:pt x="2805" y="6642"/>
                    <a:pt x="2851" y="6596"/>
                    <a:pt x="2781" y="6549"/>
                  </a:cubicBezTo>
                  <a:cubicBezTo>
                    <a:pt x="2758" y="6549"/>
                    <a:pt x="2712" y="6526"/>
                    <a:pt x="2666" y="6526"/>
                  </a:cubicBezTo>
                  <a:cubicBezTo>
                    <a:pt x="2596" y="6480"/>
                    <a:pt x="2642" y="6387"/>
                    <a:pt x="2642" y="6341"/>
                  </a:cubicBezTo>
                  <a:cubicBezTo>
                    <a:pt x="2550" y="6341"/>
                    <a:pt x="2527" y="6410"/>
                    <a:pt x="2527" y="6480"/>
                  </a:cubicBezTo>
                  <a:cubicBezTo>
                    <a:pt x="2503" y="6549"/>
                    <a:pt x="2480" y="6596"/>
                    <a:pt x="2434" y="6642"/>
                  </a:cubicBezTo>
                  <a:cubicBezTo>
                    <a:pt x="2387" y="6619"/>
                    <a:pt x="2364" y="6619"/>
                    <a:pt x="2318" y="6619"/>
                  </a:cubicBezTo>
                  <a:cubicBezTo>
                    <a:pt x="2272" y="6665"/>
                    <a:pt x="2272" y="6735"/>
                    <a:pt x="2202" y="6758"/>
                  </a:cubicBezTo>
                  <a:lnTo>
                    <a:pt x="2086" y="6758"/>
                  </a:lnTo>
                  <a:cubicBezTo>
                    <a:pt x="2063" y="6804"/>
                    <a:pt x="2040" y="6850"/>
                    <a:pt x="1993" y="6920"/>
                  </a:cubicBezTo>
                  <a:cubicBezTo>
                    <a:pt x="1947" y="6943"/>
                    <a:pt x="1878" y="6943"/>
                    <a:pt x="1831" y="6966"/>
                  </a:cubicBezTo>
                  <a:cubicBezTo>
                    <a:pt x="1785" y="7013"/>
                    <a:pt x="1739" y="7059"/>
                    <a:pt x="1715" y="7082"/>
                  </a:cubicBezTo>
                  <a:cubicBezTo>
                    <a:pt x="1715" y="7129"/>
                    <a:pt x="1715" y="7152"/>
                    <a:pt x="1715" y="7198"/>
                  </a:cubicBezTo>
                  <a:cubicBezTo>
                    <a:pt x="1669" y="7175"/>
                    <a:pt x="1623" y="7152"/>
                    <a:pt x="1600" y="7129"/>
                  </a:cubicBezTo>
                  <a:cubicBezTo>
                    <a:pt x="1576" y="7175"/>
                    <a:pt x="1530" y="7198"/>
                    <a:pt x="1507" y="7244"/>
                  </a:cubicBezTo>
                  <a:cubicBezTo>
                    <a:pt x="1507" y="7337"/>
                    <a:pt x="1484" y="7360"/>
                    <a:pt x="1460" y="7360"/>
                  </a:cubicBezTo>
                  <a:cubicBezTo>
                    <a:pt x="1437" y="7360"/>
                    <a:pt x="1414" y="7360"/>
                    <a:pt x="1391" y="7383"/>
                  </a:cubicBezTo>
                  <a:cubicBezTo>
                    <a:pt x="1321" y="7430"/>
                    <a:pt x="1252" y="7476"/>
                    <a:pt x="1182" y="7546"/>
                  </a:cubicBezTo>
                  <a:cubicBezTo>
                    <a:pt x="1182" y="7569"/>
                    <a:pt x="1182" y="7615"/>
                    <a:pt x="1182" y="7638"/>
                  </a:cubicBezTo>
                  <a:cubicBezTo>
                    <a:pt x="1159" y="7662"/>
                    <a:pt x="1113" y="7685"/>
                    <a:pt x="1090" y="7708"/>
                  </a:cubicBezTo>
                  <a:cubicBezTo>
                    <a:pt x="1113" y="7731"/>
                    <a:pt x="1136" y="7754"/>
                    <a:pt x="1159" y="7777"/>
                  </a:cubicBezTo>
                  <a:cubicBezTo>
                    <a:pt x="1159" y="7824"/>
                    <a:pt x="1159" y="7847"/>
                    <a:pt x="1159" y="7893"/>
                  </a:cubicBezTo>
                  <a:cubicBezTo>
                    <a:pt x="1159" y="7963"/>
                    <a:pt x="1136" y="8056"/>
                    <a:pt x="1136" y="8125"/>
                  </a:cubicBezTo>
                  <a:cubicBezTo>
                    <a:pt x="1136" y="8195"/>
                    <a:pt x="1136" y="8264"/>
                    <a:pt x="1206" y="8287"/>
                  </a:cubicBezTo>
                  <a:cubicBezTo>
                    <a:pt x="1252" y="8310"/>
                    <a:pt x="1252" y="8357"/>
                    <a:pt x="1252" y="8403"/>
                  </a:cubicBezTo>
                  <a:cubicBezTo>
                    <a:pt x="1252" y="8519"/>
                    <a:pt x="1252" y="8635"/>
                    <a:pt x="1275" y="8751"/>
                  </a:cubicBezTo>
                  <a:cubicBezTo>
                    <a:pt x="1275" y="8797"/>
                    <a:pt x="1275" y="8867"/>
                    <a:pt x="1298" y="8913"/>
                  </a:cubicBezTo>
                  <a:cubicBezTo>
                    <a:pt x="1229" y="8959"/>
                    <a:pt x="1182" y="8983"/>
                    <a:pt x="1159" y="9006"/>
                  </a:cubicBezTo>
                  <a:cubicBezTo>
                    <a:pt x="1136" y="9075"/>
                    <a:pt x="1113" y="9122"/>
                    <a:pt x="1090" y="9168"/>
                  </a:cubicBezTo>
                  <a:cubicBezTo>
                    <a:pt x="1113" y="9214"/>
                    <a:pt x="1159" y="9237"/>
                    <a:pt x="1182" y="9284"/>
                  </a:cubicBezTo>
                  <a:cubicBezTo>
                    <a:pt x="1159" y="9353"/>
                    <a:pt x="1136" y="9400"/>
                    <a:pt x="1113" y="9469"/>
                  </a:cubicBezTo>
                  <a:lnTo>
                    <a:pt x="1020" y="9516"/>
                  </a:lnTo>
                  <a:cubicBezTo>
                    <a:pt x="1020" y="9539"/>
                    <a:pt x="1020" y="9539"/>
                    <a:pt x="997" y="9562"/>
                  </a:cubicBezTo>
                  <a:lnTo>
                    <a:pt x="1113" y="9562"/>
                  </a:lnTo>
                  <a:cubicBezTo>
                    <a:pt x="1159" y="9631"/>
                    <a:pt x="1066" y="9655"/>
                    <a:pt x="1066" y="9701"/>
                  </a:cubicBezTo>
                  <a:cubicBezTo>
                    <a:pt x="1113" y="9747"/>
                    <a:pt x="1159" y="9794"/>
                    <a:pt x="1182" y="9840"/>
                  </a:cubicBezTo>
                  <a:cubicBezTo>
                    <a:pt x="1206" y="9840"/>
                    <a:pt x="1229" y="9840"/>
                    <a:pt x="1252" y="9863"/>
                  </a:cubicBezTo>
                  <a:cubicBezTo>
                    <a:pt x="1275" y="9863"/>
                    <a:pt x="1298" y="9886"/>
                    <a:pt x="1321" y="9886"/>
                  </a:cubicBezTo>
                  <a:cubicBezTo>
                    <a:pt x="1298" y="9956"/>
                    <a:pt x="1275" y="10002"/>
                    <a:pt x="1252" y="10072"/>
                  </a:cubicBezTo>
                  <a:cubicBezTo>
                    <a:pt x="1206" y="10049"/>
                    <a:pt x="1182" y="10049"/>
                    <a:pt x="1136" y="10025"/>
                  </a:cubicBezTo>
                  <a:cubicBezTo>
                    <a:pt x="1113" y="10049"/>
                    <a:pt x="1113" y="10072"/>
                    <a:pt x="1090" y="10095"/>
                  </a:cubicBezTo>
                  <a:cubicBezTo>
                    <a:pt x="1066" y="10141"/>
                    <a:pt x="1066" y="10188"/>
                    <a:pt x="1043" y="10211"/>
                  </a:cubicBezTo>
                  <a:cubicBezTo>
                    <a:pt x="997" y="10257"/>
                    <a:pt x="974" y="10304"/>
                    <a:pt x="974" y="10350"/>
                  </a:cubicBezTo>
                  <a:cubicBezTo>
                    <a:pt x="997" y="10419"/>
                    <a:pt x="1020" y="10489"/>
                    <a:pt x="997" y="10582"/>
                  </a:cubicBezTo>
                  <a:cubicBezTo>
                    <a:pt x="997" y="10628"/>
                    <a:pt x="1020" y="10674"/>
                    <a:pt x="1020" y="10721"/>
                  </a:cubicBezTo>
                  <a:cubicBezTo>
                    <a:pt x="1043" y="10721"/>
                    <a:pt x="1066" y="10744"/>
                    <a:pt x="1090" y="10744"/>
                  </a:cubicBezTo>
                  <a:cubicBezTo>
                    <a:pt x="1090" y="10767"/>
                    <a:pt x="1090" y="10790"/>
                    <a:pt x="1090" y="10813"/>
                  </a:cubicBezTo>
                  <a:cubicBezTo>
                    <a:pt x="1113" y="10837"/>
                    <a:pt x="1136" y="10837"/>
                    <a:pt x="1159" y="10860"/>
                  </a:cubicBezTo>
                  <a:cubicBezTo>
                    <a:pt x="1229" y="10813"/>
                    <a:pt x="1229" y="10744"/>
                    <a:pt x="1321" y="10744"/>
                  </a:cubicBezTo>
                  <a:cubicBezTo>
                    <a:pt x="1345" y="10767"/>
                    <a:pt x="1368" y="10790"/>
                    <a:pt x="1368" y="10813"/>
                  </a:cubicBezTo>
                  <a:cubicBezTo>
                    <a:pt x="1460" y="10767"/>
                    <a:pt x="1507" y="10721"/>
                    <a:pt x="1530" y="10628"/>
                  </a:cubicBezTo>
                  <a:lnTo>
                    <a:pt x="1623" y="10628"/>
                  </a:lnTo>
                  <a:cubicBezTo>
                    <a:pt x="1623" y="10651"/>
                    <a:pt x="1646" y="10674"/>
                    <a:pt x="1646" y="10698"/>
                  </a:cubicBezTo>
                  <a:cubicBezTo>
                    <a:pt x="1623" y="10721"/>
                    <a:pt x="1576" y="10744"/>
                    <a:pt x="1553" y="10767"/>
                  </a:cubicBezTo>
                  <a:cubicBezTo>
                    <a:pt x="1576" y="10813"/>
                    <a:pt x="1600" y="10813"/>
                    <a:pt x="1600" y="10860"/>
                  </a:cubicBezTo>
                  <a:cubicBezTo>
                    <a:pt x="1646" y="10837"/>
                    <a:pt x="1669" y="10813"/>
                    <a:pt x="1692" y="10790"/>
                  </a:cubicBezTo>
                  <a:cubicBezTo>
                    <a:pt x="1762" y="10837"/>
                    <a:pt x="1739" y="10906"/>
                    <a:pt x="1762" y="10976"/>
                  </a:cubicBezTo>
                  <a:cubicBezTo>
                    <a:pt x="1715" y="11068"/>
                    <a:pt x="1715" y="11068"/>
                    <a:pt x="1623" y="11115"/>
                  </a:cubicBezTo>
                  <a:cubicBezTo>
                    <a:pt x="1646" y="11138"/>
                    <a:pt x="1669" y="11161"/>
                    <a:pt x="1692" y="11161"/>
                  </a:cubicBezTo>
                  <a:cubicBezTo>
                    <a:pt x="1715" y="11161"/>
                    <a:pt x="1762" y="11161"/>
                    <a:pt x="1785" y="11184"/>
                  </a:cubicBezTo>
                  <a:cubicBezTo>
                    <a:pt x="1831" y="11184"/>
                    <a:pt x="1878" y="11207"/>
                    <a:pt x="1878" y="11277"/>
                  </a:cubicBezTo>
                  <a:cubicBezTo>
                    <a:pt x="1831" y="11277"/>
                    <a:pt x="1808" y="11277"/>
                    <a:pt x="1785" y="11300"/>
                  </a:cubicBezTo>
                  <a:cubicBezTo>
                    <a:pt x="1762" y="11277"/>
                    <a:pt x="1739" y="11254"/>
                    <a:pt x="1715" y="11231"/>
                  </a:cubicBezTo>
                  <a:cubicBezTo>
                    <a:pt x="1669" y="11277"/>
                    <a:pt x="1669" y="11370"/>
                    <a:pt x="1623" y="11416"/>
                  </a:cubicBezTo>
                  <a:cubicBezTo>
                    <a:pt x="1576" y="11416"/>
                    <a:pt x="1553" y="11370"/>
                    <a:pt x="1553" y="11346"/>
                  </a:cubicBezTo>
                  <a:cubicBezTo>
                    <a:pt x="1553" y="11300"/>
                    <a:pt x="1530" y="11277"/>
                    <a:pt x="1530" y="11254"/>
                  </a:cubicBezTo>
                  <a:cubicBezTo>
                    <a:pt x="1484" y="11231"/>
                    <a:pt x="1437" y="11231"/>
                    <a:pt x="1414" y="11231"/>
                  </a:cubicBezTo>
                  <a:cubicBezTo>
                    <a:pt x="1368" y="11207"/>
                    <a:pt x="1345" y="11184"/>
                    <a:pt x="1321" y="11161"/>
                  </a:cubicBezTo>
                  <a:lnTo>
                    <a:pt x="1206" y="11161"/>
                  </a:lnTo>
                  <a:cubicBezTo>
                    <a:pt x="1136" y="11138"/>
                    <a:pt x="1159" y="11068"/>
                    <a:pt x="1159" y="11022"/>
                  </a:cubicBezTo>
                  <a:cubicBezTo>
                    <a:pt x="1043" y="11022"/>
                    <a:pt x="997" y="10929"/>
                    <a:pt x="927" y="10883"/>
                  </a:cubicBezTo>
                  <a:lnTo>
                    <a:pt x="835" y="10883"/>
                  </a:lnTo>
                  <a:cubicBezTo>
                    <a:pt x="812" y="10883"/>
                    <a:pt x="788" y="10906"/>
                    <a:pt x="765" y="10906"/>
                  </a:cubicBezTo>
                  <a:cubicBezTo>
                    <a:pt x="696" y="11022"/>
                    <a:pt x="696" y="11022"/>
                    <a:pt x="580" y="11092"/>
                  </a:cubicBezTo>
                  <a:cubicBezTo>
                    <a:pt x="557" y="11068"/>
                    <a:pt x="533" y="11068"/>
                    <a:pt x="510" y="11068"/>
                  </a:cubicBezTo>
                  <a:cubicBezTo>
                    <a:pt x="464" y="11161"/>
                    <a:pt x="418" y="11254"/>
                    <a:pt x="371" y="11370"/>
                  </a:cubicBezTo>
                  <a:cubicBezTo>
                    <a:pt x="348" y="11370"/>
                    <a:pt x="302" y="11370"/>
                    <a:pt x="279" y="11393"/>
                  </a:cubicBezTo>
                  <a:cubicBezTo>
                    <a:pt x="279" y="11416"/>
                    <a:pt x="255" y="11462"/>
                    <a:pt x="255" y="11462"/>
                  </a:cubicBezTo>
                  <a:cubicBezTo>
                    <a:pt x="232" y="11555"/>
                    <a:pt x="186" y="11625"/>
                    <a:pt x="163" y="11694"/>
                  </a:cubicBezTo>
                  <a:lnTo>
                    <a:pt x="47" y="11694"/>
                  </a:lnTo>
                  <a:cubicBezTo>
                    <a:pt x="70" y="11740"/>
                    <a:pt x="93" y="11764"/>
                    <a:pt x="116" y="11810"/>
                  </a:cubicBezTo>
                  <a:cubicBezTo>
                    <a:pt x="116" y="11856"/>
                    <a:pt x="116" y="11949"/>
                    <a:pt x="93" y="11995"/>
                  </a:cubicBezTo>
                  <a:cubicBezTo>
                    <a:pt x="47" y="12111"/>
                    <a:pt x="24" y="12204"/>
                    <a:pt x="24" y="12320"/>
                  </a:cubicBezTo>
                  <a:cubicBezTo>
                    <a:pt x="0" y="12412"/>
                    <a:pt x="0" y="12505"/>
                    <a:pt x="0" y="12621"/>
                  </a:cubicBezTo>
                  <a:cubicBezTo>
                    <a:pt x="70" y="12644"/>
                    <a:pt x="93" y="12667"/>
                    <a:pt x="93" y="12737"/>
                  </a:cubicBezTo>
                  <a:cubicBezTo>
                    <a:pt x="70" y="12783"/>
                    <a:pt x="93" y="12853"/>
                    <a:pt x="70" y="12899"/>
                  </a:cubicBezTo>
                  <a:cubicBezTo>
                    <a:pt x="47" y="12969"/>
                    <a:pt x="47" y="13015"/>
                    <a:pt x="70" y="13085"/>
                  </a:cubicBezTo>
                  <a:cubicBezTo>
                    <a:pt x="101" y="13085"/>
                    <a:pt x="132" y="13054"/>
                    <a:pt x="163" y="13054"/>
                  </a:cubicBezTo>
                  <a:cubicBezTo>
                    <a:pt x="178" y="13054"/>
                    <a:pt x="194" y="13061"/>
                    <a:pt x="209" y="13085"/>
                  </a:cubicBezTo>
                  <a:cubicBezTo>
                    <a:pt x="209" y="13108"/>
                    <a:pt x="186" y="13131"/>
                    <a:pt x="186" y="13177"/>
                  </a:cubicBezTo>
                  <a:cubicBezTo>
                    <a:pt x="186" y="13200"/>
                    <a:pt x="209" y="13224"/>
                    <a:pt x="209" y="13270"/>
                  </a:cubicBezTo>
                  <a:cubicBezTo>
                    <a:pt x="209" y="13293"/>
                    <a:pt x="186" y="13316"/>
                    <a:pt x="163" y="13339"/>
                  </a:cubicBezTo>
                  <a:cubicBezTo>
                    <a:pt x="186" y="13363"/>
                    <a:pt x="186" y="13386"/>
                    <a:pt x="186" y="13386"/>
                  </a:cubicBezTo>
                  <a:cubicBezTo>
                    <a:pt x="186" y="13409"/>
                    <a:pt x="163" y="13432"/>
                    <a:pt x="209" y="13432"/>
                  </a:cubicBezTo>
                  <a:cubicBezTo>
                    <a:pt x="255" y="13409"/>
                    <a:pt x="279" y="13339"/>
                    <a:pt x="255" y="13293"/>
                  </a:cubicBezTo>
                  <a:cubicBezTo>
                    <a:pt x="255" y="13270"/>
                    <a:pt x="255" y="13270"/>
                    <a:pt x="279" y="13247"/>
                  </a:cubicBezTo>
                  <a:lnTo>
                    <a:pt x="348" y="13247"/>
                  </a:lnTo>
                  <a:cubicBezTo>
                    <a:pt x="394" y="13270"/>
                    <a:pt x="371" y="13339"/>
                    <a:pt x="418" y="13339"/>
                  </a:cubicBezTo>
                  <a:cubicBezTo>
                    <a:pt x="464" y="13270"/>
                    <a:pt x="464" y="13177"/>
                    <a:pt x="557" y="13154"/>
                  </a:cubicBezTo>
                  <a:lnTo>
                    <a:pt x="649" y="13154"/>
                  </a:lnTo>
                  <a:cubicBezTo>
                    <a:pt x="696" y="13154"/>
                    <a:pt x="719" y="13131"/>
                    <a:pt x="742" y="13131"/>
                  </a:cubicBezTo>
                  <a:cubicBezTo>
                    <a:pt x="812" y="13177"/>
                    <a:pt x="881" y="13177"/>
                    <a:pt x="951" y="13177"/>
                  </a:cubicBezTo>
                  <a:cubicBezTo>
                    <a:pt x="951" y="13131"/>
                    <a:pt x="974" y="13108"/>
                    <a:pt x="974" y="13085"/>
                  </a:cubicBezTo>
                  <a:cubicBezTo>
                    <a:pt x="997" y="13085"/>
                    <a:pt x="1020" y="13061"/>
                    <a:pt x="1020" y="13061"/>
                  </a:cubicBezTo>
                  <a:cubicBezTo>
                    <a:pt x="1043" y="13061"/>
                    <a:pt x="1066" y="13085"/>
                    <a:pt x="1066" y="13108"/>
                  </a:cubicBezTo>
                  <a:cubicBezTo>
                    <a:pt x="1066" y="13131"/>
                    <a:pt x="1066" y="13177"/>
                    <a:pt x="1066" y="13224"/>
                  </a:cubicBezTo>
                  <a:cubicBezTo>
                    <a:pt x="1066" y="13224"/>
                    <a:pt x="1066" y="13224"/>
                    <a:pt x="1066" y="13247"/>
                  </a:cubicBezTo>
                  <a:cubicBezTo>
                    <a:pt x="1090" y="13247"/>
                    <a:pt x="1113" y="13247"/>
                    <a:pt x="1136" y="13224"/>
                  </a:cubicBezTo>
                  <a:cubicBezTo>
                    <a:pt x="1159" y="13177"/>
                    <a:pt x="1182" y="13131"/>
                    <a:pt x="1182" y="13085"/>
                  </a:cubicBezTo>
                  <a:lnTo>
                    <a:pt x="1252" y="13085"/>
                  </a:lnTo>
                  <a:cubicBezTo>
                    <a:pt x="1298" y="13131"/>
                    <a:pt x="1252" y="13200"/>
                    <a:pt x="1275" y="13270"/>
                  </a:cubicBezTo>
                  <a:cubicBezTo>
                    <a:pt x="1298" y="13247"/>
                    <a:pt x="1321" y="13247"/>
                    <a:pt x="1345" y="13247"/>
                  </a:cubicBezTo>
                  <a:cubicBezTo>
                    <a:pt x="1345" y="13224"/>
                    <a:pt x="1368" y="13200"/>
                    <a:pt x="1368" y="13200"/>
                  </a:cubicBezTo>
                  <a:cubicBezTo>
                    <a:pt x="1391" y="13177"/>
                    <a:pt x="1414" y="13154"/>
                    <a:pt x="1437" y="13131"/>
                  </a:cubicBezTo>
                  <a:cubicBezTo>
                    <a:pt x="1460" y="13131"/>
                    <a:pt x="1484" y="13154"/>
                    <a:pt x="1507" y="13154"/>
                  </a:cubicBezTo>
                  <a:cubicBezTo>
                    <a:pt x="1507" y="13224"/>
                    <a:pt x="1460" y="13270"/>
                    <a:pt x="1484" y="13339"/>
                  </a:cubicBezTo>
                  <a:cubicBezTo>
                    <a:pt x="1553" y="13293"/>
                    <a:pt x="1507" y="13224"/>
                    <a:pt x="1576" y="13177"/>
                  </a:cubicBezTo>
                  <a:cubicBezTo>
                    <a:pt x="1576" y="13177"/>
                    <a:pt x="1600" y="13154"/>
                    <a:pt x="1623" y="13154"/>
                  </a:cubicBezTo>
                  <a:cubicBezTo>
                    <a:pt x="1646" y="13154"/>
                    <a:pt x="1669" y="13177"/>
                    <a:pt x="1692" y="13177"/>
                  </a:cubicBezTo>
                  <a:cubicBezTo>
                    <a:pt x="1669" y="13247"/>
                    <a:pt x="1669" y="13293"/>
                    <a:pt x="1646" y="13363"/>
                  </a:cubicBezTo>
                  <a:lnTo>
                    <a:pt x="1739" y="13363"/>
                  </a:lnTo>
                  <a:cubicBezTo>
                    <a:pt x="1762" y="13316"/>
                    <a:pt x="1762" y="13270"/>
                    <a:pt x="1808" y="13247"/>
                  </a:cubicBezTo>
                  <a:lnTo>
                    <a:pt x="1924" y="13247"/>
                  </a:lnTo>
                  <a:cubicBezTo>
                    <a:pt x="1970" y="13247"/>
                    <a:pt x="2017" y="13200"/>
                    <a:pt x="2040" y="13177"/>
                  </a:cubicBezTo>
                  <a:cubicBezTo>
                    <a:pt x="2086" y="13270"/>
                    <a:pt x="2086" y="13270"/>
                    <a:pt x="2063" y="13293"/>
                  </a:cubicBezTo>
                  <a:cubicBezTo>
                    <a:pt x="2063" y="13316"/>
                    <a:pt x="2040" y="13316"/>
                    <a:pt x="2017" y="13339"/>
                  </a:cubicBezTo>
                  <a:cubicBezTo>
                    <a:pt x="2003" y="13346"/>
                    <a:pt x="1990" y="13349"/>
                    <a:pt x="1975" y="13349"/>
                  </a:cubicBezTo>
                  <a:cubicBezTo>
                    <a:pt x="1941" y="13349"/>
                    <a:pt x="1904" y="13333"/>
                    <a:pt x="1854" y="13316"/>
                  </a:cubicBezTo>
                  <a:lnTo>
                    <a:pt x="1854" y="13316"/>
                  </a:lnTo>
                  <a:cubicBezTo>
                    <a:pt x="1878" y="13409"/>
                    <a:pt x="1854" y="13479"/>
                    <a:pt x="1831" y="13571"/>
                  </a:cubicBezTo>
                  <a:cubicBezTo>
                    <a:pt x="1762" y="13710"/>
                    <a:pt x="1762" y="13873"/>
                    <a:pt x="1739" y="14012"/>
                  </a:cubicBezTo>
                  <a:cubicBezTo>
                    <a:pt x="1715" y="14058"/>
                    <a:pt x="1715" y="14104"/>
                    <a:pt x="1692" y="14151"/>
                  </a:cubicBezTo>
                  <a:cubicBezTo>
                    <a:pt x="1704" y="14154"/>
                    <a:pt x="1716" y="14156"/>
                    <a:pt x="1728" y="14156"/>
                  </a:cubicBezTo>
                  <a:cubicBezTo>
                    <a:pt x="1753" y="14156"/>
                    <a:pt x="1779" y="14151"/>
                    <a:pt x="1802" y="14151"/>
                  </a:cubicBezTo>
                  <a:cubicBezTo>
                    <a:pt x="1837" y="14151"/>
                    <a:pt x="1866" y="14162"/>
                    <a:pt x="1878" y="14220"/>
                  </a:cubicBezTo>
                  <a:cubicBezTo>
                    <a:pt x="1854" y="14267"/>
                    <a:pt x="1831" y="14336"/>
                    <a:pt x="1808" y="14406"/>
                  </a:cubicBezTo>
                  <a:cubicBezTo>
                    <a:pt x="1762" y="14406"/>
                    <a:pt x="1715" y="14382"/>
                    <a:pt x="1669" y="14382"/>
                  </a:cubicBezTo>
                  <a:cubicBezTo>
                    <a:pt x="1669" y="14382"/>
                    <a:pt x="1646" y="14382"/>
                    <a:pt x="1623" y="14406"/>
                  </a:cubicBezTo>
                  <a:cubicBezTo>
                    <a:pt x="1646" y="14429"/>
                    <a:pt x="1646" y="14475"/>
                    <a:pt x="1669" y="14521"/>
                  </a:cubicBezTo>
                  <a:cubicBezTo>
                    <a:pt x="1762" y="14475"/>
                    <a:pt x="1854" y="14475"/>
                    <a:pt x="1924" y="14429"/>
                  </a:cubicBezTo>
                  <a:cubicBezTo>
                    <a:pt x="1970" y="14382"/>
                    <a:pt x="2040" y="14359"/>
                    <a:pt x="2109" y="14359"/>
                  </a:cubicBezTo>
                  <a:cubicBezTo>
                    <a:pt x="2109" y="14359"/>
                    <a:pt x="2133" y="14336"/>
                    <a:pt x="2133" y="14336"/>
                  </a:cubicBezTo>
                  <a:cubicBezTo>
                    <a:pt x="2133" y="14290"/>
                    <a:pt x="2133" y="14267"/>
                    <a:pt x="2133" y="14267"/>
                  </a:cubicBezTo>
                  <a:cubicBezTo>
                    <a:pt x="2179" y="14174"/>
                    <a:pt x="2202" y="14104"/>
                    <a:pt x="2248" y="14035"/>
                  </a:cubicBezTo>
                  <a:cubicBezTo>
                    <a:pt x="2261" y="14029"/>
                    <a:pt x="2273" y="14026"/>
                    <a:pt x="2286" y="14026"/>
                  </a:cubicBezTo>
                  <a:cubicBezTo>
                    <a:pt x="2320" y="14026"/>
                    <a:pt x="2354" y="14047"/>
                    <a:pt x="2387" y="14081"/>
                  </a:cubicBezTo>
                  <a:cubicBezTo>
                    <a:pt x="2364" y="14104"/>
                    <a:pt x="2318" y="14127"/>
                    <a:pt x="2295" y="14151"/>
                  </a:cubicBezTo>
                  <a:cubicBezTo>
                    <a:pt x="2295" y="14174"/>
                    <a:pt x="2272" y="14220"/>
                    <a:pt x="2295" y="14243"/>
                  </a:cubicBezTo>
                  <a:cubicBezTo>
                    <a:pt x="2295" y="14290"/>
                    <a:pt x="2295" y="14313"/>
                    <a:pt x="2295" y="14359"/>
                  </a:cubicBezTo>
                  <a:cubicBezTo>
                    <a:pt x="2318" y="14359"/>
                    <a:pt x="2341" y="14382"/>
                    <a:pt x="2364" y="14382"/>
                  </a:cubicBezTo>
                  <a:cubicBezTo>
                    <a:pt x="2387" y="14382"/>
                    <a:pt x="2411" y="14406"/>
                    <a:pt x="2434" y="14429"/>
                  </a:cubicBezTo>
                  <a:cubicBezTo>
                    <a:pt x="2457" y="14591"/>
                    <a:pt x="2364" y="14730"/>
                    <a:pt x="2341" y="14869"/>
                  </a:cubicBezTo>
                  <a:cubicBezTo>
                    <a:pt x="2364" y="14892"/>
                    <a:pt x="2364" y="14915"/>
                    <a:pt x="2387" y="14962"/>
                  </a:cubicBezTo>
                  <a:cubicBezTo>
                    <a:pt x="2411" y="14915"/>
                    <a:pt x="2411" y="14869"/>
                    <a:pt x="2434" y="14846"/>
                  </a:cubicBezTo>
                  <a:cubicBezTo>
                    <a:pt x="2457" y="14823"/>
                    <a:pt x="2480" y="14800"/>
                    <a:pt x="2503" y="14776"/>
                  </a:cubicBezTo>
                  <a:cubicBezTo>
                    <a:pt x="2503" y="14753"/>
                    <a:pt x="2480" y="14730"/>
                    <a:pt x="2480" y="14684"/>
                  </a:cubicBezTo>
                  <a:cubicBezTo>
                    <a:pt x="2501" y="14662"/>
                    <a:pt x="2503" y="14583"/>
                    <a:pt x="2575" y="14570"/>
                  </a:cubicBezTo>
                  <a:lnTo>
                    <a:pt x="2575" y="14570"/>
                  </a:lnTo>
                  <a:cubicBezTo>
                    <a:pt x="2620" y="14615"/>
                    <a:pt x="2642" y="14661"/>
                    <a:pt x="2619" y="14707"/>
                  </a:cubicBezTo>
                  <a:cubicBezTo>
                    <a:pt x="2596" y="14707"/>
                    <a:pt x="2573" y="14730"/>
                    <a:pt x="2573" y="14730"/>
                  </a:cubicBezTo>
                  <a:cubicBezTo>
                    <a:pt x="2573" y="14776"/>
                    <a:pt x="2573" y="14823"/>
                    <a:pt x="2550" y="14869"/>
                  </a:cubicBezTo>
                  <a:cubicBezTo>
                    <a:pt x="2527" y="14939"/>
                    <a:pt x="2527" y="15008"/>
                    <a:pt x="2550" y="15101"/>
                  </a:cubicBezTo>
                  <a:cubicBezTo>
                    <a:pt x="2550" y="15124"/>
                    <a:pt x="2527" y="15147"/>
                    <a:pt x="2550" y="15170"/>
                  </a:cubicBezTo>
                  <a:lnTo>
                    <a:pt x="2642" y="15170"/>
                  </a:lnTo>
                  <a:cubicBezTo>
                    <a:pt x="2642" y="15194"/>
                    <a:pt x="2642" y="15194"/>
                    <a:pt x="2666" y="15217"/>
                  </a:cubicBezTo>
                  <a:cubicBezTo>
                    <a:pt x="2642" y="15240"/>
                    <a:pt x="2596" y="15263"/>
                    <a:pt x="2550" y="15286"/>
                  </a:cubicBezTo>
                  <a:cubicBezTo>
                    <a:pt x="2596" y="15309"/>
                    <a:pt x="2642" y="15333"/>
                    <a:pt x="2666" y="15356"/>
                  </a:cubicBezTo>
                  <a:cubicBezTo>
                    <a:pt x="2712" y="15425"/>
                    <a:pt x="2596" y="15472"/>
                    <a:pt x="2642" y="15518"/>
                  </a:cubicBezTo>
                  <a:lnTo>
                    <a:pt x="2596" y="15587"/>
                  </a:lnTo>
                  <a:cubicBezTo>
                    <a:pt x="2596" y="15703"/>
                    <a:pt x="2573" y="15819"/>
                    <a:pt x="2527" y="15912"/>
                  </a:cubicBezTo>
                  <a:cubicBezTo>
                    <a:pt x="2503" y="15912"/>
                    <a:pt x="2527" y="15935"/>
                    <a:pt x="2527" y="15935"/>
                  </a:cubicBezTo>
                  <a:cubicBezTo>
                    <a:pt x="2527" y="15958"/>
                    <a:pt x="2550" y="15958"/>
                    <a:pt x="2550" y="15981"/>
                  </a:cubicBezTo>
                  <a:cubicBezTo>
                    <a:pt x="2666" y="15981"/>
                    <a:pt x="2666" y="15866"/>
                    <a:pt x="2712" y="15842"/>
                  </a:cubicBezTo>
                  <a:cubicBezTo>
                    <a:pt x="2758" y="15889"/>
                    <a:pt x="2735" y="15935"/>
                    <a:pt x="2735" y="15981"/>
                  </a:cubicBezTo>
                  <a:cubicBezTo>
                    <a:pt x="2735" y="16028"/>
                    <a:pt x="2758" y="16074"/>
                    <a:pt x="2805" y="16097"/>
                  </a:cubicBezTo>
                  <a:cubicBezTo>
                    <a:pt x="2851" y="16097"/>
                    <a:pt x="2874" y="16097"/>
                    <a:pt x="2897" y="16074"/>
                  </a:cubicBezTo>
                  <a:cubicBezTo>
                    <a:pt x="2944" y="16121"/>
                    <a:pt x="2967" y="16121"/>
                    <a:pt x="2990" y="16144"/>
                  </a:cubicBezTo>
                  <a:cubicBezTo>
                    <a:pt x="3013" y="16144"/>
                    <a:pt x="3036" y="16121"/>
                    <a:pt x="3083" y="16121"/>
                  </a:cubicBezTo>
                  <a:cubicBezTo>
                    <a:pt x="3083" y="16144"/>
                    <a:pt x="3106" y="16167"/>
                    <a:pt x="3106" y="16213"/>
                  </a:cubicBezTo>
                  <a:cubicBezTo>
                    <a:pt x="3152" y="16151"/>
                    <a:pt x="3209" y="16131"/>
                    <a:pt x="3262" y="16131"/>
                  </a:cubicBezTo>
                  <a:cubicBezTo>
                    <a:pt x="3289" y="16131"/>
                    <a:pt x="3314" y="16136"/>
                    <a:pt x="3338" y="16144"/>
                  </a:cubicBezTo>
                  <a:cubicBezTo>
                    <a:pt x="3357" y="16182"/>
                    <a:pt x="3360" y="16219"/>
                    <a:pt x="3399" y="16219"/>
                  </a:cubicBezTo>
                  <a:cubicBezTo>
                    <a:pt x="3407" y="16219"/>
                    <a:pt x="3418" y="16217"/>
                    <a:pt x="3430" y="16213"/>
                  </a:cubicBezTo>
                  <a:cubicBezTo>
                    <a:pt x="3454" y="16190"/>
                    <a:pt x="3454" y="16167"/>
                    <a:pt x="3477" y="16144"/>
                  </a:cubicBezTo>
                  <a:cubicBezTo>
                    <a:pt x="3511" y="16135"/>
                    <a:pt x="3532" y="16130"/>
                    <a:pt x="3549" y="16130"/>
                  </a:cubicBezTo>
                  <a:cubicBezTo>
                    <a:pt x="3579" y="16130"/>
                    <a:pt x="3595" y="16146"/>
                    <a:pt x="3639" y="16190"/>
                  </a:cubicBezTo>
                  <a:cubicBezTo>
                    <a:pt x="3639" y="16213"/>
                    <a:pt x="3639" y="16260"/>
                    <a:pt x="3616" y="16283"/>
                  </a:cubicBezTo>
                  <a:cubicBezTo>
                    <a:pt x="3765" y="16301"/>
                    <a:pt x="3899" y="16365"/>
                    <a:pt x="4030" y="16365"/>
                  </a:cubicBezTo>
                  <a:cubicBezTo>
                    <a:pt x="4062" y="16365"/>
                    <a:pt x="4094" y="16361"/>
                    <a:pt x="4126" y="16352"/>
                  </a:cubicBezTo>
                  <a:cubicBezTo>
                    <a:pt x="4195" y="16375"/>
                    <a:pt x="4241" y="16399"/>
                    <a:pt x="4288" y="16422"/>
                  </a:cubicBezTo>
                  <a:cubicBezTo>
                    <a:pt x="4265" y="16445"/>
                    <a:pt x="4265" y="16468"/>
                    <a:pt x="4265" y="16491"/>
                  </a:cubicBezTo>
                  <a:lnTo>
                    <a:pt x="4172" y="16491"/>
                  </a:lnTo>
                  <a:lnTo>
                    <a:pt x="4172" y="16561"/>
                  </a:lnTo>
                  <a:cubicBezTo>
                    <a:pt x="4218" y="16561"/>
                    <a:pt x="4241" y="16584"/>
                    <a:pt x="4288" y="16584"/>
                  </a:cubicBezTo>
                  <a:cubicBezTo>
                    <a:pt x="4288" y="16654"/>
                    <a:pt x="4265" y="16723"/>
                    <a:pt x="4265" y="16793"/>
                  </a:cubicBezTo>
                  <a:cubicBezTo>
                    <a:pt x="4218" y="16793"/>
                    <a:pt x="4172" y="16816"/>
                    <a:pt x="4126" y="16816"/>
                  </a:cubicBezTo>
                  <a:cubicBezTo>
                    <a:pt x="4126" y="16839"/>
                    <a:pt x="4126" y="16862"/>
                    <a:pt x="4126" y="16885"/>
                  </a:cubicBezTo>
                  <a:cubicBezTo>
                    <a:pt x="4172" y="16885"/>
                    <a:pt x="4195" y="16885"/>
                    <a:pt x="4265" y="16908"/>
                  </a:cubicBezTo>
                  <a:cubicBezTo>
                    <a:pt x="4241" y="16932"/>
                    <a:pt x="4218" y="16955"/>
                    <a:pt x="4195" y="16955"/>
                  </a:cubicBezTo>
                  <a:lnTo>
                    <a:pt x="4102" y="16955"/>
                  </a:lnTo>
                  <a:cubicBezTo>
                    <a:pt x="4079" y="16955"/>
                    <a:pt x="4079" y="16978"/>
                    <a:pt x="4079" y="17001"/>
                  </a:cubicBezTo>
                  <a:cubicBezTo>
                    <a:pt x="4102" y="17048"/>
                    <a:pt x="4172" y="17024"/>
                    <a:pt x="4172" y="17094"/>
                  </a:cubicBezTo>
                  <a:cubicBezTo>
                    <a:pt x="4149" y="17094"/>
                    <a:pt x="4126" y="17117"/>
                    <a:pt x="4102" y="17117"/>
                  </a:cubicBezTo>
                  <a:cubicBezTo>
                    <a:pt x="4033" y="17163"/>
                    <a:pt x="4056" y="17210"/>
                    <a:pt x="4056" y="17256"/>
                  </a:cubicBezTo>
                  <a:cubicBezTo>
                    <a:pt x="4010" y="17302"/>
                    <a:pt x="4010" y="17349"/>
                    <a:pt x="3963" y="17395"/>
                  </a:cubicBezTo>
                  <a:cubicBezTo>
                    <a:pt x="3940" y="17418"/>
                    <a:pt x="3894" y="17442"/>
                    <a:pt x="3847" y="17465"/>
                  </a:cubicBezTo>
                  <a:cubicBezTo>
                    <a:pt x="3847" y="17488"/>
                    <a:pt x="3847" y="17534"/>
                    <a:pt x="3824" y="17557"/>
                  </a:cubicBezTo>
                  <a:lnTo>
                    <a:pt x="3616" y="17557"/>
                  </a:lnTo>
                  <a:cubicBezTo>
                    <a:pt x="3616" y="17557"/>
                    <a:pt x="3616" y="17534"/>
                    <a:pt x="3593" y="17511"/>
                  </a:cubicBezTo>
                  <a:cubicBezTo>
                    <a:pt x="3593" y="17534"/>
                    <a:pt x="3569" y="17557"/>
                    <a:pt x="3569" y="17581"/>
                  </a:cubicBezTo>
                  <a:cubicBezTo>
                    <a:pt x="3708" y="17581"/>
                    <a:pt x="3824" y="17627"/>
                    <a:pt x="3940" y="17673"/>
                  </a:cubicBezTo>
                  <a:cubicBezTo>
                    <a:pt x="3917" y="17720"/>
                    <a:pt x="3917" y="17743"/>
                    <a:pt x="3894" y="17789"/>
                  </a:cubicBezTo>
                  <a:cubicBezTo>
                    <a:pt x="3987" y="17812"/>
                    <a:pt x="4079" y="17835"/>
                    <a:pt x="4172" y="17859"/>
                  </a:cubicBezTo>
                  <a:cubicBezTo>
                    <a:pt x="4195" y="17905"/>
                    <a:pt x="4195" y="17928"/>
                    <a:pt x="4218" y="17951"/>
                  </a:cubicBezTo>
                  <a:cubicBezTo>
                    <a:pt x="4334" y="17998"/>
                    <a:pt x="4473" y="18044"/>
                    <a:pt x="4612" y="18090"/>
                  </a:cubicBezTo>
                  <a:cubicBezTo>
                    <a:pt x="4633" y="18084"/>
                    <a:pt x="4653" y="18081"/>
                    <a:pt x="4673" y="18081"/>
                  </a:cubicBezTo>
                  <a:cubicBezTo>
                    <a:pt x="4723" y="18081"/>
                    <a:pt x="4772" y="18097"/>
                    <a:pt x="4821" y="18114"/>
                  </a:cubicBezTo>
                  <a:cubicBezTo>
                    <a:pt x="4844" y="18137"/>
                    <a:pt x="4844" y="18160"/>
                    <a:pt x="4867" y="18183"/>
                  </a:cubicBezTo>
                  <a:cubicBezTo>
                    <a:pt x="4890" y="18160"/>
                    <a:pt x="4914" y="18137"/>
                    <a:pt x="4914" y="18114"/>
                  </a:cubicBezTo>
                  <a:lnTo>
                    <a:pt x="5145" y="18114"/>
                  </a:lnTo>
                  <a:lnTo>
                    <a:pt x="5215" y="18044"/>
                  </a:lnTo>
                  <a:cubicBezTo>
                    <a:pt x="5331" y="18044"/>
                    <a:pt x="5331" y="18044"/>
                    <a:pt x="5400" y="18114"/>
                  </a:cubicBezTo>
                  <a:cubicBezTo>
                    <a:pt x="5447" y="18067"/>
                    <a:pt x="5493" y="18021"/>
                    <a:pt x="5516" y="17928"/>
                  </a:cubicBezTo>
                  <a:cubicBezTo>
                    <a:pt x="5539" y="17951"/>
                    <a:pt x="5539" y="17951"/>
                    <a:pt x="5586" y="17951"/>
                  </a:cubicBezTo>
                  <a:cubicBezTo>
                    <a:pt x="5516" y="18021"/>
                    <a:pt x="5470" y="18090"/>
                    <a:pt x="5423" y="18160"/>
                  </a:cubicBezTo>
                  <a:cubicBezTo>
                    <a:pt x="5423" y="18160"/>
                    <a:pt x="5423" y="18183"/>
                    <a:pt x="5423" y="18183"/>
                  </a:cubicBezTo>
                  <a:lnTo>
                    <a:pt x="5493" y="18206"/>
                  </a:lnTo>
                  <a:cubicBezTo>
                    <a:pt x="5470" y="18229"/>
                    <a:pt x="5470" y="18253"/>
                    <a:pt x="5470" y="18276"/>
                  </a:cubicBezTo>
                  <a:cubicBezTo>
                    <a:pt x="5539" y="18322"/>
                    <a:pt x="5609" y="18369"/>
                    <a:pt x="5678" y="18415"/>
                  </a:cubicBezTo>
                  <a:cubicBezTo>
                    <a:pt x="5655" y="18484"/>
                    <a:pt x="5678" y="18531"/>
                    <a:pt x="5702" y="18600"/>
                  </a:cubicBezTo>
                  <a:cubicBezTo>
                    <a:pt x="5725" y="18531"/>
                    <a:pt x="5725" y="18531"/>
                    <a:pt x="5794" y="18508"/>
                  </a:cubicBezTo>
                  <a:lnTo>
                    <a:pt x="5794" y="18508"/>
                  </a:lnTo>
                  <a:cubicBezTo>
                    <a:pt x="5794" y="18554"/>
                    <a:pt x="5771" y="18600"/>
                    <a:pt x="5725" y="18623"/>
                  </a:cubicBezTo>
                  <a:cubicBezTo>
                    <a:pt x="5702" y="18693"/>
                    <a:pt x="5655" y="18786"/>
                    <a:pt x="5632" y="18878"/>
                  </a:cubicBezTo>
                  <a:cubicBezTo>
                    <a:pt x="5655" y="18902"/>
                    <a:pt x="5702" y="18948"/>
                    <a:pt x="5702" y="18948"/>
                  </a:cubicBezTo>
                  <a:lnTo>
                    <a:pt x="5910" y="19017"/>
                  </a:lnTo>
                  <a:lnTo>
                    <a:pt x="6072" y="18948"/>
                  </a:lnTo>
                  <a:cubicBezTo>
                    <a:pt x="6095" y="18948"/>
                    <a:pt x="6119" y="18971"/>
                    <a:pt x="6142" y="18971"/>
                  </a:cubicBezTo>
                  <a:cubicBezTo>
                    <a:pt x="6165" y="18948"/>
                    <a:pt x="6188" y="18948"/>
                    <a:pt x="6211" y="18902"/>
                  </a:cubicBezTo>
                  <a:cubicBezTo>
                    <a:pt x="6211" y="19017"/>
                    <a:pt x="6211" y="19087"/>
                    <a:pt x="6235" y="19203"/>
                  </a:cubicBezTo>
                  <a:cubicBezTo>
                    <a:pt x="6235" y="19203"/>
                    <a:pt x="6258" y="19249"/>
                    <a:pt x="6281" y="19296"/>
                  </a:cubicBezTo>
                  <a:cubicBezTo>
                    <a:pt x="6420" y="19319"/>
                    <a:pt x="6559" y="19342"/>
                    <a:pt x="6698" y="19388"/>
                  </a:cubicBezTo>
                  <a:cubicBezTo>
                    <a:pt x="6721" y="19411"/>
                    <a:pt x="6721" y="19435"/>
                    <a:pt x="6744" y="19435"/>
                  </a:cubicBezTo>
                  <a:cubicBezTo>
                    <a:pt x="6930" y="19550"/>
                    <a:pt x="7115" y="19643"/>
                    <a:pt x="7324" y="19736"/>
                  </a:cubicBezTo>
                  <a:cubicBezTo>
                    <a:pt x="7324" y="19805"/>
                    <a:pt x="7440" y="19829"/>
                    <a:pt x="7416" y="19898"/>
                  </a:cubicBezTo>
                  <a:cubicBezTo>
                    <a:pt x="7440" y="20014"/>
                    <a:pt x="7532" y="20060"/>
                    <a:pt x="7602" y="20153"/>
                  </a:cubicBezTo>
                  <a:cubicBezTo>
                    <a:pt x="7625" y="20176"/>
                    <a:pt x="7671" y="20223"/>
                    <a:pt x="7695" y="20269"/>
                  </a:cubicBezTo>
                  <a:cubicBezTo>
                    <a:pt x="7764" y="20292"/>
                    <a:pt x="7834" y="20315"/>
                    <a:pt x="7926" y="20338"/>
                  </a:cubicBezTo>
                  <a:cubicBezTo>
                    <a:pt x="7950" y="20315"/>
                    <a:pt x="7973" y="20315"/>
                    <a:pt x="7996" y="20315"/>
                  </a:cubicBezTo>
                  <a:cubicBezTo>
                    <a:pt x="8065" y="20362"/>
                    <a:pt x="8042" y="20408"/>
                    <a:pt x="8019" y="20454"/>
                  </a:cubicBezTo>
                  <a:cubicBezTo>
                    <a:pt x="8042" y="20501"/>
                    <a:pt x="8065" y="20547"/>
                    <a:pt x="8112" y="20593"/>
                  </a:cubicBezTo>
                  <a:cubicBezTo>
                    <a:pt x="8112" y="20640"/>
                    <a:pt x="8089" y="20686"/>
                    <a:pt x="8089" y="20732"/>
                  </a:cubicBezTo>
                  <a:lnTo>
                    <a:pt x="8019" y="20732"/>
                  </a:lnTo>
                  <a:cubicBezTo>
                    <a:pt x="7996" y="20779"/>
                    <a:pt x="7950" y="20802"/>
                    <a:pt x="7926" y="20848"/>
                  </a:cubicBezTo>
                  <a:cubicBezTo>
                    <a:pt x="7926" y="20895"/>
                    <a:pt x="7926" y="20941"/>
                    <a:pt x="7926" y="20964"/>
                  </a:cubicBezTo>
                  <a:cubicBezTo>
                    <a:pt x="8019" y="21080"/>
                    <a:pt x="8158" y="21126"/>
                    <a:pt x="8204" y="21265"/>
                  </a:cubicBezTo>
                  <a:cubicBezTo>
                    <a:pt x="8297" y="21265"/>
                    <a:pt x="8320" y="21358"/>
                    <a:pt x="8343" y="21404"/>
                  </a:cubicBezTo>
                  <a:cubicBezTo>
                    <a:pt x="8436" y="21428"/>
                    <a:pt x="8459" y="21520"/>
                    <a:pt x="8529" y="21544"/>
                  </a:cubicBezTo>
                  <a:cubicBezTo>
                    <a:pt x="8506" y="21590"/>
                    <a:pt x="8506" y="21636"/>
                    <a:pt x="8506" y="21659"/>
                  </a:cubicBezTo>
                  <a:cubicBezTo>
                    <a:pt x="8622" y="21868"/>
                    <a:pt x="8737" y="22077"/>
                    <a:pt x="8877" y="22262"/>
                  </a:cubicBezTo>
                  <a:cubicBezTo>
                    <a:pt x="8946" y="22401"/>
                    <a:pt x="9016" y="22517"/>
                    <a:pt x="9131" y="22633"/>
                  </a:cubicBezTo>
                  <a:cubicBezTo>
                    <a:pt x="9131" y="22633"/>
                    <a:pt x="9155" y="22656"/>
                    <a:pt x="9178" y="22679"/>
                  </a:cubicBezTo>
                  <a:cubicBezTo>
                    <a:pt x="9224" y="22749"/>
                    <a:pt x="9270" y="22795"/>
                    <a:pt x="9317" y="22864"/>
                  </a:cubicBezTo>
                  <a:cubicBezTo>
                    <a:pt x="9456" y="23004"/>
                    <a:pt x="9572" y="23119"/>
                    <a:pt x="9711" y="23258"/>
                  </a:cubicBezTo>
                  <a:cubicBezTo>
                    <a:pt x="9641" y="23351"/>
                    <a:pt x="9734" y="23444"/>
                    <a:pt x="9711" y="23537"/>
                  </a:cubicBezTo>
                  <a:cubicBezTo>
                    <a:pt x="9688" y="23513"/>
                    <a:pt x="9664" y="23513"/>
                    <a:pt x="9641" y="23513"/>
                  </a:cubicBezTo>
                  <a:cubicBezTo>
                    <a:pt x="9641" y="23560"/>
                    <a:pt x="9641" y="23606"/>
                    <a:pt x="9641" y="23629"/>
                  </a:cubicBezTo>
                  <a:cubicBezTo>
                    <a:pt x="9641" y="23676"/>
                    <a:pt x="9618" y="23699"/>
                    <a:pt x="9618" y="23745"/>
                  </a:cubicBezTo>
                  <a:cubicBezTo>
                    <a:pt x="9618" y="23768"/>
                    <a:pt x="9618" y="23791"/>
                    <a:pt x="9595" y="23815"/>
                  </a:cubicBezTo>
                  <a:cubicBezTo>
                    <a:pt x="9549" y="23838"/>
                    <a:pt x="9572" y="23884"/>
                    <a:pt x="9572" y="23907"/>
                  </a:cubicBezTo>
                  <a:cubicBezTo>
                    <a:pt x="9549" y="23931"/>
                    <a:pt x="9525" y="23931"/>
                    <a:pt x="9502" y="23954"/>
                  </a:cubicBezTo>
                  <a:cubicBezTo>
                    <a:pt x="9549" y="23954"/>
                    <a:pt x="9585" y="23964"/>
                    <a:pt x="9617" y="23964"/>
                  </a:cubicBezTo>
                  <a:cubicBezTo>
                    <a:pt x="9634" y="23964"/>
                    <a:pt x="9649" y="23961"/>
                    <a:pt x="9664" y="23954"/>
                  </a:cubicBezTo>
                  <a:cubicBezTo>
                    <a:pt x="9734" y="23907"/>
                    <a:pt x="9804" y="23884"/>
                    <a:pt x="9873" y="23884"/>
                  </a:cubicBezTo>
                  <a:cubicBezTo>
                    <a:pt x="9873" y="23884"/>
                    <a:pt x="9896" y="23861"/>
                    <a:pt x="9919" y="23838"/>
                  </a:cubicBezTo>
                  <a:cubicBezTo>
                    <a:pt x="9966" y="23954"/>
                    <a:pt x="9966" y="24046"/>
                    <a:pt x="10035" y="24116"/>
                  </a:cubicBezTo>
                  <a:cubicBezTo>
                    <a:pt x="10035" y="24139"/>
                    <a:pt x="10035" y="24139"/>
                    <a:pt x="10012" y="24162"/>
                  </a:cubicBezTo>
                  <a:cubicBezTo>
                    <a:pt x="9989" y="24162"/>
                    <a:pt x="9966" y="24139"/>
                    <a:pt x="9919" y="24139"/>
                  </a:cubicBezTo>
                  <a:cubicBezTo>
                    <a:pt x="9943" y="24209"/>
                    <a:pt x="9919" y="24301"/>
                    <a:pt x="9989" y="24348"/>
                  </a:cubicBezTo>
                  <a:lnTo>
                    <a:pt x="10058" y="24348"/>
                  </a:lnTo>
                  <a:cubicBezTo>
                    <a:pt x="10082" y="24394"/>
                    <a:pt x="10105" y="24440"/>
                    <a:pt x="10151" y="24464"/>
                  </a:cubicBezTo>
                  <a:cubicBezTo>
                    <a:pt x="10197" y="24487"/>
                    <a:pt x="10244" y="24533"/>
                    <a:pt x="10290" y="24579"/>
                  </a:cubicBezTo>
                  <a:cubicBezTo>
                    <a:pt x="10313" y="24556"/>
                    <a:pt x="10313" y="24556"/>
                    <a:pt x="10313" y="24556"/>
                  </a:cubicBezTo>
                  <a:cubicBezTo>
                    <a:pt x="10290" y="24510"/>
                    <a:pt x="10267" y="24464"/>
                    <a:pt x="10221" y="24417"/>
                  </a:cubicBezTo>
                  <a:cubicBezTo>
                    <a:pt x="10244" y="24394"/>
                    <a:pt x="10267" y="24371"/>
                    <a:pt x="10290" y="24348"/>
                  </a:cubicBezTo>
                  <a:cubicBezTo>
                    <a:pt x="10313" y="24371"/>
                    <a:pt x="10337" y="24371"/>
                    <a:pt x="10383" y="24371"/>
                  </a:cubicBezTo>
                  <a:cubicBezTo>
                    <a:pt x="10383" y="24394"/>
                    <a:pt x="10383" y="24417"/>
                    <a:pt x="10383" y="24440"/>
                  </a:cubicBezTo>
                  <a:cubicBezTo>
                    <a:pt x="10383" y="24440"/>
                    <a:pt x="10360" y="24464"/>
                    <a:pt x="10360" y="24464"/>
                  </a:cubicBezTo>
                  <a:cubicBezTo>
                    <a:pt x="10383" y="24533"/>
                    <a:pt x="10452" y="24579"/>
                    <a:pt x="10406" y="24672"/>
                  </a:cubicBezTo>
                  <a:cubicBezTo>
                    <a:pt x="10429" y="24718"/>
                    <a:pt x="10476" y="24788"/>
                    <a:pt x="10499" y="24834"/>
                  </a:cubicBezTo>
                  <a:cubicBezTo>
                    <a:pt x="10499" y="24858"/>
                    <a:pt x="10476" y="24881"/>
                    <a:pt x="10476" y="24904"/>
                  </a:cubicBezTo>
                  <a:cubicBezTo>
                    <a:pt x="10499" y="24950"/>
                    <a:pt x="10545" y="24973"/>
                    <a:pt x="10568" y="25020"/>
                  </a:cubicBezTo>
                  <a:cubicBezTo>
                    <a:pt x="10591" y="25112"/>
                    <a:pt x="10661" y="25182"/>
                    <a:pt x="10731" y="25275"/>
                  </a:cubicBezTo>
                  <a:cubicBezTo>
                    <a:pt x="10754" y="25298"/>
                    <a:pt x="10800" y="25321"/>
                    <a:pt x="10846" y="25321"/>
                  </a:cubicBezTo>
                  <a:lnTo>
                    <a:pt x="10916" y="25182"/>
                  </a:lnTo>
                  <a:cubicBezTo>
                    <a:pt x="10962" y="25182"/>
                    <a:pt x="11009" y="25182"/>
                    <a:pt x="11055" y="25205"/>
                  </a:cubicBezTo>
                  <a:cubicBezTo>
                    <a:pt x="11078" y="25159"/>
                    <a:pt x="11101" y="25112"/>
                    <a:pt x="11125" y="25066"/>
                  </a:cubicBezTo>
                  <a:cubicBezTo>
                    <a:pt x="11101" y="25043"/>
                    <a:pt x="11101" y="25043"/>
                    <a:pt x="11078" y="25020"/>
                  </a:cubicBezTo>
                  <a:cubicBezTo>
                    <a:pt x="11078" y="25066"/>
                    <a:pt x="11055" y="25089"/>
                    <a:pt x="11055" y="25112"/>
                  </a:cubicBezTo>
                  <a:cubicBezTo>
                    <a:pt x="10985" y="25112"/>
                    <a:pt x="10985" y="25066"/>
                    <a:pt x="10962" y="25020"/>
                  </a:cubicBezTo>
                  <a:cubicBezTo>
                    <a:pt x="10962" y="24950"/>
                    <a:pt x="10985" y="24881"/>
                    <a:pt x="11032" y="24811"/>
                  </a:cubicBezTo>
                  <a:cubicBezTo>
                    <a:pt x="11101" y="24811"/>
                    <a:pt x="11125" y="24834"/>
                    <a:pt x="11148" y="24881"/>
                  </a:cubicBezTo>
                  <a:cubicBezTo>
                    <a:pt x="11217" y="24858"/>
                    <a:pt x="11264" y="24858"/>
                    <a:pt x="11333" y="24858"/>
                  </a:cubicBezTo>
                  <a:cubicBezTo>
                    <a:pt x="11310" y="24881"/>
                    <a:pt x="11287" y="24904"/>
                    <a:pt x="11264" y="24927"/>
                  </a:cubicBezTo>
                  <a:cubicBezTo>
                    <a:pt x="11310" y="24973"/>
                    <a:pt x="11333" y="25020"/>
                    <a:pt x="11379" y="25020"/>
                  </a:cubicBezTo>
                  <a:cubicBezTo>
                    <a:pt x="11379" y="24997"/>
                    <a:pt x="11379" y="24973"/>
                    <a:pt x="11379" y="24950"/>
                  </a:cubicBezTo>
                  <a:cubicBezTo>
                    <a:pt x="11407" y="24923"/>
                    <a:pt x="11418" y="24912"/>
                    <a:pt x="11436" y="24912"/>
                  </a:cubicBezTo>
                  <a:cubicBezTo>
                    <a:pt x="11450" y="24912"/>
                    <a:pt x="11467" y="24917"/>
                    <a:pt x="11495" y="24927"/>
                  </a:cubicBezTo>
                  <a:cubicBezTo>
                    <a:pt x="11495" y="24973"/>
                    <a:pt x="11495" y="25043"/>
                    <a:pt x="11472" y="25089"/>
                  </a:cubicBezTo>
                  <a:cubicBezTo>
                    <a:pt x="11462" y="25093"/>
                    <a:pt x="11455" y="25094"/>
                    <a:pt x="11448" y="25094"/>
                  </a:cubicBezTo>
                  <a:cubicBezTo>
                    <a:pt x="11408" y="25094"/>
                    <a:pt x="11423" y="25040"/>
                    <a:pt x="11403" y="25020"/>
                  </a:cubicBezTo>
                  <a:cubicBezTo>
                    <a:pt x="11403" y="25043"/>
                    <a:pt x="11403" y="25089"/>
                    <a:pt x="11403" y="25112"/>
                  </a:cubicBezTo>
                  <a:cubicBezTo>
                    <a:pt x="11379" y="25112"/>
                    <a:pt x="11356" y="25136"/>
                    <a:pt x="11333" y="25136"/>
                  </a:cubicBezTo>
                  <a:cubicBezTo>
                    <a:pt x="11353" y="25155"/>
                    <a:pt x="11371" y="25162"/>
                    <a:pt x="11387" y="25162"/>
                  </a:cubicBezTo>
                  <a:cubicBezTo>
                    <a:pt x="11422" y="25162"/>
                    <a:pt x="11451" y="25132"/>
                    <a:pt x="11479" y="25132"/>
                  </a:cubicBezTo>
                  <a:cubicBezTo>
                    <a:pt x="11485" y="25132"/>
                    <a:pt x="11490" y="25133"/>
                    <a:pt x="11495" y="25136"/>
                  </a:cubicBezTo>
                  <a:cubicBezTo>
                    <a:pt x="11495" y="25159"/>
                    <a:pt x="11495" y="25182"/>
                    <a:pt x="11495" y="25205"/>
                  </a:cubicBezTo>
                  <a:cubicBezTo>
                    <a:pt x="11565" y="25182"/>
                    <a:pt x="11634" y="25159"/>
                    <a:pt x="11704" y="25136"/>
                  </a:cubicBezTo>
                  <a:cubicBezTo>
                    <a:pt x="11704" y="25136"/>
                    <a:pt x="11704" y="25159"/>
                    <a:pt x="11727" y="25159"/>
                  </a:cubicBezTo>
                  <a:lnTo>
                    <a:pt x="11727" y="25205"/>
                  </a:lnTo>
                  <a:cubicBezTo>
                    <a:pt x="11743" y="25222"/>
                    <a:pt x="11760" y="25238"/>
                    <a:pt x="11784" y="25238"/>
                  </a:cubicBezTo>
                  <a:cubicBezTo>
                    <a:pt x="11795" y="25238"/>
                    <a:pt x="11806" y="25235"/>
                    <a:pt x="11820" y="25228"/>
                  </a:cubicBezTo>
                  <a:lnTo>
                    <a:pt x="11912" y="25228"/>
                  </a:lnTo>
                  <a:lnTo>
                    <a:pt x="11912" y="25136"/>
                  </a:lnTo>
                  <a:lnTo>
                    <a:pt x="11959" y="25136"/>
                  </a:lnTo>
                  <a:cubicBezTo>
                    <a:pt x="11982" y="25182"/>
                    <a:pt x="11982" y="25205"/>
                    <a:pt x="12005" y="25228"/>
                  </a:cubicBezTo>
                  <a:cubicBezTo>
                    <a:pt x="11982" y="25089"/>
                    <a:pt x="11912" y="24997"/>
                    <a:pt x="11912" y="24997"/>
                  </a:cubicBezTo>
                  <a:cubicBezTo>
                    <a:pt x="11889" y="25020"/>
                    <a:pt x="11866" y="25020"/>
                    <a:pt x="11843" y="25020"/>
                  </a:cubicBezTo>
                  <a:cubicBezTo>
                    <a:pt x="11843" y="24997"/>
                    <a:pt x="11843" y="24997"/>
                    <a:pt x="11820" y="24973"/>
                  </a:cubicBezTo>
                  <a:cubicBezTo>
                    <a:pt x="11866" y="24950"/>
                    <a:pt x="11889" y="24927"/>
                    <a:pt x="11889" y="24904"/>
                  </a:cubicBezTo>
                  <a:cubicBezTo>
                    <a:pt x="11906" y="24870"/>
                    <a:pt x="11923" y="24848"/>
                    <a:pt x="11949" y="24848"/>
                  </a:cubicBezTo>
                  <a:cubicBezTo>
                    <a:pt x="11959" y="24848"/>
                    <a:pt x="11970" y="24851"/>
                    <a:pt x="11982" y="24858"/>
                  </a:cubicBezTo>
                  <a:cubicBezTo>
                    <a:pt x="11982" y="24881"/>
                    <a:pt x="12005" y="24904"/>
                    <a:pt x="12005" y="24927"/>
                  </a:cubicBezTo>
                  <a:cubicBezTo>
                    <a:pt x="12028" y="24904"/>
                    <a:pt x="12052" y="24881"/>
                    <a:pt x="12075" y="24858"/>
                  </a:cubicBezTo>
                  <a:cubicBezTo>
                    <a:pt x="12075" y="24834"/>
                    <a:pt x="12052" y="24811"/>
                    <a:pt x="12052" y="24788"/>
                  </a:cubicBezTo>
                  <a:lnTo>
                    <a:pt x="12075" y="24765"/>
                  </a:lnTo>
                  <a:cubicBezTo>
                    <a:pt x="12098" y="24765"/>
                    <a:pt x="12121" y="24765"/>
                    <a:pt x="12121" y="24788"/>
                  </a:cubicBezTo>
                  <a:cubicBezTo>
                    <a:pt x="12167" y="24834"/>
                    <a:pt x="12167" y="24834"/>
                    <a:pt x="12098" y="24927"/>
                  </a:cubicBezTo>
                  <a:lnTo>
                    <a:pt x="12005" y="24927"/>
                  </a:lnTo>
                  <a:cubicBezTo>
                    <a:pt x="12005" y="24950"/>
                    <a:pt x="12005" y="24973"/>
                    <a:pt x="12028" y="24997"/>
                  </a:cubicBezTo>
                  <a:cubicBezTo>
                    <a:pt x="12098" y="24997"/>
                    <a:pt x="12144" y="24950"/>
                    <a:pt x="12167" y="24904"/>
                  </a:cubicBezTo>
                  <a:cubicBezTo>
                    <a:pt x="12191" y="24881"/>
                    <a:pt x="12214" y="24881"/>
                    <a:pt x="12260" y="24881"/>
                  </a:cubicBezTo>
                  <a:cubicBezTo>
                    <a:pt x="12283" y="24927"/>
                    <a:pt x="12306" y="24973"/>
                    <a:pt x="12330" y="25020"/>
                  </a:cubicBezTo>
                  <a:cubicBezTo>
                    <a:pt x="12353" y="25043"/>
                    <a:pt x="12376" y="25089"/>
                    <a:pt x="12376" y="25136"/>
                  </a:cubicBezTo>
                  <a:cubicBezTo>
                    <a:pt x="12376" y="25182"/>
                    <a:pt x="12445" y="25182"/>
                    <a:pt x="12445" y="25252"/>
                  </a:cubicBezTo>
                  <a:cubicBezTo>
                    <a:pt x="12445" y="25228"/>
                    <a:pt x="12469" y="25205"/>
                    <a:pt x="12469" y="25205"/>
                  </a:cubicBezTo>
                  <a:lnTo>
                    <a:pt x="12561" y="25205"/>
                  </a:lnTo>
                  <a:cubicBezTo>
                    <a:pt x="12585" y="25159"/>
                    <a:pt x="12585" y="25112"/>
                    <a:pt x="12585" y="25089"/>
                  </a:cubicBezTo>
                  <a:cubicBezTo>
                    <a:pt x="12608" y="25066"/>
                    <a:pt x="12654" y="25043"/>
                    <a:pt x="12677" y="25020"/>
                  </a:cubicBezTo>
                  <a:cubicBezTo>
                    <a:pt x="12677" y="24997"/>
                    <a:pt x="12677" y="24973"/>
                    <a:pt x="12677" y="24950"/>
                  </a:cubicBezTo>
                  <a:cubicBezTo>
                    <a:pt x="12724" y="24927"/>
                    <a:pt x="12747" y="24881"/>
                    <a:pt x="12793" y="24858"/>
                  </a:cubicBezTo>
                  <a:cubicBezTo>
                    <a:pt x="12793" y="24858"/>
                    <a:pt x="12793" y="24834"/>
                    <a:pt x="12793" y="24834"/>
                  </a:cubicBezTo>
                  <a:cubicBezTo>
                    <a:pt x="12770" y="24811"/>
                    <a:pt x="12724" y="24834"/>
                    <a:pt x="12724" y="24765"/>
                  </a:cubicBezTo>
                  <a:cubicBezTo>
                    <a:pt x="12793" y="24718"/>
                    <a:pt x="12863" y="24695"/>
                    <a:pt x="12909" y="24649"/>
                  </a:cubicBezTo>
                  <a:cubicBezTo>
                    <a:pt x="12979" y="24533"/>
                    <a:pt x="13071" y="24510"/>
                    <a:pt x="13187" y="24487"/>
                  </a:cubicBezTo>
                  <a:cubicBezTo>
                    <a:pt x="13280" y="24487"/>
                    <a:pt x="13303" y="24579"/>
                    <a:pt x="13372" y="24603"/>
                  </a:cubicBezTo>
                  <a:cubicBezTo>
                    <a:pt x="13419" y="24626"/>
                    <a:pt x="13512" y="24626"/>
                    <a:pt x="13558" y="24695"/>
                  </a:cubicBezTo>
                  <a:cubicBezTo>
                    <a:pt x="13558" y="24742"/>
                    <a:pt x="13558" y="24765"/>
                    <a:pt x="13558" y="24811"/>
                  </a:cubicBezTo>
                  <a:cubicBezTo>
                    <a:pt x="13627" y="24858"/>
                    <a:pt x="13697" y="24881"/>
                    <a:pt x="13743" y="24950"/>
                  </a:cubicBezTo>
                  <a:cubicBezTo>
                    <a:pt x="13859" y="25066"/>
                    <a:pt x="13998" y="25182"/>
                    <a:pt x="14137" y="25298"/>
                  </a:cubicBezTo>
                  <a:cubicBezTo>
                    <a:pt x="14184" y="25344"/>
                    <a:pt x="14230" y="25391"/>
                    <a:pt x="14276" y="25437"/>
                  </a:cubicBezTo>
                  <a:cubicBezTo>
                    <a:pt x="14369" y="25506"/>
                    <a:pt x="14485" y="25576"/>
                    <a:pt x="14601" y="25646"/>
                  </a:cubicBezTo>
                  <a:cubicBezTo>
                    <a:pt x="14624" y="25692"/>
                    <a:pt x="14693" y="25715"/>
                    <a:pt x="14740" y="25738"/>
                  </a:cubicBezTo>
                  <a:cubicBezTo>
                    <a:pt x="14763" y="25761"/>
                    <a:pt x="14809" y="25761"/>
                    <a:pt x="14856" y="25785"/>
                  </a:cubicBezTo>
                  <a:lnTo>
                    <a:pt x="15458" y="26132"/>
                  </a:lnTo>
                  <a:cubicBezTo>
                    <a:pt x="15481" y="26109"/>
                    <a:pt x="15505" y="26109"/>
                    <a:pt x="15528" y="26086"/>
                  </a:cubicBezTo>
                  <a:cubicBezTo>
                    <a:pt x="15574" y="26086"/>
                    <a:pt x="15551" y="26155"/>
                    <a:pt x="15574" y="26202"/>
                  </a:cubicBezTo>
                  <a:cubicBezTo>
                    <a:pt x="15620" y="26202"/>
                    <a:pt x="15690" y="26248"/>
                    <a:pt x="15760" y="26271"/>
                  </a:cubicBezTo>
                  <a:cubicBezTo>
                    <a:pt x="15839" y="26287"/>
                    <a:pt x="15930" y="26314"/>
                    <a:pt x="16025" y="26314"/>
                  </a:cubicBezTo>
                  <a:cubicBezTo>
                    <a:pt x="16067" y="26314"/>
                    <a:pt x="16110" y="26309"/>
                    <a:pt x="16154" y="26294"/>
                  </a:cubicBezTo>
                  <a:cubicBezTo>
                    <a:pt x="16246" y="26271"/>
                    <a:pt x="16362" y="26271"/>
                    <a:pt x="16385" y="26132"/>
                  </a:cubicBezTo>
                  <a:cubicBezTo>
                    <a:pt x="16385" y="26109"/>
                    <a:pt x="16408" y="26109"/>
                    <a:pt x="16408" y="26109"/>
                  </a:cubicBezTo>
                  <a:cubicBezTo>
                    <a:pt x="16432" y="26109"/>
                    <a:pt x="16455" y="26086"/>
                    <a:pt x="16455" y="26086"/>
                  </a:cubicBezTo>
                  <a:cubicBezTo>
                    <a:pt x="16478" y="26063"/>
                    <a:pt x="16478" y="26039"/>
                    <a:pt x="16501" y="26016"/>
                  </a:cubicBezTo>
                  <a:cubicBezTo>
                    <a:pt x="16547" y="25947"/>
                    <a:pt x="16594" y="25877"/>
                    <a:pt x="16594" y="25785"/>
                  </a:cubicBezTo>
                  <a:cubicBezTo>
                    <a:pt x="16594" y="25692"/>
                    <a:pt x="16640" y="25622"/>
                    <a:pt x="16687" y="25553"/>
                  </a:cubicBezTo>
                  <a:cubicBezTo>
                    <a:pt x="16826" y="25437"/>
                    <a:pt x="16872" y="25275"/>
                    <a:pt x="16941" y="25136"/>
                  </a:cubicBezTo>
                  <a:cubicBezTo>
                    <a:pt x="17081" y="25020"/>
                    <a:pt x="17196" y="24927"/>
                    <a:pt x="17289" y="24788"/>
                  </a:cubicBezTo>
                  <a:cubicBezTo>
                    <a:pt x="17289" y="24742"/>
                    <a:pt x="17289" y="24718"/>
                    <a:pt x="17266" y="24672"/>
                  </a:cubicBezTo>
                  <a:cubicBezTo>
                    <a:pt x="17335" y="24649"/>
                    <a:pt x="17382" y="24603"/>
                    <a:pt x="17428" y="24579"/>
                  </a:cubicBezTo>
                  <a:cubicBezTo>
                    <a:pt x="17451" y="24510"/>
                    <a:pt x="17382" y="24464"/>
                    <a:pt x="17359" y="24440"/>
                  </a:cubicBezTo>
                  <a:cubicBezTo>
                    <a:pt x="17359" y="24394"/>
                    <a:pt x="17382" y="24371"/>
                    <a:pt x="17382" y="24348"/>
                  </a:cubicBezTo>
                  <a:cubicBezTo>
                    <a:pt x="17359" y="24325"/>
                    <a:pt x="17359" y="24278"/>
                    <a:pt x="17335" y="24255"/>
                  </a:cubicBezTo>
                  <a:cubicBezTo>
                    <a:pt x="17382" y="24209"/>
                    <a:pt x="17405" y="24162"/>
                    <a:pt x="17451" y="24116"/>
                  </a:cubicBezTo>
                  <a:cubicBezTo>
                    <a:pt x="17451" y="24093"/>
                    <a:pt x="17451" y="24070"/>
                    <a:pt x="17451" y="24023"/>
                  </a:cubicBezTo>
                  <a:cubicBezTo>
                    <a:pt x="17567" y="23954"/>
                    <a:pt x="17567" y="23954"/>
                    <a:pt x="17590" y="23861"/>
                  </a:cubicBezTo>
                  <a:cubicBezTo>
                    <a:pt x="17660" y="23768"/>
                    <a:pt x="17729" y="23815"/>
                    <a:pt x="17799" y="23768"/>
                  </a:cubicBezTo>
                  <a:cubicBezTo>
                    <a:pt x="17822" y="23722"/>
                    <a:pt x="17845" y="23699"/>
                    <a:pt x="17845" y="23652"/>
                  </a:cubicBezTo>
                  <a:cubicBezTo>
                    <a:pt x="17845" y="23583"/>
                    <a:pt x="17915" y="23560"/>
                    <a:pt x="17938" y="23490"/>
                  </a:cubicBezTo>
                  <a:cubicBezTo>
                    <a:pt x="17961" y="23444"/>
                    <a:pt x="18008" y="23421"/>
                    <a:pt x="18054" y="23374"/>
                  </a:cubicBezTo>
                  <a:cubicBezTo>
                    <a:pt x="18031" y="23328"/>
                    <a:pt x="18077" y="23282"/>
                    <a:pt x="18077" y="23235"/>
                  </a:cubicBezTo>
                  <a:cubicBezTo>
                    <a:pt x="18077" y="23166"/>
                    <a:pt x="18031" y="23166"/>
                    <a:pt x="18008" y="23143"/>
                  </a:cubicBezTo>
                  <a:cubicBezTo>
                    <a:pt x="18008" y="23096"/>
                    <a:pt x="18031" y="23050"/>
                    <a:pt x="18031" y="23004"/>
                  </a:cubicBezTo>
                  <a:cubicBezTo>
                    <a:pt x="18008" y="22957"/>
                    <a:pt x="17984" y="22911"/>
                    <a:pt x="17961" y="22864"/>
                  </a:cubicBezTo>
                  <a:lnTo>
                    <a:pt x="18054" y="22864"/>
                  </a:lnTo>
                  <a:cubicBezTo>
                    <a:pt x="18077" y="22934"/>
                    <a:pt x="18100" y="23004"/>
                    <a:pt x="18123" y="23073"/>
                  </a:cubicBezTo>
                  <a:lnTo>
                    <a:pt x="18170" y="23073"/>
                  </a:lnTo>
                  <a:cubicBezTo>
                    <a:pt x="18193" y="23096"/>
                    <a:pt x="18216" y="23119"/>
                    <a:pt x="18239" y="23143"/>
                  </a:cubicBezTo>
                  <a:cubicBezTo>
                    <a:pt x="18286" y="23073"/>
                    <a:pt x="18378" y="23050"/>
                    <a:pt x="18355" y="22957"/>
                  </a:cubicBezTo>
                  <a:cubicBezTo>
                    <a:pt x="18402" y="22934"/>
                    <a:pt x="18425" y="22911"/>
                    <a:pt x="18471" y="22888"/>
                  </a:cubicBezTo>
                  <a:cubicBezTo>
                    <a:pt x="18471" y="22864"/>
                    <a:pt x="18494" y="22841"/>
                    <a:pt x="18494" y="22818"/>
                  </a:cubicBezTo>
                  <a:cubicBezTo>
                    <a:pt x="18541" y="22795"/>
                    <a:pt x="18564" y="22772"/>
                    <a:pt x="18610" y="22749"/>
                  </a:cubicBezTo>
                  <a:cubicBezTo>
                    <a:pt x="18564" y="22725"/>
                    <a:pt x="18541" y="22725"/>
                    <a:pt x="18517" y="22702"/>
                  </a:cubicBezTo>
                  <a:cubicBezTo>
                    <a:pt x="18517" y="22656"/>
                    <a:pt x="18541" y="22610"/>
                    <a:pt x="18541" y="22540"/>
                  </a:cubicBezTo>
                  <a:cubicBezTo>
                    <a:pt x="18541" y="22540"/>
                    <a:pt x="18517" y="22540"/>
                    <a:pt x="18517" y="22517"/>
                  </a:cubicBezTo>
                  <a:cubicBezTo>
                    <a:pt x="18517" y="22494"/>
                    <a:pt x="18517" y="22447"/>
                    <a:pt x="18541" y="22424"/>
                  </a:cubicBezTo>
                  <a:cubicBezTo>
                    <a:pt x="18564" y="22401"/>
                    <a:pt x="18610" y="22401"/>
                    <a:pt x="18633" y="22378"/>
                  </a:cubicBezTo>
                  <a:cubicBezTo>
                    <a:pt x="18680" y="22378"/>
                    <a:pt x="18749" y="22378"/>
                    <a:pt x="18819" y="22401"/>
                  </a:cubicBezTo>
                  <a:cubicBezTo>
                    <a:pt x="18819" y="22471"/>
                    <a:pt x="18703" y="22447"/>
                    <a:pt x="18703" y="22517"/>
                  </a:cubicBezTo>
                  <a:cubicBezTo>
                    <a:pt x="18703" y="22540"/>
                    <a:pt x="18726" y="22586"/>
                    <a:pt x="18749" y="22633"/>
                  </a:cubicBezTo>
                  <a:cubicBezTo>
                    <a:pt x="18819" y="22610"/>
                    <a:pt x="18888" y="22586"/>
                    <a:pt x="18935" y="22540"/>
                  </a:cubicBezTo>
                  <a:lnTo>
                    <a:pt x="19097" y="22540"/>
                  </a:lnTo>
                  <a:cubicBezTo>
                    <a:pt x="19189" y="22447"/>
                    <a:pt x="19097" y="22331"/>
                    <a:pt x="19143" y="22262"/>
                  </a:cubicBezTo>
                  <a:cubicBezTo>
                    <a:pt x="19166" y="22246"/>
                    <a:pt x="19187" y="22241"/>
                    <a:pt x="19206" y="22241"/>
                  </a:cubicBezTo>
                  <a:cubicBezTo>
                    <a:pt x="19244" y="22241"/>
                    <a:pt x="19274" y="22262"/>
                    <a:pt x="19305" y="22262"/>
                  </a:cubicBezTo>
                  <a:lnTo>
                    <a:pt x="19352" y="22216"/>
                  </a:lnTo>
                  <a:cubicBezTo>
                    <a:pt x="19389" y="22216"/>
                    <a:pt x="19426" y="22245"/>
                    <a:pt x="19463" y="22245"/>
                  </a:cubicBezTo>
                  <a:cubicBezTo>
                    <a:pt x="19472" y="22245"/>
                    <a:pt x="19481" y="22243"/>
                    <a:pt x="19491" y="22239"/>
                  </a:cubicBezTo>
                  <a:cubicBezTo>
                    <a:pt x="19444" y="22192"/>
                    <a:pt x="19398" y="22146"/>
                    <a:pt x="19352" y="22100"/>
                  </a:cubicBezTo>
                  <a:cubicBezTo>
                    <a:pt x="19375" y="22053"/>
                    <a:pt x="19398" y="22030"/>
                    <a:pt x="19398" y="22007"/>
                  </a:cubicBezTo>
                  <a:cubicBezTo>
                    <a:pt x="19375" y="21961"/>
                    <a:pt x="19375" y="21937"/>
                    <a:pt x="19352" y="21914"/>
                  </a:cubicBezTo>
                  <a:cubicBezTo>
                    <a:pt x="19375" y="21891"/>
                    <a:pt x="19398" y="21845"/>
                    <a:pt x="19421" y="21822"/>
                  </a:cubicBezTo>
                  <a:lnTo>
                    <a:pt x="19514" y="21822"/>
                  </a:lnTo>
                  <a:cubicBezTo>
                    <a:pt x="19537" y="21798"/>
                    <a:pt x="19560" y="21752"/>
                    <a:pt x="19583" y="21729"/>
                  </a:cubicBezTo>
                  <a:cubicBezTo>
                    <a:pt x="19653" y="21729"/>
                    <a:pt x="19699" y="21752"/>
                    <a:pt x="19746" y="21752"/>
                  </a:cubicBezTo>
                  <a:cubicBezTo>
                    <a:pt x="19769" y="21729"/>
                    <a:pt x="19792" y="21683"/>
                    <a:pt x="19815" y="21659"/>
                  </a:cubicBezTo>
                  <a:cubicBezTo>
                    <a:pt x="19885" y="21683"/>
                    <a:pt x="19931" y="21706"/>
                    <a:pt x="20001" y="21729"/>
                  </a:cubicBezTo>
                  <a:cubicBezTo>
                    <a:pt x="20027" y="21742"/>
                    <a:pt x="20054" y="21756"/>
                    <a:pt x="20081" y="21756"/>
                  </a:cubicBezTo>
                  <a:cubicBezTo>
                    <a:pt x="20100" y="21756"/>
                    <a:pt x="20120" y="21748"/>
                    <a:pt x="20140" y="21729"/>
                  </a:cubicBezTo>
                  <a:cubicBezTo>
                    <a:pt x="20047" y="21683"/>
                    <a:pt x="20047" y="21683"/>
                    <a:pt x="20024" y="21590"/>
                  </a:cubicBezTo>
                  <a:lnTo>
                    <a:pt x="20093" y="21474"/>
                  </a:lnTo>
                  <a:cubicBezTo>
                    <a:pt x="20070" y="21428"/>
                    <a:pt x="20024" y="21404"/>
                    <a:pt x="20001" y="21381"/>
                  </a:cubicBezTo>
                  <a:cubicBezTo>
                    <a:pt x="20001" y="21335"/>
                    <a:pt x="20001" y="21312"/>
                    <a:pt x="20001" y="21265"/>
                  </a:cubicBezTo>
                  <a:cubicBezTo>
                    <a:pt x="19977" y="21242"/>
                    <a:pt x="19977" y="21242"/>
                    <a:pt x="19954" y="21219"/>
                  </a:cubicBezTo>
                  <a:cubicBezTo>
                    <a:pt x="20024" y="21150"/>
                    <a:pt x="19931" y="21103"/>
                    <a:pt x="19931" y="21010"/>
                  </a:cubicBezTo>
                  <a:cubicBezTo>
                    <a:pt x="19908" y="20964"/>
                    <a:pt x="19908" y="20895"/>
                    <a:pt x="19908" y="20848"/>
                  </a:cubicBezTo>
                  <a:cubicBezTo>
                    <a:pt x="19885" y="20825"/>
                    <a:pt x="19862" y="20802"/>
                    <a:pt x="19862" y="20779"/>
                  </a:cubicBezTo>
                  <a:cubicBezTo>
                    <a:pt x="19862" y="20709"/>
                    <a:pt x="19862" y="20640"/>
                    <a:pt x="19862" y="20593"/>
                  </a:cubicBezTo>
                  <a:cubicBezTo>
                    <a:pt x="19977" y="20454"/>
                    <a:pt x="20047" y="20315"/>
                    <a:pt x="20116" y="20176"/>
                  </a:cubicBezTo>
                  <a:cubicBezTo>
                    <a:pt x="20129" y="20179"/>
                    <a:pt x="20142" y="20181"/>
                    <a:pt x="20155" y="20181"/>
                  </a:cubicBezTo>
                  <a:cubicBezTo>
                    <a:pt x="20235" y="20181"/>
                    <a:pt x="20315" y="20127"/>
                    <a:pt x="20395" y="20107"/>
                  </a:cubicBezTo>
                  <a:lnTo>
                    <a:pt x="20395" y="19968"/>
                  </a:lnTo>
                  <a:cubicBezTo>
                    <a:pt x="20441" y="19921"/>
                    <a:pt x="20487" y="19875"/>
                    <a:pt x="20534" y="19829"/>
                  </a:cubicBezTo>
                  <a:cubicBezTo>
                    <a:pt x="20560" y="19842"/>
                    <a:pt x="20587" y="19855"/>
                    <a:pt x="20609" y="19855"/>
                  </a:cubicBezTo>
                  <a:cubicBezTo>
                    <a:pt x="20626" y="19855"/>
                    <a:pt x="20640" y="19848"/>
                    <a:pt x="20650" y="19829"/>
                  </a:cubicBezTo>
                  <a:cubicBezTo>
                    <a:pt x="20626" y="19805"/>
                    <a:pt x="20603" y="19782"/>
                    <a:pt x="20580" y="19759"/>
                  </a:cubicBezTo>
                  <a:cubicBezTo>
                    <a:pt x="20626" y="19736"/>
                    <a:pt x="20650" y="19713"/>
                    <a:pt x="20673" y="19689"/>
                  </a:cubicBezTo>
                  <a:cubicBezTo>
                    <a:pt x="20673" y="19643"/>
                    <a:pt x="20673" y="19574"/>
                    <a:pt x="20673" y="19527"/>
                  </a:cubicBezTo>
                  <a:cubicBezTo>
                    <a:pt x="20650" y="19504"/>
                    <a:pt x="20626" y="19481"/>
                    <a:pt x="20603" y="19435"/>
                  </a:cubicBezTo>
                  <a:cubicBezTo>
                    <a:pt x="20626" y="19411"/>
                    <a:pt x="20650" y="19411"/>
                    <a:pt x="20673" y="19388"/>
                  </a:cubicBezTo>
                  <a:cubicBezTo>
                    <a:pt x="20696" y="19365"/>
                    <a:pt x="20696" y="19342"/>
                    <a:pt x="20719" y="19296"/>
                  </a:cubicBezTo>
                  <a:cubicBezTo>
                    <a:pt x="20765" y="19342"/>
                    <a:pt x="20789" y="19365"/>
                    <a:pt x="20835" y="19411"/>
                  </a:cubicBezTo>
                  <a:cubicBezTo>
                    <a:pt x="20904" y="19365"/>
                    <a:pt x="20974" y="19319"/>
                    <a:pt x="21043" y="19296"/>
                  </a:cubicBezTo>
                  <a:cubicBezTo>
                    <a:pt x="21113" y="19249"/>
                    <a:pt x="21136" y="19156"/>
                    <a:pt x="21229" y="19110"/>
                  </a:cubicBezTo>
                  <a:cubicBezTo>
                    <a:pt x="21286" y="19120"/>
                    <a:pt x="21344" y="19125"/>
                    <a:pt x="21402" y="19125"/>
                  </a:cubicBezTo>
                  <a:cubicBezTo>
                    <a:pt x="21483" y="19125"/>
                    <a:pt x="21565" y="19114"/>
                    <a:pt x="21646" y="19087"/>
                  </a:cubicBezTo>
                  <a:cubicBezTo>
                    <a:pt x="21669" y="19133"/>
                    <a:pt x="21716" y="19156"/>
                    <a:pt x="21739" y="19203"/>
                  </a:cubicBezTo>
                  <a:lnTo>
                    <a:pt x="21831" y="19203"/>
                  </a:lnTo>
                  <a:cubicBezTo>
                    <a:pt x="21831" y="19226"/>
                    <a:pt x="21831" y="19272"/>
                    <a:pt x="21831" y="19296"/>
                  </a:cubicBezTo>
                  <a:cubicBezTo>
                    <a:pt x="21878" y="19296"/>
                    <a:pt x="21901" y="19272"/>
                    <a:pt x="21947" y="19272"/>
                  </a:cubicBezTo>
                  <a:cubicBezTo>
                    <a:pt x="21924" y="19226"/>
                    <a:pt x="21947" y="19226"/>
                    <a:pt x="21970" y="19203"/>
                  </a:cubicBezTo>
                  <a:cubicBezTo>
                    <a:pt x="21994" y="19203"/>
                    <a:pt x="21994" y="19180"/>
                    <a:pt x="21994" y="19180"/>
                  </a:cubicBezTo>
                  <a:cubicBezTo>
                    <a:pt x="21970" y="19156"/>
                    <a:pt x="21947" y="19133"/>
                    <a:pt x="21924" y="19110"/>
                  </a:cubicBezTo>
                  <a:cubicBezTo>
                    <a:pt x="21962" y="19091"/>
                    <a:pt x="21984" y="19057"/>
                    <a:pt x="22016" y="19057"/>
                  </a:cubicBezTo>
                  <a:cubicBezTo>
                    <a:pt x="22023" y="19057"/>
                    <a:pt x="22031" y="19059"/>
                    <a:pt x="22040" y="19064"/>
                  </a:cubicBezTo>
                  <a:cubicBezTo>
                    <a:pt x="22040" y="19041"/>
                    <a:pt x="22040" y="19017"/>
                    <a:pt x="22040" y="18994"/>
                  </a:cubicBezTo>
                  <a:lnTo>
                    <a:pt x="22133" y="18971"/>
                  </a:lnTo>
                  <a:cubicBezTo>
                    <a:pt x="22156" y="18948"/>
                    <a:pt x="22179" y="18948"/>
                    <a:pt x="22202" y="18948"/>
                  </a:cubicBezTo>
                  <a:cubicBezTo>
                    <a:pt x="22179" y="19041"/>
                    <a:pt x="22086" y="19041"/>
                    <a:pt x="22040" y="19064"/>
                  </a:cubicBezTo>
                  <a:cubicBezTo>
                    <a:pt x="22040" y="19087"/>
                    <a:pt x="22040" y="19110"/>
                    <a:pt x="22063" y="19133"/>
                  </a:cubicBezTo>
                  <a:cubicBezTo>
                    <a:pt x="22156" y="19064"/>
                    <a:pt x="22272" y="18994"/>
                    <a:pt x="22364" y="18925"/>
                  </a:cubicBezTo>
                  <a:cubicBezTo>
                    <a:pt x="22388" y="18832"/>
                    <a:pt x="22504" y="18855"/>
                    <a:pt x="22550" y="18786"/>
                  </a:cubicBezTo>
                  <a:cubicBezTo>
                    <a:pt x="22573" y="18762"/>
                    <a:pt x="22619" y="18762"/>
                    <a:pt x="22643" y="18762"/>
                  </a:cubicBezTo>
                  <a:cubicBezTo>
                    <a:pt x="22712" y="18832"/>
                    <a:pt x="22596" y="18855"/>
                    <a:pt x="22643" y="18925"/>
                  </a:cubicBezTo>
                  <a:cubicBezTo>
                    <a:pt x="22683" y="18865"/>
                    <a:pt x="22723" y="18804"/>
                    <a:pt x="22808" y="18804"/>
                  </a:cubicBezTo>
                  <a:cubicBezTo>
                    <a:pt x="22821" y="18804"/>
                    <a:pt x="22836" y="18806"/>
                    <a:pt x="22851" y="18809"/>
                  </a:cubicBezTo>
                  <a:cubicBezTo>
                    <a:pt x="22828" y="18878"/>
                    <a:pt x="22782" y="18902"/>
                    <a:pt x="22735" y="18948"/>
                  </a:cubicBezTo>
                  <a:cubicBezTo>
                    <a:pt x="22643" y="18971"/>
                    <a:pt x="22573" y="19017"/>
                    <a:pt x="22504" y="19064"/>
                  </a:cubicBezTo>
                  <a:cubicBezTo>
                    <a:pt x="22480" y="19087"/>
                    <a:pt x="22480" y="19110"/>
                    <a:pt x="22457" y="19133"/>
                  </a:cubicBezTo>
                  <a:cubicBezTo>
                    <a:pt x="22480" y="19133"/>
                    <a:pt x="22504" y="19133"/>
                    <a:pt x="22527" y="19110"/>
                  </a:cubicBezTo>
                  <a:cubicBezTo>
                    <a:pt x="22573" y="19064"/>
                    <a:pt x="22643" y="19041"/>
                    <a:pt x="22712" y="19041"/>
                  </a:cubicBezTo>
                  <a:cubicBezTo>
                    <a:pt x="22735" y="18971"/>
                    <a:pt x="22758" y="18948"/>
                    <a:pt x="22828" y="18925"/>
                  </a:cubicBezTo>
                  <a:cubicBezTo>
                    <a:pt x="22851" y="18925"/>
                    <a:pt x="22874" y="18925"/>
                    <a:pt x="22898" y="18948"/>
                  </a:cubicBezTo>
                  <a:cubicBezTo>
                    <a:pt x="22898" y="18925"/>
                    <a:pt x="22898" y="18902"/>
                    <a:pt x="22898" y="18855"/>
                  </a:cubicBezTo>
                  <a:cubicBezTo>
                    <a:pt x="22921" y="18855"/>
                    <a:pt x="22967" y="18832"/>
                    <a:pt x="23013" y="18809"/>
                  </a:cubicBezTo>
                  <a:cubicBezTo>
                    <a:pt x="23037" y="18855"/>
                    <a:pt x="23060" y="18902"/>
                    <a:pt x="23083" y="18948"/>
                  </a:cubicBezTo>
                  <a:cubicBezTo>
                    <a:pt x="23060" y="19017"/>
                    <a:pt x="22990" y="19041"/>
                    <a:pt x="22921" y="19041"/>
                  </a:cubicBezTo>
                  <a:lnTo>
                    <a:pt x="22921" y="19017"/>
                  </a:lnTo>
                  <a:cubicBezTo>
                    <a:pt x="22874" y="19087"/>
                    <a:pt x="22828" y="19133"/>
                    <a:pt x="22805" y="19180"/>
                  </a:cubicBezTo>
                  <a:cubicBezTo>
                    <a:pt x="22782" y="19249"/>
                    <a:pt x="22782" y="19296"/>
                    <a:pt x="22782" y="19342"/>
                  </a:cubicBezTo>
                  <a:cubicBezTo>
                    <a:pt x="22782" y="19365"/>
                    <a:pt x="22782" y="19388"/>
                    <a:pt x="22782" y="19411"/>
                  </a:cubicBezTo>
                  <a:cubicBezTo>
                    <a:pt x="22795" y="19425"/>
                    <a:pt x="22808" y="19438"/>
                    <a:pt x="22822" y="19438"/>
                  </a:cubicBezTo>
                  <a:cubicBezTo>
                    <a:pt x="22832" y="19438"/>
                    <a:pt x="22841" y="19431"/>
                    <a:pt x="22851" y="19411"/>
                  </a:cubicBezTo>
                  <a:cubicBezTo>
                    <a:pt x="22828" y="19388"/>
                    <a:pt x="22828" y="19365"/>
                    <a:pt x="22828" y="19342"/>
                  </a:cubicBezTo>
                  <a:cubicBezTo>
                    <a:pt x="22851" y="19319"/>
                    <a:pt x="22898" y="19296"/>
                    <a:pt x="22921" y="19296"/>
                  </a:cubicBezTo>
                  <a:cubicBezTo>
                    <a:pt x="22944" y="19296"/>
                    <a:pt x="22967" y="19319"/>
                    <a:pt x="22990" y="19342"/>
                  </a:cubicBezTo>
                  <a:cubicBezTo>
                    <a:pt x="23060" y="19296"/>
                    <a:pt x="23106" y="19249"/>
                    <a:pt x="23176" y="19226"/>
                  </a:cubicBezTo>
                  <a:cubicBezTo>
                    <a:pt x="23222" y="19180"/>
                    <a:pt x="23268" y="19133"/>
                    <a:pt x="23338" y="19110"/>
                  </a:cubicBezTo>
                  <a:cubicBezTo>
                    <a:pt x="23338" y="19064"/>
                    <a:pt x="23338" y="19017"/>
                    <a:pt x="23338" y="18971"/>
                  </a:cubicBezTo>
                  <a:cubicBezTo>
                    <a:pt x="23384" y="18971"/>
                    <a:pt x="23407" y="18971"/>
                    <a:pt x="23454" y="18948"/>
                  </a:cubicBezTo>
                  <a:lnTo>
                    <a:pt x="23454" y="18948"/>
                  </a:lnTo>
                  <a:cubicBezTo>
                    <a:pt x="23431" y="18994"/>
                    <a:pt x="23407" y="19017"/>
                    <a:pt x="23407" y="19041"/>
                  </a:cubicBezTo>
                  <a:cubicBezTo>
                    <a:pt x="23407" y="19064"/>
                    <a:pt x="23431" y="19087"/>
                    <a:pt x="23431" y="19110"/>
                  </a:cubicBezTo>
                  <a:cubicBezTo>
                    <a:pt x="23431" y="19133"/>
                    <a:pt x="23407" y="19156"/>
                    <a:pt x="23384" y="19203"/>
                  </a:cubicBezTo>
                  <a:cubicBezTo>
                    <a:pt x="23431" y="19180"/>
                    <a:pt x="23454" y="19180"/>
                    <a:pt x="23500" y="19156"/>
                  </a:cubicBezTo>
                  <a:cubicBezTo>
                    <a:pt x="23500" y="19180"/>
                    <a:pt x="23500" y="19180"/>
                    <a:pt x="23523" y="19203"/>
                  </a:cubicBezTo>
                  <a:cubicBezTo>
                    <a:pt x="23500" y="19226"/>
                    <a:pt x="23477" y="19249"/>
                    <a:pt x="23454" y="19272"/>
                  </a:cubicBezTo>
                  <a:cubicBezTo>
                    <a:pt x="23463" y="19282"/>
                    <a:pt x="23472" y="19286"/>
                    <a:pt x="23480" y="19286"/>
                  </a:cubicBezTo>
                  <a:cubicBezTo>
                    <a:pt x="23503" y="19286"/>
                    <a:pt x="23521" y="19259"/>
                    <a:pt x="23543" y="19259"/>
                  </a:cubicBezTo>
                  <a:cubicBezTo>
                    <a:pt x="23551" y="19259"/>
                    <a:pt x="23560" y="19263"/>
                    <a:pt x="23570" y="19272"/>
                  </a:cubicBezTo>
                  <a:cubicBezTo>
                    <a:pt x="23570" y="19296"/>
                    <a:pt x="23546" y="19342"/>
                    <a:pt x="23546" y="19365"/>
                  </a:cubicBezTo>
                  <a:cubicBezTo>
                    <a:pt x="23552" y="19370"/>
                    <a:pt x="23558" y="19372"/>
                    <a:pt x="23565" y="19372"/>
                  </a:cubicBezTo>
                  <a:cubicBezTo>
                    <a:pt x="23578" y="19372"/>
                    <a:pt x="23593" y="19367"/>
                    <a:pt x="23606" y="19367"/>
                  </a:cubicBezTo>
                  <a:cubicBezTo>
                    <a:pt x="23619" y="19367"/>
                    <a:pt x="23631" y="19371"/>
                    <a:pt x="23639" y="19388"/>
                  </a:cubicBezTo>
                  <a:cubicBezTo>
                    <a:pt x="23616" y="19411"/>
                    <a:pt x="23616" y="19458"/>
                    <a:pt x="23570" y="19481"/>
                  </a:cubicBezTo>
                  <a:lnTo>
                    <a:pt x="23685" y="19481"/>
                  </a:lnTo>
                  <a:cubicBezTo>
                    <a:pt x="23685" y="19504"/>
                    <a:pt x="23685" y="19504"/>
                    <a:pt x="23685" y="19504"/>
                  </a:cubicBezTo>
                  <a:cubicBezTo>
                    <a:pt x="23662" y="19527"/>
                    <a:pt x="23662" y="19527"/>
                    <a:pt x="23639" y="19574"/>
                  </a:cubicBezTo>
                  <a:cubicBezTo>
                    <a:pt x="23732" y="19597"/>
                    <a:pt x="23709" y="19689"/>
                    <a:pt x="23732" y="19759"/>
                  </a:cubicBezTo>
                  <a:cubicBezTo>
                    <a:pt x="23732" y="19805"/>
                    <a:pt x="23709" y="19829"/>
                    <a:pt x="23709" y="19852"/>
                  </a:cubicBezTo>
                  <a:cubicBezTo>
                    <a:pt x="23732" y="19875"/>
                    <a:pt x="23732" y="19898"/>
                    <a:pt x="23732" y="19898"/>
                  </a:cubicBezTo>
                  <a:cubicBezTo>
                    <a:pt x="23732" y="19944"/>
                    <a:pt x="23662" y="19944"/>
                    <a:pt x="23685" y="19991"/>
                  </a:cubicBezTo>
                  <a:cubicBezTo>
                    <a:pt x="23755" y="19968"/>
                    <a:pt x="23801" y="19944"/>
                    <a:pt x="23871" y="19921"/>
                  </a:cubicBezTo>
                  <a:cubicBezTo>
                    <a:pt x="23871" y="19944"/>
                    <a:pt x="23894" y="19968"/>
                    <a:pt x="23894" y="19991"/>
                  </a:cubicBezTo>
                  <a:cubicBezTo>
                    <a:pt x="23968" y="19991"/>
                    <a:pt x="24028" y="19902"/>
                    <a:pt x="24108" y="19902"/>
                  </a:cubicBezTo>
                  <a:cubicBezTo>
                    <a:pt x="24128" y="19902"/>
                    <a:pt x="24149" y="19907"/>
                    <a:pt x="24172" y="19921"/>
                  </a:cubicBezTo>
                  <a:cubicBezTo>
                    <a:pt x="24195" y="19898"/>
                    <a:pt x="24242" y="19898"/>
                    <a:pt x="24265" y="19875"/>
                  </a:cubicBezTo>
                  <a:cubicBezTo>
                    <a:pt x="24334" y="19829"/>
                    <a:pt x="24427" y="19782"/>
                    <a:pt x="24473" y="19736"/>
                  </a:cubicBezTo>
                  <a:cubicBezTo>
                    <a:pt x="24520" y="19713"/>
                    <a:pt x="24566" y="19689"/>
                    <a:pt x="24612" y="19689"/>
                  </a:cubicBezTo>
                  <a:cubicBezTo>
                    <a:pt x="24612" y="19666"/>
                    <a:pt x="24612" y="19643"/>
                    <a:pt x="24612" y="19620"/>
                  </a:cubicBezTo>
                  <a:cubicBezTo>
                    <a:pt x="24659" y="19597"/>
                    <a:pt x="24682" y="19574"/>
                    <a:pt x="24728" y="19550"/>
                  </a:cubicBezTo>
                  <a:cubicBezTo>
                    <a:pt x="24728" y="19504"/>
                    <a:pt x="24728" y="19481"/>
                    <a:pt x="24728" y="19458"/>
                  </a:cubicBezTo>
                  <a:cubicBezTo>
                    <a:pt x="24775" y="19411"/>
                    <a:pt x="24798" y="19388"/>
                    <a:pt x="24821" y="19342"/>
                  </a:cubicBezTo>
                  <a:cubicBezTo>
                    <a:pt x="24821" y="19319"/>
                    <a:pt x="24821" y="19272"/>
                    <a:pt x="24844" y="19249"/>
                  </a:cubicBezTo>
                  <a:cubicBezTo>
                    <a:pt x="24844" y="19203"/>
                    <a:pt x="24867" y="19180"/>
                    <a:pt x="24891" y="19156"/>
                  </a:cubicBezTo>
                  <a:cubicBezTo>
                    <a:pt x="24867" y="19110"/>
                    <a:pt x="24867" y="19087"/>
                    <a:pt x="24844" y="19064"/>
                  </a:cubicBezTo>
                  <a:cubicBezTo>
                    <a:pt x="24798" y="19017"/>
                    <a:pt x="24728" y="18994"/>
                    <a:pt x="24659" y="18971"/>
                  </a:cubicBezTo>
                  <a:cubicBezTo>
                    <a:pt x="24612" y="18925"/>
                    <a:pt x="24566" y="18878"/>
                    <a:pt x="24520" y="18832"/>
                  </a:cubicBezTo>
                  <a:cubicBezTo>
                    <a:pt x="24508" y="18832"/>
                    <a:pt x="24491" y="18838"/>
                    <a:pt x="24473" y="18838"/>
                  </a:cubicBezTo>
                  <a:cubicBezTo>
                    <a:pt x="24456" y="18838"/>
                    <a:pt x="24439" y="18832"/>
                    <a:pt x="24427" y="18809"/>
                  </a:cubicBezTo>
                  <a:cubicBezTo>
                    <a:pt x="24473" y="18739"/>
                    <a:pt x="24543" y="18762"/>
                    <a:pt x="24589" y="18739"/>
                  </a:cubicBezTo>
                  <a:cubicBezTo>
                    <a:pt x="24589" y="18670"/>
                    <a:pt x="24636" y="18623"/>
                    <a:pt x="24728" y="18623"/>
                  </a:cubicBezTo>
                  <a:cubicBezTo>
                    <a:pt x="24728" y="18647"/>
                    <a:pt x="24752" y="18670"/>
                    <a:pt x="24775" y="18693"/>
                  </a:cubicBezTo>
                  <a:cubicBezTo>
                    <a:pt x="24798" y="18693"/>
                    <a:pt x="24798" y="18647"/>
                    <a:pt x="24844" y="18647"/>
                  </a:cubicBezTo>
                  <a:cubicBezTo>
                    <a:pt x="24891" y="18693"/>
                    <a:pt x="24821" y="18739"/>
                    <a:pt x="24821" y="18786"/>
                  </a:cubicBezTo>
                  <a:cubicBezTo>
                    <a:pt x="24844" y="18809"/>
                    <a:pt x="24844" y="18832"/>
                    <a:pt x="24867" y="18855"/>
                  </a:cubicBezTo>
                  <a:cubicBezTo>
                    <a:pt x="24844" y="18902"/>
                    <a:pt x="24844" y="18925"/>
                    <a:pt x="24844" y="18948"/>
                  </a:cubicBezTo>
                  <a:cubicBezTo>
                    <a:pt x="24867" y="18971"/>
                    <a:pt x="24914" y="18971"/>
                    <a:pt x="24937" y="18971"/>
                  </a:cubicBezTo>
                  <a:cubicBezTo>
                    <a:pt x="25006" y="18971"/>
                    <a:pt x="25099" y="18948"/>
                    <a:pt x="25169" y="18925"/>
                  </a:cubicBezTo>
                  <a:cubicBezTo>
                    <a:pt x="25192" y="18948"/>
                    <a:pt x="25215" y="18971"/>
                    <a:pt x="25215" y="18971"/>
                  </a:cubicBezTo>
                  <a:cubicBezTo>
                    <a:pt x="25223" y="18979"/>
                    <a:pt x="25228" y="18981"/>
                    <a:pt x="25232" y="18981"/>
                  </a:cubicBezTo>
                  <a:cubicBezTo>
                    <a:pt x="25241" y="18981"/>
                    <a:pt x="25246" y="18971"/>
                    <a:pt x="25261" y="18971"/>
                  </a:cubicBezTo>
                  <a:cubicBezTo>
                    <a:pt x="25238" y="18925"/>
                    <a:pt x="25215" y="18902"/>
                    <a:pt x="25192" y="18878"/>
                  </a:cubicBezTo>
                  <a:cubicBezTo>
                    <a:pt x="25215" y="18855"/>
                    <a:pt x="25215" y="18832"/>
                    <a:pt x="25238" y="18832"/>
                  </a:cubicBezTo>
                  <a:cubicBezTo>
                    <a:pt x="25261" y="18832"/>
                    <a:pt x="25285" y="18855"/>
                    <a:pt x="25331" y="18855"/>
                  </a:cubicBezTo>
                  <a:cubicBezTo>
                    <a:pt x="25377" y="18855"/>
                    <a:pt x="25400" y="18832"/>
                    <a:pt x="25447" y="18832"/>
                  </a:cubicBezTo>
                  <a:cubicBezTo>
                    <a:pt x="25470" y="18855"/>
                    <a:pt x="25493" y="18878"/>
                    <a:pt x="25539" y="18902"/>
                  </a:cubicBezTo>
                  <a:cubicBezTo>
                    <a:pt x="25593" y="18875"/>
                    <a:pt x="25647" y="18848"/>
                    <a:pt x="25696" y="18848"/>
                  </a:cubicBezTo>
                  <a:cubicBezTo>
                    <a:pt x="25731" y="18848"/>
                    <a:pt x="25765" y="18862"/>
                    <a:pt x="25794" y="18902"/>
                  </a:cubicBezTo>
                  <a:cubicBezTo>
                    <a:pt x="25864" y="18902"/>
                    <a:pt x="25933" y="18878"/>
                    <a:pt x="25980" y="18878"/>
                  </a:cubicBezTo>
                  <a:cubicBezTo>
                    <a:pt x="26003" y="18878"/>
                    <a:pt x="25980" y="18832"/>
                    <a:pt x="26026" y="18832"/>
                  </a:cubicBezTo>
                  <a:lnTo>
                    <a:pt x="26073" y="18902"/>
                  </a:lnTo>
                  <a:lnTo>
                    <a:pt x="26188" y="18902"/>
                  </a:lnTo>
                  <a:cubicBezTo>
                    <a:pt x="26212" y="18878"/>
                    <a:pt x="26235" y="18855"/>
                    <a:pt x="26258" y="18832"/>
                  </a:cubicBezTo>
                  <a:cubicBezTo>
                    <a:pt x="26294" y="18859"/>
                    <a:pt x="26330" y="18865"/>
                    <a:pt x="26366" y="18865"/>
                  </a:cubicBezTo>
                  <a:cubicBezTo>
                    <a:pt x="26395" y="18865"/>
                    <a:pt x="26424" y="18861"/>
                    <a:pt x="26453" y="18861"/>
                  </a:cubicBezTo>
                  <a:cubicBezTo>
                    <a:pt x="26481" y="18861"/>
                    <a:pt x="26508" y="18865"/>
                    <a:pt x="26536" y="18878"/>
                  </a:cubicBezTo>
                  <a:cubicBezTo>
                    <a:pt x="26559" y="18855"/>
                    <a:pt x="26582" y="18832"/>
                    <a:pt x="26606" y="18832"/>
                  </a:cubicBezTo>
                  <a:lnTo>
                    <a:pt x="26698" y="18832"/>
                  </a:lnTo>
                  <a:cubicBezTo>
                    <a:pt x="26698" y="18786"/>
                    <a:pt x="26698" y="18762"/>
                    <a:pt x="26698" y="18739"/>
                  </a:cubicBezTo>
                  <a:cubicBezTo>
                    <a:pt x="26768" y="18647"/>
                    <a:pt x="26837" y="18577"/>
                    <a:pt x="26884" y="18508"/>
                  </a:cubicBezTo>
                  <a:cubicBezTo>
                    <a:pt x="26907" y="18484"/>
                    <a:pt x="26930" y="18438"/>
                    <a:pt x="26953" y="18415"/>
                  </a:cubicBezTo>
                  <a:cubicBezTo>
                    <a:pt x="26953" y="18369"/>
                    <a:pt x="26930" y="18345"/>
                    <a:pt x="26930" y="18299"/>
                  </a:cubicBezTo>
                  <a:cubicBezTo>
                    <a:pt x="27046" y="18183"/>
                    <a:pt x="27162" y="18067"/>
                    <a:pt x="27231" y="17905"/>
                  </a:cubicBezTo>
                  <a:cubicBezTo>
                    <a:pt x="27249" y="17909"/>
                    <a:pt x="27266" y="17911"/>
                    <a:pt x="27282" y="17911"/>
                  </a:cubicBezTo>
                  <a:cubicBezTo>
                    <a:pt x="27351" y="17911"/>
                    <a:pt x="27411" y="17877"/>
                    <a:pt x="27486" y="17859"/>
                  </a:cubicBezTo>
                  <a:cubicBezTo>
                    <a:pt x="27486" y="17812"/>
                    <a:pt x="27509" y="17766"/>
                    <a:pt x="27509" y="17743"/>
                  </a:cubicBezTo>
                  <a:cubicBezTo>
                    <a:pt x="27556" y="17696"/>
                    <a:pt x="27602" y="17673"/>
                    <a:pt x="27648" y="17627"/>
                  </a:cubicBezTo>
                  <a:cubicBezTo>
                    <a:pt x="27679" y="17627"/>
                    <a:pt x="27700" y="17658"/>
                    <a:pt x="27717" y="17658"/>
                  </a:cubicBezTo>
                  <a:cubicBezTo>
                    <a:pt x="27726" y="17658"/>
                    <a:pt x="27733" y="17650"/>
                    <a:pt x="27741" y="17627"/>
                  </a:cubicBezTo>
                  <a:cubicBezTo>
                    <a:pt x="27741" y="17604"/>
                    <a:pt x="27718" y="17581"/>
                    <a:pt x="27695" y="17557"/>
                  </a:cubicBezTo>
                  <a:lnTo>
                    <a:pt x="27787" y="17511"/>
                  </a:lnTo>
                  <a:cubicBezTo>
                    <a:pt x="27787" y="17488"/>
                    <a:pt x="27811" y="17465"/>
                    <a:pt x="27811" y="17442"/>
                  </a:cubicBezTo>
                  <a:cubicBezTo>
                    <a:pt x="27811" y="17418"/>
                    <a:pt x="27811" y="17395"/>
                    <a:pt x="27811" y="17372"/>
                  </a:cubicBezTo>
                  <a:cubicBezTo>
                    <a:pt x="27787" y="17326"/>
                    <a:pt x="27764" y="17302"/>
                    <a:pt x="27741" y="17279"/>
                  </a:cubicBezTo>
                  <a:cubicBezTo>
                    <a:pt x="27811" y="17210"/>
                    <a:pt x="27811" y="17210"/>
                    <a:pt x="27903" y="17163"/>
                  </a:cubicBezTo>
                  <a:cubicBezTo>
                    <a:pt x="27903" y="17187"/>
                    <a:pt x="27927" y="17233"/>
                    <a:pt x="27927" y="17233"/>
                  </a:cubicBezTo>
                  <a:cubicBezTo>
                    <a:pt x="28042" y="17210"/>
                    <a:pt x="28112" y="17187"/>
                    <a:pt x="28181" y="17163"/>
                  </a:cubicBezTo>
                  <a:cubicBezTo>
                    <a:pt x="28228" y="17094"/>
                    <a:pt x="28251" y="17024"/>
                    <a:pt x="28320" y="16978"/>
                  </a:cubicBezTo>
                  <a:cubicBezTo>
                    <a:pt x="28344" y="16932"/>
                    <a:pt x="28367" y="16908"/>
                    <a:pt x="28390" y="16839"/>
                  </a:cubicBezTo>
                  <a:cubicBezTo>
                    <a:pt x="28320" y="16816"/>
                    <a:pt x="28413" y="16746"/>
                    <a:pt x="28367" y="16700"/>
                  </a:cubicBezTo>
                  <a:lnTo>
                    <a:pt x="28251" y="16700"/>
                  </a:lnTo>
                  <a:cubicBezTo>
                    <a:pt x="28228" y="16700"/>
                    <a:pt x="28228" y="16700"/>
                    <a:pt x="28205" y="16677"/>
                  </a:cubicBezTo>
                  <a:cubicBezTo>
                    <a:pt x="28205" y="16654"/>
                    <a:pt x="28205" y="16630"/>
                    <a:pt x="28181" y="16607"/>
                  </a:cubicBezTo>
                  <a:cubicBezTo>
                    <a:pt x="28168" y="16603"/>
                    <a:pt x="28155" y="16601"/>
                    <a:pt x="28142" y="16601"/>
                  </a:cubicBezTo>
                  <a:cubicBezTo>
                    <a:pt x="28092" y="16601"/>
                    <a:pt x="28047" y="16630"/>
                    <a:pt x="27973" y="16630"/>
                  </a:cubicBezTo>
                  <a:cubicBezTo>
                    <a:pt x="27973" y="16607"/>
                    <a:pt x="27950" y="16584"/>
                    <a:pt x="27950" y="16561"/>
                  </a:cubicBezTo>
                  <a:cubicBezTo>
                    <a:pt x="27950" y="16538"/>
                    <a:pt x="27950" y="16538"/>
                    <a:pt x="27950" y="16538"/>
                  </a:cubicBezTo>
                  <a:cubicBezTo>
                    <a:pt x="27961" y="16514"/>
                    <a:pt x="27979" y="16509"/>
                    <a:pt x="27996" y="16509"/>
                  </a:cubicBezTo>
                  <a:cubicBezTo>
                    <a:pt x="28013" y="16509"/>
                    <a:pt x="28031" y="16514"/>
                    <a:pt x="28042" y="16514"/>
                  </a:cubicBezTo>
                  <a:cubicBezTo>
                    <a:pt x="28066" y="16514"/>
                    <a:pt x="28066" y="16491"/>
                    <a:pt x="28066" y="16468"/>
                  </a:cubicBezTo>
                  <a:cubicBezTo>
                    <a:pt x="28042" y="16445"/>
                    <a:pt x="28019" y="16445"/>
                    <a:pt x="27973" y="16422"/>
                  </a:cubicBezTo>
                  <a:cubicBezTo>
                    <a:pt x="27973" y="16329"/>
                    <a:pt x="28042" y="16283"/>
                    <a:pt x="28112" y="16236"/>
                  </a:cubicBezTo>
                  <a:lnTo>
                    <a:pt x="28205" y="16236"/>
                  </a:lnTo>
                  <a:cubicBezTo>
                    <a:pt x="28228" y="16167"/>
                    <a:pt x="28158" y="16167"/>
                    <a:pt x="28135" y="16121"/>
                  </a:cubicBezTo>
                  <a:cubicBezTo>
                    <a:pt x="28135" y="16097"/>
                    <a:pt x="28135" y="16074"/>
                    <a:pt x="28135" y="16028"/>
                  </a:cubicBezTo>
                  <a:cubicBezTo>
                    <a:pt x="28205" y="16028"/>
                    <a:pt x="28181" y="16097"/>
                    <a:pt x="28228" y="16121"/>
                  </a:cubicBezTo>
                  <a:cubicBezTo>
                    <a:pt x="28274" y="16097"/>
                    <a:pt x="28320" y="16074"/>
                    <a:pt x="28367" y="16051"/>
                  </a:cubicBezTo>
                  <a:cubicBezTo>
                    <a:pt x="28390" y="16074"/>
                    <a:pt x="28390" y="16074"/>
                    <a:pt x="28413" y="16097"/>
                  </a:cubicBezTo>
                  <a:cubicBezTo>
                    <a:pt x="28390" y="16144"/>
                    <a:pt x="28367" y="16190"/>
                    <a:pt x="28367" y="16213"/>
                  </a:cubicBezTo>
                  <a:cubicBezTo>
                    <a:pt x="28390" y="16283"/>
                    <a:pt x="28413" y="16352"/>
                    <a:pt x="28436" y="16399"/>
                  </a:cubicBezTo>
                  <a:cubicBezTo>
                    <a:pt x="28483" y="16422"/>
                    <a:pt x="28506" y="16445"/>
                    <a:pt x="28529" y="16468"/>
                  </a:cubicBezTo>
                  <a:cubicBezTo>
                    <a:pt x="28506" y="16514"/>
                    <a:pt x="28483" y="16538"/>
                    <a:pt x="28460" y="16584"/>
                  </a:cubicBezTo>
                  <a:cubicBezTo>
                    <a:pt x="28529" y="16630"/>
                    <a:pt x="28506" y="16700"/>
                    <a:pt x="28529" y="16793"/>
                  </a:cubicBezTo>
                  <a:cubicBezTo>
                    <a:pt x="28575" y="16816"/>
                    <a:pt x="28599" y="16839"/>
                    <a:pt x="28645" y="16862"/>
                  </a:cubicBezTo>
                  <a:cubicBezTo>
                    <a:pt x="28691" y="16862"/>
                    <a:pt x="28738" y="16839"/>
                    <a:pt x="28761" y="16816"/>
                  </a:cubicBezTo>
                  <a:cubicBezTo>
                    <a:pt x="28807" y="16816"/>
                    <a:pt x="28830" y="16839"/>
                    <a:pt x="28854" y="16839"/>
                  </a:cubicBezTo>
                  <a:cubicBezTo>
                    <a:pt x="28877" y="16862"/>
                    <a:pt x="28900" y="16885"/>
                    <a:pt x="28923" y="16908"/>
                  </a:cubicBezTo>
                  <a:cubicBezTo>
                    <a:pt x="28993" y="16862"/>
                    <a:pt x="29062" y="16816"/>
                    <a:pt x="29155" y="16769"/>
                  </a:cubicBezTo>
                  <a:cubicBezTo>
                    <a:pt x="29178" y="16793"/>
                    <a:pt x="29224" y="16793"/>
                    <a:pt x="29248" y="16816"/>
                  </a:cubicBezTo>
                  <a:cubicBezTo>
                    <a:pt x="29340" y="16793"/>
                    <a:pt x="29363" y="16723"/>
                    <a:pt x="29433" y="16677"/>
                  </a:cubicBezTo>
                  <a:lnTo>
                    <a:pt x="29479" y="16677"/>
                  </a:lnTo>
                  <a:cubicBezTo>
                    <a:pt x="29502" y="16677"/>
                    <a:pt x="29502" y="16700"/>
                    <a:pt x="29526" y="16700"/>
                  </a:cubicBezTo>
                  <a:cubicBezTo>
                    <a:pt x="29526" y="16723"/>
                    <a:pt x="29549" y="16723"/>
                    <a:pt x="29572" y="16723"/>
                  </a:cubicBezTo>
                  <a:lnTo>
                    <a:pt x="29572" y="16654"/>
                  </a:lnTo>
                  <a:cubicBezTo>
                    <a:pt x="29665" y="16538"/>
                    <a:pt x="29665" y="16538"/>
                    <a:pt x="29781" y="16491"/>
                  </a:cubicBezTo>
                  <a:cubicBezTo>
                    <a:pt x="29827" y="16422"/>
                    <a:pt x="29873" y="16375"/>
                    <a:pt x="29920" y="16329"/>
                  </a:cubicBezTo>
                  <a:cubicBezTo>
                    <a:pt x="29989" y="16260"/>
                    <a:pt x="30035" y="16213"/>
                    <a:pt x="30105" y="16167"/>
                  </a:cubicBezTo>
                  <a:cubicBezTo>
                    <a:pt x="30082" y="16144"/>
                    <a:pt x="30082" y="16097"/>
                    <a:pt x="30059" y="16074"/>
                  </a:cubicBezTo>
                  <a:cubicBezTo>
                    <a:pt x="30105" y="16005"/>
                    <a:pt x="30151" y="15958"/>
                    <a:pt x="30221" y="15935"/>
                  </a:cubicBezTo>
                  <a:cubicBezTo>
                    <a:pt x="30244" y="15889"/>
                    <a:pt x="30267" y="15866"/>
                    <a:pt x="30314" y="15842"/>
                  </a:cubicBezTo>
                  <a:cubicBezTo>
                    <a:pt x="30314" y="15819"/>
                    <a:pt x="30314" y="15819"/>
                    <a:pt x="30314" y="15796"/>
                  </a:cubicBezTo>
                  <a:cubicBezTo>
                    <a:pt x="30290" y="15796"/>
                    <a:pt x="30221" y="15796"/>
                    <a:pt x="30221" y="15750"/>
                  </a:cubicBezTo>
                  <a:cubicBezTo>
                    <a:pt x="30244" y="15703"/>
                    <a:pt x="30290" y="15680"/>
                    <a:pt x="30314" y="15634"/>
                  </a:cubicBezTo>
                  <a:cubicBezTo>
                    <a:pt x="30337" y="15587"/>
                    <a:pt x="30406" y="15587"/>
                    <a:pt x="30383" y="15495"/>
                  </a:cubicBezTo>
                  <a:lnTo>
                    <a:pt x="30383" y="15495"/>
                  </a:lnTo>
                  <a:cubicBezTo>
                    <a:pt x="30337" y="15541"/>
                    <a:pt x="30290" y="15541"/>
                    <a:pt x="30244" y="15564"/>
                  </a:cubicBezTo>
                  <a:cubicBezTo>
                    <a:pt x="30244" y="15564"/>
                    <a:pt x="30221" y="15564"/>
                    <a:pt x="30198" y="15541"/>
                  </a:cubicBezTo>
                  <a:cubicBezTo>
                    <a:pt x="30198" y="15518"/>
                    <a:pt x="30198" y="15495"/>
                    <a:pt x="30198" y="15448"/>
                  </a:cubicBezTo>
                  <a:cubicBezTo>
                    <a:pt x="30151" y="15472"/>
                    <a:pt x="30105" y="15518"/>
                    <a:pt x="30035" y="15518"/>
                  </a:cubicBezTo>
                  <a:cubicBezTo>
                    <a:pt x="29989" y="15472"/>
                    <a:pt x="29943" y="15425"/>
                    <a:pt x="29873" y="15402"/>
                  </a:cubicBezTo>
                  <a:cubicBezTo>
                    <a:pt x="29873" y="15379"/>
                    <a:pt x="29850" y="15333"/>
                    <a:pt x="29827" y="15309"/>
                  </a:cubicBezTo>
                  <a:cubicBezTo>
                    <a:pt x="29813" y="15289"/>
                    <a:pt x="29797" y="15282"/>
                    <a:pt x="29781" y="15282"/>
                  </a:cubicBezTo>
                  <a:cubicBezTo>
                    <a:pt x="29754" y="15282"/>
                    <a:pt x="29724" y="15300"/>
                    <a:pt x="29698" y="15300"/>
                  </a:cubicBezTo>
                  <a:cubicBezTo>
                    <a:pt x="29686" y="15300"/>
                    <a:pt x="29675" y="15296"/>
                    <a:pt x="29665" y="15286"/>
                  </a:cubicBezTo>
                  <a:cubicBezTo>
                    <a:pt x="29641" y="15240"/>
                    <a:pt x="29711" y="15194"/>
                    <a:pt x="29711" y="15147"/>
                  </a:cubicBezTo>
                  <a:cubicBezTo>
                    <a:pt x="29701" y="15144"/>
                    <a:pt x="29692" y="15142"/>
                    <a:pt x="29684" y="15142"/>
                  </a:cubicBezTo>
                  <a:cubicBezTo>
                    <a:pt x="29634" y="15142"/>
                    <a:pt x="29612" y="15194"/>
                    <a:pt x="29572" y="15194"/>
                  </a:cubicBezTo>
                  <a:cubicBezTo>
                    <a:pt x="29549" y="15194"/>
                    <a:pt x="29502" y="15170"/>
                    <a:pt x="29456" y="15147"/>
                  </a:cubicBezTo>
                  <a:cubicBezTo>
                    <a:pt x="29526" y="15124"/>
                    <a:pt x="29572" y="15101"/>
                    <a:pt x="29618" y="15054"/>
                  </a:cubicBezTo>
                  <a:cubicBezTo>
                    <a:pt x="29595" y="15031"/>
                    <a:pt x="29572" y="15031"/>
                    <a:pt x="29572" y="15008"/>
                  </a:cubicBezTo>
                  <a:cubicBezTo>
                    <a:pt x="29502" y="15031"/>
                    <a:pt x="29479" y="15031"/>
                    <a:pt x="29410" y="15054"/>
                  </a:cubicBezTo>
                  <a:cubicBezTo>
                    <a:pt x="29363" y="14985"/>
                    <a:pt x="29317" y="14915"/>
                    <a:pt x="29294" y="14869"/>
                  </a:cubicBezTo>
                  <a:cubicBezTo>
                    <a:pt x="29294" y="14800"/>
                    <a:pt x="29387" y="14800"/>
                    <a:pt x="29363" y="14730"/>
                  </a:cubicBezTo>
                  <a:cubicBezTo>
                    <a:pt x="29340" y="14730"/>
                    <a:pt x="29317" y="14730"/>
                    <a:pt x="29271" y="14753"/>
                  </a:cubicBezTo>
                  <a:cubicBezTo>
                    <a:pt x="29248" y="14753"/>
                    <a:pt x="29224" y="14730"/>
                    <a:pt x="29224" y="14684"/>
                  </a:cubicBezTo>
                  <a:cubicBezTo>
                    <a:pt x="29248" y="14660"/>
                    <a:pt x="29294" y="14614"/>
                    <a:pt x="29340" y="14591"/>
                  </a:cubicBezTo>
                  <a:cubicBezTo>
                    <a:pt x="29502" y="14498"/>
                    <a:pt x="29618" y="14359"/>
                    <a:pt x="29757" y="14220"/>
                  </a:cubicBezTo>
                  <a:cubicBezTo>
                    <a:pt x="29757" y="14220"/>
                    <a:pt x="29757" y="14220"/>
                    <a:pt x="29781" y="14197"/>
                  </a:cubicBezTo>
                  <a:cubicBezTo>
                    <a:pt x="29734" y="14174"/>
                    <a:pt x="29711" y="14127"/>
                    <a:pt x="29734" y="14081"/>
                  </a:cubicBezTo>
                  <a:cubicBezTo>
                    <a:pt x="29781" y="14058"/>
                    <a:pt x="29804" y="14035"/>
                    <a:pt x="29850" y="13988"/>
                  </a:cubicBezTo>
                  <a:lnTo>
                    <a:pt x="29873" y="13988"/>
                  </a:lnTo>
                  <a:cubicBezTo>
                    <a:pt x="29896" y="14035"/>
                    <a:pt x="29896" y="14081"/>
                    <a:pt x="29966" y="14081"/>
                  </a:cubicBezTo>
                  <a:cubicBezTo>
                    <a:pt x="29966" y="14058"/>
                    <a:pt x="29989" y="14035"/>
                    <a:pt x="30012" y="14012"/>
                  </a:cubicBezTo>
                  <a:cubicBezTo>
                    <a:pt x="29966" y="13965"/>
                    <a:pt x="29920" y="13942"/>
                    <a:pt x="29896" y="13919"/>
                  </a:cubicBezTo>
                  <a:cubicBezTo>
                    <a:pt x="29804" y="13919"/>
                    <a:pt x="29711" y="13919"/>
                    <a:pt x="29641" y="13849"/>
                  </a:cubicBezTo>
                  <a:cubicBezTo>
                    <a:pt x="29618" y="13873"/>
                    <a:pt x="29572" y="13919"/>
                    <a:pt x="29549" y="13919"/>
                  </a:cubicBezTo>
                  <a:cubicBezTo>
                    <a:pt x="29502" y="13942"/>
                    <a:pt x="29433" y="13965"/>
                    <a:pt x="29387" y="13988"/>
                  </a:cubicBezTo>
                  <a:cubicBezTo>
                    <a:pt x="29363" y="13988"/>
                    <a:pt x="29340" y="13965"/>
                    <a:pt x="29340" y="13919"/>
                  </a:cubicBezTo>
                  <a:cubicBezTo>
                    <a:pt x="29410" y="13873"/>
                    <a:pt x="29502" y="13849"/>
                    <a:pt x="29526" y="13757"/>
                  </a:cubicBezTo>
                  <a:cubicBezTo>
                    <a:pt x="29502" y="13710"/>
                    <a:pt x="29479" y="13687"/>
                    <a:pt x="29456" y="13641"/>
                  </a:cubicBezTo>
                  <a:cubicBezTo>
                    <a:pt x="29526" y="13571"/>
                    <a:pt x="29572" y="13525"/>
                    <a:pt x="29618" y="13479"/>
                  </a:cubicBezTo>
                  <a:cubicBezTo>
                    <a:pt x="29641" y="13455"/>
                    <a:pt x="29665" y="13455"/>
                    <a:pt x="29688" y="13455"/>
                  </a:cubicBezTo>
                  <a:cubicBezTo>
                    <a:pt x="29734" y="13409"/>
                    <a:pt x="29734" y="13386"/>
                    <a:pt x="29781" y="13339"/>
                  </a:cubicBezTo>
                  <a:cubicBezTo>
                    <a:pt x="29711" y="13339"/>
                    <a:pt x="29665" y="13363"/>
                    <a:pt x="29618" y="13386"/>
                  </a:cubicBezTo>
                  <a:cubicBezTo>
                    <a:pt x="29618" y="13386"/>
                    <a:pt x="29595" y="13409"/>
                    <a:pt x="29595" y="13432"/>
                  </a:cubicBezTo>
                  <a:cubicBezTo>
                    <a:pt x="29572" y="13455"/>
                    <a:pt x="29526" y="13455"/>
                    <a:pt x="29526" y="13455"/>
                  </a:cubicBezTo>
                  <a:cubicBezTo>
                    <a:pt x="29433" y="13548"/>
                    <a:pt x="29340" y="13641"/>
                    <a:pt x="29248" y="13733"/>
                  </a:cubicBezTo>
                  <a:cubicBezTo>
                    <a:pt x="29224" y="13757"/>
                    <a:pt x="29201" y="13757"/>
                    <a:pt x="29155" y="13780"/>
                  </a:cubicBezTo>
                  <a:cubicBezTo>
                    <a:pt x="29146" y="13780"/>
                    <a:pt x="29133" y="13784"/>
                    <a:pt x="29117" y="13784"/>
                  </a:cubicBezTo>
                  <a:cubicBezTo>
                    <a:pt x="29095" y="13784"/>
                    <a:pt x="29067" y="13775"/>
                    <a:pt x="29039" y="13733"/>
                  </a:cubicBezTo>
                  <a:cubicBezTo>
                    <a:pt x="29085" y="13687"/>
                    <a:pt x="29132" y="13641"/>
                    <a:pt x="29155" y="13594"/>
                  </a:cubicBezTo>
                  <a:cubicBezTo>
                    <a:pt x="29201" y="13594"/>
                    <a:pt x="29248" y="13571"/>
                    <a:pt x="29248" y="13571"/>
                  </a:cubicBezTo>
                  <a:cubicBezTo>
                    <a:pt x="29387" y="13455"/>
                    <a:pt x="29502" y="13363"/>
                    <a:pt x="29641" y="13247"/>
                  </a:cubicBezTo>
                  <a:cubicBezTo>
                    <a:pt x="29624" y="13235"/>
                    <a:pt x="29608" y="13231"/>
                    <a:pt x="29593" y="13231"/>
                  </a:cubicBezTo>
                  <a:cubicBezTo>
                    <a:pt x="29549" y="13231"/>
                    <a:pt x="29514" y="13270"/>
                    <a:pt x="29479" y="13270"/>
                  </a:cubicBezTo>
                  <a:cubicBezTo>
                    <a:pt x="29456" y="13316"/>
                    <a:pt x="29410" y="13386"/>
                    <a:pt x="29387" y="13432"/>
                  </a:cubicBezTo>
                  <a:cubicBezTo>
                    <a:pt x="29340" y="13432"/>
                    <a:pt x="29294" y="13455"/>
                    <a:pt x="29271" y="13455"/>
                  </a:cubicBezTo>
                  <a:cubicBezTo>
                    <a:pt x="29224" y="13479"/>
                    <a:pt x="29201" y="13502"/>
                    <a:pt x="29155" y="13525"/>
                  </a:cubicBezTo>
                  <a:cubicBezTo>
                    <a:pt x="29132" y="13525"/>
                    <a:pt x="29108" y="13502"/>
                    <a:pt x="29085" y="13479"/>
                  </a:cubicBezTo>
                  <a:cubicBezTo>
                    <a:pt x="29085" y="13432"/>
                    <a:pt x="29108" y="13386"/>
                    <a:pt x="29132" y="13363"/>
                  </a:cubicBezTo>
                  <a:cubicBezTo>
                    <a:pt x="29224" y="13316"/>
                    <a:pt x="29294" y="13270"/>
                    <a:pt x="29363" y="13200"/>
                  </a:cubicBezTo>
                  <a:cubicBezTo>
                    <a:pt x="29433" y="13154"/>
                    <a:pt x="29526" y="13108"/>
                    <a:pt x="29595" y="13038"/>
                  </a:cubicBezTo>
                  <a:cubicBezTo>
                    <a:pt x="29614" y="13000"/>
                    <a:pt x="29648" y="12963"/>
                    <a:pt x="29698" y="12963"/>
                  </a:cubicBezTo>
                  <a:cubicBezTo>
                    <a:pt x="29709" y="12963"/>
                    <a:pt x="29721" y="12964"/>
                    <a:pt x="29734" y="12969"/>
                  </a:cubicBezTo>
                  <a:cubicBezTo>
                    <a:pt x="29757" y="12946"/>
                    <a:pt x="29757" y="12899"/>
                    <a:pt x="29781" y="12876"/>
                  </a:cubicBezTo>
                  <a:cubicBezTo>
                    <a:pt x="29827" y="12853"/>
                    <a:pt x="29850" y="12853"/>
                    <a:pt x="29896" y="12830"/>
                  </a:cubicBezTo>
                  <a:cubicBezTo>
                    <a:pt x="29920" y="12830"/>
                    <a:pt x="29920" y="12806"/>
                    <a:pt x="29920" y="12783"/>
                  </a:cubicBezTo>
                  <a:lnTo>
                    <a:pt x="29781" y="12783"/>
                  </a:lnTo>
                  <a:cubicBezTo>
                    <a:pt x="29757" y="12806"/>
                    <a:pt x="29757" y="12830"/>
                    <a:pt x="29734" y="12876"/>
                  </a:cubicBezTo>
                  <a:cubicBezTo>
                    <a:pt x="29711" y="12876"/>
                    <a:pt x="29688" y="12876"/>
                    <a:pt x="29641" y="12853"/>
                  </a:cubicBezTo>
                  <a:cubicBezTo>
                    <a:pt x="29641" y="12876"/>
                    <a:pt x="29618" y="12899"/>
                    <a:pt x="29595" y="12922"/>
                  </a:cubicBezTo>
                  <a:lnTo>
                    <a:pt x="29526" y="12922"/>
                  </a:lnTo>
                  <a:cubicBezTo>
                    <a:pt x="29572" y="12876"/>
                    <a:pt x="29595" y="12853"/>
                    <a:pt x="29618" y="12853"/>
                  </a:cubicBezTo>
                  <a:cubicBezTo>
                    <a:pt x="29641" y="12806"/>
                    <a:pt x="29665" y="12783"/>
                    <a:pt x="29665" y="12737"/>
                  </a:cubicBezTo>
                  <a:cubicBezTo>
                    <a:pt x="29711" y="12737"/>
                    <a:pt x="29734" y="12714"/>
                    <a:pt x="29781" y="12714"/>
                  </a:cubicBezTo>
                  <a:cubicBezTo>
                    <a:pt x="29827" y="12691"/>
                    <a:pt x="29850" y="12598"/>
                    <a:pt x="29920" y="12598"/>
                  </a:cubicBezTo>
                  <a:cubicBezTo>
                    <a:pt x="29989" y="12667"/>
                    <a:pt x="29920" y="12714"/>
                    <a:pt x="29920" y="12783"/>
                  </a:cubicBezTo>
                  <a:lnTo>
                    <a:pt x="29943" y="12783"/>
                  </a:lnTo>
                  <a:cubicBezTo>
                    <a:pt x="30059" y="12691"/>
                    <a:pt x="30151" y="12621"/>
                    <a:pt x="30244" y="12575"/>
                  </a:cubicBezTo>
                  <a:cubicBezTo>
                    <a:pt x="30221" y="12552"/>
                    <a:pt x="30221" y="12528"/>
                    <a:pt x="30221" y="12528"/>
                  </a:cubicBezTo>
                  <a:cubicBezTo>
                    <a:pt x="30198" y="12517"/>
                    <a:pt x="30175" y="12511"/>
                    <a:pt x="30151" y="12511"/>
                  </a:cubicBezTo>
                  <a:cubicBezTo>
                    <a:pt x="30128" y="12511"/>
                    <a:pt x="30105" y="12517"/>
                    <a:pt x="30082" y="12528"/>
                  </a:cubicBezTo>
                  <a:cubicBezTo>
                    <a:pt x="30072" y="12538"/>
                    <a:pt x="30063" y="12544"/>
                    <a:pt x="30055" y="12544"/>
                  </a:cubicBezTo>
                  <a:cubicBezTo>
                    <a:pt x="30043" y="12544"/>
                    <a:pt x="30035" y="12532"/>
                    <a:pt x="30035" y="12505"/>
                  </a:cubicBezTo>
                  <a:cubicBezTo>
                    <a:pt x="30082" y="12459"/>
                    <a:pt x="30128" y="12436"/>
                    <a:pt x="30151" y="12343"/>
                  </a:cubicBezTo>
                  <a:cubicBezTo>
                    <a:pt x="30128" y="12320"/>
                    <a:pt x="30082" y="12297"/>
                    <a:pt x="30059" y="12273"/>
                  </a:cubicBezTo>
                  <a:cubicBezTo>
                    <a:pt x="30059" y="12250"/>
                    <a:pt x="30059" y="12227"/>
                    <a:pt x="30059" y="12204"/>
                  </a:cubicBezTo>
                  <a:cubicBezTo>
                    <a:pt x="29989" y="12181"/>
                    <a:pt x="29943" y="12158"/>
                    <a:pt x="29920" y="12111"/>
                  </a:cubicBezTo>
                  <a:cubicBezTo>
                    <a:pt x="29850" y="12042"/>
                    <a:pt x="29781" y="11995"/>
                    <a:pt x="29688" y="11926"/>
                  </a:cubicBezTo>
                  <a:lnTo>
                    <a:pt x="29665" y="11926"/>
                  </a:lnTo>
                  <a:cubicBezTo>
                    <a:pt x="29665" y="11972"/>
                    <a:pt x="29665" y="12019"/>
                    <a:pt x="29665" y="12042"/>
                  </a:cubicBezTo>
                  <a:cubicBezTo>
                    <a:pt x="29645" y="12061"/>
                    <a:pt x="29630" y="12068"/>
                    <a:pt x="29615" y="12068"/>
                  </a:cubicBezTo>
                  <a:cubicBezTo>
                    <a:pt x="29595" y="12068"/>
                    <a:pt x="29576" y="12055"/>
                    <a:pt x="29549" y="12042"/>
                  </a:cubicBezTo>
                  <a:cubicBezTo>
                    <a:pt x="29549" y="12042"/>
                    <a:pt x="29549" y="12019"/>
                    <a:pt x="29549" y="11995"/>
                  </a:cubicBezTo>
                  <a:cubicBezTo>
                    <a:pt x="29549" y="11926"/>
                    <a:pt x="29502" y="11879"/>
                    <a:pt x="29433" y="11833"/>
                  </a:cubicBezTo>
                  <a:cubicBezTo>
                    <a:pt x="29340" y="11787"/>
                    <a:pt x="29248" y="11764"/>
                    <a:pt x="29132" y="11717"/>
                  </a:cubicBezTo>
                  <a:cubicBezTo>
                    <a:pt x="29132" y="11694"/>
                    <a:pt x="29108" y="11671"/>
                    <a:pt x="29085" y="11625"/>
                  </a:cubicBezTo>
                  <a:cubicBezTo>
                    <a:pt x="29039" y="11625"/>
                    <a:pt x="29016" y="11601"/>
                    <a:pt x="28993" y="11578"/>
                  </a:cubicBezTo>
                  <a:cubicBezTo>
                    <a:pt x="28969" y="11555"/>
                    <a:pt x="28969" y="11509"/>
                    <a:pt x="28946" y="11462"/>
                  </a:cubicBezTo>
                  <a:cubicBezTo>
                    <a:pt x="28900" y="11485"/>
                    <a:pt x="28877" y="11485"/>
                    <a:pt x="28830" y="11509"/>
                  </a:cubicBezTo>
                  <a:cubicBezTo>
                    <a:pt x="28761" y="11462"/>
                    <a:pt x="28830" y="11416"/>
                    <a:pt x="28807" y="11370"/>
                  </a:cubicBezTo>
                  <a:cubicBezTo>
                    <a:pt x="28784" y="11370"/>
                    <a:pt x="28738" y="11346"/>
                    <a:pt x="28714" y="11323"/>
                  </a:cubicBezTo>
                  <a:cubicBezTo>
                    <a:pt x="28738" y="11277"/>
                    <a:pt x="28738" y="11254"/>
                    <a:pt x="28738" y="11231"/>
                  </a:cubicBezTo>
                  <a:cubicBezTo>
                    <a:pt x="28714" y="11207"/>
                    <a:pt x="28668" y="11184"/>
                    <a:pt x="28645" y="11184"/>
                  </a:cubicBezTo>
                  <a:cubicBezTo>
                    <a:pt x="28645" y="11138"/>
                    <a:pt x="28622" y="11115"/>
                    <a:pt x="28599" y="11068"/>
                  </a:cubicBezTo>
                  <a:cubicBezTo>
                    <a:pt x="28575" y="11068"/>
                    <a:pt x="28529" y="11068"/>
                    <a:pt x="28506" y="11092"/>
                  </a:cubicBezTo>
                  <a:cubicBezTo>
                    <a:pt x="28506" y="11045"/>
                    <a:pt x="28506" y="10999"/>
                    <a:pt x="28506" y="10999"/>
                  </a:cubicBezTo>
                  <a:cubicBezTo>
                    <a:pt x="28483" y="10906"/>
                    <a:pt x="28436" y="10952"/>
                    <a:pt x="28390" y="10906"/>
                  </a:cubicBezTo>
                  <a:cubicBezTo>
                    <a:pt x="28390" y="10883"/>
                    <a:pt x="28367" y="10860"/>
                    <a:pt x="28367" y="10837"/>
                  </a:cubicBezTo>
                  <a:cubicBezTo>
                    <a:pt x="28320" y="10813"/>
                    <a:pt x="28297" y="10813"/>
                    <a:pt x="28274" y="10790"/>
                  </a:cubicBezTo>
                  <a:cubicBezTo>
                    <a:pt x="28297" y="10744"/>
                    <a:pt x="28320" y="10698"/>
                    <a:pt x="28320" y="10651"/>
                  </a:cubicBezTo>
                  <a:cubicBezTo>
                    <a:pt x="28228" y="10582"/>
                    <a:pt x="28158" y="10489"/>
                    <a:pt x="28158" y="10373"/>
                  </a:cubicBezTo>
                  <a:cubicBezTo>
                    <a:pt x="28135" y="10280"/>
                    <a:pt x="28135" y="10188"/>
                    <a:pt x="28112" y="10118"/>
                  </a:cubicBezTo>
                  <a:cubicBezTo>
                    <a:pt x="28089" y="10049"/>
                    <a:pt x="28066" y="9956"/>
                    <a:pt x="28066" y="9886"/>
                  </a:cubicBezTo>
                  <a:cubicBezTo>
                    <a:pt x="28066" y="9886"/>
                    <a:pt x="28042" y="9863"/>
                    <a:pt x="28019" y="9863"/>
                  </a:cubicBezTo>
                  <a:cubicBezTo>
                    <a:pt x="27996" y="9886"/>
                    <a:pt x="27973" y="9910"/>
                    <a:pt x="27950" y="9933"/>
                  </a:cubicBezTo>
                  <a:cubicBezTo>
                    <a:pt x="27927" y="9933"/>
                    <a:pt x="27903" y="9910"/>
                    <a:pt x="27880" y="9886"/>
                  </a:cubicBezTo>
                  <a:cubicBezTo>
                    <a:pt x="27903" y="9863"/>
                    <a:pt x="27927" y="9840"/>
                    <a:pt x="27927" y="9794"/>
                  </a:cubicBezTo>
                  <a:cubicBezTo>
                    <a:pt x="27950" y="9724"/>
                    <a:pt x="27903" y="9655"/>
                    <a:pt x="27857" y="9585"/>
                  </a:cubicBezTo>
                  <a:cubicBezTo>
                    <a:pt x="27834" y="9539"/>
                    <a:pt x="27787" y="9469"/>
                    <a:pt x="27764" y="9400"/>
                  </a:cubicBezTo>
                  <a:cubicBezTo>
                    <a:pt x="27764" y="9353"/>
                    <a:pt x="27764" y="9307"/>
                    <a:pt x="27718" y="9261"/>
                  </a:cubicBezTo>
                  <a:cubicBezTo>
                    <a:pt x="27741" y="9237"/>
                    <a:pt x="27764" y="9191"/>
                    <a:pt x="27787" y="9168"/>
                  </a:cubicBezTo>
                  <a:cubicBezTo>
                    <a:pt x="27741" y="9145"/>
                    <a:pt x="27695" y="9122"/>
                    <a:pt x="27648" y="9098"/>
                  </a:cubicBezTo>
                  <a:lnTo>
                    <a:pt x="27718" y="9029"/>
                  </a:lnTo>
                  <a:cubicBezTo>
                    <a:pt x="27718" y="9006"/>
                    <a:pt x="27718" y="8959"/>
                    <a:pt x="27695" y="8936"/>
                  </a:cubicBezTo>
                  <a:cubicBezTo>
                    <a:pt x="27718" y="8913"/>
                    <a:pt x="27741" y="8890"/>
                    <a:pt x="27741" y="8867"/>
                  </a:cubicBezTo>
                  <a:cubicBezTo>
                    <a:pt x="27741" y="8844"/>
                    <a:pt x="27718" y="8820"/>
                    <a:pt x="27718" y="8797"/>
                  </a:cubicBezTo>
                  <a:cubicBezTo>
                    <a:pt x="27718" y="8774"/>
                    <a:pt x="27718" y="8728"/>
                    <a:pt x="27718" y="8704"/>
                  </a:cubicBezTo>
                  <a:lnTo>
                    <a:pt x="27672" y="8658"/>
                  </a:lnTo>
                  <a:cubicBezTo>
                    <a:pt x="27695" y="8612"/>
                    <a:pt x="27718" y="8565"/>
                    <a:pt x="27741" y="8542"/>
                  </a:cubicBezTo>
                  <a:cubicBezTo>
                    <a:pt x="27787" y="8519"/>
                    <a:pt x="27834" y="8473"/>
                    <a:pt x="27903" y="8473"/>
                  </a:cubicBezTo>
                  <a:cubicBezTo>
                    <a:pt x="27950" y="8450"/>
                    <a:pt x="28019" y="8450"/>
                    <a:pt x="28066" y="8426"/>
                  </a:cubicBezTo>
                  <a:cubicBezTo>
                    <a:pt x="28112" y="8403"/>
                    <a:pt x="28135" y="8380"/>
                    <a:pt x="28181" y="8357"/>
                  </a:cubicBezTo>
                  <a:cubicBezTo>
                    <a:pt x="28228" y="8334"/>
                    <a:pt x="28228" y="8310"/>
                    <a:pt x="28274" y="8264"/>
                  </a:cubicBezTo>
                  <a:lnTo>
                    <a:pt x="28344" y="8287"/>
                  </a:lnTo>
                  <a:lnTo>
                    <a:pt x="28344" y="8171"/>
                  </a:lnTo>
                  <a:lnTo>
                    <a:pt x="28436" y="8171"/>
                  </a:lnTo>
                  <a:cubicBezTo>
                    <a:pt x="28460" y="8148"/>
                    <a:pt x="28483" y="8125"/>
                    <a:pt x="28506" y="8102"/>
                  </a:cubicBezTo>
                  <a:cubicBezTo>
                    <a:pt x="28529" y="8102"/>
                    <a:pt x="28529" y="8079"/>
                    <a:pt x="28529" y="8079"/>
                  </a:cubicBezTo>
                  <a:cubicBezTo>
                    <a:pt x="28552" y="8032"/>
                    <a:pt x="28575" y="7986"/>
                    <a:pt x="28575" y="7963"/>
                  </a:cubicBezTo>
                  <a:cubicBezTo>
                    <a:pt x="28575" y="7893"/>
                    <a:pt x="28599" y="7847"/>
                    <a:pt x="28599" y="7801"/>
                  </a:cubicBezTo>
                  <a:cubicBezTo>
                    <a:pt x="28599" y="7638"/>
                    <a:pt x="28552" y="7476"/>
                    <a:pt x="28483" y="7314"/>
                  </a:cubicBezTo>
                  <a:cubicBezTo>
                    <a:pt x="28460" y="7221"/>
                    <a:pt x="28413" y="7152"/>
                    <a:pt x="28367" y="7059"/>
                  </a:cubicBezTo>
                  <a:cubicBezTo>
                    <a:pt x="28344" y="7013"/>
                    <a:pt x="28320" y="6990"/>
                    <a:pt x="28297" y="6966"/>
                  </a:cubicBezTo>
                  <a:cubicBezTo>
                    <a:pt x="28251" y="6874"/>
                    <a:pt x="28205" y="6804"/>
                    <a:pt x="28158" y="6735"/>
                  </a:cubicBezTo>
                  <a:cubicBezTo>
                    <a:pt x="28135" y="6688"/>
                    <a:pt x="28112" y="6665"/>
                    <a:pt x="28112" y="6619"/>
                  </a:cubicBezTo>
                  <a:cubicBezTo>
                    <a:pt x="28112" y="6549"/>
                    <a:pt x="28089" y="6503"/>
                    <a:pt x="28042" y="6456"/>
                  </a:cubicBezTo>
                  <a:cubicBezTo>
                    <a:pt x="28019" y="6433"/>
                    <a:pt x="27996" y="6387"/>
                    <a:pt x="27973" y="6364"/>
                  </a:cubicBezTo>
                  <a:cubicBezTo>
                    <a:pt x="27880" y="6317"/>
                    <a:pt x="27857" y="6202"/>
                    <a:pt x="27811" y="6086"/>
                  </a:cubicBezTo>
                  <a:cubicBezTo>
                    <a:pt x="27741" y="6063"/>
                    <a:pt x="27695" y="5993"/>
                    <a:pt x="27695" y="5877"/>
                  </a:cubicBezTo>
                  <a:cubicBezTo>
                    <a:pt x="27718" y="5854"/>
                    <a:pt x="27764" y="5831"/>
                    <a:pt x="27787" y="5808"/>
                  </a:cubicBezTo>
                  <a:cubicBezTo>
                    <a:pt x="27764" y="5808"/>
                    <a:pt x="27741" y="5784"/>
                    <a:pt x="27718" y="5761"/>
                  </a:cubicBezTo>
                  <a:cubicBezTo>
                    <a:pt x="27718" y="5715"/>
                    <a:pt x="27718" y="5669"/>
                    <a:pt x="27672" y="5622"/>
                  </a:cubicBezTo>
                  <a:cubicBezTo>
                    <a:pt x="27625" y="5622"/>
                    <a:pt x="27602" y="5645"/>
                    <a:pt x="27579" y="5645"/>
                  </a:cubicBezTo>
                  <a:cubicBezTo>
                    <a:pt x="27556" y="5576"/>
                    <a:pt x="27533" y="5529"/>
                    <a:pt x="27533" y="5460"/>
                  </a:cubicBezTo>
                  <a:lnTo>
                    <a:pt x="27440" y="5460"/>
                  </a:lnTo>
                  <a:cubicBezTo>
                    <a:pt x="27370" y="5390"/>
                    <a:pt x="27417" y="5298"/>
                    <a:pt x="27347" y="5228"/>
                  </a:cubicBezTo>
                  <a:cubicBezTo>
                    <a:pt x="27324" y="5251"/>
                    <a:pt x="27324" y="5251"/>
                    <a:pt x="27301" y="5251"/>
                  </a:cubicBezTo>
                  <a:cubicBezTo>
                    <a:pt x="27301" y="5251"/>
                    <a:pt x="27278" y="5275"/>
                    <a:pt x="27254" y="5321"/>
                  </a:cubicBezTo>
                  <a:cubicBezTo>
                    <a:pt x="27231" y="5251"/>
                    <a:pt x="27208" y="5205"/>
                    <a:pt x="27185" y="5182"/>
                  </a:cubicBezTo>
                  <a:cubicBezTo>
                    <a:pt x="27185" y="5159"/>
                    <a:pt x="27185" y="5159"/>
                    <a:pt x="27162" y="5159"/>
                  </a:cubicBezTo>
                  <a:cubicBezTo>
                    <a:pt x="27139" y="5182"/>
                    <a:pt x="27115" y="5205"/>
                    <a:pt x="27092" y="5251"/>
                  </a:cubicBezTo>
                  <a:cubicBezTo>
                    <a:pt x="27092" y="5205"/>
                    <a:pt x="27092" y="5159"/>
                    <a:pt x="27092" y="5135"/>
                  </a:cubicBezTo>
                  <a:cubicBezTo>
                    <a:pt x="27115" y="5112"/>
                    <a:pt x="27139" y="5112"/>
                    <a:pt x="27185" y="5089"/>
                  </a:cubicBezTo>
                  <a:cubicBezTo>
                    <a:pt x="27208" y="5043"/>
                    <a:pt x="27208" y="4996"/>
                    <a:pt x="27231" y="4950"/>
                  </a:cubicBezTo>
                  <a:cubicBezTo>
                    <a:pt x="27231" y="4881"/>
                    <a:pt x="27162" y="4834"/>
                    <a:pt x="27185" y="4765"/>
                  </a:cubicBezTo>
                  <a:cubicBezTo>
                    <a:pt x="27185" y="4742"/>
                    <a:pt x="27208" y="4742"/>
                    <a:pt x="27231" y="4718"/>
                  </a:cubicBezTo>
                  <a:cubicBezTo>
                    <a:pt x="27208" y="4672"/>
                    <a:pt x="27208" y="4626"/>
                    <a:pt x="27185" y="4579"/>
                  </a:cubicBezTo>
                  <a:cubicBezTo>
                    <a:pt x="27115" y="4487"/>
                    <a:pt x="27023" y="4533"/>
                    <a:pt x="26953" y="4510"/>
                  </a:cubicBezTo>
                  <a:cubicBezTo>
                    <a:pt x="26924" y="4500"/>
                    <a:pt x="26896" y="4495"/>
                    <a:pt x="26868" y="4495"/>
                  </a:cubicBezTo>
                  <a:cubicBezTo>
                    <a:pt x="26830" y="4495"/>
                    <a:pt x="26795" y="4506"/>
                    <a:pt x="26768" y="4533"/>
                  </a:cubicBezTo>
                  <a:cubicBezTo>
                    <a:pt x="26629" y="4556"/>
                    <a:pt x="26490" y="4579"/>
                    <a:pt x="26351" y="4626"/>
                  </a:cubicBezTo>
                  <a:cubicBezTo>
                    <a:pt x="26327" y="4579"/>
                    <a:pt x="26304" y="4510"/>
                    <a:pt x="26281" y="4463"/>
                  </a:cubicBezTo>
                  <a:cubicBezTo>
                    <a:pt x="26281" y="4440"/>
                    <a:pt x="26281" y="4417"/>
                    <a:pt x="26281" y="4394"/>
                  </a:cubicBezTo>
                  <a:lnTo>
                    <a:pt x="26212" y="4394"/>
                  </a:lnTo>
                  <a:cubicBezTo>
                    <a:pt x="26188" y="4348"/>
                    <a:pt x="26142" y="4301"/>
                    <a:pt x="26119" y="4255"/>
                  </a:cubicBezTo>
                  <a:cubicBezTo>
                    <a:pt x="26119" y="4232"/>
                    <a:pt x="26119" y="4185"/>
                    <a:pt x="26119" y="4162"/>
                  </a:cubicBezTo>
                  <a:cubicBezTo>
                    <a:pt x="26003" y="4069"/>
                    <a:pt x="25957" y="3954"/>
                    <a:pt x="25910" y="3838"/>
                  </a:cubicBezTo>
                  <a:cubicBezTo>
                    <a:pt x="25887" y="3838"/>
                    <a:pt x="25864" y="3815"/>
                    <a:pt x="25841" y="3815"/>
                  </a:cubicBezTo>
                  <a:cubicBezTo>
                    <a:pt x="25841" y="3791"/>
                    <a:pt x="25841" y="3768"/>
                    <a:pt x="25841" y="3745"/>
                  </a:cubicBezTo>
                  <a:cubicBezTo>
                    <a:pt x="25802" y="3722"/>
                    <a:pt x="25763" y="3714"/>
                    <a:pt x="25726" y="3714"/>
                  </a:cubicBezTo>
                  <a:cubicBezTo>
                    <a:pt x="25650" y="3714"/>
                    <a:pt x="25578" y="3745"/>
                    <a:pt x="25516" y="3745"/>
                  </a:cubicBezTo>
                  <a:cubicBezTo>
                    <a:pt x="25516" y="3791"/>
                    <a:pt x="25493" y="3815"/>
                    <a:pt x="25493" y="3838"/>
                  </a:cubicBezTo>
                  <a:cubicBezTo>
                    <a:pt x="25424" y="3838"/>
                    <a:pt x="25377" y="3861"/>
                    <a:pt x="25308" y="3861"/>
                  </a:cubicBezTo>
                  <a:cubicBezTo>
                    <a:pt x="25285" y="3838"/>
                    <a:pt x="25285" y="3815"/>
                    <a:pt x="25261" y="3791"/>
                  </a:cubicBezTo>
                  <a:cubicBezTo>
                    <a:pt x="25192" y="3861"/>
                    <a:pt x="25145" y="3907"/>
                    <a:pt x="25053" y="3930"/>
                  </a:cubicBezTo>
                  <a:lnTo>
                    <a:pt x="25030" y="3907"/>
                  </a:lnTo>
                  <a:cubicBezTo>
                    <a:pt x="25030" y="3861"/>
                    <a:pt x="25076" y="3815"/>
                    <a:pt x="25030" y="3768"/>
                  </a:cubicBezTo>
                  <a:cubicBezTo>
                    <a:pt x="25030" y="3768"/>
                    <a:pt x="25053" y="3745"/>
                    <a:pt x="25053" y="3722"/>
                  </a:cubicBezTo>
                  <a:lnTo>
                    <a:pt x="25145" y="3768"/>
                  </a:lnTo>
                  <a:cubicBezTo>
                    <a:pt x="25169" y="3768"/>
                    <a:pt x="25169" y="3745"/>
                    <a:pt x="25192" y="3722"/>
                  </a:cubicBezTo>
                  <a:cubicBezTo>
                    <a:pt x="25157" y="3699"/>
                    <a:pt x="25122" y="3699"/>
                    <a:pt x="25088" y="3699"/>
                  </a:cubicBezTo>
                  <a:cubicBezTo>
                    <a:pt x="25053" y="3699"/>
                    <a:pt x="25018" y="3699"/>
                    <a:pt x="24983" y="3675"/>
                  </a:cubicBezTo>
                  <a:cubicBezTo>
                    <a:pt x="24983" y="3652"/>
                    <a:pt x="24983" y="3606"/>
                    <a:pt x="24960" y="3583"/>
                  </a:cubicBezTo>
                  <a:cubicBezTo>
                    <a:pt x="24983" y="3536"/>
                    <a:pt x="25006" y="3513"/>
                    <a:pt x="25030" y="3490"/>
                  </a:cubicBezTo>
                  <a:cubicBezTo>
                    <a:pt x="25006" y="3444"/>
                    <a:pt x="25006" y="3374"/>
                    <a:pt x="24983" y="3328"/>
                  </a:cubicBezTo>
                  <a:cubicBezTo>
                    <a:pt x="24914" y="3305"/>
                    <a:pt x="24891" y="3235"/>
                    <a:pt x="24891" y="3142"/>
                  </a:cubicBezTo>
                  <a:lnTo>
                    <a:pt x="24891" y="3142"/>
                  </a:lnTo>
                  <a:cubicBezTo>
                    <a:pt x="24937" y="3189"/>
                    <a:pt x="24983" y="3212"/>
                    <a:pt x="25006" y="3258"/>
                  </a:cubicBezTo>
                  <a:cubicBezTo>
                    <a:pt x="25053" y="3212"/>
                    <a:pt x="25030" y="3189"/>
                    <a:pt x="25006" y="3166"/>
                  </a:cubicBezTo>
                  <a:cubicBezTo>
                    <a:pt x="24914" y="3096"/>
                    <a:pt x="24867" y="3027"/>
                    <a:pt x="24844" y="2934"/>
                  </a:cubicBezTo>
                  <a:cubicBezTo>
                    <a:pt x="24821" y="2864"/>
                    <a:pt x="24775" y="2795"/>
                    <a:pt x="24705" y="2772"/>
                  </a:cubicBezTo>
                  <a:cubicBezTo>
                    <a:pt x="24682" y="2772"/>
                    <a:pt x="24659" y="2748"/>
                    <a:pt x="24636" y="2725"/>
                  </a:cubicBezTo>
                  <a:cubicBezTo>
                    <a:pt x="24589" y="2679"/>
                    <a:pt x="24543" y="2656"/>
                    <a:pt x="24473" y="2656"/>
                  </a:cubicBezTo>
                  <a:cubicBezTo>
                    <a:pt x="24450" y="2679"/>
                    <a:pt x="24450" y="2702"/>
                    <a:pt x="24427" y="2725"/>
                  </a:cubicBezTo>
                  <a:cubicBezTo>
                    <a:pt x="24404" y="2748"/>
                    <a:pt x="24404" y="2748"/>
                    <a:pt x="24381" y="2772"/>
                  </a:cubicBezTo>
                  <a:cubicBezTo>
                    <a:pt x="24381" y="2795"/>
                    <a:pt x="24381" y="2818"/>
                    <a:pt x="24381" y="2864"/>
                  </a:cubicBezTo>
                  <a:cubicBezTo>
                    <a:pt x="24334" y="2864"/>
                    <a:pt x="24288" y="2888"/>
                    <a:pt x="24242" y="2888"/>
                  </a:cubicBezTo>
                  <a:cubicBezTo>
                    <a:pt x="24218" y="2957"/>
                    <a:pt x="24172" y="3027"/>
                    <a:pt x="24149" y="3096"/>
                  </a:cubicBezTo>
                  <a:cubicBezTo>
                    <a:pt x="24079" y="3119"/>
                    <a:pt x="24033" y="3142"/>
                    <a:pt x="23987" y="3166"/>
                  </a:cubicBezTo>
                  <a:cubicBezTo>
                    <a:pt x="23987" y="3173"/>
                    <a:pt x="23984" y="3176"/>
                    <a:pt x="23981" y="3176"/>
                  </a:cubicBezTo>
                  <a:cubicBezTo>
                    <a:pt x="23974" y="3176"/>
                    <a:pt x="23964" y="3166"/>
                    <a:pt x="23964" y="3166"/>
                  </a:cubicBezTo>
                  <a:cubicBezTo>
                    <a:pt x="23917" y="3142"/>
                    <a:pt x="23987" y="3096"/>
                    <a:pt x="23940" y="3050"/>
                  </a:cubicBezTo>
                  <a:cubicBezTo>
                    <a:pt x="23917" y="3050"/>
                    <a:pt x="23871" y="3050"/>
                    <a:pt x="23848" y="3073"/>
                  </a:cubicBezTo>
                  <a:cubicBezTo>
                    <a:pt x="23821" y="3100"/>
                    <a:pt x="23777" y="3111"/>
                    <a:pt x="23732" y="3111"/>
                  </a:cubicBezTo>
                  <a:cubicBezTo>
                    <a:pt x="23701" y="3111"/>
                    <a:pt x="23668" y="3106"/>
                    <a:pt x="23639" y="3096"/>
                  </a:cubicBezTo>
                  <a:cubicBezTo>
                    <a:pt x="23593" y="3142"/>
                    <a:pt x="23570" y="3166"/>
                    <a:pt x="23523" y="3189"/>
                  </a:cubicBezTo>
                  <a:cubicBezTo>
                    <a:pt x="23500" y="3166"/>
                    <a:pt x="23477" y="3142"/>
                    <a:pt x="23477" y="3119"/>
                  </a:cubicBezTo>
                  <a:cubicBezTo>
                    <a:pt x="23458" y="3110"/>
                    <a:pt x="23443" y="3106"/>
                    <a:pt x="23429" y="3106"/>
                  </a:cubicBezTo>
                  <a:cubicBezTo>
                    <a:pt x="23375" y="3106"/>
                    <a:pt x="23356" y="3166"/>
                    <a:pt x="23338" y="3166"/>
                  </a:cubicBezTo>
                  <a:lnTo>
                    <a:pt x="23245" y="3166"/>
                  </a:lnTo>
                  <a:cubicBezTo>
                    <a:pt x="23268" y="3212"/>
                    <a:pt x="23268" y="3258"/>
                    <a:pt x="23268" y="3305"/>
                  </a:cubicBezTo>
                  <a:cubicBezTo>
                    <a:pt x="23215" y="3305"/>
                    <a:pt x="23189" y="3236"/>
                    <a:pt x="23148" y="3236"/>
                  </a:cubicBezTo>
                  <a:cubicBezTo>
                    <a:pt x="23136" y="3236"/>
                    <a:pt x="23122" y="3242"/>
                    <a:pt x="23106" y="3258"/>
                  </a:cubicBezTo>
                  <a:cubicBezTo>
                    <a:pt x="23152" y="3281"/>
                    <a:pt x="23176" y="3281"/>
                    <a:pt x="23199" y="3305"/>
                  </a:cubicBezTo>
                  <a:cubicBezTo>
                    <a:pt x="23199" y="3328"/>
                    <a:pt x="23199" y="3351"/>
                    <a:pt x="23199" y="3351"/>
                  </a:cubicBezTo>
                  <a:cubicBezTo>
                    <a:pt x="23268" y="3397"/>
                    <a:pt x="23315" y="3421"/>
                    <a:pt x="23338" y="3444"/>
                  </a:cubicBezTo>
                  <a:cubicBezTo>
                    <a:pt x="23384" y="3444"/>
                    <a:pt x="23407" y="3444"/>
                    <a:pt x="23477" y="3421"/>
                  </a:cubicBezTo>
                  <a:lnTo>
                    <a:pt x="23477" y="3421"/>
                  </a:lnTo>
                  <a:cubicBezTo>
                    <a:pt x="23454" y="3467"/>
                    <a:pt x="23431" y="3490"/>
                    <a:pt x="23407" y="3490"/>
                  </a:cubicBezTo>
                  <a:cubicBezTo>
                    <a:pt x="23407" y="3513"/>
                    <a:pt x="23407" y="3560"/>
                    <a:pt x="23384" y="3583"/>
                  </a:cubicBezTo>
                  <a:cubicBezTo>
                    <a:pt x="23384" y="3583"/>
                    <a:pt x="23361" y="3606"/>
                    <a:pt x="23338" y="3606"/>
                  </a:cubicBezTo>
                  <a:cubicBezTo>
                    <a:pt x="23268" y="3560"/>
                    <a:pt x="23245" y="3490"/>
                    <a:pt x="23152" y="3444"/>
                  </a:cubicBezTo>
                  <a:cubicBezTo>
                    <a:pt x="23129" y="3560"/>
                    <a:pt x="23083" y="3652"/>
                    <a:pt x="22990" y="3722"/>
                  </a:cubicBezTo>
                  <a:cubicBezTo>
                    <a:pt x="22898" y="3629"/>
                    <a:pt x="22782" y="3560"/>
                    <a:pt x="22712" y="3421"/>
                  </a:cubicBezTo>
                  <a:cubicBezTo>
                    <a:pt x="22689" y="3444"/>
                    <a:pt x="22643" y="3467"/>
                    <a:pt x="22596" y="3490"/>
                  </a:cubicBezTo>
                  <a:cubicBezTo>
                    <a:pt x="22596" y="3490"/>
                    <a:pt x="22573" y="3467"/>
                    <a:pt x="22573" y="3467"/>
                  </a:cubicBezTo>
                  <a:cubicBezTo>
                    <a:pt x="22550" y="3467"/>
                    <a:pt x="22527" y="3490"/>
                    <a:pt x="22504" y="3513"/>
                  </a:cubicBezTo>
                  <a:cubicBezTo>
                    <a:pt x="22527" y="3560"/>
                    <a:pt x="22527" y="3583"/>
                    <a:pt x="22550" y="3629"/>
                  </a:cubicBezTo>
                  <a:cubicBezTo>
                    <a:pt x="22527" y="3652"/>
                    <a:pt x="22504" y="3699"/>
                    <a:pt x="22480" y="3722"/>
                  </a:cubicBezTo>
                  <a:cubicBezTo>
                    <a:pt x="22504" y="3768"/>
                    <a:pt x="22504" y="3791"/>
                    <a:pt x="22504" y="3791"/>
                  </a:cubicBezTo>
                  <a:cubicBezTo>
                    <a:pt x="22457" y="3884"/>
                    <a:pt x="22434" y="3930"/>
                    <a:pt x="22388" y="4000"/>
                  </a:cubicBezTo>
                  <a:cubicBezTo>
                    <a:pt x="22388" y="4000"/>
                    <a:pt x="22388" y="4023"/>
                    <a:pt x="22411" y="4023"/>
                  </a:cubicBezTo>
                  <a:cubicBezTo>
                    <a:pt x="22434" y="4023"/>
                    <a:pt x="22457" y="4000"/>
                    <a:pt x="22480" y="4000"/>
                  </a:cubicBezTo>
                  <a:cubicBezTo>
                    <a:pt x="22504" y="4023"/>
                    <a:pt x="22504" y="4023"/>
                    <a:pt x="22504" y="4046"/>
                  </a:cubicBezTo>
                  <a:cubicBezTo>
                    <a:pt x="22457" y="4116"/>
                    <a:pt x="22411" y="4185"/>
                    <a:pt x="22341" y="4232"/>
                  </a:cubicBezTo>
                  <a:cubicBezTo>
                    <a:pt x="22341" y="4278"/>
                    <a:pt x="22341" y="4301"/>
                    <a:pt x="22341" y="4324"/>
                  </a:cubicBezTo>
                  <a:cubicBezTo>
                    <a:pt x="22272" y="4394"/>
                    <a:pt x="22202" y="4463"/>
                    <a:pt x="22179" y="4556"/>
                  </a:cubicBezTo>
                  <a:cubicBezTo>
                    <a:pt x="22156" y="4556"/>
                    <a:pt x="22133" y="4556"/>
                    <a:pt x="22110" y="4579"/>
                  </a:cubicBezTo>
                  <a:cubicBezTo>
                    <a:pt x="22063" y="4602"/>
                    <a:pt x="22040" y="4626"/>
                    <a:pt x="21970" y="4626"/>
                  </a:cubicBezTo>
                  <a:cubicBezTo>
                    <a:pt x="21970" y="4619"/>
                    <a:pt x="21969" y="4616"/>
                    <a:pt x="21965" y="4616"/>
                  </a:cubicBezTo>
                  <a:cubicBezTo>
                    <a:pt x="21957" y="4616"/>
                    <a:pt x="21941" y="4632"/>
                    <a:pt x="21924" y="4649"/>
                  </a:cubicBezTo>
                  <a:cubicBezTo>
                    <a:pt x="21878" y="4649"/>
                    <a:pt x="21831" y="4672"/>
                    <a:pt x="21785" y="4695"/>
                  </a:cubicBezTo>
                  <a:cubicBezTo>
                    <a:pt x="21785" y="4695"/>
                    <a:pt x="21785" y="4695"/>
                    <a:pt x="21762" y="4718"/>
                  </a:cubicBezTo>
                  <a:cubicBezTo>
                    <a:pt x="21785" y="4742"/>
                    <a:pt x="21785" y="4765"/>
                    <a:pt x="21785" y="4765"/>
                  </a:cubicBezTo>
                  <a:cubicBezTo>
                    <a:pt x="21762" y="4811"/>
                    <a:pt x="21739" y="4857"/>
                    <a:pt x="21692" y="4904"/>
                  </a:cubicBezTo>
                  <a:cubicBezTo>
                    <a:pt x="21669" y="4904"/>
                    <a:pt x="21646" y="4927"/>
                    <a:pt x="21600" y="4950"/>
                  </a:cubicBezTo>
                  <a:cubicBezTo>
                    <a:pt x="21623" y="4973"/>
                    <a:pt x="21623" y="4973"/>
                    <a:pt x="21623" y="4996"/>
                  </a:cubicBezTo>
                  <a:cubicBezTo>
                    <a:pt x="21600" y="5020"/>
                    <a:pt x="21577" y="5020"/>
                    <a:pt x="21577" y="5043"/>
                  </a:cubicBezTo>
                  <a:lnTo>
                    <a:pt x="21530" y="5043"/>
                  </a:lnTo>
                  <a:cubicBezTo>
                    <a:pt x="21507" y="5020"/>
                    <a:pt x="21461" y="4973"/>
                    <a:pt x="21437" y="4927"/>
                  </a:cubicBezTo>
                  <a:cubicBezTo>
                    <a:pt x="21414" y="4904"/>
                    <a:pt x="21391" y="4857"/>
                    <a:pt x="21368" y="4834"/>
                  </a:cubicBezTo>
                  <a:cubicBezTo>
                    <a:pt x="21345" y="4788"/>
                    <a:pt x="21322" y="4742"/>
                    <a:pt x="21298" y="4695"/>
                  </a:cubicBezTo>
                  <a:cubicBezTo>
                    <a:pt x="21252" y="4695"/>
                    <a:pt x="21183" y="4718"/>
                    <a:pt x="21136" y="4718"/>
                  </a:cubicBezTo>
                  <a:cubicBezTo>
                    <a:pt x="21113" y="4718"/>
                    <a:pt x="21113" y="4718"/>
                    <a:pt x="21113" y="4695"/>
                  </a:cubicBezTo>
                  <a:cubicBezTo>
                    <a:pt x="21090" y="4649"/>
                    <a:pt x="21090" y="4579"/>
                    <a:pt x="21067" y="4533"/>
                  </a:cubicBezTo>
                  <a:cubicBezTo>
                    <a:pt x="21067" y="4510"/>
                    <a:pt x="21090" y="4487"/>
                    <a:pt x="21090" y="4440"/>
                  </a:cubicBezTo>
                  <a:lnTo>
                    <a:pt x="21020" y="4440"/>
                  </a:lnTo>
                  <a:cubicBezTo>
                    <a:pt x="21020" y="4394"/>
                    <a:pt x="21020" y="4348"/>
                    <a:pt x="21020" y="4301"/>
                  </a:cubicBezTo>
                  <a:lnTo>
                    <a:pt x="20951" y="4301"/>
                  </a:lnTo>
                  <a:cubicBezTo>
                    <a:pt x="20881" y="4139"/>
                    <a:pt x="20881" y="4139"/>
                    <a:pt x="20881" y="4000"/>
                  </a:cubicBezTo>
                  <a:cubicBezTo>
                    <a:pt x="20765" y="3884"/>
                    <a:pt x="20719" y="3722"/>
                    <a:pt x="20696" y="3560"/>
                  </a:cubicBezTo>
                  <a:cubicBezTo>
                    <a:pt x="20650" y="3560"/>
                    <a:pt x="20603" y="3536"/>
                    <a:pt x="20580" y="3536"/>
                  </a:cubicBezTo>
                  <a:cubicBezTo>
                    <a:pt x="20580" y="3490"/>
                    <a:pt x="20673" y="3467"/>
                    <a:pt x="20626" y="3421"/>
                  </a:cubicBezTo>
                  <a:lnTo>
                    <a:pt x="20557" y="3421"/>
                  </a:lnTo>
                  <a:cubicBezTo>
                    <a:pt x="20510" y="3397"/>
                    <a:pt x="20487" y="3351"/>
                    <a:pt x="20464" y="3351"/>
                  </a:cubicBezTo>
                  <a:cubicBezTo>
                    <a:pt x="20464" y="3397"/>
                    <a:pt x="20464" y="3421"/>
                    <a:pt x="20487" y="3467"/>
                  </a:cubicBezTo>
                  <a:cubicBezTo>
                    <a:pt x="20441" y="3490"/>
                    <a:pt x="20418" y="3513"/>
                    <a:pt x="20371" y="3536"/>
                  </a:cubicBezTo>
                  <a:cubicBezTo>
                    <a:pt x="20348" y="3536"/>
                    <a:pt x="20348" y="3513"/>
                    <a:pt x="20302" y="3513"/>
                  </a:cubicBezTo>
                  <a:cubicBezTo>
                    <a:pt x="20348" y="3467"/>
                    <a:pt x="20371" y="3444"/>
                    <a:pt x="20418" y="3421"/>
                  </a:cubicBezTo>
                  <a:cubicBezTo>
                    <a:pt x="20395" y="3397"/>
                    <a:pt x="20395" y="3374"/>
                    <a:pt x="20395" y="3374"/>
                  </a:cubicBezTo>
                  <a:cubicBezTo>
                    <a:pt x="20348" y="3374"/>
                    <a:pt x="20325" y="3397"/>
                    <a:pt x="20302" y="3397"/>
                  </a:cubicBezTo>
                  <a:cubicBezTo>
                    <a:pt x="20279" y="3374"/>
                    <a:pt x="20232" y="3374"/>
                    <a:pt x="20186" y="3351"/>
                  </a:cubicBezTo>
                  <a:lnTo>
                    <a:pt x="20186" y="3351"/>
                  </a:lnTo>
                  <a:cubicBezTo>
                    <a:pt x="20186" y="3397"/>
                    <a:pt x="20232" y="3467"/>
                    <a:pt x="20186" y="3513"/>
                  </a:cubicBezTo>
                  <a:cubicBezTo>
                    <a:pt x="20093" y="3513"/>
                    <a:pt x="19977" y="3490"/>
                    <a:pt x="19885" y="3444"/>
                  </a:cubicBezTo>
                  <a:cubicBezTo>
                    <a:pt x="19825" y="3464"/>
                    <a:pt x="19765" y="3518"/>
                    <a:pt x="19691" y="3518"/>
                  </a:cubicBezTo>
                  <a:cubicBezTo>
                    <a:pt x="19678" y="3518"/>
                    <a:pt x="19666" y="3516"/>
                    <a:pt x="19653" y="3513"/>
                  </a:cubicBezTo>
                  <a:cubicBezTo>
                    <a:pt x="19630" y="3513"/>
                    <a:pt x="19630" y="3490"/>
                    <a:pt x="19607" y="3467"/>
                  </a:cubicBezTo>
                  <a:cubicBezTo>
                    <a:pt x="19653" y="3444"/>
                    <a:pt x="19676" y="3397"/>
                    <a:pt x="19746" y="3397"/>
                  </a:cubicBezTo>
                  <a:cubicBezTo>
                    <a:pt x="19792" y="3374"/>
                    <a:pt x="19815" y="3351"/>
                    <a:pt x="19815" y="3305"/>
                  </a:cubicBezTo>
                  <a:cubicBezTo>
                    <a:pt x="19746" y="3258"/>
                    <a:pt x="19699" y="3235"/>
                    <a:pt x="19630" y="3212"/>
                  </a:cubicBezTo>
                  <a:cubicBezTo>
                    <a:pt x="19630" y="3166"/>
                    <a:pt x="19607" y="3119"/>
                    <a:pt x="19583" y="3073"/>
                  </a:cubicBezTo>
                  <a:cubicBezTo>
                    <a:pt x="19630" y="3050"/>
                    <a:pt x="19653" y="3027"/>
                    <a:pt x="19699" y="3003"/>
                  </a:cubicBezTo>
                  <a:cubicBezTo>
                    <a:pt x="19676" y="2934"/>
                    <a:pt x="19676" y="2841"/>
                    <a:pt x="19653" y="2772"/>
                  </a:cubicBezTo>
                  <a:lnTo>
                    <a:pt x="19583" y="2772"/>
                  </a:lnTo>
                  <a:cubicBezTo>
                    <a:pt x="19560" y="2725"/>
                    <a:pt x="19583" y="2725"/>
                    <a:pt x="19607" y="2702"/>
                  </a:cubicBezTo>
                  <a:cubicBezTo>
                    <a:pt x="19583" y="2679"/>
                    <a:pt x="19560" y="2633"/>
                    <a:pt x="19560" y="2609"/>
                  </a:cubicBezTo>
                  <a:cubicBezTo>
                    <a:pt x="19560" y="2586"/>
                    <a:pt x="19583" y="2586"/>
                    <a:pt x="19607" y="2540"/>
                  </a:cubicBezTo>
                  <a:cubicBezTo>
                    <a:pt x="19630" y="2633"/>
                    <a:pt x="19653" y="2702"/>
                    <a:pt x="19676" y="2748"/>
                  </a:cubicBezTo>
                  <a:lnTo>
                    <a:pt x="19723" y="2725"/>
                  </a:lnTo>
                  <a:cubicBezTo>
                    <a:pt x="19746" y="2679"/>
                    <a:pt x="19723" y="2633"/>
                    <a:pt x="19676" y="2586"/>
                  </a:cubicBezTo>
                  <a:cubicBezTo>
                    <a:pt x="19630" y="2494"/>
                    <a:pt x="19583" y="2401"/>
                    <a:pt x="19537" y="2308"/>
                  </a:cubicBezTo>
                  <a:cubicBezTo>
                    <a:pt x="19537" y="2285"/>
                    <a:pt x="19537" y="2262"/>
                    <a:pt x="19537" y="2215"/>
                  </a:cubicBezTo>
                  <a:cubicBezTo>
                    <a:pt x="19468" y="2146"/>
                    <a:pt x="19398" y="2076"/>
                    <a:pt x="19305" y="1984"/>
                  </a:cubicBezTo>
                  <a:cubicBezTo>
                    <a:pt x="19265" y="1964"/>
                    <a:pt x="19208" y="1909"/>
                    <a:pt x="19134" y="1909"/>
                  </a:cubicBezTo>
                  <a:cubicBezTo>
                    <a:pt x="19122" y="1909"/>
                    <a:pt x="19110" y="1911"/>
                    <a:pt x="19097" y="1914"/>
                  </a:cubicBezTo>
                  <a:cubicBezTo>
                    <a:pt x="19097" y="1937"/>
                    <a:pt x="19097" y="1937"/>
                    <a:pt x="19120" y="1960"/>
                  </a:cubicBezTo>
                  <a:cubicBezTo>
                    <a:pt x="19074" y="1984"/>
                    <a:pt x="19050" y="1984"/>
                    <a:pt x="19027" y="1984"/>
                  </a:cubicBezTo>
                  <a:cubicBezTo>
                    <a:pt x="19027" y="2030"/>
                    <a:pt x="19027" y="2076"/>
                    <a:pt x="19027" y="2123"/>
                  </a:cubicBezTo>
                  <a:cubicBezTo>
                    <a:pt x="19008" y="2136"/>
                    <a:pt x="18989" y="2139"/>
                    <a:pt x="18969" y="2139"/>
                  </a:cubicBezTo>
                  <a:cubicBezTo>
                    <a:pt x="18937" y="2139"/>
                    <a:pt x="18904" y="2129"/>
                    <a:pt x="18868" y="2129"/>
                  </a:cubicBezTo>
                  <a:cubicBezTo>
                    <a:pt x="18845" y="2129"/>
                    <a:pt x="18821" y="2133"/>
                    <a:pt x="18795" y="2146"/>
                  </a:cubicBezTo>
                  <a:cubicBezTo>
                    <a:pt x="18795" y="2169"/>
                    <a:pt x="18795" y="2215"/>
                    <a:pt x="18795" y="2262"/>
                  </a:cubicBezTo>
                  <a:cubicBezTo>
                    <a:pt x="18772" y="2262"/>
                    <a:pt x="18749" y="2285"/>
                    <a:pt x="18726" y="2308"/>
                  </a:cubicBezTo>
                  <a:cubicBezTo>
                    <a:pt x="18703" y="2331"/>
                    <a:pt x="18656" y="2354"/>
                    <a:pt x="18633" y="2378"/>
                  </a:cubicBezTo>
                  <a:cubicBezTo>
                    <a:pt x="18587" y="2378"/>
                    <a:pt x="18564" y="2401"/>
                    <a:pt x="18541" y="2424"/>
                  </a:cubicBezTo>
                  <a:cubicBezTo>
                    <a:pt x="18508" y="2440"/>
                    <a:pt x="18475" y="2457"/>
                    <a:pt x="18442" y="2457"/>
                  </a:cubicBezTo>
                  <a:cubicBezTo>
                    <a:pt x="18429" y="2457"/>
                    <a:pt x="18415" y="2454"/>
                    <a:pt x="18402" y="2447"/>
                  </a:cubicBezTo>
                  <a:lnTo>
                    <a:pt x="18378" y="2447"/>
                  </a:lnTo>
                  <a:cubicBezTo>
                    <a:pt x="18378" y="2494"/>
                    <a:pt x="18402" y="2540"/>
                    <a:pt x="18402" y="2563"/>
                  </a:cubicBezTo>
                  <a:cubicBezTo>
                    <a:pt x="18378" y="2586"/>
                    <a:pt x="18332" y="2609"/>
                    <a:pt x="18286" y="2656"/>
                  </a:cubicBezTo>
                  <a:cubicBezTo>
                    <a:pt x="18286" y="2609"/>
                    <a:pt x="18262" y="2586"/>
                    <a:pt x="18262" y="2563"/>
                  </a:cubicBezTo>
                  <a:cubicBezTo>
                    <a:pt x="18262" y="2540"/>
                    <a:pt x="18286" y="2517"/>
                    <a:pt x="18286" y="2494"/>
                  </a:cubicBezTo>
                  <a:cubicBezTo>
                    <a:pt x="18216" y="2470"/>
                    <a:pt x="18262" y="2378"/>
                    <a:pt x="18216" y="2331"/>
                  </a:cubicBezTo>
                  <a:cubicBezTo>
                    <a:pt x="18216" y="2308"/>
                    <a:pt x="18216" y="2285"/>
                    <a:pt x="18239" y="2239"/>
                  </a:cubicBezTo>
                  <a:lnTo>
                    <a:pt x="18239" y="2239"/>
                  </a:lnTo>
                  <a:cubicBezTo>
                    <a:pt x="18193" y="2262"/>
                    <a:pt x="18193" y="2285"/>
                    <a:pt x="18170" y="2308"/>
                  </a:cubicBezTo>
                  <a:cubicBezTo>
                    <a:pt x="18147" y="2285"/>
                    <a:pt x="18123" y="2285"/>
                    <a:pt x="18100" y="2285"/>
                  </a:cubicBezTo>
                  <a:cubicBezTo>
                    <a:pt x="18054" y="2354"/>
                    <a:pt x="17984" y="2354"/>
                    <a:pt x="17915" y="2378"/>
                  </a:cubicBezTo>
                  <a:cubicBezTo>
                    <a:pt x="17892" y="2354"/>
                    <a:pt x="17892" y="2331"/>
                    <a:pt x="17892" y="2285"/>
                  </a:cubicBezTo>
                  <a:cubicBezTo>
                    <a:pt x="17871" y="2271"/>
                    <a:pt x="17851" y="2266"/>
                    <a:pt x="17831" y="2266"/>
                  </a:cubicBezTo>
                  <a:cubicBezTo>
                    <a:pt x="17781" y="2266"/>
                    <a:pt x="17732" y="2299"/>
                    <a:pt x="17683" y="2331"/>
                  </a:cubicBezTo>
                  <a:cubicBezTo>
                    <a:pt x="17660" y="2308"/>
                    <a:pt x="17637" y="2308"/>
                    <a:pt x="17567" y="2285"/>
                  </a:cubicBezTo>
                  <a:lnTo>
                    <a:pt x="17567" y="2285"/>
                  </a:lnTo>
                  <a:cubicBezTo>
                    <a:pt x="17614" y="2354"/>
                    <a:pt x="17637" y="2424"/>
                    <a:pt x="17660" y="2494"/>
                  </a:cubicBezTo>
                  <a:cubicBezTo>
                    <a:pt x="17683" y="2470"/>
                    <a:pt x="17706" y="2447"/>
                    <a:pt x="17729" y="2424"/>
                  </a:cubicBezTo>
                  <a:lnTo>
                    <a:pt x="17868" y="2424"/>
                  </a:lnTo>
                  <a:lnTo>
                    <a:pt x="17822" y="2517"/>
                  </a:lnTo>
                  <a:cubicBezTo>
                    <a:pt x="17799" y="2517"/>
                    <a:pt x="17770" y="2522"/>
                    <a:pt x="17741" y="2522"/>
                  </a:cubicBezTo>
                  <a:cubicBezTo>
                    <a:pt x="17712" y="2522"/>
                    <a:pt x="17683" y="2517"/>
                    <a:pt x="17660" y="2494"/>
                  </a:cubicBezTo>
                  <a:lnTo>
                    <a:pt x="17521" y="2494"/>
                  </a:lnTo>
                  <a:cubicBezTo>
                    <a:pt x="17498" y="2517"/>
                    <a:pt x="17498" y="2563"/>
                    <a:pt x="17498" y="2586"/>
                  </a:cubicBezTo>
                  <a:cubicBezTo>
                    <a:pt x="17521" y="2586"/>
                    <a:pt x="17544" y="2563"/>
                    <a:pt x="17567" y="2563"/>
                  </a:cubicBezTo>
                  <a:cubicBezTo>
                    <a:pt x="17614" y="2586"/>
                    <a:pt x="17637" y="2609"/>
                    <a:pt x="17683" y="2656"/>
                  </a:cubicBezTo>
                  <a:cubicBezTo>
                    <a:pt x="17699" y="2640"/>
                    <a:pt x="17726" y="2613"/>
                    <a:pt x="17764" y="2613"/>
                  </a:cubicBezTo>
                  <a:cubicBezTo>
                    <a:pt x="17781" y="2613"/>
                    <a:pt x="17801" y="2618"/>
                    <a:pt x="17822" y="2633"/>
                  </a:cubicBezTo>
                  <a:cubicBezTo>
                    <a:pt x="17822" y="2748"/>
                    <a:pt x="17706" y="2795"/>
                    <a:pt x="17637" y="2888"/>
                  </a:cubicBezTo>
                  <a:cubicBezTo>
                    <a:pt x="17637" y="2864"/>
                    <a:pt x="17637" y="2864"/>
                    <a:pt x="17637" y="2841"/>
                  </a:cubicBezTo>
                  <a:cubicBezTo>
                    <a:pt x="17614" y="2841"/>
                    <a:pt x="17614" y="2818"/>
                    <a:pt x="17614" y="2795"/>
                  </a:cubicBezTo>
                  <a:cubicBezTo>
                    <a:pt x="17590" y="2795"/>
                    <a:pt x="17544" y="2795"/>
                    <a:pt x="17521" y="2772"/>
                  </a:cubicBezTo>
                  <a:cubicBezTo>
                    <a:pt x="17544" y="2772"/>
                    <a:pt x="17544" y="2748"/>
                    <a:pt x="17544" y="2725"/>
                  </a:cubicBezTo>
                  <a:cubicBezTo>
                    <a:pt x="17544" y="2702"/>
                    <a:pt x="17521" y="2702"/>
                    <a:pt x="17498" y="2679"/>
                  </a:cubicBezTo>
                  <a:lnTo>
                    <a:pt x="17498" y="2586"/>
                  </a:lnTo>
                  <a:cubicBezTo>
                    <a:pt x="17440" y="2609"/>
                    <a:pt x="17388" y="2621"/>
                    <a:pt x="17347" y="2621"/>
                  </a:cubicBezTo>
                  <a:cubicBezTo>
                    <a:pt x="17306" y="2621"/>
                    <a:pt x="17278" y="2609"/>
                    <a:pt x="17266" y="2586"/>
                  </a:cubicBezTo>
                  <a:cubicBezTo>
                    <a:pt x="17289" y="2563"/>
                    <a:pt x="17335" y="2540"/>
                    <a:pt x="17312" y="2494"/>
                  </a:cubicBezTo>
                  <a:lnTo>
                    <a:pt x="17312" y="2494"/>
                  </a:lnTo>
                  <a:cubicBezTo>
                    <a:pt x="17289" y="2517"/>
                    <a:pt x="17266" y="2517"/>
                    <a:pt x="17243" y="2540"/>
                  </a:cubicBezTo>
                  <a:cubicBezTo>
                    <a:pt x="17220" y="2517"/>
                    <a:pt x="17220" y="2517"/>
                    <a:pt x="17220" y="2494"/>
                  </a:cubicBezTo>
                  <a:cubicBezTo>
                    <a:pt x="17196" y="2517"/>
                    <a:pt x="17173" y="2540"/>
                    <a:pt x="17150" y="2563"/>
                  </a:cubicBezTo>
                  <a:cubicBezTo>
                    <a:pt x="17136" y="2570"/>
                    <a:pt x="17121" y="2573"/>
                    <a:pt x="17105" y="2573"/>
                  </a:cubicBezTo>
                  <a:cubicBezTo>
                    <a:pt x="17065" y="2573"/>
                    <a:pt x="17021" y="2556"/>
                    <a:pt x="16988" y="2540"/>
                  </a:cubicBezTo>
                  <a:cubicBezTo>
                    <a:pt x="16941" y="2517"/>
                    <a:pt x="16895" y="2517"/>
                    <a:pt x="16849" y="2517"/>
                  </a:cubicBezTo>
                  <a:cubicBezTo>
                    <a:pt x="16895" y="2470"/>
                    <a:pt x="17011" y="2354"/>
                    <a:pt x="17104" y="2331"/>
                  </a:cubicBezTo>
                  <a:cubicBezTo>
                    <a:pt x="17150" y="2354"/>
                    <a:pt x="17150" y="2447"/>
                    <a:pt x="17220" y="2470"/>
                  </a:cubicBezTo>
                  <a:cubicBezTo>
                    <a:pt x="17220" y="2470"/>
                    <a:pt x="17243" y="2447"/>
                    <a:pt x="17243" y="2447"/>
                  </a:cubicBezTo>
                  <a:cubicBezTo>
                    <a:pt x="17173" y="2331"/>
                    <a:pt x="17173" y="2331"/>
                    <a:pt x="17150" y="2262"/>
                  </a:cubicBezTo>
                  <a:cubicBezTo>
                    <a:pt x="17140" y="2259"/>
                    <a:pt x="17130" y="2258"/>
                    <a:pt x="17121" y="2258"/>
                  </a:cubicBezTo>
                  <a:cubicBezTo>
                    <a:pt x="17047" y="2258"/>
                    <a:pt x="17003" y="2334"/>
                    <a:pt x="16941" y="2354"/>
                  </a:cubicBezTo>
                  <a:cubicBezTo>
                    <a:pt x="16918" y="2378"/>
                    <a:pt x="16918" y="2401"/>
                    <a:pt x="16918" y="2424"/>
                  </a:cubicBezTo>
                  <a:lnTo>
                    <a:pt x="16872" y="2424"/>
                  </a:lnTo>
                  <a:cubicBezTo>
                    <a:pt x="16814" y="2424"/>
                    <a:pt x="16788" y="2344"/>
                    <a:pt x="16728" y="2344"/>
                  </a:cubicBezTo>
                  <a:cubicBezTo>
                    <a:pt x="16716" y="2344"/>
                    <a:pt x="16702" y="2347"/>
                    <a:pt x="16687" y="2354"/>
                  </a:cubicBezTo>
                  <a:cubicBezTo>
                    <a:pt x="16687" y="2424"/>
                    <a:pt x="16756" y="2447"/>
                    <a:pt x="16802" y="2494"/>
                  </a:cubicBezTo>
                  <a:cubicBezTo>
                    <a:pt x="16710" y="2540"/>
                    <a:pt x="16594" y="2494"/>
                    <a:pt x="16571" y="2586"/>
                  </a:cubicBezTo>
                  <a:cubicBezTo>
                    <a:pt x="16524" y="2609"/>
                    <a:pt x="16478" y="2609"/>
                    <a:pt x="16455" y="2609"/>
                  </a:cubicBezTo>
                  <a:cubicBezTo>
                    <a:pt x="16362" y="2586"/>
                    <a:pt x="16293" y="2563"/>
                    <a:pt x="16200" y="2563"/>
                  </a:cubicBezTo>
                  <a:cubicBezTo>
                    <a:pt x="16130" y="2563"/>
                    <a:pt x="16038" y="2586"/>
                    <a:pt x="15945" y="2586"/>
                  </a:cubicBezTo>
                  <a:cubicBezTo>
                    <a:pt x="15899" y="2447"/>
                    <a:pt x="15829" y="2354"/>
                    <a:pt x="15690" y="2354"/>
                  </a:cubicBezTo>
                  <a:cubicBezTo>
                    <a:pt x="15644" y="2378"/>
                    <a:pt x="15620" y="2401"/>
                    <a:pt x="15597" y="2424"/>
                  </a:cubicBezTo>
                  <a:cubicBezTo>
                    <a:pt x="15528" y="2401"/>
                    <a:pt x="15481" y="2378"/>
                    <a:pt x="15412" y="2354"/>
                  </a:cubicBezTo>
                  <a:cubicBezTo>
                    <a:pt x="15412" y="2308"/>
                    <a:pt x="15389" y="2262"/>
                    <a:pt x="15366" y="2239"/>
                  </a:cubicBezTo>
                  <a:cubicBezTo>
                    <a:pt x="15366" y="2215"/>
                    <a:pt x="15342" y="2215"/>
                    <a:pt x="15319" y="2215"/>
                  </a:cubicBezTo>
                  <a:lnTo>
                    <a:pt x="15319" y="2331"/>
                  </a:lnTo>
                  <a:lnTo>
                    <a:pt x="15250" y="2331"/>
                  </a:lnTo>
                  <a:lnTo>
                    <a:pt x="15203" y="2262"/>
                  </a:lnTo>
                  <a:cubicBezTo>
                    <a:pt x="15134" y="2308"/>
                    <a:pt x="15087" y="2331"/>
                    <a:pt x="15018" y="2378"/>
                  </a:cubicBezTo>
                  <a:cubicBezTo>
                    <a:pt x="15018" y="2401"/>
                    <a:pt x="14995" y="2424"/>
                    <a:pt x="14995" y="2470"/>
                  </a:cubicBezTo>
                  <a:cubicBezTo>
                    <a:pt x="14978" y="2475"/>
                    <a:pt x="14962" y="2477"/>
                    <a:pt x="14948" y="2477"/>
                  </a:cubicBezTo>
                  <a:cubicBezTo>
                    <a:pt x="14884" y="2477"/>
                    <a:pt x="14843" y="2439"/>
                    <a:pt x="14786" y="2401"/>
                  </a:cubicBezTo>
                  <a:cubicBezTo>
                    <a:pt x="14809" y="2354"/>
                    <a:pt x="14833" y="2331"/>
                    <a:pt x="14833" y="2285"/>
                  </a:cubicBezTo>
                  <a:cubicBezTo>
                    <a:pt x="14786" y="2262"/>
                    <a:pt x="14740" y="2239"/>
                    <a:pt x="14717" y="2215"/>
                  </a:cubicBezTo>
                  <a:cubicBezTo>
                    <a:pt x="14693" y="2146"/>
                    <a:pt x="14670" y="2076"/>
                    <a:pt x="14647" y="2030"/>
                  </a:cubicBezTo>
                  <a:cubicBezTo>
                    <a:pt x="14647" y="1960"/>
                    <a:pt x="14693" y="1937"/>
                    <a:pt x="14740" y="1937"/>
                  </a:cubicBezTo>
                  <a:cubicBezTo>
                    <a:pt x="14740" y="1937"/>
                    <a:pt x="14740" y="1914"/>
                    <a:pt x="14763" y="1891"/>
                  </a:cubicBezTo>
                  <a:cubicBezTo>
                    <a:pt x="14717" y="1891"/>
                    <a:pt x="14693" y="1868"/>
                    <a:pt x="14693" y="1868"/>
                  </a:cubicBezTo>
                  <a:cubicBezTo>
                    <a:pt x="14588" y="1868"/>
                    <a:pt x="14540" y="1964"/>
                    <a:pt x="14445" y="1964"/>
                  </a:cubicBezTo>
                  <a:cubicBezTo>
                    <a:pt x="14436" y="1964"/>
                    <a:pt x="14426" y="1963"/>
                    <a:pt x="14415" y="1960"/>
                  </a:cubicBezTo>
                  <a:cubicBezTo>
                    <a:pt x="14415" y="1937"/>
                    <a:pt x="14392" y="1914"/>
                    <a:pt x="14369" y="1891"/>
                  </a:cubicBezTo>
                  <a:cubicBezTo>
                    <a:pt x="14323" y="1891"/>
                    <a:pt x="14253" y="1914"/>
                    <a:pt x="14207" y="1914"/>
                  </a:cubicBezTo>
                  <a:cubicBezTo>
                    <a:pt x="14160" y="1891"/>
                    <a:pt x="14137" y="1845"/>
                    <a:pt x="14114" y="1821"/>
                  </a:cubicBezTo>
                  <a:cubicBezTo>
                    <a:pt x="14097" y="1826"/>
                    <a:pt x="14081" y="1828"/>
                    <a:pt x="14065" y="1828"/>
                  </a:cubicBezTo>
                  <a:cubicBezTo>
                    <a:pt x="13996" y="1828"/>
                    <a:pt x="13939" y="1790"/>
                    <a:pt x="13882" y="1752"/>
                  </a:cubicBezTo>
                  <a:cubicBezTo>
                    <a:pt x="13859" y="1706"/>
                    <a:pt x="13836" y="1682"/>
                    <a:pt x="13836" y="1636"/>
                  </a:cubicBezTo>
                  <a:cubicBezTo>
                    <a:pt x="13836" y="1613"/>
                    <a:pt x="13836" y="1567"/>
                    <a:pt x="13859" y="1543"/>
                  </a:cubicBezTo>
                  <a:cubicBezTo>
                    <a:pt x="13766" y="1474"/>
                    <a:pt x="13674" y="1427"/>
                    <a:pt x="13581" y="1381"/>
                  </a:cubicBezTo>
                  <a:cubicBezTo>
                    <a:pt x="13558" y="1335"/>
                    <a:pt x="13558" y="1288"/>
                    <a:pt x="13558" y="1265"/>
                  </a:cubicBezTo>
                  <a:cubicBezTo>
                    <a:pt x="13442" y="1219"/>
                    <a:pt x="13372" y="1173"/>
                    <a:pt x="13280" y="1126"/>
                  </a:cubicBezTo>
                  <a:cubicBezTo>
                    <a:pt x="13280" y="1080"/>
                    <a:pt x="13280" y="1033"/>
                    <a:pt x="13280" y="987"/>
                  </a:cubicBezTo>
                  <a:cubicBezTo>
                    <a:pt x="13233" y="1010"/>
                    <a:pt x="13210" y="1033"/>
                    <a:pt x="13187" y="1057"/>
                  </a:cubicBezTo>
                  <a:cubicBezTo>
                    <a:pt x="13071" y="1033"/>
                    <a:pt x="12979" y="1033"/>
                    <a:pt x="12909" y="964"/>
                  </a:cubicBezTo>
                  <a:cubicBezTo>
                    <a:pt x="12700" y="941"/>
                    <a:pt x="12538" y="918"/>
                    <a:pt x="12353" y="825"/>
                  </a:cubicBezTo>
                  <a:cubicBezTo>
                    <a:pt x="12330" y="871"/>
                    <a:pt x="12306" y="894"/>
                    <a:pt x="12283" y="941"/>
                  </a:cubicBezTo>
                  <a:cubicBezTo>
                    <a:pt x="12191" y="918"/>
                    <a:pt x="12121" y="918"/>
                    <a:pt x="12052" y="894"/>
                  </a:cubicBezTo>
                  <a:cubicBezTo>
                    <a:pt x="12005" y="871"/>
                    <a:pt x="11982" y="848"/>
                    <a:pt x="11936" y="848"/>
                  </a:cubicBezTo>
                  <a:cubicBezTo>
                    <a:pt x="11929" y="855"/>
                    <a:pt x="11920" y="858"/>
                    <a:pt x="11910" y="858"/>
                  </a:cubicBezTo>
                  <a:cubicBezTo>
                    <a:pt x="11885" y="858"/>
                    <a:pt x="11853" y="841"/>
                    <a:pt x="11820" y="825"/>
                  </a:cubicBezTo>
                  <a:lnTo>
                    <a:pt x="11820" y="825"/>
                  </a:lnTo>
                  <a:cubicBezTo>
                    <a:pt x="11843" y="871"/>
                    <a:pt x="11843" y="894"/>
                    <a:pt x="11866" y="941"/>
                  </a:cubicBezTo>
                  <a:cubicBezTo>
                    <a:pt x="11866" y="941"/>
                    <a:pt x="11843" y="964"/>
                    <a:pt x="11843" y="987"/>
                  </a:cubicBezTo>
                  <a:cubicBezTo>
                    <a:pt x="11820" y="964"/>
                    <a:pt x="11797" y="941"/>
                    <a:pt x="11773" y="941"/>
                  </a:cubicBezTo>
                  <a:cubicBezTo>
                    <a:pt x="11750" y="941"/>
                    <a:pt x="11727" y="964"/>
                    <a:pt x="11704" y="964"/>
                  </a:cubicBezTo>
                  <a:cubicBezTo>
                    <a:pt x="11634" y="941"/>
                    <a:pt x="11518" y="987"/>
                    <a:pt x="11426" y="894"/>
                  </a:cubicBezTo>
                  <a:cubicBezTo>
                    <a:pt x="11426" y="875"/>
                    <a:pt x="11426" y="839"/>
                    <a:pt x="11426" y="800"/>
                  </a:cubicBezTo>
                  <a:lnTo>
                    <a:pt x="11426" y="800"/>
                  </a:lnTo>
                  <a:cubicBezTo>
                    <a:pt x="11433" y="802"/>
                    <a:pt x="11441" y="802"/>
                    <a:pt x="11449" y="802"/>
                  </a:cubicBezTo>
                  <a:lnTo>
                    <a:pt x="11426" y="779"/>
                  </a:lnTo>
                  <a:cubicBezTo>
                    <a:pt x="11426" y="786"/>
                    <a:pt x="11426" y="793"/>
                    <a:pt x="11426" y="800"/>
                  </a:cubicBezTo>
                  <a:lnTo>
                    <a:pt x="11426" y="800"/>
                  </a:lnTo>
                  <a:cubicBezTo>
                    <a:pt x="11412" y="796"/>
                    <a:pt x="11403" y="786"/>
                    <a:pt x="11403" y="755"/>
                  </a:cubicBezTo>
                  <a:cubicBezTo>
                    <a:pt x="11403" y="732"/>
                    <a:pt x="11426" y="709"/>
                    <a:pt x="11449" y="663"/>
                  </a:cubicBezTo>
                  <a:lnTo>
                    <a:pt x="11356" y="663"/>
                  </a:lnTo>
                  <a:cubicBezTo>
                    <a:pt x="11339" y="629"/>
                    <a:pt x="11310" y="607"/>
                    <a:pt x="11277" y="607"/>
                  </a:cubicBezTo>
                  <a:cubicBezTo>
                    <a:pt x="11265" y="607"/>
                    <a:pt x="11253" y="610"/>
                    <a:pt x="11240" y="616"/>
                  </a:cubicBezTo>
                  <a:cubicBezTo>
                    <a:pt x="11221" y="616"/>
                    <a:pt x="11218" y="632"/>
                    <a:pt x="11204" y="650"/>
                  </a:cubicBezTo>
                  <a:lnTo>
                    <a:pt x="11204" y="650"/>
                  </a:lnTo>
                  <a:cubicBezTo>
                    <a:pt x="11162" y="612"/>
                    <a:pt x="11120" y="589"/>
                    <a:pt x="11078" y="547"/>
                  </a:cubicBezTo>
                  <a:cubicBezTo>
                    <a:pt x="11055" y="570"/>
                    <a:pt x="11032" y="570"/>
                    <a:pt x="11009" y="570"/>
                  </a:cubicBezTo>
                  <a:cubicBezTo>
                    <a:pt x="10939" y="524"/>
                    <a:pt x="10916" y="431"/>
                    <a:pt x="10800" y="431"/>
                  </a:cubicBezTo>
                  <a:cubicBezTo>
                    <a:pt x="10823" y="477"/>
                    <a:pt x="10846" y="524"/>
                    <a:pt x="10870" y="570"/>
                  </a:cubicBezTo>
                  <a:lnTo>
                    <a:pt x="10916" y="570"/>
                  </a:lnTo>
                  <a:cubicBezTo>
                    <a:pt x="10916" y="593"/>
                    <a:pt x="10916" y="616"/>
                    <a:pt x="10916" y="616"/>
                  </a:cubicBezTo>
                  <a:cubicBezTo>
                    <a:pt x="10893" y="640"/>
                    <a:pt x="10916" y="663"/>
                    <a:pt x="10916" y="709"/>
                  </a:cubicBezTo>
                  <a:cubicBezTo>
                    <a:pt x="10939" y="732"/>
                    <a:pt x="10893" y="779"/>
                    <a:pt x="10870" y="802"/>
                  </a:cubicBezTo>
                  <a:cubicBezTo>
                    <a:pt x="10823" y="755"/>
                    <a:pt x="10800" y="732"/>
                    <a:pt x="10777" y="709"/>
                  </a:cubicBezTo>
                  <a:cubicBezTo>
                    <a:pt x="10777" y="663"/>
                    <a:pt x="10800" y="640"/>
                    <a:pt x="10800" y="593"/>
                  </a:cubicBezTo>
                  <a:lnTo>
                    <a:pt x="10684" y="593"/>
                  </a:lnTo>
                  <a:cubicBezTo>
                    <a:pt x="10684" y="640"/>
                    <a:pt x="10661" y="686"/>
                    <a:pt x="10661" y="709"/>
                  </a:cubicBezTo>
                  <a:cubicBezTo>
                    <a:pt x="10615" y="686"/>
                    <a:pt x="10568" y="686"/>
                    <a:pt x="10522" y="663"/>
                  </a:cubicBezTo>
                  <a:cubicBezTo>
                    <a:pt x="10499" y="616"/>
                    <a:pt x="10476" y="570"/>
                    <a:pt x="10429" y="547"/>
                  </a:cubicBezTo>
                  <a:cubicBezTo>
                    <a:pt x="10452" y="524"/>
                    <a:pt x="10452" y="500"/>
                    <a:pt x="10452" y="477"/>
                  </a:cubicBezTo>
                  <a:cubicBezTo>
                    <a:pt x="10429" y="477"/>
                    <a:pt x="10406" y="454"/>
                    <a:pt x="10406" y="454"/>
                  </a:cubicBezTo>
                  <a:cubicBezTo>
                    <a:pt x="10406" y="431"/>
                    <a:pt x="10406" y="431"/>
                    <a:pt x="10383" y="408"/>
                  </a:cubicBezTo>
                  <a:cubicBezTo>
                    <a:pt x="10429" y="385"/>
                    <a:pt x="10452" y="385"/>
                    <a:pt x="10476" y="385"/>
                  </a:cubicBezTo>
                  <a:cubicBezTo>
                    <a:pt x="10499" y="431"/>
                    <a:pt x="10476" y="454"/>
                    <a:pt x="10452" y="477"/>
                  </a:cubicBezTo>
                  <a:lnTo>
                    <a:pt x="10568" y="477"/>
                  </a:lnTo>
                  <a:cubicBezTo>
                    <a:pt x="10591" y="454"/>
                    <a:pt x="10615" y="431"/>
                    <a:pt x="10638" y="408"/>
                  </a:cubicBezTo>
                  <a:lnTo>
                    <a:pt x="10615" y="408"/>
                  </a:lnTo>
                  <a:cubicBezTo>
                    <a:pt x="10615" y="361"/>
                    <a:pt x="10615" y="315"/>
                    <a:pt x="10591" y="246"/>
                  </a:cubicBezTo>
                  <a:cubicBezTo>
                    <a:pt x="10568" y="246"/>
                    <a:pt x="10545" y="246"/>
                    <a:pt x="10522" y="222"/>
                  </a:cubicBezTo>
                  <a:cubicBezTo>
                    <a:pt x="10503" y="241"/>
                    <a:pt x="10500" y="275"/>
                    <a:pt x="10462" y="275"/>
                  </a:cubicBezTo>
                  <a:cubicBezTo>
                    <a:pt x="10453" y="275"/>
                    <a:pt x="10443" y="273"/>
                    <a:pt x="10429" y="269"/>
                  </a:cubicBezTo>
                  <a:cubicBezTo>
                    <a:pt x="10429" y="199"/>
                    <a:pt x="10476" y="153"/>
                    <a:pt x="10499" y="106"/>
                  </a:cubicBezTo>
                  <a:cubicBezTo>
                    <a:pt x="10476" y="60"/>
                    <a:pt x="10452" y="37"/>
                    <a:pt x="10429" y="14"/>
                  </a:cubicBezTo>
                  <a:cubicBezTo>
                    <a:pt x="10402" y="5"/>
                    <a:pt x="10378" y="1"/>
                    <a:pt x="10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4"/>
            <p:cNvSpPr/>
            <p:nvPr/>
          </p:nvSpPr>
          <p:spPr>
            <a:xfrm rot="-2200606">
              <a:off x="-1367703" y="3457601"/>
              <a:ext cx="24749" cy="30959"/>
            </a:xfrm>
            <a:custGeom>
              <a:avLst/>
              <a:gdLst/>
              <a:ahLst/>
              <a:cxnLst/>
              <a:rect l="l" t="t" r="r" b="b"/>
              <a:pathLst>
                <a:path w="279" h="349" extrusionOk="0">
                  <a:moveTo>
                    <a:pt x="93" y="1"/>
                  </a:moveTo>
                  <a:cubicBezTo>
                    <a:pt x="93" y="1"/>
                    <a:pt x="70" y="24"/>
                    <a:pt x="46" y="24"/>
                  </a:cubicBezTo>
                  <a:cubicBezTo>
                    <a:pt x="70" y="116"/>
                    <a:pt x="70" y="209"/>
                    <a:pt x="0" y="279"/>
                  </a:cubicBezTo>
                  <a:cubicBezTo>
                    <a:pt x="23" y="302"/>
                    <a:pt x="23" y="325"/>
                    <a:pt x="46" y="348"/>
                  </a:cubicBezTo>
                  <a:cubicBezTo>
                    <a:pt x="70" y="325"/>
                    <a:pt x="93" y="325"/>
                    <a:pt x="116" y="325"/>
                  </a:cubicBezTo>
                  <a:lnTo>
                    <a:pt x="278" y="325"/>
                  </a:lnTo>
                  <a:cubicBezTo>
                    <a:pt x="232" y="279"/>
                    <a:pt x="162" y="255"/>
                    <a:pt x="162" y="186"/>
                  </a:cubicBezTo>
                  <a:cubicBezTo>
                    <a:pt x="186" y="70"/>
                    <a:pt x="162"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4"/>
            <p:cNvSpPr/>
            <p:nvPr/>
          </p:nvSpPr>
          <p:spPr>
            <a:xfrm rot="-2200606">
              <a:off x="559008" y="1922399"/>
              <a:ext cx="30870" cy="26878"/>
            </a:xfrm>
            <a:custGeom>
              <a:avLst/>
              <a:gdLst/>
              <a:ahLst/>
              <a:cxnLst/>
              <a:rect l="l" t="t" r="r" b="b"/>
              <a:pathLst>
                <a:path w="348" h="303" extrusionOk="0">
                  <a:moveTo>
                    <a:pt x="278" y="1"/>
                  </a:moveTo>
                  <a:cubicBezTo>
                    <a:pt x="255" y="24"/>
                    <a:pt x="255" y="47"/>
                    <a:pt x="255" y="70"/>
                  </a:cubicBezTo>
                  <a:cubicBezTo>
                    <a:pt x="232" y="94"/>
                    <a:pt x="232" y="94"/>
                    <a:pt x="209" y="117"/>
                  </a:cubicBezTo>
                  <a:cubicBezTo>
                    <a:pt x="185" y="94"/>
                    <a:pt x="139" y="70"/>
                    <a:pt x="93" y="70"/>
                  </a:cubicBezTo>
                  <a:cubicBezTo>
                    <a:pt x="93" y="94"/>
                    <a:pt x="70" y="117"/>
                    <a:pt x="70" y="163"/>
                  </a:cubicBezTo>
                  <a:cubicBezTo>
                    <a:pt x="0" y="209"/>
                    <a:pt x="0" y="209"/>
                    <a:pt x="0" y="279"/>
                  </a:cubicBezTo>
                  <a:cubicBezTo>
                    <a:pt x="0" y="302"/>
                    <a:pt x="23" y="302"/>
                    <a:pt x="23" y="302"/>
                  </a:cubicBezTo>
                  <a:cubicBezTo>
                    <a:pt x="139" y="233"/>
                    <a:pt x="255" y="163"/>
                    <a:pt x="348" y="24"/>
                  </a:cubicBezTo>
                  <a:cubicBezTo>
                    <a:pt x="324" y="24"/>
                    <a:pt x="301" y="24"/>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4"/>
            <p:cNvSpPr/>
            <p:nvPr/>
          </p:nvSpPr>
          <p:spPr>
            <a:xfrm rot="-2200606">
              <a:off x="-1275213" y="3530506"/>
              <a:ext cx="12419" cy="20580"/>
            </a:xfrm>
            <a:custGeom>
              <a:avLst/>
              <a:gdLst/>
              <a:ahLst/>
              <a:cxnLst/>
              <a:rect l="l" t="t" r="r" b="b"/>
              <a:pathLst>
                <a:path w="140" h="232" extrusionOk="0">
                  <a:moveTo>
                    <a:pt x="93" y="0"/>
                  </a:moveTo>
                  <a:cubicBezTo>
                    <a:pt x="46" y="0"/>
                    <a:pt x="23" y="23"/>
                    <a:pt x="0" y="23"/>
                  </a:cubicBezTo>
                  <a:cubicBezTo>
                    <a:pt x="0" y="70"/>
                    <a:pt x="0" y="116"/>
                    <a:pt x="0" y="162"/>
                  </a:cubicBezTo>
                  <a:cubicBezTo>
                    <a:pt x="0" y="185"/>
                    <a:pt x="23" y="185"/>
                    <a:pt x="23" y="232"/>
                  </a:cubicBezTo>
                  <a:cubicBezTo>
                    <a:pt x="93" y="162"/>
                    <a:pt x="139" y="139"/>
                    <a:pt x="139" y="46"/>
                  </a:cubicBezTo>
                  <a:lnTo>
                    <a:pt x="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4"/>
            <p:cNvSpPr/>
            <p:nvPr/>
          </p:nvSpPr>
          <p:spPr>
            <a:xfrm rot="-2200606">
              <a:off x="34763" y="1490784"/>
              <a:ext cx="20669" cy="22709"/>
            </a:xfrm>
            <a:custGeom>
              <a:avLst/>
              <a:gdLst/>
              <a:ahLst/>
              <a:cxnLst/>
              <a:rect l="l" t="t" r="r" b="b"/>
              <a:pathLst>
                <a:path w="233" h="256" extrusionOk="0">
                  <a:moveTo>
                    <a:pt x="186" y="1"/>
                  </a:moveTo>
                  <a:cubicBezTo>
                    <a:pt x="139" y="24"/>
                    <a:pt x="116" y="47"/>
                    <a:pt x="93" y="70"/>
                  </a:cubicBezTo>
                  <a:cubicBezTo>
                    <a:pt x="70" y="70"/>
                    <a:pt x="24" y="70"/>
                    <a:pt x="0" y="93"/>
                  </a:cubicBezTo>
                  <a:cubicBezTo>
                    <a:pt x="24" y="116"/>
                    <a:pt x="41" y="122"/>
                    <a:pt x="55" y="122"/>
                  </a:cubicBezTo>
                  <a:cubicBezTo>
                    <a:pt x="70" y="122"/>
                    <a:pt x="81" y="116"/>
                    <a:pt x="93" y="116"/>
                  </a:cubicBezTo>
                  <a:cubicBezTo>
                    <a:pt x="100" y="110"/>
                    <a:pt x="107" y="107"/>
                    <a:pt x="113" y="107"/>
                  </a:cubicBezTo>
                  <a:cubicBezTo>
                    <a:pt x="130" y="107"/>
                    <a:pt x="146" y="123"/>
                    <a:pt x="163" y="140"/>
                  </a:cubicBezTo>
                  <a:cubicBezTo>
                    <a:pt x="163" y="163"/>
                    <a:pt x="163" y="209"/>
                    <a:pt x="139" y="255"/>
                  </a:cubicBezTo>
                  <a:cubicBezTo>
                    <a:pt x="186" y="232"/>
                    <a:pt x="209" y="232"/>
                    <a:pt x="232" y="209"/>
                  </a:cubicBezTo>
                  <a:cubicBezTo>
                    <a:pt x="209" y="140"/>
                    <a:pt x="209" y="93"/>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4"/>
            <p:cNvSpPr/>
            <p:nvPr/>
          </p:nvSpPr>
          <p:spPr>
            <a:xfrm rot="-2200606">
              <a:off x="-1306814" y="3504678"/>
              <a:ext cx="24749" cy="10911"/>
            </a:xfrm>
            <a:custGeom>
              <a:avLst/>
              <a:gdLst/>
              <a:ahLst/>
              <a:cxnLst/>
              <a:rect l="l" t="t" r="r" b="b"/>
              <a:pathLst>
                <a:path w="279" h="123" extrusionOk="0">
                  <a:moveTo>
                    <a:pt x="47" y="0"/>
                  </a:moveTo>
                  <a:cubicBezTo>
                    <a:pt x="47" y="46"/>
                    <a:pt x="0" y="93"/>
                    <a:pt x="24" y="116"/>
                  </a:cubicBezTo>
                  <a:cubicBezTo>
                    <a:pt x="32" y="120"/>
                    <a:pt x="40" y="122"/>
                    <a:pt x="48" y="122"/>
                  </a:cubicBezTo>
                  <a:cubicBezTo>
                    <a:pt x="80" y="122"/>
                    <a:pt x="102" y="88"/>
                    <a:pt x="139" y="70"/>
                  </a:cubicBezTo>
                  <a:cubicBezTo>
                    <a:pt x="163" y="93"/>
                    <a:pt x="209" y="93"/>
                    <a:pt x="232" y="93"/>
                  </a:cubicBezTo>
                  <a:cubicBezTo>
                    <a:pt x="255" y="93"/>
                    <a:pt x="255" y="93"/>
                    <a:pt x="279" y="70"/>
                  </a:cubicBezTo>
                  <a:cubicBezTo>
                    <a:pt x="209" y="46"/>
                    <a:pt x="116" y="23"/>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4"/>
            <p:cNvSpPr/>
            <p:nvPr/>
          </p:nvSpPr>
          <p:spPr>
            <a:xfrm rot="-2200606">
              <a:off x="-686073" y="1706499"/>
              <a:ext cx="20580" cy="16588"/>
            </a:xfrm>
            <a:custGeom>
              <a:avLst/>
              <a:gdLst/>
              <a:ahLst/>
              <a:cxnLst/>
              <a:rect l="l" t="t" r="r" b="b"/>
              <a:pathLst>
                <a:path w="232" h="187" extrusionOk="0">
                  <a:moveTo>
                    <a:pt x="162" y="1"/>
                  </a:moveTo>
                  <a:cubicBezTo>
                    <a:pt x="139" y="1"/>
                    <a:pt x="116" y="1"/>
                    <a:pt x="116" y="24"/>
                  </a:cubicBezTo>
                  <a:cubicBezTo>
                    <a:pt x="93" y="47"/>
                    <a:pt x="93" y="70"/>
                    <a:pt x="70" y="93"/>
                  </a:cubicBezTo>
                  <a:cubicBezTo>
                    <a:pt x="0" y="140"/>
                    <a:pt x="0" y="140"/>
                    <a:pt x="0" y="186"/>
                  </a:cubicBezTo>
                  <a:cubicBezTo>
                    <a:pt x="47" y="186"/>
                    <a:pt x="70" y="140"/>
                    <a:pt x="93" y="140"/>
                  </a:cubicBezTo>
                  <a:cubicBezTo>
                    <a:pt x="139" y="116"/>
                    <a:pt x="162" y="93"/>
                    <a:pt x="209" y="93"/>
                  </a:cubicBezTo>
                  <a:cubicBezTo>
                    <a:pt x="209" y="70"/>
                    <a:pt x="232" y="24"/>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4"/>
            <p:cNvSpPr/>
            <p:nvPr/>
          </p:nvSpPr>
          <p:spPr>
            <a:xfrm rot="-2200606">
              <a:off x="-490230" y="1559781"/>
              <a:ext cx="22709" cy="16056"/>
            </a:xfrm>
            <a:custGeom>
              <a:avLst/>
              <a:gdLst/>
              <a:ahLst/>
              <a:cxnLst/>
              <a:rect l="l" t="t" r="r" b="b"/>
              <a:pathLst>
                <a:path w="256" h="181" extrusionOk="0">
                  <a:moveTo>
                    <a:pt x="162" y="1"/>
                  </a:moveTo>
                  <a:cubicBezTo>
                    <a:pt x="93" y="1"/>
                    <a:pt x="70" y="93"/>
                    <a:pt x="0" y="116"/>
                  </a:cubicBezTo>
                  <a:cubicBezTo>
                    <a:pt x="23" y="140"/>
                    <a:pt x="23" y="140"/>
                    <a:pt x="23" y="163"/>
                  </a:cubicBezTo>
                  <a:cubicBezTo>
                    <a:pt x="63" y="143"/>
                    <a:pt x="86" y="89"/>
                    <a:pt x="121" y="89"/>
                  </a:cubicBezTo>
                  <a:cubicBezTo>
                    <a:pt x="127" y="89"/>
                    <a:pt x="133" y="90"/>
                    <a:pt x="139" y="93"/>
                  </a:cubicBezTo>
                  <a:cubicBezTo>
                    <a:pt x="162" y="116"/>
                    <a:pt x="186" y="140"/>
                    <a:pt x="186" y="163"/>
                  </a:cubicBezTo>
                  <a:cubicBezTo>
                    <a:pt x="197" y="174"/>
                    <a:pt x="209" y="180"/>
                    <a:pt x="220" y="180"/>
                  </a:cubicBezTo>
                  <a:cubicBezTo>
                    <a:pt x="232" y="180"/>
                    <a:pt x="243" y="174"/>
                    <a:pt x="255" y="163"/>
                  </a:cubicBezTo>
                  <a:cubicBezTo>
                    <a:pt x="232" y="116"/>
                    <a:pt x="186" y="47"/>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4"/>
            <p:cNvSpPr/>
            <p:nvPr/>
          </p:nvSpPr>
          <p:spPr>
            <a:xfrm rot="-2200606">
              <a:off x="-856005" y="1731005"/>
              <a:ext cx="24749" cy="12419"/>
            </a:xfrm>
            <a:custGeom>
              <a:avLst/>
              <a:gdLst/>
              <a:ahLst/>
              <a:cxnLst/>
              <a:rect l="l" t="t" r="r" b="b"/>
              <a:pathLst>
                <a:path w="279" h="140" extrusionOk="0">
                  <a:moveTo>
                    <a:pt x="70" y="1"/>
                  </a:moveTo>
                  <a:cubicBezTo>
                    <a:pt x="47" y="47"/>
                    <a:pt x="24" y="70"/>
                    <a:pt x="0" y="93"/>
                  </a:cubicBezTo>
                  <a:cubicBezTo>
                    <a:pt x="24" y="117"/>
                    <a:pt x="47" y="117"/>
                    <a:pt x="70" y="140"/>
                  </a:cubicBezTo>
                  <a:cubicBezTo>
                    <a:pt x="116" y="93"/>
                    <a:pt x="209" y="93"/>
                    <a:pt x="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4"/>
            <p:cNvSpPr/>
            <p:nvPr/>
          </p:nvSpPr>
          <p:spPr>
            <a:xfrm rot="-2200606">
              <a:off x="341742" y="2710702"/>
              <a:ext cx="24749" cy="16588"/>
            </a:xfrm>
            <a:custGeom>
              <a:avLst/>
              <a:gdLst/>
              <a:ahLst/>
              <a:cxnLst/>
              <a:rect l="l" t="t" r="r" b="b"/>
              <a:pathLst>
                <a:path w="279" h="187" extrusionOk="0">
                  <a:moveTo>
                    <a:pt x="93" y="1"/>
                  </a:moveTo>
                  <a:cubicBezTo>
                    <a:pt x="93" y="1"/>
                    <a:pt x="70" y="24"/>
                    <a:pt x="70" y="24"/>
                  </a:cubicBezTo>
                  <a:cubicBezTo>
                    <a:pt x="70" y="47"/>
                    <a:pt x="93" y="93"/>
                    <a:pt x="93" y="117"/>
                  </a:cubicBezTo>
                  <a:cubicBezTo>
                    <a:pt x="70" y="140"/>
                    <a:pt x="0" y="117"/>
                    <a:pt x="24" y="186"/>
                  </a:cubicBezTo>
                  <a:cubicBezTo>
                    <a:pt x="116" y="163"/>
                    <a:pt x="186" y="93"/>
                    <a:pt x="278" y="24"/>
                  </a:cubicBezTo>
                  <a:lnTo>
                    <a:pt x="186" y="24"/>
                  </a:lnTo>
                  <a:cubicBezTo>
                    <a:pt x="167" y="33"/>
                    <a:pt x="151" y="39"/>
                    <a:pt x="138" y="39"/>
                  </a:cubicBezTo>
                  <a:cubicBezTo>
                    <a:pt x="120" y="39"/>
                    <a:pt x="107" y="28"/>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4"/>
            <p:cNvSpPr/>
            <p:nvPr/>
          </p:nvSpPr>
          <p:spPr>
            <a:xfrm rot="-2200606">
              <a:off x="-1287301" y="3516660"/>
              <a:ext cx="16500" cy="14459"/>
            </a:xfrm>
            <a:custGeom>
              <a:avLst/>
              <a:gdLst/>
              <a:ahLst/>
              <a:cxnLst/>
              <a:rect l="l" t="t" r="r" b="b"/>
              <a:pathLst>
                <a:path w="186" h="163" extrusionOk="0">
                  <a:moveTo>
                    <a:pt x="116" y="1"/>
                  </a:moveTo>
                  <a:cubicBezTo>
                    <a:pt x="46" y="1"/>
                    <a:pt x="23" y="47"/>
                    <a:pt x="0" y="116"/>
                  </a:cubicBezTo>
                  <a:cubicBezTo>
                    <a:pt x="46" y="116"/>
                    <a:pt x="93" y="140"/>
                    <a:pt x="116" y="163"/>
                  </a:cubicBezTo>
                  <a:cubicBezTo>
                    <a:pt x="162" y="116"/>
                    <a:pt x="186" y="70"/>
                    <a:pt x="162" y="24"/>
                  </a:cubicBezTo>
                  <a:cubicBezTo>
                    <a:pt x="139" y="1"/>
                    <a:pt x="139"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4"/>
            <p:cNvSpPr/>
            <p:nvPr/>
          </p:nvSpPr>
          <p:spPr>
            <a:xfrm rot="-2200606">
              <a:off x="543427" y="1846084"/>
              <a:ext cx="14459" cy="12419"/>
            </a:xfrm>
            <a:custGeom>
              <a:avLst/>
              <a:gdLst/>
              <a:ahLst/>
              <a:cxnLst/>
              <a:rect l="l" t="t" r="r" b="b"/>
              <a:pathLst>
                <a:path w="163" h="140" extrusionOk="0">
                  <a:moveTo>
                    <a:pt x="163" y="1"/>
                  </a:moveTo>
                  <a:cubicBezTo>
                    <a:pt x="93" y="1"/>
                    <a:pt x="47" y="1"/>
                    <a:pt x="0" y="47"/>
                  </a:cubicBezTo>
                  <a:cubicBezTo>
                    <a:pt x="0" y="70"/>
                    <a:pt x="0" y="93"/>
                    <a:pt x="0" y="93"/>
                  </a:cubicBezTo>
                  <a:cubicBezTo>
                    <a:pt x="0" y="116"/>
                    <a:pt x="24" y="116"/>
                    <a:pt x="47" y="140"/>
                  </a:cubicBezTo>
                  <a:cubicBezTo>
                    <a:pt x="93" y="93"/>
                    <a:pt x="139" y="70"/>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4"/>
            <p:cNvSpPr/>
            <p:nvPr/>
          </p:nvSpPr>
          <p:spPr>
            <a:xfrm rot="-2200606">
              <a:off x="-1362044" y="3510060"/>
              <a:ext cx="22709" cy="10822"/>
            </a:xfrm>
            <a:custGeom>
              <a:avLst/>
              <a:gdLst/>
              <a:ahLst/>
              <a:cxnLst/>
              <a:rect l="l" t="t" r="r" b="b"/>
              <a:pathLst>
                <a:path w="256" h="122" extrusionOk="0">
                  <a:moveTo>
                    <a:pt x="23" y="1"/>
                  </a:moveTo>
                  <a:cubicBezTo>
                    <a:pt x="18" y="1"/>
                    <a:pt x="10" y="2"/>
                    <a:pt x="0" y="6"/>
                  </a:cubicBezTo>
                  <a:cubicBezTo>
                    <a:pt x="0" y="29"/>
                    <a:pt x="0" y="75"/>
                    <a:pt x="0" y="98"/>
                  </a:cubicBezTo>
                  <a:cubicBezTo>
                    <a:pt x="93" y="121"/>
                    <a:pt x="163" y="121"/>
                    <a:pt x="255" y="121"/>
                  </a:cubicBezTo>
                  <a:cubicBezTo>
                    <a:pt x="209" y="98"/>
                    <a:pt x="186" y="75"/>
                    <a:pt x="186" y="52"/>
                  </a:cubicBezTo>
                  <a:cubicBezTo>
                    <a:pt x="139" y="52"/>
                    <a:pt x="93" y="75"/>
                    <a:pt x="47" y="75"/>
                  </a:cubicBezTo>
                  <a:cubicBezTo>
                    <a:pt x="27" y="55"/>
                    <a:pt x="58"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4"/>
            <p:cNvSpPr/>
            <p:nvPr/>
          </p:nvSpPr>
          <p:spPr>
            <a:xfrm rot="-2200606">
              <a:off x="301164" y="2745276"/>
              <a:ext cx="18629" cy="12774"/>
            </a:xfrm>
            <a:custGeom>
              <a:avLst/>
              <a:gdLst/>
              <a:ahLst/>
              <a:cxnLst/>
              <a:rect l="l" t="t" r="r" b="b"/>
              <a:pathLst>
                <a:path w="210" h="144" extrusionOk="0">
                  <a:moveTo>
                    <a:pt x="163" y="1"/>
                  </a:moveTo>
                  <a:cubicBezTo>
                    <a:pt x="140" y="24"/>
                    <a:pt x="117" y="47"/>
                    <a:pt x="94" y="70"/>
                  </a:cubicBezTo>
                  <a:cubicBezTo>
                    <a:pt x="70" y="47"/>
                    <a:pt x="47" y="47"/>
                    <a:pt x="24" y="47"/>
                  </a:cubicBezTo>
                  <a:cubicBezTo>
                    <a:pt x="24" y="70"/>
                    <a:pt x="24" y="117"/>
                    <a:pt x="1" y="140"/>
                  </a:cubicBezTo>
                  <a:cubicBezTo>
                    <a:pt x="11" y="142"/>
                    <a:pt x="20" y="144"/>
                    <a:pt x="29" y="144"/>
                  </a:cubicBezTo>
                  <a:cubicBezTo>
                    <a:pt x="100" y="144"/>
                    <a:pt x="127" y="68"/>
                    <a:pt x="210" y="47"/>
                  </a:cubicBezTo>
                  <a:cubicBezTo>
                    <a:pt x="186" y="24"/>
                    <a:pt x="186" y="24"/>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4"/>
            <p:cNvSpPr/>
            <p:nvPr/>
          </p:nvSpPr>
          <p:spPr>
            <a:xfrm rot="-2200606">
              <a:off x="-1324667" y="3496819"/>
              <a:ext cx="18629" cy="8339"/>
            </a:xfrm>
            <a:custGeom>
              <a:avLst/>
              <a:gdLst/>
              <a:ahLst/>
              <a:cxnLst/>
              <a:rect l="l" t="t" r="r" b="b"/>
              <a:pathLst>
                <a:path w="210" h="94" extrusionOk="0">
                  <a:moveTo>
                    <a:pt x="209" y="0"/>
                  </a:moveTo>
                  <a:cubicBezTo>
                    <a:pt x="117" y="24"/>
                    <a:pt x="47" y="47"/>
                    <a:pt x="1" y="47"/>
                  </a:cubicBezTo>
                  <a:cubicBezTo>
                    <a:pt x="47" y="70"/>
                    <a:pt x="117" y="93"/>
                    <a:pt x="163" y="93"/>
                  </a:cubicBezTo>
                  <a:cubicBezTo>
                    <a:pt x="186" y="93"/>
                    <a:pt x="186" y="70"/>
                    <a:pt x="209" y="70"/>
                  </a:cubicBezTo>
                  <a:cubicBezTo>
                    <a:pt x="209" y="47"/>
                    <a:pt x="209" y="47"/>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4"/>
            <p:cNvSpPr/>
            <p:nvPr/>
          </p:nvSpPr>
          <p:spPr>
            <a:xfrm rot="-2200606">
              <a:off x="-1354238" y="3489476"/>
              <a:ext cx="10379" cy="15258"/>
            </a:xfrm>
            <a:custGeom>
              <a:avLst/>
              <a:gdLst/>
              <a:ahLst/>
              <a:cxnLst/>
              <a:rect l="l" t="t" r="r" b="b"/>
              <a:pathLst>
                <a:path w="117" h="172" extrusionOk="0">
                  <a:moveTo>
                    <a:pt x="70" y="0"/>
                  </a:moveTo>
                  <a:cubicBezTo>
                    <a:pt x="1" y="23"/>
                    <a:pt x="24" y="93"/>
                    <a:pt x="1" y="162"/>
                  </a:cubicBezTo>
                  <a:cubicBezTo>
                    <a:pt x="20" y="169"/>
                    <a:pt x="35" y="172"/>
                    <a:pt x="48" y="172"/>
                  </a:cubicBezTo>
                  <a:cubicBezTo>
                    <a:pt x="83" y="172"/>
                    <a:pt x="100" y="150"/>
                    <a:pt x="117" y="116"/>
                  </a:cubicBezTo>
                  <a:cubicBezTo>
                    <a:pt x="94" y="70"/>
                    <a:pt x="94" y="23"/>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4"/>
            <p:cNvSpPr/>
            <p:nvPr/>
          </p:nvSpPr>
          <p:spPr>
            <a:xfrm rot="-2200606">
              <a:off x="-460552" y="1572575"/>
              <a:ext cx="12419" cy="18629"/>
            </a:xfrm>
            <a:custGeom>
              <a:avLst/>
              <a:gdLst/>
              <a:ahLst/>
              <a:cxnLst/>
              <a:rect l="l" t="t" r="r" b="b"/>
              <a:pathLst>
                <a:path w="140" h="210" extrusionOk="0">
                  <a:moveTo>
                    <a:pt x="24" y="1"/>
                  </a:moveTo>
                  <a:cubicBezTo>
                    <a:pt x="1" y="1"/>
                    <a:pt x="1" y="24"/>
                    <a:pt x="1" y="24"/>
                  </a:cubicBezTo>
                  <a:cubicBezTo>
                    <a:pt x="24" y="70"/>
                    <a:pt x="47" y="117"/>
                    <a:pt x="93" y="209"/>
                  </a:cubicBezTo>
                  <a:cubicBezTo>
                    <a:pt x="116" y="140"/>
                    <a:pt x="140" y="117"/>
                    <a:pt x="140" y="93"/>
                  </a:cubicBezTo>
                  <a:cubicBezTo>
                    <a:pt x="116" y="93"/>
                    <a:pt x="93" y="70"/>
                    <a:pt x="70" y="47"/>
                  </a:cubicBezTo>
                  <a:cubicBezTo>
                    <a:pt x="47" y="47"/>
                    <a:pt x="24" y="24"/>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4"/>
            <p:cNvSpPr/>
            <p:nvPr/>
          </p:nvSpPr>
          <p:spPr>
            <a:xfrm rot="-2200606">
              <a:off x="-280021" y="1453524"/>
              <a:ext cx="8250" cy="6298"/>
            </a:xfrm>
            <a:custGeom>
              <a:avLst/>
              <a:gdLst/>
              <a:ahLst/>
              <a:cxnLst/>
              <a:rect l="l" t="t" r="r" b="b"/>
              <a:pathLst>
                <a:path w="93" h="71" extrusionOk="0">
                  <a:moveTo>
                    <a:pt x="93" y="1"/>
                  </a:moveTo>
                  <a:cubicBezTo>
                    <a:pt x="0" y="1"/>
                    <a:pt x="0" y="1"/>
                    <a:pt x="0" y="70"/>
                  </a:cubicBezTo>
                  <a:cubicBezTo>
                    <a:pt x="93" y="70"/>
                    <a:pt x="93" y="70"/>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4"/>
            <p:cNvSpPr/>
            <p:nvPr/>
          </p:nvSpPr>
          <p:spPr>
            <a:xfrm rot="-2200606">
              <a:off x="-1575059" y="2089182"/>
              <a:ext cx="14459" cy="18540"/>
            </a:xfrm>
            <a:custGeom>
              <a:avLst/>
              <a:gdLst/>
              <a:ahLst/>
              <a:cxnLst/>
              <a:rect l="l" t="t" r="r" b="b"/>
              <a:pathLst>
                <a:path w="163" h="209" extrusionOk="0">
                  <a:moveTo>
                    <a:pt x="46" y="0"/>
                  </a:moveTo>
                  <a:cubicBezTo>
                    <a:pt x="23" y="24"/>
                    <a:pt x="23" y="24"/>
                    <a:pt x="0" y="47"/>
                  </a:cubicBezTo>
                  <a:cubicBezTo>
                    <a:pt x="46" y="93"/>
                    <a:pt x="93" y="139"/>
                    <a:pt x="139" y="209"/>
                  </a:cubicBezTo>
                  <a:cubicBezTo>
                    <a:pt x="139" y="186"/>
                    <a:pt x="162" y="186"/>
                    <a:pt x="162" y="186"/>
                  </a:cubicBezTo>
                  <a:cubicBezTo>
                    <a:pt x="139" y="139"/>
                    <a:pt x="116" y="116"/>
                    <a:pt x="93" y="93"/>
                  </a:cubicBezTo>
                  <a:cubicBezTo>
                    <a:pt x="93" y="70"/>
                    <a:pt x="70" y="47"/>
                    <a:pt x="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4"/>
            <p:cNvSpPr/>
            <p:nvPr/>
          </p:nvSpPr>
          <p:spPr>
            <a:xfrm rot="-2200606">
              <a:off x="-1407661" y="1975855"/>
              <a:ext cx="16500" cy="12685"/>
            </a:xfrm>
            <a:custGeom>
              <a:avLst/>
              <a:gdLst/>
              <a:ahLst/>
              <a:cxnLst/>
              <a:rect l="l" t="t" r="r" b="b"/>
              <a:pathLst>
                <a:path w="186" h="143" extrusionOk="0">
                  <a:moveTo>
                    <a:pt x="116" y="0"/>
                  </a:moveTo>
                  <a:cubicBezTo>
                    <a:pt x="116" y="47"/>
                    <a:pt x="24" y="70"/>
                    <a:pt x="0" y="139"/>
                  </a:cubicBezTo>
                  <a:cubicBezTo>
                    <a:pt x="8" y="142"/>
                    <a:pt x="15" y="143"/>
                    <a:pt x="22" y="143"/>
                  </a:cubicBezTo>
                  <a:cubicBezTo>
                    <a:pt x="75" y="143"/>
                    <a:pt x="98" y="70"/>
                    <a:pt x="139" y="70"/>
                  </a:cubicBezTo>
                  <a:lnTo>
                    <a:pt x="186" y="93"/>
                  </a:lnTo>
                  <a:cubicBezTo>
                    <a:pt x="186" y="47"/>
                    <a:pt x="186" y="23"/>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4"/>
            <p:cNvSpPr/>
            <p:nvPr/>
          </p:nvSpPr>
          <p:spPr>
            <a:xfrm rot="-2200606">
              <a:off x="539241" y="1864443"/>
              <a:ext cx="10379" cy="7097"/>
            </a:xfrm>
            <a:custGeom>
              <a:avLst/>
              <a:gdLst/>
              <a:ahLst/>
              <a:cxnLst/>
              <a:rect l="l" t="t" r="r" b="b"/>
              <a:pathLst>
                <a:path w="117" h="80" extrusionOk="0">
                  <a:moveTo>
                    <a:pt x="69" y="1"/>
                  </a:moveTo>
                  <a:cubicBezTo>
                    <a:pt x="61" y="1"/>
                    <a:pt x="53" y="3"/>
                    <a:pt x="47" y="10"/>
                  </a:cubicBezTo>
                  <a:cubicBezTo>
                    <a:pt x="0" y="33"/>
                    <a:pt x="0" y="56"/>
                    <a:pt x="23" y="79"/>
                  </a:cubicBezTo>
                  <a:cubicBezTo>
                    <a:pt x="70" y="79"/>
                    <a:pt x="93" y="79"/>
                    <a:pt x="116" y="56"/>
                  </a:cubicBezTo>
                  <a:cubicBezTo>
                    <a:pt x="116" y="22"/>
                    <a:pt x="91"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4"/>
            <p:cNvSpPr/>
            <p:nvPr/>
          </p:nvSpPr>
          <p:spPr>
            <a:xfrm rot="-2200606">
              <a:off x="549508" y="1881083"/>
              <a:ext cx="10290" cy="8250"/>
            </a:xfrm>
            <a:custGeom>
              <a:avLst/>
              <a:gdLst/>
              <a:ahLst/>
              <a:cxnLst/>
              <a:rect l="l" t="t" r="r" b="b"/>
              <a:pathLst>
                <a:path w="116" h="93" extrusionOk="0">
                  <a:moveTo>
                    <a:pt x="93" y="0"/>
                  </a:moveTo>
                  <a:cubicBezTo>
                    <a:pt x="46" y="0"/>
                    <a:pt x="23" y="23"/>
                    <a:pt x="0" y="23"/>
                  </a:cubicBezTo>
                  <a:cubicBezTo>
                    <a:pt x="0" y="47"/>
                    <a:pt x="23" y="70"/>
                    <a:pt x="23" y="93"/>
                  </a:cubicBezTo>
                  <a:cubicBezTo>
                    <a:pt x="46" y="93"/>
                    <a:pt x="93" y="70"/>
                    <a:pt x="116" y="47"/>
                  </a:cubicBezTo>
                  <a:cubicBezTo>
                    <a:pt x="116" y="23"/>
                    <a:pt x="93" y="23"/>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4"/>
            <p:cNvSpPr/>
            <p:nvPr/>
          </p:nvSpPr>
          <p:spPr>
            <a:xfrm rot="-2200606">
              <a:off x="-1297437" y="3533728"/>
              <a:ext cx="10379" cy="10379"/>
            </a:xfrm>
            <a:custGeom>
              <a:avLst/>
              <a:gdLst/>
              <a:ahLst/>
              <a:cxnLst/>
              <a:rect l="l" t="t" r="r" b="b"/>
              <a:pathLst>
                <a:path w="117" h="117" extrusionOk="0">
                  <a:moveTo>
                    <a:pt x="93" y="0"/>
                  </a:moveTo>
                  <a:cubicBezTo>
                    <a:pt x="70" y="23"/>
                    <a:pt x="47" y="70"/>
                    <a:pt x="1" y="116"/>
                  </a:cubicBezTo>
                  <a:lnTo>
                    <a:pt x="93" y="116"/>
                  </a:lnTo>
                  <a:cubicBezTo>
                    <a:pt x="93" y="93"/>
                    <a:pt x="93" y="70"/>
                    <a:pt x="117" y="46"/>
                  </a:cubicBezTo>
                  <a:cubicBezTo>
                    <a:pt x="117" y="23"/>
                    <a:pt x="117" y="0"/>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4"/>
            <p:cNvSpPr/>
            <p:nvPr/>
          </p:nvSpPr>
          <p:spPr>
            <a:xfrm rot="-2200606">
              <a:off x="-71219" y="3689465"/>
              <a:ext cx="10379" cy="11177"/>
            </a:xfrm>
            <a:custGeom>
              <a:avLst/>
              <a:gdLst/>
              <a:ahLst/>
              <a:cxnLst/>
              <a:rect l="l" t="t" r="r" b="b"/>
              <a:pathLst>
                <a:path w="117" h="126" extrusionOk="0">
                  <a:moveTo>
                    <a:pt x="1" y="0"/>
                  </a:moveTo>
                  <a:cubicBezTo>
                    <a:pt x="1" y="47"/>
                    <a:pt x="1" y="93"/>
                    <a:pt x="24" y="116"/>
                  </a:cubicBezTo>
                  <a:cubicBezTo>
                    <a:pt x="37" y="123"/>
                    <a:pt x="49" y="126"/>
                    <a:pt x="59" y="126"/>
                  </a:cubicBezTo>
                  <a:cubicBezTo>
                    <a:pt x="84" y="126"/>
                    <a:pt x="100" y="109"/>
                    <a:pt x="116" y="93"/>
                  </a:cubicBezTo>
                  <a:cubicBezTo>
                    <a:pt x="93" y="70"/>
                    <a:pt x="70" y="70"/>
                    <a:pt x="47" y="70"/>
                  </a:cubicBezTo>
                  <a:cubicBezTo>
                    <a:pt x="24" y="47"/>
                    <a:pt x="24" y="2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4"/>
            <p:cNvSpPr/>
            <p:nvPr/>
          </p:nvSpPr>
          <p:spPr>
            <a:xfrm rot="-2200606">
              <a:off x="-84576" y="3674665"/>
              <a:ext cx="8339" cy="12419"/>
            </a:xfrm>
            <a:custGeom>
              <a:avLst/>
              <a:gdLst/>
              <a:ahLst/>
              <a:cxnLst/>
              <a:rect l="l" t="t" r="r" b="b"/>
              <a:pathLst>
                <a:path w="94" h="140" extrusionOk="0">
                  <a:moveTo>
                    <a:pt x="47" y="0"/>
                  </a:moveTo>
                  <a:cubicBezTo>
                    <a:pt x="47" y="0"/>
                    <a:pt x="24" y="0"/>
                    <a:pt x="0" y="24"/>
                  </a:cubicBezTo>
                  <a:cubicBezTo>
                    <a:pt x="24" y="47"/>
                    <a:pt x="47" y="93"/>
                    <a:pt x="70" y="139"/>
                  </a:cubicBezTo>
                  <a:cubicBezTo>
                    <a:pt x="70" y="116"/>
                    <a:pt x="93" y="116"/>
                    <a:pt x="93" y="116"/>
                  </a:cubicBezTo>
                  <a:cubicBezTo>
                    <a:pt x="70" y="93"/>
                    <a:pt x="70" y="47"/>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4"/>
            <p:cNvSpPr/>
            <p:nvPr/>
          </p:nvSpPr>
          <p:spPr>
            <a:xfrm rot="-2200606">
              <a:off x="-1387624" y="3511440"/>
              <a:ext cx="8339" cy="6210"/>
            </a:xfrm>
            <a:custGeom>
              <a:avLst/>
              <a:gdLst/>
              <a:ahLst/>
              <a:cxnLst/>
              <a:rect l="l" t="t" r="r" b="b"/>
              <a:pathLst>
                <a:path w="94" h="70" extrusionOk="0">
                  <a:moveTo>
                    <a:pt x="94" y="0"/>
                  </a:moveTo>
                  <a:cubicBezTo>
                    <a:pt x="1" y="46"/>
                    <a:pt x="1" y="46"/>
                    <a:pt x="1" y="70"/>
                  </a:cubicBezTo>
                  <a:lnTo>
                    <a:pt x="94" y="70"/>
                  </a:lnTo>
                  <a:cubicBezTo>
                    <a:pt x="94" y="46"/>
                    <a:pt x="94" y="46"/>
                    <a:pt x="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4"/>
            <p:cNvSpPr/>
            <p:nvPr/>
          </p:nvSpPr>
          <p:spPr>
            <a:xfrm rot="-2200606">
              <a:off x="556323" y="1860349"/>
              <a:ext cx="10379" cy="6210"/>
            </a:xfrm>
            <a:custGeom>
              <a:avLst/>
              <a:gdLst/>
              <a:ahLst/>
              <a:cxnLst/>
              <a:rect l="l" t="t" r="r" b="b"/>
              <a:pathLst>
                <a:path w="117" h="70" extrusionOk="0">
                  <a:moveTo>
                    <a:pt x="93" y="0"/>
                  </a:moveTo>
                  <a:cubicBezTo>
                    <a:pt x="47" y="23"/>
                    <a:pt x="24" y="47"/>
                    <a:pt x="1" y="70"/>
                  </a:cubicBezTo>
                  <a:lnTo>
                    <a:pt x="117" y="70"/>
                  </a:lnTo>
                  <a:cubicBezTo>
                    <a:pt x="93" y="47"/>
                    <a:pt x="93" y="23"/>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4"/>
            <p:cNvSpPr/>
            <p:nvPr/>
          </p:nvSpPr>
          <p:spPr>
            <a:xfrm rot="-2200606">
              <a:off x="-910631" y="1787354"/>
              <a:ext cx="8250" cy="6210"/>
            </a:xfrm>
            <a:custGeom>
              <a:avLst/>
              <a:gdLst/>
              <a:ahLst/>
              <a:cxnLst/>
              <a:rect l="l" t="t" r="r" b="b"/>
              <a:pathLst>
                <a:path w="93" h="70" extrusionOk="0">
                  <a:moveTo>
                    <a:pt x="0" y="0"/>
                  </a:moveTo>
                  <a:cubicBezTo>
                    <a:pt x="0" y="24"/>
                    <a:pt x="0" y="47"/>
                    <a:pt x="0" y="47"/>
                  </a:cubicBezTo>
                  <a:cubicBezTo>
                    <a:pt x="23" y="70"/>
                    <a:pt x="23" y="70"/>
                    <a:pt x="47" y="70"/>
                  </a:cubicBezTo>
                  <a:cubicBezTo>
                    <a:pt x="47" y="70"/>
                    <a:pt x="70" y="70"/>
                    <a:pt x="93" y="47"/>
                  </a:cubicBezTo>
                  <a:cubicBezTo>
                    <a:pt x="70" y="0"/>
                    <a:pt x="4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4"/>
            <p:cNvSpPr/>
            <p:nvPr/>
          </p:nvSpPr>
          <p:spPr>
            <a:xfrm rot="-2200606">
              <a:off x="348603" y="2681721"/>
              <a:ext cx="10379" cy="8339"/>
            </a:xfrm>
            <a:custGeom>
              <a:avLst/>
              <a:gdLst/>
              <a:ahLst/>
              <a:cxnLst/>
              <a:rect l="l" t="t" r="r" b="b"/>
              <a:pathLst>
                <a:path w="117" h="94" extrusionOk="0">
                  <a:moveTo>
                    <a:pt x="93" y="1"/>
                  </a:moveTo>
                  <a:cubicBezTo>
                    <a:pt x="70" y="24"/>
                    <a:pt x="70" y="24"/>
                    <a:pt x="47" y="47"/>
                  </a:cubicBezTo>
                  <a:cubicBezTo>
                    <a:pt x="24" y="47"/>
                    <a:pt x="1" y="47"/>
                    <a:pt x="1" y="93"/>
                  </a:cubicBezTo>
                  <a:lnTo>
                    <a:pt x="117" y="93"/>
                  </a:lnTo>
                  <a:cubicBezTo>
                    <a:pt x="117" y="70"/>
                    <a:pt x="117" y="24"/>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4"/>
            <p:cNvSpPr/>
            <p:nvPr/>
          </p:nvSpPr>
          <p:spPr>
            <a:xfrm rot="-2200606">
              <a:off x="-1606267" y="3244635"/>
              <a:ext cx="6210" cy="8339"/>
            </a:xfrm>
            <a:custGeom>
              <a:avLst/>
              <a:gdLst/>
              <a:ahLst/>
              <a:cxnLst/>
              <a:rect l="l" t="t" r="r" b="b"/>
              <a:pathLst>
                <a:path w="70" h="94" extrusionOk="0">
                  <a:moveTo>
                    <a:pt x="47" y="1"/>
                  </a:moveTo>
                  <a:cubicBezTo>
                    <a:pt x="24" y="24"/>
                    <a:pt x="24" y="24"/>
                    <a:pt x="0" y="24"/>
                  </a:cubicBezTo>
                  <a:cubicBezTo>
                    <a:pt x="0" y="47"/>
                    <a:pt x="0" y="70"/>
                    <a:pt x="0" y="93"/>
                  </a:cubicBezTo>
                  <a:cubicBezTo>
                    <a:pt x="70" y="70"/>
                    <a:pt x="70" y="47"/>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4"/>
            <p:cNvSpPr/>
            <p:nvPr/>
          </p:nvSpPr>
          <p:spPr>
            <a:xfrm rot="-2200606">
              <a:off x="64562" y="1506266"/>
              <a:ext cx="10290" cy="6298"/>
            </a:xfrm>
            <a:custGeom>
              <a:avLst/>
              <a:gdLst/>
              <a:ahLst/>
              <a:cxnLst/>
              <a:rect l="l" t="t" r="r" b="b"/>
              <a:pathLst>
                <a:path w="116" h="71" extrusionOk="0">
                  <a:moveTo>
                    <a:pt x="0" y="1"/>
                  </a:moveTo>
                  <a:lnTo>
                    <a:pt x="0" y="1"/>
                  </a:lnTo>
                  <a:cubicBezTo>
                    <a:pt x="23" y="24"/>
                    <a:pt x="23" y="47"/>
                    <a:pt x="23" y="70"/>
                  </a:cubicBezTo>
                  <a:cubicBezTo>
                    <a:pt x="46" y="70"/>
                    <a:pt x="70" y="47"/>
                    <a:pt x="93" y="47"/>
                  </a:cubicBezTo>
                  <a:cubicBezTo>
                    <a:pt x="116" y="47"/>
                    <a:pt x="116" y="47"/>
                    <a:pt x="116" y="24"/>
                  </a:cubicBezTo>
                  <a:cubicBezTo>
                    <a:pt x="70" y="24"/>
                    <a:pt x="46" y="2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4"/>
            <p:cNvSpPr/>
            <p:nvPr/>
          </p:nvSpPr>
          <p:spPr>
            <a:xfrm rot="-2200606">
              <a:off x="692282" y="2021574"/>
              <a:ext cx="8339" cy="8250"/>
            </a:xfrm>
            <a:custGeom>
              <a:avLst/>
              <a:gdLst/>
              <a:ahLst/>
              <a:cxnLst/>
              <a:rect l="l" t="t" r="r" b="b"/>
              <a:pathLst>
                <a:path w="94" h="93" extrusionOk="0">
                  <a:moveTo>
                    <a:pt x="93" y="0"/>
                  </a:moveTo>
                  <a:cubicBezTo>
                    <a:pt x="47" y="23"/>
                    <a:pt x="24" y="46"/>
                    <a:pt x="1" y="70"/>
                  </a:cubicBezTo>
                  <a:cubicBezTo>
                    <a:pt x="1" y="93"/>
                    <a:pt x="1" y="93"/>
                    <a:pt x="24" y="93"/>
                  </a:cubicBezTo>
                  <a:cubicBezTo>
                    <a:pt x="47" y="93"/>
                    <a:pt x="70" y="70"/>
                    <a:pt x="93" y="46"/>
                  </a:cubicBezTo>
                  <a:cubicBezTo>
                    <a:pt x="93" y="46"/>
                    <a:pt x="93" y="23"/>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4"/>
            <p:cNvSpPr/>
            <p:nvPr/>
          </p:nvSpPr>
          <p:spPr>
            <a:xfrm rot="-2200606">
              <a:off x="548612" y="1897092"/>
              <a:ext cx="10379" cy="8250"/>
            </a:xfrm>
            <a:custGeom>
              <a:avLst/>
              <a:gdLst/>
              <a:ahLst/>
              <a:cxnLst/>
              <a:rect l="l" t="t" r="r" b="b"/>
              <a:pathLst>
                <a:path w="117" h="93" extrusionOk="0">
                  <a:moveTo>
                    <a:pt x="47" y="0"/>
                  </a:moveTo>
                  <a:cubicBezTo>
                    <a:pt x="23" y="23"/>
                    <a:pt x="23" y="47"/>
                    <a:pt x="0" y="70"/>
                  </a:cubicBezTo>
                  <a:cubicBezTo>
                    <a:pt x="47" y="70"/>
                    <a:pt x="70" y="93"/>
                    <a:pt x="116" y="93"/>
                  </a:cubicBezTo>
                  <a:cubicBezTo>
                    <a:pt x="116" y="93"/>
                    <a:pt x="116" y="93"/>
                    <a:pt x="116" y="70"/>
                  </a:cubicBezTo>
                  <a:cubicBezTo>
                    <a:pt x="93" y="70"/>
                    <a:pt x="70" y="47"/>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4"/>
            <p:cNvSpPr/>
            <p:nvPr/>
          </p:nvSpPr>
          <p:spPr>
            <a:xfrm rot="-2200606">
              <a:off x="-499825" y="1584193"/>
              <a:ext cx="10379" cy="7629"/>
            </a:xfrm>
            <a:custGeom>
              <a:avLst/>
              <a:gdLst/>
              <a:ahLst/>
              <a:cxnLst/>
              <a:rect l="l" t="t" r="r" b="b"/>
              <a:pathLst>
                <a:path w="117" h="86" extrusionOk="0">
                  <a:moveTo>
                    <a:pt x="34" y="0"/>
                  </a:moveTo>
                  <a:cubicBezTo>
                    <a:pt x="16" y="0"/>
                    <a:pt x="1" y="12"/>
                    <a:pt x="1" y="39"/>
                  </a:cubicBezTo>
                  <a:cubicBezTo>
                    <a:pt x="24" y="62"/>
                    <a:pt x="70" y="62"/>
                    <a:pt x="93" y="85"/>
                  </a:cubicBezTo>
                  <a:cubicBezTo>
                    <a:pt x="116" y="39"/>
                    <a:pt x="93" y="16"/>
                    <a:pt x="70" y="16"/>
                  </a:cubicBezTo>
                  <a:cubicBezTo>
                    <a:pt x="60" y="6"/>
                    <a:pt x="47"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4"/>
            <p:cNvSpPr/>
            <p:nvPr/>
          </p:nvSpPr>
          <p:spPr>
            <a:xfrm rot="-2200606">
              <a:off x="-1846767" y="2809825"/>
              <a:ext cx="4169" cy="12419"/>
            </a:xfrm>
            <a:custGeom>
              <a:avLst/>
              <a:gdLst/>
              <a:ahLst/>
              <a:cxnLst/>
              <a:rect l="l" t="t" r="r" b="b"/>
              <a:pathLst>
                <a:path w="47" h="140" extrusionOk="0">
                  <a:moveTo>
                    <a:pt x="23" y="1"/>
                  </a:moveTo>
                  <a:cubicBezTo>
                    <a:pt x="0" y="24"/>
                    <a:pt x="0" y="24"/>
                    <a:pt x="0" y="24"/>
                  </a:cubicBezTo>
                  <a:cubicBezTo>
                    <a:pt x="0" y="70"/>
                    <a:pt x="23" y="93"/>
                    <a:pt x="23" y="140"/>
                  </a:cubicBezTo>
                  <a:cubicBezTo>
                    <a:pt x="23" y="93"/>
                    <a:pt x="46" y="47"/>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4"/>
            <p:cNvSpPr/>
            <p:nvPr/>
          </p:nvSpPr>
          <p:spPr>
            <a:xfrm rot="-2200606">
              <a:off x="-1497736" y="2010256"/>
              <a:ext cx="6298" cy="8339"/>
            </a:xfrm>
            <a:custGeom>
              <a:avLst/>
              <a:gdLst/>
              <a:ahLst/>
              <a:cxnLst/>
              <a:rect l="l" t="t" r="r" b="b"/>
              <a:pathLst>
                <a:path w="71" h="94" extrusionOk="0">
                  <a:moveTo>
                    <a:pt x="1" y="1"/>
                  </a:moveTo>
                  <a:cubicBezTo>
                    <a:pt x="1" y="24"/>
                    <a:pt x="1" y="47"/>
                    <a:pt x="24" y="93"/>
                  </a:cubicBezTo>
                  <a:cubicBezTo>
                    <a:pt x="47" y="93"/>
                    <a:pt x="47" y="70"/>
                    <a:pt x="70" y="70"/>
                  </a:cubicBezTo>
                  <a:cubicBezTo>
                    <a:pt x="47" y="47"/>
                    <a:pt x="4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4"/>
            <p:cNvSpPr/>
            <p:nvPr/>
          </p:nvSpPr>
          <p:spPr>
            <a:xfrm rot="-2200606">
              <a:off x="531585" y="1899279"/>
              <a:ext cx="10290" cy="6298"/>
            </a:xfrm>
            <a:custGeom>
              <a:avLst/>
              <a:gdLst/>
              <a:ahLst/>
              <a:cxnLst/>
              <a:rect l="l" t="t" r="r" b="b"/>
              <a:pathLst>
                <a:path w="116" h="71" extrusionOk="0">
                  <a:moveTo>
                    <a:pt x="116" y="1"/>
                  </a:moveTo>
                  <a:cubicBezTo>
                    <a:pt x="23" y="1"/>
                    <a:pt x="23" y="1"/>
                    <a:pt x="0" y="70"/>
                  </a:cubicBezTo>
                  <a:cubicBezTo>
                    <a:pt x="46" y="47"/>
                    <a:pt x="70" y="47"/>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4"/>
            <p:cNvSpPr/>
            <p:nvPr/>
          </p:nvSpPr>
          <p:spPr>
            <a:xfrm rot="-2200606">
              <a:off x="13377" y="1493536"/>
              <a:ext cx="6210" cy="5855"/>
            </a:xfrm>
            <a:custGeom>
              <a:avLst/>
              <a:gdLst/>
              <a:ahLst/>
              <a:cxnLst/>
              <a:rect l="l" t="t" r="r" b="b"/>
              <a:pathLst>
                <a:path w="70" h="66" extrusionOk="0">
                  <a:moveTo>
                    <a:pt x="21" y="1"/>
                  </a:moveTo>
                  <a:cubicBezTo>
                    <a:pt x="14" y="1"/>
                    <a:pt x="7" y="4"/>
                    <a:pt x="0" y="10"/>
                  </a:cubicBezTo>
                  <a:cubicBezTo>
                    <a:pt x="26" y="49"/>
                    <a:pt x="37" y="66"/>
                    <a:pt x="46" y="66"/>
                  </a:cubicBezTo>
                  <a:cubicBezTo>
                    <a:pt x="54" y="66"/>
                    <a:pt x="59" y="54"/>
                    <a:pt x="70" y="34"/>
                  </a:cubicBezTo>
                  <a:cubicBezTo>
                    <a:pt x="53" y="17"/>
                    <a:pt x="37"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4"/>
            <p:cNvSpPr/>
            <p:nvPr/>
          </p:nvSpPr>
          <p:spPr>
            <a:xfrm rot="-2200606">
              <a:off x="-67303" y="1457993"/>
              <a:ext cx="10379" cy="3548"/>
            </a:xfrm>
            <a:custGeom>
              <a:avLst/>
              <a:gdLst/>
              <a:ahLst/>
              <a:cxnLst/>
              <a:rect l="l" t="t" r="r" b="b"/>
              <a:pathLst>
                <a:path w="117" h="40" extrusionOk="0">
                  <a:moveTo>
                    <a:pt x="1" y="1"/>
                  </a:moveTo>
                  <a:lnTo>
                    <a:pt x="1" y="1"/>
                  </a:lnTo>
                  <a:cubicBezTo>
                    <a:pt x="28" y="28"/>
                    <a:pt x="47" y="39"/>
                    <a:pt x="68" y="39"/>
                  </a:cubicBezTo>
                  <a:cubicBezTo>
                    <a:pt x="82" y="39"/>
                    <a:pt x="97" y="34"/>
                    <a:pt x="116" y="24"/>
                  </a:cubicBezTo>
                  <a:cubicBezTo>
                    <a:pt x="70" y="24"/>
                    <a:pt x="47"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4"/>
            <p:cNvSpPr/>
            <p:nvPr/>
          </p:nvSpPr>
          <p:spPr>
            <a:xfrm rot="-2200606">
              <a:off x="-1775664" y="2882246"/>
              <a:ext cx="10379" cy="8339"/>
            </a:xfrm>
            <a:custGeom>
              <a:avLst/>
              <a:gdLst/>
              <a:ahLst/>
              <a:cxnLst/>
              <a:rect l="l" t="t" r="r" b="b"/>
              <a:pathLst>
                <a:path w="117" h="94" extrusionOk="0">
                  <a:moveTo>
                    <a:pt x="0" y="0"/>
                  </a:moveTo>
                  <a:cubicBezTo>
                    <a:pt x="47" y="47"/>
                    <a:pt x="47" y="70"/>
                    <a:pt x="70" y="93"/>
                  </a:cubicBezTo>
                  <a:cubicBezTo>
                    <a:pt x="93" y="70"/>
                    <a:pt x="93" y="70"/>
                    <a:pt x="116" y="47"/>
                  </a:cubicBezTo>
                  <a:cubicBezTo>
                    <a:pt x="93" y="23"/>
                    <a:pt x="70" y="2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4"/>
            <p:cNvSpPr/>
            <p:nvPr/>
          </p:nvSpPr>
          <p:spPr>
            <a:xfrm rot="-2200606">
              <a:off x="584487" y="1905109"/>
              <a:ext cx="6210" cy="7363"/>
            </a:xfrm>
            <a:custGeom>
              <a:avLst/>
              <a:gdLst/>
              <a:ahLst/>
              <a:cxnLst/>
              <a:rect l="l" t="t" r="r" b="b"/>
              <a:pathLst>
                <a:path w="70" h="83" extrusionOk="0">
                  <a:moveTo>
                    <a:pt x="0" y="1"/>
                  </a:moveTo>
                  <a:cubicBezTo>
                    <a:pt x="0" y="62"/>
                    <a:pt x="0" y="83"/>
                    <a:pt x="21" y="83"/>
                  </a:cubicBezTo>
                  <a:cubicBezTo>
                    <a:pt x="31" y="83"/>
                    <a:pt x="47" y="78"/>
                    <a:pt x="70" y="70"/>
                  </a:cubicBezTo>
                  <a:cubicBezTo>
                    <a:pt x="47" y="47"/>
                    <a:pt x="24" y="2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4"/>
            <p:cNvSpPr/>
            <p:nvPr/>
          </p:nvSpPr>
          <p:spPr>
            <a:xfrm rot="-2200606">
              <a:off x="604626" y="1925881"/>
              <a:ext cx="6298" cy="6210"/>
            </a:xfrm>
            <a:custGeom>
              <a:avLst/>
              <a:gdLst/>
              <a:ahLst/>
              <a:cxnLst/>
              <a:rect l="l" t="t" r="r" b="b"/>
              <a:pathLst>
                <a:path w="71" h="70" extrusionOk="0">
                  <a:moveTo>
                    <a:pt x="24" y="0"/>
                  </a:moveTo>
                  <a:cubicBezTo>
                    <a:pt x="24" y="23"/>
                    <a:pt x="1" y="46"/>
                    <a:pt x="1" y="70"/>
                  </a:cubicBezTo>
                  <a:lnTo>
                    <a:pt x="70" y="70"/>
                  </a:lnTo>
                  <a:cubicBezTo>
                    <a:pt x="47" y="46"/>
                    <a:pt x="47" y="23"/>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4"/>
            <p:cNvSpPr/>
            <p:nvPr/>
          </p:nvSpPr>
          <p:spPr>
            <a:xfrm rot="-2200606">
              <a:off x="-1103730" y="3510790"/>
              <a:ext cx="10379" cy="4968"/>
            </a:xfrm>
            <a:custGeom>
              <a:avLst/>
              <a:gdLst/>
              <a:ahLst/>
              <a:cxnLst/>
              <a:rect l="l" t="t" r="r" b="b"/>
              <a:pathLst>
                <a:path w="117" h="56" extrusionOk="0">
                  <a:moveTo>
                    <a:pt x="80" y="0"/>
                  </a:moveTo>
                  <a:cubicBezTo>
                    <a:pt x="65" y="0"/>
                    <a:pt x="42" y="12"/>
                    <a:pt x="0" y="33"/>
                  </a:cubicBezTo>
                  <a:cubicBezTo>
                    <a:pt x="47" y="33"/>
                    <a:pt x="70" y="56"/>
                    <a:pt x="116" y="56"/>
                  </a:cubicBezTo>
                  <a:cubicBezTo>
                    <a:pt x="103" y="18"/>
                    <a:pt x="98" y="0"/>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4"/>
            <p:cNvSpPr/>
            <p:nvPr/>
          </p:nvSpPr>
          <p:spPr>
            <a:xfrm rot="-2200606">
              <a:off x="704700" y="2025631"/>
              <a:ext cx="6210" cy="6564"/>
            </a:xfrm>
            <a:custGeom>
              <a:avLst/>
              <a:gdLst/>
              <a:ahLst/>
              <a:cxnLst/>
              <a:rect l="l" t="t" r="r" b="b"/>
              <a:pathLst>
                <a:path w="70" h="74" extrusionOk="0">
                  <a:moveTo>
                    <a:pt x="0" y="1"/>
                  </a:moveTo>
                  <a:cubicBezTo>
                    <a:pt x="0" y="63"/>
                    <a:pt x="11" y="73"/>
                    <a:pt x="31" y="73"/>
                  </a:cubicBezTo>
                  <a:cubicBezTo>
                    <a:pt x="42" y="73"/>
                    <a:pt x="55" y="70"/>
                    <a:pt x="70" y="70"/>
                  </a:cubicBezTo>
                  <a:cubicBezTo>
                    <a:pt x="47" y="47"/>
                    <a:pt x="47"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4"/>
            <p:cNvSpPr/>
            <p:nvPr/>
          </p:nvSpPr>
          <p:spPr>
            <a:xfrm rot="-2200606">
              <a:off x="-319007" y="3744434"/>
              <a:ext cx="6298" cy="8250"/>
            </a:xfrm>
            <a:custGeom>
              <a:avLst/>
              <a:gdLst/>
              <a:ahLst/>
              <a:cxnLst/>
              <a:rect l="l" t="t" r="r" b="b"/>
              <a:pathLst>
                <a:path w="71" h="93" extrusionOk="0">
                  <a:moveTo>
                    <a:pt x="1" y="0"/>
                  </a:moveTo>
                  <a:cubicBezTo>
                    <a:pt x="24" y="47"/>
                    <a:pt x="47" y="70"/>
                    <a:pt x="47" y="93"/>
                  </a:cubicBezTo>
                  <a:cubicBezTo>
                    <a:pt x="70" y="93"/>
                    <a:pt x="70" y="93"/>
                    <a:pt x="70" y="70"/>
                  </a:cubicBezTo>
                  <a:cubicBezTo>
                    <a:pt x="70" y="70"/>
                    <a:pt x="70" y="47"/>
                    <a:pt x="47" y="23"/>
                  </a:cubicBezTo>
                  <a:cubicBezTo>
                    <a:pt x="47" y="23"/>
                    <a:pt x="4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4"/>
            <p:cNvSpPr/>
            <p:nvPr/>
          </p:nvSpPr>
          <p:spPr>
            <a:xfrm rot="-2200606">
              <a:off x="-957199" y="1793573"/>
              <a:ext cx="6298" cy="7185"/>
            </a:xfrm>
            <a:custGeom>
              <a:avLst/>
              <a:gdLst/>
              <a:ahLst/>
              <a:cxnLst/>
              <a:rect l="l" t="t" r="r" b="b"/>
              <a:pathLst>
                <a:path w="71" h="81" extrusionOk="0">
                  <a:moveTo>
                    <a:pt x="21" y="1"/>
                  </a:moveTo>
                  <a:cubicBezTo>
                    <a:pt x="14" y="1"/>
                    <a:pt x="7" y="4"/>
                    <a:pt x="1" y="11"/>
                  </a:cubicBezTo>
                  <a:cubicBezTo>
                    <a:pt x="1" y="34"/>
                    <a:pt x="24" y="57"/>
                    <a:pt x="47" y="80"/>
                  </a:cubicBezTo>
                  <a:cubicBezTo>
                    <a:pt x="70" y="57"/>
                    <a:pt x="70" y="34"/>
                    <a:pt x="70" y="34"/>
                  </a:cubicBezTo>
                  <a:cubicBezTo>
                    <a:pt x="54" y="17"/>
                    <a:pt x="37"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4"/>
            <p:cNvSpPr/>
            <p:nvPr/>
          </p:nvSpPr>
          <p:spPr>
            <a:xfrm rot="-2200606">
              <a:off x="541400" y="1881475"/>
              <a:ext cx="6298" cy="7806"/>
            </a:xfrm>
            <a:custGeom>
              <a:avLst/>
              <a:gdLst/>
              <a:ahLst/>
              <a:cxnLst/>
              <a:rect l="l" t="t" r="r" b="b"/>
              <a:pathLst>
                <a:path w="71" h="88" extrusionOk="0">
                  <a:moveTo>
                    <a:pt x="32" y="0"/>
                  </a:moveTo>
                  <a:cubicBezTo>
                    <a:pt x="24" y="0"/>
                    <a:pt x="12" y="6"/>
                    <a:pt x="1" y="18"/>
                  </a:cubicBezTo>
                  <a:cubicBezTo>
                    <a:pt x="24" y="41"/>
                    <a:pt x="47" y="64"/>
                    <a:pt x="70" y="87"/>
                  </a:cubicBezTo>
                  <a:cubicBezTo>
                    <a:pt x="70" y="64"/>
                    <a:pt x="47" y="41"/>
                    <a:pt x="47" y="18"/>
                  </a:cubicBezTo>
                  <a:cubicBezTo>
                    <a:pt x="47" y="6"/>
                    <a:pt x="41" y="0"/>
                    <a:pt x="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4"/>
            <p:cNvSpPr/>
            <p:nvPr/>
          </p:nvSpPr>
          <p:spPr>
            <a:xfrm rot="-2200606">
              <a:off x="-313951" y="3722242"/>
              <a:ext cx="8339" cy="10290"/>
            </a:xfrm>
            <a:custGeom>
              <a:avLst/>
              <a:gdLst/>
              <a:ahLst/>
              <a:cxnLst/>
              <a:rect l="l" t="t" r="r" b="b"/>
              <a:pathLst>
                <a:path w="94" h="116" extrusionOk="0">
                  <a:moveTo>
                    <a:pt x="70" y="0"/>
                  </a:moveTo>
                  <a:cubicBezTo>
                    <a:pt x="93" y="46"/>
                    <a:pt x="47" y="70"/>
                    <a:pt x="0" y="116"/>
                  </a:cubicBezTo>
                  <a:cubicBezTo>
                    <a:pt x="47" y="93"/>
                    <a:pt x="70" y="93"/>
                    <a:pt x="93" y="93"/>
                  </a:cubicBezTo>
                  <a:cubicBezTo>
                    <a:pt x="93" y="46"/>
                    <a:pt x="93" y="23"/>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4"/>
            <p:cNvSpPr/>
            <p:nvPr/>
          </p:nvSpPr>
          <p:spPr>
            <a:xfrm rot="-2200606">
              <a:off x="-1601237" y="3259789"/>
              <a:ext cx="8250" cy="4524"/>
            </a:xfrm>
            <a:custGeom>
              <a:avLst/>
              <a:gdLst/>
              <a:ahLst/>
              <a:cxnLst/>
              <a:rect l="l" t="t" r="r" b="b"/>
              <a:pathLst>
                <a:path w="93" h="51" extrusionOk="0">
                  <a:moveTo>
                    <a:pt x="31" y="0"/>
                  </a:moveTo>
                  <a:cubicBezTo>
                    <a:pt x="20" y="0"/>
                    <a:pt x="10" y="8"/>
                    <a:pt x="0" y="27"/>
                  </a:cubicBezTo>
                  <a:cubicBezTo>
                    <a:pt x="0" y="50"/>
                    <a:pt x="23" y="50"/>
                    <a:pt x="23" y="50"/>
                  </a:cubicBezTo>
                  <a:cubicBezTo>
                    <a:pt x="46" y="50"/>
                    <a:pt x="46" y="50"/>
                    <a:pt x="93" y="27"/>
                  </a:cubicBezTo>
                  <a:cubicBezTo>
                    <a:pt x="66" y="14"/>
                    <a:pt x="47" y="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4"/>
            <p:cNvSpPr/>
            <p:nvPr/>
          </p:nvSpPr>
          <p:spPr>
            <a:xfrm rot="-2200606">
              <a:off x="-63232" y="3685447"/>
              <a:ext cx="10379" cy="6210"/>
            </a:xfrm>
            <a:custGeom>
              <a:avLst/>
              <a:gdLst/>
              <a:ahLst/>
              <a:cxnLst/>
              <a:rect l="l" t="t" r="r" b="b"/>
              <a:pathLst>
                <a:path w="117" h="70" extrusionOk="0">
                  <a:moveTo>
                    <a:pt x="70" y="0"/>
                  </a:moveTo>
                  <a:cubicBezTo>
                    <a:pt x="47" y="24"/>
                    <a:pt x="24" y="24"/>
                    <a:pt x="0" y="70"/>
                  </a:cubicBezTo>
                  <a:lnTo>
                    <a:pt x="47" y="70"/>
                  </a:lnTo>
                  <a:cubicBezTo>
                    <a:pt x="70" y="47"/>
                    <a:pt x="93" y="24"/>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4"/>
            <p:cNvSpPr/>
            <p:nvPr/>
          </p:nvSpPr>
          <p:spPr>
            <a:xfrm rot="-2200606">
              <a:off x="322391" y="2706042"/>
              <a:ext cx="8339" cy="7008"/>
            </a:xfrm>
            <a:custGeom>
              <a:avLst/>
              <a:gdLst/>
              <a:ahLst/>
              <a:cxnLst/>
              <a:rect l="l" t="t" r="r" b="b"/>
              <a:pathLst>
                <a:path w="94" h="79" extrusionOk="0">
                  <a:moveTo>
                    <a:pt x="63" y="0"/>
                  </a:moveTo>
                  <a:cubicBezTo>
                    <a:pt x="35" y="0"/>
                    <a:pt x="18" y="26"/>
                    <a:pt x="1" y="79"/>
                  </a:cubicBezTo>
                  <a:cubicBezTo>
                    <a:pt x="47" y="32"/>
                    <a:pt x="70" y="32"/>
                    <a:pt x="93" y="9"/>
                  </a:cubicBezTo>
                  <a:cubicBezTo>
                    <a:pt x="82" y="3"/>
                    <a:pt x="72" y="0"/>
                    <a:pt x="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4"/>
            <p:cNvSpPr/>
            <p:nvPr/>
          </p:nvSpPr>
          <p:spPr>
            <a:xfrm rot="-2200606">
              <a:off x="-633310" y="3573523"/>
              <a:ext cx="6210" cy="8339"/>
            </a:xfrm>
            <a:custGeom>
              <a:avLst/>
              <a:gdLst/>
              <a:ahLst/>
              <a:cxnLst/>
              <a:rect l="l" t="t" r="r" b="b"/>
              <a:pathLst>
                <a:path w="70" h="94" extrusionOk="0">
                  <a:moveTo>
                    <a:pt x="70" y="1"/>
                  </a:moveTo>
                  <a:lnTo>
                    <a:pt x="70" y="1"/>
                  </a:lnTo>
                  <a:cubicBezTo>
                    <a:pt x="23" y="24"/>
                    <a:pt x="23" y="24"/>
                    <a:pt x="23" y="24"/>
                  </a:cubicBezTo>
                  <a:cubicBezTo>
                    <a:pt x="0" y="47"/>
                    <a:pt x="0" y="47"/>
                    <a:pt x="0" y="70"/>
                  </a:cubicBezTo>
                  <a:cubicBezTo>
                    <a:pt x="0" y="70"/>
                    <a:pt x="0" y="70"/>
                    <a:pt x="23" y="93"/>
                  </a:cubicBezTo>
                  <a:cubicBezTo>
                    <a:pt x="47" y="70"/>
                    <a:pt x="47" y="47"/>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4"/>
            <p:cNvSpPr/>
            <p:nvPr/>
          </p:nvSpPr>
          <p:spPr>
            <a:xfrm rot="-2200606">
              <a:off x="-644242" y="3581910"/>
              <a:ext cx="4169" cy="4169"/>
            </a:xfrm>
            <a:custGeom>
              <a:avLst/>
              <a:gdLst/>
              <a:ahLst/>
              <a:cxnLst/>
              <a:rect l="l" t="t" r="r" b="b"/>
              <a:pathLst>
                <a:path w="47" h="47" extrusionOk="0">
                  <a:moveTo>
                    <a:pt x="23" y="1"/>
                  </a:moveTo>
                  <a:cubicBezTo>
                    <a:pt x="23" y="1"/>
                    <a:pt x="0" y="24"/>
                    <a:pt x="0" y="24"/>
                  </a:cubicBezTo>
                  <a:cubicBezTo>
                    <a:pt x="23" y="47"/>
                    <a:pt x="23" y="47"/>
                    <a:pt x="46" y="47"/>
                  </a:cubicBezTo>
                  <a:lnTo>
                    <a:pt x="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4"/>
            <p:cNvSpPr/>
            <p:nvPr/>
          </p:nvSpPr>
          <p:spPr>
            <a:xfrm rot="-2200606">
              <a:off x="-1550129" y="3498521"/>
              <a:ext cx="8339" cy="1685"/>
            </a:xfrm>
            <a:custGeom>
              <a:avLst/>
              <a:gdLst/>
              <a:ahLst/>
              <a:cxnLst/>
              <a:rect l="l" t="t" r="r" b="b"/>
              <a:pathLst>
                <a:path w="94" h="19" extrusionOk="0">
                  <a:moveTo>
                    <a:pt x="0" y="1"/>
                  </a:moveTo>
                  <a:cubicBezTo>
                    <a:pt x="24" y="12"/>
                    <a:pt x="35" y="18"/>
                    <a:pt x="47" y="18"/>
                  </a:cubicBezTo>
                  <a:cubicBezTo>
                    <a:pt x="58" y="18"/>
                    <a:pt x="70" y="12"/>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4"/>
            <p:cNvSpPr/>
            <p:nvPr/>
          </p:nvSpPr>
          <p:spPr>
            <a:xfrm rot="-2200606">
              <a:off x="-1158751" y="1906732"/>
              <a:ext cx="4169" cy="4258"/>
            </a:xfrm>
            <a:custGeom>
              <a:avLst/>
              <a:gdLst/>
              <a:ahLst/>
              <a:cxnLst/>
              <a:rect l="l" t="t" r="r" b="b"/>
              <a:pathLst>
                <a:path w="47" h="48" extrusionOk="0">
                  <a:moveTo>
                    <a:pt x="0" y="1"/>
                  </a:moveTo>
                  <a:cubicBezTo>
                    <a:pt x="0" y="24"/>
                    <a:pt x="23" y="47"/>
                    <a:pt x="23" y="47"/>
                  </a:cubicBezTo>
                  <a:cubicBezTo>
                    <a:pt x="47" y="24"/>
                    <a:pt x="47" y="2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4"/>
            <p:cNvSpPr/>
            <p:nvPr/>
          </p:nvSpPr>
          <p:spPr>
            <a:xfrm rot="-2200606">
              <a:off x="-49246" y="3682157"/>
              <a:ext cx="4258" cy="4258"/>
            </a:xfrm>
            <a:custGeom>
              <a:avLst/>
              <a:gdLst/>
              <a:ahLst/>
              <a:cxnLst/>
              <a:rect l="l" t="t" r="r" b="b"/>
              <a:pathLst>
                <a:path w="48" h="48" extrusionOk="0">
                  <a:moveTo>
                    <a:pt x="47" y="1"/>
                  </a:moveTo>
                  <a:cubicBezTo>
                    <a:pt x="1" y="47"/>
                    <a:pt x="1" y="47"/>
                    <a:pt x="47" y="47"/>
                  </a:cubicBezTo>
                  <a:cubicBezTo>
                    <a:pt x="47" y="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4"/>
            <p:cNvSpPr/>
            <p:nvPr/>
          </p:nvSpPr>
          <p:spPr>
            <a:xfrm rot="-2200606">
              <a:off x="597550" y="2024736"/>
              <a:ext cx="4169" cy="3460"/>
            </a:xfrm>
            <a:custGeom>
              <a:avLst/>
              <a:gdLst/>
              <a:ahLst/>
              <a:cxnLst/>
              <a:rect l="l" t="t" r="r" b="b"/>
              <a:pathLst>
                <a:path w="47" h="39" extrusionOk="0">
                  <a:moveTo>
                    <a:pt x="19" y="0"/>
                  </a:moveTo>
                  <a:cubicBezTo>
                    <a:pt x="8" y="0"/>
                    <a:pt x="0" y="12"/>
                    <a:pt x="0" y="39"/>
                  </a:cubicBezTo>
                  <a:cubicBezTo>
                    <a:pt x="23" y="39"/>
                    <a:pt x="23" y="39"/>
                    <a:pt x="47" y="15"/>
                  </a:cubicBezTo>
                  <a:cubicBezTo>
                    <a:pt x="37" y="6"/>
                    <a:pt x="27"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4"/>
            <p:cNvSpPr/>
            <p:nvPr/>
          </p:nvSpPr>
          <p:spPr>
            <a:xfrm rot="-2200606">
              <a:off x="-497260" y="1559330"/>
              <a:ext cx="6210" cy="3548"/>
            </a:xfrm>
            <a:custGeom>
              <a:avLst/>
              <a:gdLst/>
              <a:ahLst/>
              <a:cxnLst/>
              <a:rect l="l" t="t" r="r" b="b"/>
              <a:pathLst>
                <a:path w="70" h="40" extrusionOk="0">
                  <a:moveTo>
                    <a:pt x="0" y="1"/>
                  </a:moveTo>
                  <a:cubicBezTo>
                    <a:pt x="0" y="28"/>
                    <a:pt x="8" y="39"/>
                    <a:pt x="24" y="39"/>
                  </a:cubicBezTo>
                  <a:cubicBezTo>
                    <a:pt x="35" y="39"/>
                    <a:pt x="50" y="34"/>
                    <a:pt x="70" y="24"/>
                  </a:cubicBezTo>
                  <a:cubicBezTo>
                    <a:pt x="23" y="1"/>
                    <a:pt x="2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4"/>
            <p:cNvSpPr/>
            <p:nvPr/>
          </p:nvSpPr>
          <p:spPr>
            <a:xfrm rot="-2200606">
              <a:off x="-1424106" y="1990156"/>
              <a:ext cx="8339" cy="4701"/>
            </a:xfrm>
            <a:custGeom>
              <a:avLst/>
              <a:gdLst/>
              <a:ahLst/>
              <a:cxnLst/>
              <a:rect l="l" t="t" r="r" b="b"/>
              <a:pathLst>
                <a:path w="94" h="53" extrusionOk="0">
                  <a:moveTo>
                    <a:pt x="24" y="0"/>
                  </a:moveTo>
                  <a:cubicBezTo>
                    <a:pt x="24" y="23"/>
                    <a:pt x="24" y="47"/>
                    <a:pt x="1" y="47"/>
                  </a:cubicBezTo>
                  <a:cubicBezTo>
                    <a:pt x="12" y="47"/>
                    <a:pt x="30" y="52"/>
                    <a:pt x="47" y="52"/>
                  </a:cubicBezTo>
                  <a:cubicBezTo>
                    <a:pt x="65" y="52"/>
                    <a:pt x="82" y="47"/>
                    <a:pt x="93" y="23"/>
                  </a:cubicBezTo>
                  <a:cubicBezTo>
                    <a:pt x="70" y="0"/>
                    <a:pt x="47"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4"/>
            <p:cNvSpPr/>
            <p:nvPr/>
          </p:nvSpPr>
          <p:spPr>
            <a:xfrm rot="-2200606">
              <a:off x="606685" y="2042254"/>
              <a:ext cx="6298" cy="6210"/>
            </a:xfrm>
            <a:custGeom>
              <a:avLst/>
              <a:gdLst/>
              <a:ahLst/>
              <a:cxnLst/>
              <a:rect l="l" t="t" r="r" b="b"/>
              <a:pathLst>
                <a:path w="71" h="70" extrusionOk="0">
                  <a:moveTo>
                    <a:pt x="70" y="0"/>
                  </a:moveTo>
                  <a:lnTo>
                    <a:pt x="70" y="0"/>
                  </a:lnTo>
                  <a:cubicBezTo>
                    <a:pt x="1" y="23"/>
                    <a:pt x="1" y="23"/>
                    <a:pt x="1" y="70"/>
                  </a:cubicBezTo>
                  <a:cubicBezTo>
                    <a:pt x="24" y="46"/>
                    <a:pt x="47" y="23"/>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4"/>
            <p:cNvSpPr/>
            <p:nvPr/>
          </p:nvSpPr>
          <p:spPr>
            <a:xfrm rot="-2200606">
              <a:off x="-1314303" y="3532428"/>
              <a:ext cx="4258" cy="4169"/>
            </a:xfrm>
            <a:custGeom>
              <a:avLst/>
              <a:gdLst/>
              <a:ahLst/>
              <a:cxnLst/>
              <a:rect l="l" t="t" r="r" b="b"/>
              <a:pathLst>
                <a:path w="48" h="47" extrusionOk="0">
                  <a:moveTo>
                    <a:pt x="1" y="0"/>
                  </a:moveTo>
                  <a:cubicBezTo>
                    <a:pt x="1" y="23"/>
                    <a:pt x="1" y="46"/>
                    <a:pt x="24" y="46"/>
                  </a:cubicBezTo>
                  <a:lnTo>
                    <a:pt x="47" y="46"/>
                  </a:lnTo>
                  <a:cubicBezTo>
                    <a:pt x="47" y="23"/>
                    <a:pt x="47" y="23"/>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4"/>
            <p:cNvSpPr/>
            <p:nvPr/>
          </p:nvSpPr>
          <p:spPr>
            <a:xfrm rot="-2200606">
              <a:off x="712883" y="2017467"/>
              <a:ext cx="4169" cy="4258"/>
            </a:xfrm>
            <a:custGeom>
              <a:avLst/>
              <a:gdLst/>
              <a:ahLst/>
              <a:cxnLst/>
              <a:rect l="l" t="t" r="r" b="b"/>
              <a:pathLst>
                <a:path w="47" h="48" extrusionOk="0">
                  <a:moveTo>
                    <a:pt x="24" y="1"/>
                  </a:moveTo>
                  <a:cubicBezTo>
                    <a:pt x="0" y="24"/>
                    <a:pt x="0" y="24"/>
                    <a:pt x="0" y="47"/>
                  </a:cubicBezTo>
                  <a:lnTo>
                    <a:pt x="47" y="47"/>
                  </a:lnTo>
                  <a:cubicBezTo>
                    <a:pt x="47" y="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4"/>
            <p:cNvSpPr/>
            <p:nvPr/>
          </p:nvSpPr>
          <p:spPr>
            <a:xfrm rot="-2200606">
              <a:off x="-1538854" y="2016343"/>
              <a:ext cx="10379" cy="8250"/>
            </a:xfrm>
            <a:custGeom>
              <a:avLst/>
              <a:gdLst/>
              <a:ahLst/>
              <a:cxnLst/>
              <a:rect l="l" t="t" r="r" b="b"/>
              <a:pathLst>
                <a:path w="117" h="93" extrusionOk="0">
                  <a:moveTo>
                    <a:pt x="0" y="0"/>
                  </a:moveTo>
                  <a:cubicBezTo>
                    <a:pt x="9" y="0"/>
                    <a:pt x="17" y="1"/>
                    <a:pt x="24" y="2"/>
                  </a:cubicBezTo>
                  <a:lnTo>
                    <a:pt x="24" y="2"/>
                  </a:lnTo>
                  <a:cubicBezTo>
                    <a:pt x="24" y="2"/>
                    <a:pt x="24" y="1"/>
                    <a:pt x="24" y="0"/>
                  </a:cubicBezTo>
                  <a:close/>
                  <a:moveTo>
                    <a:pt x="24" y="2"/>
                  </a:moveTo>
                  <a:cubicBezTo>
                    <a:pt x="24" y="25"/>
                    <a:pt x="24" y="48"/>
                    <a:pt x="47" y="93"/>
                  </a:cubicBezTo>
                  <a:cubicBezTo>
                    <a:pt x="70" y="70"/>
                    <a:pt x="93" y="47"/>
                    <a:pt x="116" y="23"/>
                  </a:cubicBezTo>
                  <a:cubicBezTo>
                    <a:pt x="78" y="23"/>
                    <a:pt x="56" y="8"/>
                    <a:pt x="24"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4" name="Google Shape;3354;p4"/>
          <p:cNvSpPr/>
          <p:nvPr/>
        </p:nvSpPr>
        <p:spPr>
          <a:xfrm rot="7399430" flipH="1">
            <a:off x="-911163" y="-987041"/>
            <a:ext cx="3143845" cy="2369919"/>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55" name="Google Shape;3355;p4"/>
          <p:cNvGrpSpPr/>
          <p:nvPr/>
        </p:nvGrpSpPr>
        <p:grpSpPr>
          <a:xfrm rot="-4269889">
            <a:off x="-8434" y="5971097"/>
            <a:ext cx="1918791" cy="2488637"/>
            <a:chOff x="-5576208" y="1141150"/>
            <a:chExt cx="430750" cy="558675"/>
          </a:xfrm>
        </p:grpSpPr>
        <p:sp>
          <p:nvSpPr>
            <p:cNvPr id="3356" name="Google Shape;3356;p4"/>
            <p:cNvSpPr/>
            <p:nvPr/>
          </p:nvSpPr>
          <p:spPr>
            <a:xfrm>
              <a:off x="-5576208" y="1141150"/>
              <a:ext cx="430750" cy="558675"/>
            </a:xfrm>
            <a:custGeom>
              <a:avLst/>
              <a:gdLst/>
              <a:ahLst/>
              <a:cxnLst/>
              <a:rect l="l" t="t" r="r" b="b"/>
              <a:pathLst>
                <a:path w="17230" h="22347" extrusionOk="0">
                  <a:moveTo>
                    <a:pt x="9837" y="0"/>
                  </a:moveTo>
                  <a:cubicBezTo>
                    <a:pt x="9368" y="0"/>
                    <a:pt x="8900" y="61"/>
                    <a:pt x="8472" y="204"/>
                  </a:cubicBezTo>
                  <a:cubicBezTo>
                    <a:pt x="8004" y="326"/>
                    <a:pt x="7597" y="550"/>
                    <a:pt x="7250" y="896"/>
                  </a:cubicBezTo>
                  <a:cubicBezTo>
                    <a:pt x="7047" y="1079"/>
                    <a:pt x="6884" y="1263"/>
                    <a:pt x="6721" y="1466"/>
                  </a:cubicBezTo>
                  <a:cubicBezTo>
                    <a:pt x="6517" y="1772"/>
                    <a:pt x="6354" y="2077"/>
                    <a:pt x="6212" y="2424"/>
                  </a:cubicBezTo>
                  <a:cubicBezTo>
                    <a:pt x="5866" y="3259"/>
                    <a:pt x="5662" y="4134"/>
                    <a:pt x="5703" y="5051"/>
                  </a:cubicBezTo>
                  <a:cubicBezTo>
                    <a:pt x="5703" y="5275"/>
                    <a:pt x="5703" y="5499"/>
                    <a:pt x="5703" y="5743"/>
                  </a:cubicBezTo>
                  <a:cubicBezTo>
                    <a:pt x="5703" y="5988"/>
                    <a:pt x="5682" y="6232"/>
                    <a:pt x="5682" y="6476"/>
                  </a:cubicBezTo>
                  <a:cubicBezTo>
                    <a:pt x="5682" y="6476"/>
                    <a:pt x="5682" y="6497"/>
                    <a:pt x="5662" y="6517"/>
                  </a:cubicBezTo>
                  <a:cubicBezTo>
                    <a:pt x="5662" y="6599"/>
                    <a:pt x="5641" y="6700"/>
                    <a:pt x="5621" y="6782"/>
                  </a:cubicBezTo>
                  <a:cubicBezTo>
                    <a:pt x="5601" y="6843"/>
                    <a:pt x="5580" y="6884"/>
                    <a:pt x="5540" y="6924"/>
                  </a:cubicBezTo>
                  <a:cubicBezTo>
                    <a:pt x="5519" y="6965"/>
                    <a:pt x="5479" y="6985"/>
                    <a:pt x="5438" y="7006"/>
                  </a:cubicBezTo>
                  <a:cubicBezTo>
                    <a:pt x="5336" y="7067"/>
                    <a:pt x="5214" y="7108"/>
                    <a:pt x="5092" y="7128"/>
                  </a:cubicBezTo>
                  <a:cubicBezTo>
                    <a:pt x="4929" y="7148"/>
                    <a:pt x="4786" y="7169"/>
                    <a:pt x="4623" y="7169"/>
                  </a:cubicBezTo>
                  <a:cubicBezTo>
                    <a:pt x="4236" y="7169"/>
                    <a:pt x="3870" y="7148"/>
                    <a:pt x="3483" y="7148"/>
                  </a:cubicBezTo>
                  <a:cubicBezTo>
                    <a:pt x="3411" y="7143"/>
                    <a:pt x="3339" y="7141"/>
                    <a:pt x="3265" y="7141"/>
                  </a:cubicBezTo>
                  <a:cubicBezTo>
                    <a:pt x="3045" y="7141"/>
                    <a:pt x="2816" y="7164"/>
                    <a:pt x="2587" y="7210"/>
                  </a:cubicBezTo>
                  <a:cubicBezTo>
                    <a:pt x="1874" y="7352"/>
                    <a:pt x="1283" y="7719"/>
                    <a:pt x="856" y="8330"/>
                  </a:cubicBezTo>
                  <a:cubicBezTo>
                    <a:pt x="713" y="8554"/>
                    <a:pt x="570" y="8757"/>
                    <a:pt x="469" y="9002"/>
                  </a:cubicBezTo>
                  <a:cubicBezTo>
                    <a:pt x="122" y="9755"/>
                    <a:pt x="0" y="10549"/>
                    <a:pt x="82" y="11384"/>
                  </a:cubicBezTo>
                  <a:cubicBezTo>
                    <a:pt x="183" y="12362"/>
                    <a:pt x="550" y="13258"/>
                    <a:pt x="1141" y="14052"/>
                  </a:cubicBezTo>
                  <a:cubicBezTo>
                    <a:pt x="1976" y="15132"/>
                    <a:pt x="3035" y="15885"/>
                    <a:pt x="4277" y="16374"/>
                  </a:cubicBezTo>
                  <a:cubicBezTo>
                    <a:pt x="5153" y="16720"/>
                    <a:pt x="6028" y="16944"/>
                    <a:pt x="6945" y="17046"/>
                  </a:cubicBezTo>
                  <a:cubicBezTo>
                    <a:pt x="7454" y="17107"/>
                    <a:pt x="7922" y="17229"/>
                    <a:pt x="8391" y="17372"/>
                  </a:cubicBezTo>
                  <a:cubicBezTo>
                    <a:pt x="8696" y="17474"/>
                    <a:pt x="8981" y="17616"/>
                    <a:pt x="9205" y="17840"/>
                  </a:cubicBezTo>
                  <a:cubicBezTo>
                    <a:pt x="9389" y="18024"/>
                    <a:pt x="9552" y="18207"/>
                    <a:pt x="9715" y="18411"/>
                  </a:cubicBezTo>
                  <a:cubicBezTo>
                    <a:pt x="9979" y="18736"/>
                    <a:pt x="10224" y="19062"/>
                    <a:pt x="10448" y="19388"/>
                  </a:cubicBezTo>
                  <a:cubicBezTo>
                    <a:pt x="10998" y="20162"/>
                    <a:pt x="11690" y="20773"/>
                    <a:pt x="12505" y="21221"/>
                  </a:cubicBezTo>
                  <a:cubicBezTo>
                    <a:pt x="12871" y="21425"/>
                    <a:pt x="13238" y="21628"/>
                    <a:pt x="13604" y="21812"/>
                  </a:cubicBezTo>
                  <a:cubicBezTo>
                    <a:pt x="13727" y="21873"/>
                    <a:pt x="13849" y="21934"/>
                    <a:pt x="13971" y="21975"/>
                  </a:cubicBezTo>
                  <a:cubicBezTo>
                    <a:pt x="14358" y="22117"/>
                    <a:pt x="14745" y="22260"/>
                    <a:pt x="15132" y="22341"/>
                  </a:cubicBezTo>
                  <a:cubicBezTo>
                    <a:pt x="15162" y="22341"/>
                    <a:pt x="15193" y="22346"/>
                    <a:pt x="15226" y="22346"/>
                  </a:cubicBezTo>
                  <a:cubicBezTo>
                    <a:pt x="15259" y="22346"/>
                    <a:pt x="15295" y="22341"/>
                    <a:pt x="15336" y="22321"/>
                  </a:cubicBezTo>
                  <a:cubicBezTo>
                    <a:pt x="15336" y="22300"/>
                    <a:pt x="15336" y="22300"/>
                    <a:pt x="15336" y="22280"/>
                  </a:cubicBezTo>
                  <a:cubicBezTo>
                    <a:pt x="15336" y="21710"/>
                    <a:pt x="15417" y="21140"/>
                    <a:pt x="15539" y="20590"/>
                  </a:cubicBezTo>
                  <a:cubicBezTo>
                    <a:pt x="15824" y="19286"/>
                    <a:pt x="16171" y="18003"/>
                    <a:pt x="16578" y="16741"/>
                  </a:cubicBezTo>
                  <a:cubicBezTo>
                    <a:pt x="16822" y="16007"/>
                    <a:pt x="17005" y="15274"/>
                    <a:pt x="17107" y="14521"/>
                  </a:cubicBezTo>
                  <a:cubicBezTo>
                    <a:pt x="17230" y="13340"/>
                    <a:pt x="17046" y="12219"/>
                    <a:pt x="16476" y="11181"/>
                  </a:cubicBezTo>
                  <a:cubicBezTo>
                    <a:pt x="16089" y="10468"/>
                    <a:pt x="15682" y="9755"/>
                    <a:pt x="15295" y="9063"/>
                  </a:cubicBezTo>
                  <a:cubicBezTo>
                    <a:pt x="15091" y="8676"/>
                    <a:pt x="14908" y="8289"/>
                    <a:pt x="14725" y="7902"/>
                  </a:cubicBezTo>
                  <a:cubicBezTo>
                    <a:pt x="14562" y="7596"/>
                    <a:pt x="14521" y="7271"/>
                    <a:pt x="14562" y="6924"/>
                  </a:cubicBezTo>
                  <a:cubicBezTo>
                    <a:pt x="14582" y="6782"/>
                    <a:pt x="14582" y="6619"/>
                    <a:pt x="14602" y="6476"/>
                  </a:cubicBezTo>
                  <a:cubicBezTo>
                    <a:pt x="14684" y="5886"/>
                    <a:pt x="14663" y="5295"/>
                    <a:pt x="14562" y="4725"/>
                  </a:cubicBezTo>
                  <a:cubicBezTo>
                    <a:pt x="14460" y="4134"/>
                    <a:pt x="14277" y="3544"/>
                    <a:pt x="14052" y="2994"/>
                  </a:cubicBezTo>
                  <a:cubicBezTo>
                    <a:pt x="13890" y="2587"/>
                    <a:pt x="13686" y="2200"/>
                    <a:pt x="13421" y="1853"/>
                  </a:cubicBezTo>
                  <a:cubicBezTo>
                    <a:pt x="12912" y="1181"/>
                    <a:pt x="12260" y="693"/>
                    <a:pt x="11507" y="367"/>
                  </a:cubicBezTo>
                  <a:cubicBezTo>
                    <a:pt x="10977" y="122"/>
                    <a:pt x="10407" y="0"/>
                    <a:pt x="9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4"/>
            <p:cNvSpPr/>
            <p:nvPr/>
          </p:nvSpPr>
          <p:spPr>
            <a:xfrm>
              <a:off x="-5461658" y="1304075"/>
              <a:ext cx="260200" cy="349800"/>
            </a:xfrm>
            <a:custGeom>
              <a:avLst/>
              <a:gdLst/>
              <a:ahLst/>
              <a:cxnLst/>
              <a:rect l="l" t="t" r="r" b="b"/>
              <a:pathLst>
                <a:path w="10408" h="13992" extrusionOk="0">
                  <a:moveTo>
                    <a:pt x="1100" y="0"/>
                  </a:moveTo>
                  <a:cubicBezTo>
                    <a:pt x="1080" y="82"/>
                    <a:pt x="1059" y="183"/>
                    <a:pt x="1039" y="265"/>
                  </a:cubicBezTo>
                  <a:cubicBezTo>
                    <a:pt x="1019" y="326"/>
                    <a:pt x="998" y="367"/>
                    <a:pt x="958" y="407"/>
                  </a:cubicBezTo>
                  <a:cubicBezTo>
                    <a:pt x="998" y="428"/>
                    <a:pt x="1039" y="468"/>
                    <a:pt x="1059" y="468"/>
                  </a:cubicBezTo>
                  <a:cubicBezTo>
                    <a:pt x="1182" y="591"/>
                    <a:pt x="1324" y="693"/>
                    <a:pt x="1467" y="815"/>
                  </a:cubicBezTo>
                  <a:cubicBezTo>
                    <a:pt x="1487" y="835"/>
                    <a:pt x="1508" y="876"/>
                    <a:pt x="1528" y="917"/>
                  </a:cubicBezTo>
                  <a:cubicBezTo>
                    <a:pt x="1630" y="1874"/>
                    <a:pt x="1630" y="2811"/>
                    <a:pt x="1426" y="3727"/>
                  </a:cubicBezTo>
                  <a:cubicBezTo>
                    <a:pt x="1202" y="4786"/>
                    <a:pt x="795" y="5764"/>
                    <a:pt x="62" y="6558"/>
                  </a:cubicBezTo>
                  <a:cubicBezTo>
                    <a:pt x="41" y="6578"/>
                    <a:pt x="21" y="6619"/>
                    <a:pt x="0" y="6639"/>
                  </a:cubicBezTo>
                  <a:cubicBezTo>
                    <a:pt x="102" y="6619"/>
                    <a:pt x="163" y="6537"/>
                    <a:pt x="245" y="6476"/>
                  </a:cubicBezTo>
                  <a:cubicBezTo>
                    <a:pt x="652" y="6069"/>
                    <a:pt x="958" y="5580"/>
                    <a:pt x="1202" y="5051"/>
                  </a:cubicBezTo>
                  <a:cubicBezTo>
                    <a:pt x="1732" y="3849"/>
                    <a:pt x="1935" y="2566"/>
                    <a:pt x="1813" y="1263"/>
                  </a:cubicBezTo>
                  <a:cubicBezTo>
                    <a:pt x="1813" y="1222"/>
                    <a:pt x="1813" y="1181"/>
                    <a:pt x="1813" y="1141"/>
                  </a:cubicBezTo>
                  <a:lnTo>
                    <a:pt x="1833" y="1141"/>
                  </a:lnTo>
                  <a:cubicBezTo>
                    <a:pt x="1854" y="1161"/>
                    <a:pt x="1874" y="1161"/>
                    <a:pt x="1874" y="1181"/>
                  </a:cubicBezTo>
                  <a:cubicBezTo>
                    <a:pt x="2546" y="1792"/>
                    <a:pt x="3178" y="2444"/>
                    <a:pt x="3727" y="3157"/>
                  </a:cubicBezTo>
                  <a:cubicBezTo>
                    <a:pt x="3788" y="3218"/>
                    <a:pt x="3829" y="3299"/>
                    <a:pt x="3870" y="3381"/>
                  </a:cubicBezTo>
                  <a:cubicBezTo>
                    <a:pt x="4033" y="3707"/>
                    <a:pt x="4155" y="4053"/>
                    <a:pt x="4257" y="4419"/>
                  </a:cubicBezTo>
                  <a:cubicBezTo>
                    <a:pt x="4440" y="4990"/>
                    <a:pt x="4562" y="5580"/>
                    <a:pt x="4644" y="6171"/>
                  </a:cubicBezTo>
                  <a:cubicBezTo>
                    <a:pt x="4868" y="7576"/>
                    <a:pt x="4888" y="8961"/>
                    <a:pt x="4623" y="10366"/>
                  </a:cubicBezTo>
                  <a:cubicBezTo>
                    <a:pt x="4623" y="10387"/>
                    <a:pt x="4623" y="10387"/>
                    <a:pt x="4623" y="10407"/>
                  </a:cubicBezTo>
                  <a:cubicBezTo>
                    <a:pt x="4623" y="10407"/>
                    <a:pt x="4644" y="10427"/>
                    <a:pt x="4644" y="10427"/>
                  </a:cubicBezTo>
                  <a:cubicBezTo>
                    <a:pt x="4644" y="10387"/>
                    <a:pt x="4644" y="10366"/>
                    <a:pt x="4664" y="10325"/>
                  </a:cubicBezTo>
                  <a:cubicBezTo>
                    <a:pt x="4786" y="9959"/>
                    <a:pt x="4868" y="9592"/>
                    <a:pt x="4909" y="9205"/>
                  </a:cubicBezTo>
                  <a:cubicBezTo>
                    <a:pt x="5010" y="8431"/>
                    <a:pt x="5010" y="7658"/>
                    <a:pt x="4929" y="6884"/>
                  </a:cubicBezTo>
                  <a:cubicBezTo>
                    <a:pt x="4868" y="6008"/>
                    <a:pt x="4725" y="5132"/>
                    <a:pt x="4440" y="4297"/>
                  </a:cubicBezTo>
                  <a:cubicBezTo>
                    <a:pt x="4420" y="4236"/>
                    <a:pt x="4420" y="4155"/>
                    <a:pt x="4399" y="4094"/>
                  </a:cubicBezTo>
                  <a:cubicBezTo>
                    <a:pt x="4420" y="4094"/>
                    <a:pt x="4420" y="4114"/>
                    <a:pt x="4420" y="4114"/>
                  </a:cubicBezTo>
                  <a:cubicBezTo>
                    <a:pt x="4705" y="4562"/>
                    <a:pt x="4970" y="5010"/>
                    <a:pt x="5173" y="5499"/>
                  </a:cubicBezTo>
                  <a:cubicBezTo>
                    <a:pt x="5377" y="5967"/>
                    <a:pt x="5560" y="6456"/>
                    <a:pt x="5744" y="6924"/>
                  </a:cubicBezTo>
                  <a:cubicBezTo>
                    <a:pt x="5866" y="7250"/>
                    <a:pt x="5968" y="7576"/>
                    <a:pt x="6049" y="7902"/>
                  </a:cubicBezTo>
                  <a:cubicBezTo>
                    <a:pt x="6314" y="8879"/>
                    <a:pt x="6517" y="9877"/>
                    <a:pt x="6660" y="10875"/>
                  </a:cubicBezTo>
                  <a:cubicBezTo>
                    <a:pt x="6803" y="11751"/>
                    <a:pt x="6904" y="12627"/>
                    <a:pt x="6986" y="13502"/>
                  </a:cubicBezTo>
                  <a:cubicBezTo>
                    <a:pt x="6986" y="13543"/>
                    <a:pt x="6986" y="13564"/>
                    <a:pt x="6986" y="13604"/>
                  </a:cubicBezTo>
                  <a:lnTo>
                    <a:pt x="7006" y="13604"/>
                  </a:lnTo>
                  <a:cubicBezTo>
                    <a:pt x="7027" y="13564"/>
                    <a:pt x="7027" y="13543"/>
                    <a:pt x="7027" y="13502"/>
                  </a:cubicBezTo>
                  <a:cubicBezTo>
                    <a:pt x="7027" y="13340"/>
                    <a:pt x="7047" y="13197"/>
                    <a:pt x="7027" y="13034"/>
                  </a:cubicBezTo>
                  <a:cubicBezTo>
                    <a:pt x="6986" y="11832"/>
                    <a:pt x="6864" y="10631"/>
                    <a:pt x="6599" y="9450"/>
                  </a:cubicBezTo>
                  <a:cubicBezTo>
                    <a:pt x="6579" y="9368"/>
                    <a:pt x="6558" y="9287"/>
                    <a:pt x="6558" y="9205"/>
                  </a:cubicBezTo>
                  <a:cubicBezTo>
                    <a:pt x="6558" y="9185"/>
                    <a:pt x="6558" y="9185"/>
                    <a:pt x="6579" y="9185"/>
                  </a:cubicBezTo>
                  <a:cubicBezTo>
                    <a:pt x="6925" y="10061"/>
                    <a:pt x="7352" y="10896"/>
                    <a:pt x="7821" y="11710"/>
                  </a:cubicBezTo>
                  <a:cubicBezTo>
                    <a:pt x="8310" y="12525"/>
                    <a:pt x="8839" y="13278"/>
                    <a:pt x="9470" y="13991"/>
                  </a:cubicBezTo>
                  <a:cubicBezTo>
                    <a:pt x="9470" y="13950"/>
                    <a:pt x="9450" y="13930"/>
                    <a:pt x="9450" y="13910"/>
                  </a:cubicBezTo>
                  <a:cubicBezTo>
                    <a:pt x="9348" y="13747"/>
                    <a:pt x="9226" y="13584"/>
                    <a:pt x="9124" y="13421"/>
                  </a:cubicBezTo>
                  <a:cubicBezTo>
                    <a:pt x="8900" y="13054"/>
                    <a:pt x="8656" y="12708"/>
                    <a:pt x="8432" y="12342"/>
                  </a:cubicBezTo>
                  <a:cubicBezTo>
                    <a:pt x="8167" y="11934"/>
                    <a:pt x="7923" y="11486"/>
                    <a:pt x="7699" y="11059"/>
                  </a:cubicBezTo>
                  <a:cubicBezTo>
                    <a:pt x="7312" y="10285"/>
                    <a:pt x="6986" y="9490"/>
                    <a:pt x="6701" y="8676"/>
                  </a:cubicBezTo>
                  <a:cubicBezTo>
                    <a:pt x="6701" y="8676"/>
                    <a:pt x="6701" y="8655"/>
                    <a:pt x="6701" y="8635"/>
                  </a:cubicBezTo>
                  <a:cubicBezTo>
                    <a:pt x="6721" y="8655"/>
                    <a:pt x="6721" y="8655"/>
                    <a:pt x="6741" y="8655"/>
                  </a:cubicBezTo>
                  <a:cubicBezTo>
                    <a:pt x="6741" y="8676"/>
                    <a:pt x="6762" y="8696"/>
                    <a:pt x="6762" y="8696"/>
                  </a:cubicBezTo>
                  <a:cubicBezTo>
                    <a:pt x="7352" y="9572"/>
                    <a:pt x="8004" y="10366"/>
                    <a:pt x="8758" y="11079"/>
                  </a:cubicBezTo>
                  <a:cubicBezTo>
                    <a:pt x="9124" y="11425"/>
                    <a:pt x="9511" y="11751"/>
                    <a:pt x="9919" y="12036"/>
                  </a:cubicBezTo>
                  <a:cubicBezTo>
                    <a:pt x="9935" y="12053"/>
                    <a:pt x="9951" y="12082"/>
                    <a:pt x="9990" y="12082"/>
                  </a:cubicBezTo>
                  <a:cubicBezTo>
                    <a:pt x="9999" y="12082"/>
                    <a:pt x="10009" y="12081"/>
                    <a:pt x="10020" y="12077"/>
                  </a:cubicBezTo>
                  <a:cubicBezTo>
                    <a:pt x="10000" y="12036"/>
                    <a:pt x="9980" y="12016"/>
                    <a:pt x="9959" y="11995"/>
                  </a:cubicBezTo>
                  <a:cubicBezTo>
                    <a:pt x="9817" y="11873"/>
                    <a:pt x="9674" y="11731"/>
                    <a:pt x="9532" y="11608"/>
                  </a:cubicBezTo>
                  <a:cubicBezTo>
                    <a:pt x="8330" y="10488"/>
                    <a:pt x="7291" y="9226"/>
                    <a:pt x="6456" y="7780"/>
                  </a:cubicBezTo>
                  <a:cubicBezTo>
                    <a:pt x="6416" y="7719"/>
                    <a:pt x="6355" y="7617"/>
                    <a:pt x="6334" y="7535"/>
                  </a:cubicBezTo>
                  <a:cubicBezTo>
                    <a:pt x="6192" y="7128"/>
                    <a:pt x="6049" y="6741"/>
                    <a:pt x="5906" y="6334"/>
                  </a:cubicBezTo>
                  <a:cubicBezTo>
                    <a:pt x="5703" y="5723"/>
                    <a:pt x="5458" y="5132"/>
                    <a:pt x="5153" y="4542"/>
                  </a:cubicBezTo>
                  <a:cubicBezTo>
                    <a:pt x="5133" y="4521"/>
                    <a:pt x="5133" y="4501"/>
                    <a:pt x="5112" y="4481"/>
                  </a:cubicBezTo>
                  <a:cubicBezTo>
                    <a:pt x="5153" y="4481"/>
                    <a:pt x="5173" y="4501"/>
                    <a:pt x="5194" y="4521"/>
                  </a:cubicBezTo>
                  <a:cubicBezTo>
                    <a:pt x="5927" y="5193"/>
                    <a:pt x="6680" y="5845"/>
                    <a:pt x="7495" y="6415"/>
                  </a:cubicBezTo>
                  <a:cubicBezTo>
                    <a:pt x="8371" y="7047"/>
                    <a:pt x="9308" y="7576"/>
                    <a:pt x="10346" y="7882"/>
                  </a:cubicBezTo>
                  <a:cubicBezTo>
                    <a:pt x="10367" y="7902"/>
                    <a:pt x="10387" y="7902"/>
                    <a:pt x="10407" y="7902"/>
                  </a:cubicBezTo>
                  <a:cubicBezTo>
                    <a:pt x="10407" y="7902"/>
                    <a:pt x="10407" y="7882"/>
                    <a:pt x="10407" y="7882"/>
                  </a:cubicBezTo>
                  <a:cubicBezTo>
                    <a:pt x="10387" y="7861"/>
                    <a:pt x="10367" y="7841"/>
                    <a:pt x="10346" y="7820"/>
                  </a:cubicBezTo>
                  <a:cubicBezTo>
                    <a:pt x="10305" y="7780"/>
                    <a:pt x="10265" y="7759"/>
                    <a:pt x="10224" y="7739"/>
                  </a:cubicBezTo>
                  <a:cubicBezTo>
                    <a:pt x="10061" y="7678"/>
                    <a:pt x="9919" y="7617"/>
                    <a:pt x="9776" y="7556"/>
                  </a:cubicBezTo>
                  <a:cubicBezTo>
                    <a:pt x="9165" y="7250"/>
                    <a:pt x="8574" y="6904"/>
                    <a:pt x="8004" y="6517"/>
                  </a:cubicBezTo>
                  <a:cubicBezTo>
                    <a:pt x="7312" y="6028"/>
                    <a:pt x="6660" y="5499"/>
                    <a:pt x="6029" y="4929"/>
                  </a:cubicBezTo>
                  <a:cubicBezTo>
                    <a:pt x="5703" y="4643"/>
                    <a:pt x="5397" y="4338"/>
                    <a:pt x="5072" y="4053"/>
                  </a:cubicBezTo>
                  <a:cubicBezTo>
                    <a:pt x="4725" y="3707"/>
                    <a:pt x="4440" y="3340"/>
                    <a:pt x="4135" y="2973"/>
                  </a:cubicBezTo>
                  <a:cubicBezTo>
                    <a:pt x="3646" y="2383"/>
                    <a:pt x="3157" y="1813"/>
                    <a:pt x="2607" y="1303"/>
                  </a:cubicBezTo>
                  <a:cubicBezTo>
                    <a:pt x="2587" y="1283"/>
                    <a:pt x="2587" y="1263"/>
                    <a:pt x="2567" y="1242"/>
                  </a:cubicBezTo>
                  <a:cubicBezTo>
                    <a:pt x="2607" y="1242"/>
                    <a:pt x="2628" y="1263"/>
                    <a:pt x="2668" y="1263"/>
                  </a:cubicBezTo>
                  <a:cubicBezTo>
                    <a:pt x="3544" y="1609"/>
                    <a:pt x="4481" y="1752"/>
                    <a:pt x="5418" y="1752"/>
                  </a:cubicBezTo>
                  <a:cubicBezTo>
                    <a:pt x="5968" y="1731"/>
                    <a:pt x="6497" y="1670"/>
                    <a:pt x="7006" y="1507"/>
                  </a:cubicBezTo>
                  <a:cubicBezTo>
                    <a:pt x="7230" y="1426"/>
                    <a:pt x="7454" y="1365"/>
                    <a:pt x="7658" y="1263"/>
                  </a:cubicBezTo>
                  <a:cubicBezTo>
                    <a:pt x="7862" y="1181"/>
                    <a:pt x="8025" y="1079"/>
                    <a:pt x="8228" y="978"/>
                  </a:cubicBezTo>
                  <a:cubicBezTo>
                    <a:pt x="8249" y="957"/>
                    <a:pt x="8249" y="937"/>
                    <a:pt x="8269" y="917"/>
                  </a:cubicBezTo>
                  <a:cubicBezTo>
                    <a:pt x="8269" y="917"/>
                    <a:pt x="8269" y="917"/>
                    <a:pt x="8269" y="896"/>
                  </a:cubicBezTo>
                  <a:cubicBezTo>
                    <a:pt x="8228" y="917"/>
                    <a:pt x="8187" y="937"/>
                    <a:pt x="8147" y="957"/>
                  </a:cubicBezTo>
                  <a:cubicBezTo>
                    <a:pt x="7943" y="1039"/>
                    <a:pt x="7739" y="1120"/>
                    <a:pt x="7556" y="1202"/>
                  </a:cubicBezTo>
                  <a:cubicBezTo>
                    <a:pt x="7291" y="1303"/>
                    <a:pt x="7006" y="1365"/>
                    <a:pt x="6741" y="1426"/>
                  </a:cubicBezTo>
                  <a:cubicBezTo>
                    <a:pt x="6278" y="1511"/>
                    <a:pt x="5823" y="1554"/>
                    <a:pt x="5376" y="1554"/>
                  </a:cubicBezTo>
                  <a:cubicBezTo>
                    <a:pt x="4228" y="1554"/>
                    <a:pt x="3127" y="1275"/>
                    <a:pt x="2057" y="733"/>
                  </a:cubicBezTo>
                  <a:cubicBezTo>
                    <a:pt x="1956" y="693"/>
                    <a:pt x="1874" y="611"/>
                    <a:pt x="1793" y="550"/>
                  </a:cubicBezTo>
                  <a:cubicBezTo>
                    <a:pt x="1589" y="387"/>
                    <a:pt x="1385" y="224"/>
                    <a:pt x="1182" y="82"/>
                  </a:cubicBezTo>
                  <a:cubicBezTo>
                    <a:pt x="1161" y="61"/>
                    <a:pt x="1121" y="2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4"/>
            <p:cNvSpPr/>
            <p:nvPr/>
          </p:nvSpPr>
          <p:spPr>
            <a:xfrm>
              <a:off x="-5538033" y="1422175"/>
              <a:ext cx="178225" cy="128350"/>
            </a:xfrm>
            <a:custGeom>
              <a:avLst/>
              <a:gdLst/>
              <a:ahLst/>
              <a:cxnLst/>
              <a:rect l="l" t="t" r="r" b="b"/>
              <a:pathLst>
                <a:path w="7129" h="5134" extrusionOk="0">
                  <a:moveTo>
                    <a:pt x="550" y="1"/>
                  </a:moveTo>
                  <a:cubicBezTo>
                    <a:pt x="489" y="1"/>
                    <a:pt x="408" y="1"/>
                    <a:pt x="326" y="21"/>
                  </a:cubicBezTo>
                  <a:cubicBezTo>
                    <a:pt x="306" y="42"/>
                    <a:pt x="286" y="62"/>
                    <a:pt x="265" y="103"/>
                  </a:cubicBezTo>
                  <a:cubicBezTo>
                    <a:pt x="184" y="164"/>
                    <a:pt x="62" y="225"/>
                    <a:pt x="82" y="388"/>
                  </a:cubicBezTo>
                  <a:cubicBezTo>
                    <a:pt x="41" y="408"/>
                    <a:pt x="21" y="449"/>
                    <a:pt x="1" y="490"/>
                  </a:cubicBezTo>
                  <a:cubicBezTo>
                    <a:pt x="1" y="591"/>
                    <a:pt x="41" y="693"/>
                    <a:pt x="62" y="836"/>
                  </a:cubicBezTo>
                  <a:cubicBezTo>
                    <a:pt x="41" y="836"/>
                    <a:pt x="41" y="856"/>
                    <a:pt x="21" y="897"/>
                  </a:cubicBezTo>
                  <a:cubicBezTo>
                    <a:pt x="41" y="897"/>
                    <a:pt x="62" y="917"/>
                    <a:pt x="82" y="938"/>
                  </a:cubicBezTo>
                  <a:cubicBezTo>
                    <a:pt x="62" y="958"/>
                    <a:pt x="41" y="978"/>
                    <a:pt x="41" y="999"/>
                  </a:cubicBezTo>
                  <a:cubicBezTo>
                    <a:pt x="62" y="1060"/>
                    <a:pt x="82" y="1101"/>
                    <a:pt x="102" y="1162"/>
                  </a:cubicBezTo>
                  <a:cubicBezTo>
                    <a:pt x="102" y="1182"/>
                    <a:pt x="102" y="1223"/>
                    <a:pt x="102" y="1243"/>
                  </a:cubicBezTo>
                  <a:cubicBezTo>
                    <a:pt x="164" y="1345"/>
                    <a:pt x="204" y="1447"/>
                    <a:pt x="245" y="1549"/>
                  </a:cubicBezTo>
                  <a:cubicBezTo>
                    <a:pt x="286" y="1630"/>
                    <a:pt x="326" y="1712"/>
                    <a:pt x="367" y="1773"/>
                  </a:cubicBezTo>
                  <a:cubicBezTo>
                    <a:pt x="367" y="1773"/>
                    <a:pt x="367" y="1773"/>
                    <a:pt x="367" y="1793"/>
                  </a:cubicBezTo>
                  <a:cubicBezTo>
                    <a:pt x="388" y="1813"/>
                    <a:pt x="408" y="1834"/>
                    <a:pt x="408" y="1834"/>
                  </a:cubicBezTo>
                  <a:cubicBezTo>
                    <a:pt x="449" y="1895"/>
                    <a:pt x="449" y="1936"/>
                    <a:pt x="469" y="1976"/>
                  </a:cubicBezTo>
                  <a:cubicBezTo>
                    <a:pt x="510" y="2037"/>
                    <a:pt x="550" y="2078"/>
                    <a:pt x="591" y="2139"/>
                  </a:cubicBezTo>
                  <a:cubicBezTo>
                    <a:pt x="612" y="2160"/>
                    <a:pt x="612" y="2200"/>
                    <a:pt x="632" y="2241"/>
                  </a:cubicBezTo>
                  <a:cubicBezTo>
                    <a:pt x="734" y="2384"/>
                    <a:pt x="876" y="2485"/>
                    <a:pt x="978" y="2628"/>
                  </a:cubicBezTo>
                  <a:lnTo>
                    <a:pt x="999" y="2628"/>
                  </a:lnTo>
                  <a:cubicBezTo>
                    <a:pt x="1060" y="2689"/>
                    <a:pt x="1121" y="2730"/>
                    <a:pt x="1161" y="2771"/>
                  </a:cubicBezTo>
                  <a:cubicBezTo>
                    <a:pt x="1284" y="2913"/>
                    <a:pt x="1426" y="3035"/>
                    <a:pt x="1589" y="3117"/>
                  </a:cubicBezTo>
                  <a:cubicBezTo>
                    <a:pt x="1732" y="3178"/>
                    <a:pt x="1834" y="3280"/>
                    <a:pt x="1976" y="3341"/>
                  </a:cubicBezTo>
                  <a:cubicBezTo>
                    <a:pt x="2037" y="3361"/>
                    <a:pt x="2098" y="3402"/>
                    <a:pt x="2159" y="3422"/>
                  </a:cubicBezTo>
                  <a:cubicBezTo>
                    <a:pt x="2220" y="3463"/>
                    <a:pt x="2302" y="3483"/>
                    <a:pt x="2363" y="3504"/>
                  </a:cubicBezTo>
                  <a:cubicBezTo>
                    <a:pt x="2404" y="3524"/>
                    <a:pt x="2424" y="3524"/>
                    <a:pt x="2445" y="3544"/>
                  </a:cubicBezTo>
                  <a:cubicBezTo>
                    <a:pt x="2526" y="3626"/>
                    <a:pt x="2628" y="3646"/>
                    <a:pt x="2730" y="3707"/>
                  </a:cubicBezTo>
                  <a:cubicBezTo>
                    <a:pt x="2811" y="3748"/>
                    <a:pt x="2913" y="3769"/>
                    <a:pt x="3015" y="3809"/>
                  </a:cubicBezTo>
                  <a:cubicBezTo>
                    <a:pt x="3137" y="3850"/>
                    <a:pt x="3259" y="3891"/>
                    <a:pt x="3381" y="3952"/>
                  </a:cubicBezTo>
                  <a:cubicBezTo>
                    <a:pt x="3524" y="4013"/>
                    <a:pt x="3666" y="4054"/>
                    <a:pt x="3809" y="4115"/>
                  </a:cubicBezTo>
                  <a:cubicBezTo>
                    <a:pt x="3911" y="4155"/>
                    <a:pt x="4013" y="4176"/>
                    <a:pt x="4114" y="4217"/>
                  </a:cubicBezTo>
                  <a:cubicBezTo>
                    <a:pt x="4277" y="4257"/>
                    <a:pt x="4420" y="4298"/>
                    <a:pt x="4583" y="4359"/>
                  </a:cubicBezTo>
                  <a:cubicBezTo>
                    <a:pt x="4705" y="4400"/>
                    <a:pt x="4848" y="4441"/>
                    <a:pt x="4970" y="4481"/>
                  </a:cubicBezTo>
                  <a:cubicBezTo>
                    <a:pt x="5072" y="4502"/>
                    <a:pt x="5173" y="4542"/>
                    <a:pt x="5255" y="4563"/>
                  </a:cubicBezTo>
                  <a:cubicBezTo>
                    <a:pt x="5377" y="4604"/>
                    <a:pt x="5499" y="4644"/>
                    <a:pt x="5622" y="4685"/>
                  </a:cubicBezTo>
                  <a:cubicBezTo>
                    <a:pt x="5886" y="4766"/>
                    <a:pt x="6131" y="4868"/>
                    <a:pt x="6375" y="4950"/>
                  </a:cubicBezTo>
                  <a:cubicBezTo>
                    <a:pt x="6538" y="5011"/>
                    <a:pt x="6701" y="5072"/>
                    <a:pt x="6864" y="5133"/>
                  </a:cubicBezTo>
                  <a:cubicBezTo>
                    <a:pt x="7027" y="5092"/>
                    <a:pt x="7108" y="5031"/>
                    <a:pt x="7129" y="4889"/>
                  </a:cubicBezTo>
                  <a:cubicBezTo>
                    <a:pt x="7108" y="4889"/>
                    <a:pt x="7088" y="4848"/>
                    <a:pt x="7067" y="4848"/>
                  </a:cubicBezTo>
                  <a:cubicBezTo>
                    <a:pt x="6966" y="4807"/>
                    <a:pt x="6884" y="4746"/>
                    <a:pt x="6782" y="4705"/>
                  </a:cubicBezTo>
                  <a:cubicBezTo>
                    <a:pt x="6579" y="4624"/>
                    <a:pt x="6355" y="4522"/>
                    <a:pt x="6151" y="4420"/>
                  </a:cubicBezTo>
                  <a:cubicBezTo>
                    <a:pt x="6090" y="4400"/>
                    <a:pt x="6049" y="4379"/>
                    <a:pt x="5988" y="4379"/>
                  </a:cubicBezTo>
                  <a:cubicBezTo>
                    <a:pt x="5927" y="4359"/>
                    <a:pt x="5866" y="4318"/>
                    <a:pt x="5784" y="4278"/>
                  </a:cubicBezTo>
                  <a:cubicBezTo>
                    <a:pt x="5540" y="4176"/>
                    <a:pt x="5275" y="4094"/>
                    <a:pt x="5031" y="3993"/>
                  </a:cubicBezTo>
                  <a:cubicBezTo>
                    <a:pt x="4909" y="3952"/>
                    <a:pt x="4807" y="3911"/>
                    <a:pt x="4685" y="3870"/>
                  </a:cubicBezTo>
                  <a:cubicBezTo>
                    <a:pt x="4481" y="3789"/>
                    <a:pt x="4257" y="3707"/>
                    <a:pt x="4033" y="3626"/>
                  </a:cubicBezTo>
                  <a:cubicBezTo>
                    <a:pt x="3931" y="3585"/>
                    <a:pt x="3829" y="3524"/>
                    <a:pt x="3728" y="3504"/>
                  </a:cubicBezTo>
                  <a:cubicBezTo>
                    <a:pt x="3565" y="3443"/>
                    <a:pt x="3422" y="3361"/>
                    <a:pt x="3279" y="3280"/>
                  </a:cubicBezTo>
                  <a:cubicBezTo>
                    <a:pt x="3096" y="3178"/>
                    <a:pt x="2933" y="3096"/>
                    <a:pt x="2750" y="3015"/>
                  </a:cubicBezTo>
                  <a:cubicBezTo>
                    <a:pt x="2709" y="2995"/>
                    <a:pt x="2669" y="2974"/>
                    <a:pt x="2628" y="2954"/>
                  </a:cubicBezTo>
                  <a:cubicBezTo>
                    <a:pt x="2573" y="2918"/>
                    <a:pt x="2519" y="2849"/>
                    <a:pt x="2435" y="2849"/>
                  </a:cubicBezTo>
                  <a:cubicBezTo>
                    <a:pt x="2425" y="2849"/>
                    <a:pt x="2415" y="2850"/>
                    <a:pt x="2404" y="2852"/>
                  </a:cubicBezTo>
                  <a:cubicBezTo>
                    <a:pt x="2404" y="2852"/>
                    <a:pt x="2404" y="2832"/>
                    <a:pt x="2383" y="2832"/>
                  </a:cubicBezTo>
                  <a:cubicBezTo>
                    <a:pt x="2302" y="2771"/>
                    <a:pt x="2241" y="2689"/>
                    <a:pt x="2159" y="2669"/>
                  </a:cubicBezTo>
                  <a:cubicBezTo>
                    <a:pt x="2078" y="2628"/>
                    <a:pt x="2017" y="2587"/>
                    <a:pt x="1956" y="2526"/>
                  </a:cubicBezTo>
                  <a:cubicBezTo>
                    <a:pt x="1895" y="2445"/>
                    <a:pt x="1793" y="2424"/>
                    <a:pt x="1732" y="2343"/>
                  </a:cubicBezTo>
                  <a:cubicBezTo>
                    <a:pt x="1732" y="2323"/>
                    <a:pt x="1711" y="2323"/>
                    <a:pt x="1691" y="2323"/>
                  </a:cubicBezTo>
                  <a:cubicBezTo>
                    <a:pt x="1630" y="2302"/>
                    <a:pt x="1589" y="2241"/>
                    <a:pt x="1569" y="2180"/>
                  </a:cubicBezTo>
                  <a:cubicBezTo>
                    <a:pt x="1548" y="2180"/>
                    <a:pt x="1508" y="2160"/>
                    <a:pt x="1487" y="2139"/>
                  </a:cubicBezTo>
                  <a:lnTo>
                    <a:pt x="1508" y="2139"/>
                  </a:lnTo>
                  <a:cubicBezTo>
                    <a:pt x="1467" y="2078"/>
                    <a:pt x="1426" y="2037"/>
                    <a:pt x="1406" y="1976"/>
                  </a:cubicBezTo>
                  <a:cubicBezTo>
                    <a:pt x="1385" y="1956"/>
                    <a:pt x="1365" y="1956"/>
                    <a:pt x="1345" y="1936"/>
                  </a:cubicBezTo>
                  <a:cubicBezTo>
                    <a:pt x="1243" y="1834"/>
                    <a:pt x="1161" y="1732"/>
                    <a:pt x="1121" y="1589"/>
                  </a:cubicBezTo>
                  <a:cubicBezTo>
                    <a:pt x="1039" y="1569"/>
                    <a:pt x="1039" y="1447"/>
                    <a:pt x="978" y="1406"/>
                  </a:cubicBezTo>
                  <a:cubicBezTo>
                    <a:pt x="978" y="1325"/>
                    <a:pt x="958" y="1243"/>
                    <a:pt x="897" y="1182"/>
                  </a:cubicBezTo>
                  <a:cubicBezTo>
                    <a:pt x="897" y="1121"/>
                    <a:pt x="876" y="1060"/>
                    <a:pt x="815" y="1040"/>
                  </a:cubicBezTo>
                  <a:cubicBezTo>
                    <a:pt x="815" y="938"/>
                    <a:pt x="754" y="877"/>
                    <a:pt x="734" y="816"/>
                  </a:cubicBezTo>
                  <a:cubicBezTo>
                    <a:pt x="693" y="734"/>
                    <a:pt x="652" y="673"/>
                    <a:pt x="693" y="612"/>
                  </a:cubicBezTo>
                  <a:cubicBezTo>
                    <a:pt x="693" y="571"/>
                    <a:pt x="673" y="530"/>
                    <a:pt x="673" y="510"/>
                  </a:cubicBezTo>
                  <a:cubicBezTo>
                    <a:pt x="673" y="490"/>
                    <a:pt x="673" y="469"/>
                    <a:pt x="652" y="449"/>
                  </a:cubicBezTo>
                  <a:cubicBezTo>
                    <a:pt x="632" y="347"/>
                    <a:pt x="612" y="245"/>
                    <a:pt x="612" y="143"/>
                  </a:cubicBezTo>
                  <a:cubicBezTo>
                    <a:pt x="591" y="103"/>
                    <a:pt x="571" y="62"/>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4"/>
            <p:cNvSpPr/>
            <p:nvPr/>
          </p:nvSpPr>
          <p:spPr>
            <a:xfrm>
              <a:off x="-5352708" y="1173175"/>
              <a:ext cx="104400" cy="104450"/>
            </a:xfrm>
            <a:custGeom>
              <a:avLst/>
              <a:gdLst/>
              <a:ahLst/>
              <a:cxnLst/>
              <a:rect l="l" t="t" r="r" b="b"/>
              <a:pathLst>
                <a:path w="4176" h="4178" extrusionOk="0">
                  <a:moveTo>
                    <a:pt x="801" y="0"/>
                  </a:moveTo>
                  <a:cubicBezTo>
                    <a:pt x="731" y="0"/>
                    <a:pt x="661" y="7"/>
                    <a:pt x="591" y="23"/>
                  </a:cubicBezTo>
                  <a:cubicBezTo>
                    <a:pt x="551" y="23"/>
                    <a:pt x="489" y="23"/>
                    <a:pt x="449" y="43"/>
                  </a:cubicBezTo>
                  <a:cubicBezTo>
                    <a:pt x="265" y="145"/>
                    <a:pt x="103" y="287"/>
                    <a:pt x="21" y="491"/>
                  </a:cubicBezTo>
                  <a:cubicBezTo>
                    <a:pt x="1" y="613"/>
                    <a:pt x="1" y="674"/>
                    <a:pt x="123" y="756"/>
                  </a:cubicBezTo>
                  <a:cubicBezTo>
                    <a:pt x="164" y="735"/>
                    <a:pt x="204" y="715"/>
                    <a:pt x="265" y="715"/>
                  </a:cubicBezTo>
                  <a:cubicBezTo>
                    <a:pt x="306" y="695"/>
                    <a:pt x="327" y="674"/>
                    <a:pt x="367" y="674"/>
                  </a:cubicBezTo>
                  <a:cubicBezTo>
                    <a:pt x="449" y="674"/>
                    <a:pt x="530" y="695"/>
                    <a:pt x="612" y="695"/>
                  </a:cubicBezTo>
                  <a:cubicBezTo>
                    <a:pt x="673" y="715"/>
                    <a:pt x="734" y="715"/>
                    <a:pt x="795" y="715"/>
                  </a:cubicBezTo>
                  <a:cubicBezTo>
                    <a:pt x="856" y="735"/>
                    <a:pt x="917" y="756"/>
                    <a:pt x="958" y="776"/>
                  </a:cubicBezTo>
                  <a:cubicBezTo>
                    <a:pt x="1039" y="796"/>
                    <a:pt x="1121" y="817"/>
                    <a:pt x="1202" y="857"/>
                  </a:cubicBezTo>
                  <a:cubicBezTo>
                    <a:pt x="1284" y="878"/>
                    <a:pt x="1386" y="919"/>
                    <a:pt x="1467" y="959"/>
                  </a:cubicBezTo>
                  <a:cubicBezTo>
                    <a:pt x="1610" y="1020"/>
                    <a:pt x="1732" y="1082"/>
                    <a:pt x="1854" y="1143"/>
                  </a:cubicBezTo>
                  <a:cubicBezTo>
                    <a:pt x="1915" y="1163"/>
                    <a:pt x="1976" y="1204"/>
                    <a:pt x="2037" y="1244"/>
                  </a:cubicBezTo>
                  <a:cubicBezTo>
                    <a:pt x="2078" y="1265"/>
                    <a:pt x="2139" y="1306"/>
                    <a:pt x="2180" y="1346"/>
                  </a:cubicBezTo>
                  <a:cubicBezTo>
                    <a:pt x="2282" y="1407"/>
                    <a:pt x="2383" y="1468"/>
                    <a:pt x="2465" y="1550"/>
                  </a:cubicBezTo>
                  <a:cubicBezTo>
                    <a:pt x="2526" y="1591"/>
                    <a:pt x="2587" y="1631"/>
                    <a:pt x="2628" y="1692"/>
                  </a:cubicBezTo>
                  <a:cubicBezTo>
                    <a:pt x="2669" y="1733"/>
                    <a:pt x="2709" y="1774"/>
                    <a:pt x="2750" y="1815"/>
                  </a:cubicBezTo>
                  <a:cubicBezTo>
                    <a:pt x="2832" y="1896"/>
                    <a:pt x="2954" y="1998"/>
                    <a:pt x="3015" y="2120"/>
                  </a:cubicBezTo>
                  <a:cubicBezTo>
                    <a:pt x="3178" y="2324"/>
                    <a:pt x="3280" y="2568"/>
                    <a:pt x="3402" y="2792"/>
                  </a:cubicBezTo>
                  <a:cubicBezTo>
                    <a:pt x="3443" y="2894"/>
                    <a:pt x="3483" y="2996"/>
                    <a:pt x="3524" y="3098"/>
                  </a:cubicBezTo>
                  <a:cubicBezTo>
                    <a:pt x="3565" y="3240"/>
                    <a:pt x="3626" y="3403"/>
                    <a:pt x="3667" y="3566"/>
                  </a:cubicBezTo>
                  <a:cubicBezTo>
                    <a:pt x="3707" y="3668"/>
                    <a:pt x="3748" y="3790"/>
                    <a:pt x="3768" y="3912"/>
                  </a:cubicBezTo>
                  <a:cubicBezTo>
                    <a:pt x="3789" y="3973"/>
                    <a:pt x="3809" y="4035"/>
                    <a:pt x="3850" y="4096"/>
                  </a:cubicBezTo>
                  <a:cubicBezTo>
                    <a:pt x="3829" y="4096"/>
                    <a:pt x="3829" y="4096"/>
                    <a:pt x="3829" y="4116"/>
                  </a:cubicBezTo>
                  <a:cubicBezTo>
                    <a:pt x="3850" y="4136"/>
                    <a:pt x="3870" y="4157"/>
                    <a:pt x="3891" y="4177"/>
                  </a:cubicBezTo>
                  <a:cubicBezTo>
                    <a:pt x="4013" y="4177"/>
                    <a:pt x="4074" y="4096"/>
                    <a:pt x="4135" y="4035"/>
                  </a:cubicBezTo>
                  <a:cubicBezTo>
                    <a:pt x="4176" y="3973"/>
                    <a:pt x="4155" y="3892"/>
                    <a:pt x="4135" y="3810"/>
                  </a:cubicBezTo>
                  <a:cubicBezTo>
                    <a:pt x="4115" y="3648"/>
                    <a:pt x="4053" y="3485"/>
                    <a:pt x="4053" y="3322"/>
                  </a:cubicBezTo>
                  <a:cubicBezTo>
                    <a:pt x="4033" y="3037"/>
                    <a:pt x="3952" y="2772"/>
                    <a:pt x="3870" y="2507"/>
                  </a:cubicBezTo>
                  <a:cubicBezTo>
                    <a:pt x="3829" y="2426"/>
                    <a:pt x="3789" y="2344"/>
                    <a:pt x="3768" y="2242"/>
                  </a:cubicBezTo>
                  <a:cubicBezTo>
                    <a:pt x="3687" y="2059"/>
                    <a:pt x="3605" y="1855"/>
                    <a:pt x="3483" y="1692"/>
                  </a:cubicBezTo>
                  <a:cubicBezTo>
                    <a:pt x="3402" y="1570"/>
                    <a:pt x="3320" y="1468"/>
                    <a:pt x="3218" y="1367"/>
                  </a:cubicBezTo>
                  <a:cubicBezTo>
                    <a:pt x="3117" y="1244"/>
                    <a:pt x="2994" y="1122"/>
                    <a:pt x="2872" y="1000"/>
                  </a:cubicBezTo>
                  <a:cubicBezTo>
                    <a:pt x="2791" y="939"/>
                    <a:pt x="2709" y="878"/>
                    <a:pt x="2628" y="796"/>
                  </a:cubicBezTo>
                  <a:cubicBezTo>
                    <a:pt x="2546" y="735"/>
                    <a:pt x="2465" y="674"/>
                    <a:pt x="2383" y="633"/>
                  </a:cubicBezTo>
                  <a:cubicBezTo>
                    <a:pt x="2241" y="552"/>
                    <a:pt x="2098" y="471"/>
                    <a:pt x="1935" y="389"/>
                  </a:cubicBezTo>
                  <a:cubicBezTo>
                    <a:pt x="1691" y="247"/>
                    <a:pt x="1426" y="145"/>
                    <a:pt x="1141" y="43"/>
                  </a:cubicBezTo>
                  <a:cubicBezTo>
                    <a:pt x="1028" y="18"/>
                    <a:pt x="915" y="0"/>
                    <a:pt x="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03258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39"/>
        <p:cNvGrpSpPr/>
        <p:nvPr/>
      </p:nvGrpSpPr>
      <p:grpSpPr>
        <a:xfrm>
          <a:off x="0" y="0"/>
          <a:ext cx="0" cy="0"/>
          <a:chOff x="0" y="0"/>
          <a:chExt cx="0" cy="0"/>
        </a:xfrm>
      </p:grpSpPr>
    </p:spTree>
    <p:extLst>
      <p:ext uri="{BB962C8B-B14F-4D97-AF65-F5344CB8AC3E}">
        <p14:creationId xmlns:p14="http://schemas.microsoft.com/office/powerpoint/2010/main" val="859040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940"/>
        <p:cNvGrpSpPr/>
        <p:nvPr/>
      </p:nvGrpSpPr>
      <p:grpSpPr>
        <a:xfrm>
          <a:off x="0" y="0"/>
          <a:ext cx="0" cy="0"/>
          <a:chOff x="0" y="0"/>
          <a:chExt cx="0" cy="0"/>
        </a:xfrm>
      </p:grpSpPr>
      <p:sp>
        <p:nvSpPr>
          <p:cNvPr id="10941" name="Google Shape;10941;p13"/>
          <p:cNvSpPr txBox="1">
            <a:spLocks noGrp="1"/>
          </p:cNvSpPr>
          <p:nvPr>
            <p:ph type="title"/>
          </p:nvPr>
        </p:nvSpPr>
        <p:spPr>
          <a:xfrm>
            <a:off x="950967" y="719367"/>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942" name="Google Shape;10942;p13"/>
          <p:cNvSpPr txBox="1">
            <a:spLocks noGrp="1"/>
          </p:cNvSpPr>
          <p:nvPr>
            <p:ph type="subTitle" idx="1"/>
          </p:nvPr>
        </p:nvSpPr>
        <p:spPr>
          <a:xfrm>
            <a:off x="3014900" y="2166567"/>
            <a:ext cx="3019200" cy="9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9pPr>
          </a:lstStyle>
          <a:p>
            <a:endParaRPr/>
          </a:p>
        </p:txBody>
      </p:sp>
      <p:sp>
        <p:nvSpPr>
          <p:cNvPr id="10943" name="Google Shape;10943;p13"/>
          <p:cNvSpPr txBox="1">
            <a:spLocks noGrp="1"/>
          </p:cNvSpPr>
          <p:nvPr>
            <p:ph type="subTitle" idx="2"/>
          </p:nvPr>
        </p:nvSpPr>
        <p:spPr>
          <a:xfrm>
            <a:off x="3014900" y="3118172"/>
            <a:ext cx="30192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4" name="Google Shape;10944;p13"/>
          <p:cNvSpPr txBox="1">
            <a:spLocks noGrp="1"/>
          </p:cNvSpPr>
          <p:nvPr>
            <p:ph type="subTitle" idx="3"/>
          </p:nvPr>
        </p:nvSpPr>
        <p:spPr>
          <a:xfrm>
            <a:off x="3014900" y="4153239"/>
            <a:ext cx="3019200" cy="9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9pPr>
          </a:lstStyle>
          <a:p>
            <a:endParaRPr/>
          </a:p>
        </p:txBody>
      </p:sp>
      <p:sp>
        <p:nvSpPr>
          <p:cNvPr id="10945" name="Google Shape;10945;p13"/>
          <p:cNvSpPr txBox="1">
            <a:spLocks noGrp="1"/>
          </p:cNvSpPr>
          <p:nvPr>
            <p:ph type="subTitle" idx="4"/>
          </p:nvPr>
        </p:nvSpPr>
        <p:spPr>
          <a:xfrm>
            <a:off x="3014900" y="5104900"/>
            <a:ext cx="30192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6" name="Google Shape;10946;p13"/>
          <p:cNvSpPr txBox="1">
            <a:spLocks noGrp="1"/>
          </p:cNvSpPr>
          <p:nvPr>
            <p:ph type="subTitle" idx="5"/>
          </p:nvPr>
        </p:nvSpPr>
        <p:spPr>
          <a:xfrm>
            <a:off x="7765300" y="2166567"/>
            <a:ext cx="3019200" cy="9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9pPr>
          </a:lstStyle>
          <a:p>
            <a:endParaRPr/>
          </a:p>
        </p:txBody>
      </p:sp>
      <p:sp>
        <p:nvSpPr>
          <p:cNvPr id="10947" name="Google Shape;10947;p13"/>
          <p:cNvSpPr txBox="1">
            <a:spLocks noGrp="1"/>
          </p:cNvSpPr>
          <p:nvPr>
            <p:ph type="subTitle" idx="6"/>
          </p:nvPr>
        </p:nvSpPr>
        <p:spPr>
          <a:xfrm>
            <a:off x="7765300" y="3118172"/>
            <a:ext cx="30192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8" name="Google Shape;10948;p13"/>
          <p:cNvSpPr txBox="1">
            <a:spLocks noGrp="1"/>
          </p:cNvSpPr>
          <p:nvPr>
            <p:ph type="subTitle" idx="7"/>
          </p:nvPr>
        </p:nvSpPr>
        <p:spPr>
          <a:xfrm>
            <a:off x="7765300" y="4153239"/>
            <a:ext cx="3019200" cy="9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3067" b="1">
                <a:latin typeface="Caveat Brush"/>
                <a:ea typeface="Caveat Brush"/>
                <a:cs typeface="Caveat Brush"/>
                <a:sym typeface="Caveat Brush"/>
              </a:defRPr>
            </a:lvl9pPr>
          </a:lstStyle>
          <a:p>
            <a:endParaRPr/>
          </a:p>
        </p:txBody>
      </p:sp>
      <p:sp>
        <p:nvSpPr>
          <p:cNvPr id="10949" name="Google Shape;10949;p13"/>
          <p:cNvSpPr txBox="1">
            <a:spLocks noGrp="1"/>
          </p:cNvSpPr>
          <p:nvPr>
            <p:ph type="subTitle" idx="8"/>
          </p:nvPr>
        </p:nvSpPr>
        <p:spPr>
          <a:xfrm>
            <a:off x="7765300" y="5104900"/>
            <a:ext cx="30192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50" name="Google Shape;10950;p13"/>
          <p:cNvSpPr txBox="1">
            <a:spLocks noGrp="1"/>
          </p:cNvSpPr>
          <p:nvPr>
            <p:ph type="title" idx="9" hasCustomPrompt="1"/>
          </p:nvPr>
        </p:nvSpPr>
        <p:spPr>
          <a:xfrm>
            <a:off x="1712300" y="1999175"/>
            <a:ext cx="1381200" cy="13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10951" name="Google Shape;10951;p13"/>
          <p:cNvSpPr txBox="1">
            <a:spLocks noGrp="1"/>
          </p:cNvSpPr>
          <p:nvPr>
            <p:ph type="title" idx="13" hasCustomPrompt="1"/>
          </p:nvPr>
        </p:nvSpPr>
        <p:spPr>
          <a:xfrm>
            <a:off x="1712300" y="3993608"/>
            <a:ext cx="1381200" cy="13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10952" name="Google Shape;10952;p13"/>
          <p:cNvSpPr txBox="1">
            <a:spLocks noGrp="1"/>
          </p:cNvSpPr>
          <p:nvPr>
            <p:ph type="title" idx="14" hasCustomPrompt="1"/>
          </p:nvPr>
        </p:nvSpPr>
        <p:spPr>
          <a:xfrm>
            <a:off x="6462768" y="1999175"/>
            <a:ext cx="1381200" cy="13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10953" name="Google Shape;10953;p13"/>
          <p:cNvSpPr txBox="1">
            <a:spLocks noGrp="1"/>
          </p:cNvSpPr>
          <p:nvPr>
            <p:ph type="title" idx="15" hasCustomPrompt="1"/>
          </p:nvPr>
        </p:nvSpPr>
        <p:spPr>
          <a:xfrm>
            <a:off x="6462768" y="3993608"/>
            <a:ext cx="1381200" cy="13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10954" name="Google Shape;10954;p13"/>
          <p:cNvSpPr/>
          <p:nvPr/>
        </p:nvSpPr>
        <p:spPr>
          <a:xfrm rot="-2700000">
            <a:off x="9635199" y="-835404"/>
            <a:ext cx="3405949" cy="2567499"/>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55" name="Google Shape;10955;p13"/>
          <p:cNvGrpSpPr/>
          <p:nvPr/>
        </p:nvGrpSpPr>
        <p:grpSpPr>
          <a:xfrm>
            <a:off x="-523236" y="-551294"/>
            <a:ext cx="2806056" cy="2675185"/>
            <a:chOff x="-392427" y="-413471"/>
            <a:chExt cx="2104542" cy="2006389"/>
          </a:xfrm>
        </p:grpSpPr>
        <p:sp>
          <p:nvSpPr>
            <p:cNvPr id="10956" name="Google Shape;10956;p13"/>
            <p:cNvSpPr/>
            <p:nvPr/>
          </p:nvSpPr>
          <p:spPr>
            <a:xfrm>
              <a:off x="907458" y="-148154"/>
              <a:ext cx="70449" cy="57208"/>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7" name="Google Shape;10957;p13"/>
            <p:cNvSpPr/>
            <p:nvPr/>
          </p:nvSpPr>
          <p:spPr>
            <a:xfrm>
              <a:off x="1454138" y="609512"/>
              <a:ext cx="27920" cy="32310"/>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8" name="Google Shape;10958;p13"/>
            <p:cNvSpPr/>
            <p:nvPr/>
          </p:nvSpPr>
          <p:spPr>
            <a:xfrm>
              <a:off x="69196" y="426302"/>
              <a:ext cx="24970" cy="27920"/>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9" name="Google Shape;10959;p13"/>
            <p:cNvSpPr/>
            <p:nvPr/>
          </p:nvSpPr>
          <p:spPr>
            <a:xfrm>
              <a:off x="253846" y="1112153"/>
              <a:ext cx="20581" cy="13457"/>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0" name="Google Shape;10960;p13"/>
            <p:cNvSpPr/>
            <p:nvPr/>
          </p:nvSpPr>
          <p:spPr>
            <a:xfrm>
              <a:off x="1452627" y="580153"/>
              <a:ext cx="23531" cy="16191"/>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1" name="Google Shape;10961;p13"/>
            <p:cNvSpPr/>
            <p:nvPr/>
          </p:nvSpPr>
          <p:spPr>
            <a:xfrm>
              <a:off x="79487" y="385285"/>
              <a:ext cx="17630" cy="14680"/>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2" name="Google Shape;10962;p13"/>
            <p:cNvSpPr/>
            <p:nvPr/>
          </p:nvSpPr>
          <p:spPr>
            <a:xfrm>
              <a:off x="224558" y="1141441"/>
              <a:ext cx="13241" cy="17702"/>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3" name="Google Shape;10963;p13"/>
            <p:cNvSpPr/>
            <p:nvPr/>
          </p:nvSpPr>
          <p:spPr>
            <a:xfrm>
              <a:off x="1644617" y="709105"/>
              <a:ext cx="14752" cy="8923"/>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4" name="Google Shape;10964;p13"/>
            <p:cNvSpPr/>
            <p:nvPr/>
          </p:nvSpPr>
          <p:spPr>
            <a:xfrm>
              <a:off x="844493" y="-66120"/>
              <a:ext cx="10290" cy="10362"/>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5" name="Google Shape;10965;p13"/>
            <p:cNvSpPr/>
            <p:nvPr/>
          </p:nvSpPr>
          <p:spPr>
            <a:xfrm>
              <a:off x="1609428" y="630021"/>
              <a:ext cx="10362" cy="5397"/>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6" name="Google Shape;10966;p13"/>
            <p:cNvSpPr/>
            <p:nvPr/>
          </p:nvSpPr>
          <p:spPr>
            <a:xfrm>
              <a:off x="1446799" y="602172"/>
              <a:ext cx="14680" cy="8851"/>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7" name="Google Shape;10967;p13"/>
            <p:cNvSpPr/>
            <p:nvPr/>
          </p:nvSpPr>
          <p:spPr>
            <a:xfrm>
              <a:off x="42859" y="407233"/>
              <a:ext cx="8851" cy="14104"/>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8" name="Google Shape;10968;p13"/>
            <p:cNvSpPr/>
            <p:nvPr/>
          </p:nvSpPr>
          <p:spPr>
            <a:xfrm>
              <a:off x="1243080" y="1392077"/>
              <a:ext cx="7412" cy="7412"/>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9" name="Google Shape;10969;p13"/>
            <p:cNvSpPr/>
            <p:nvPr/>
          </p:nvSpPr>
          <p:spPr>
            <a:xfrm>
              <a:off x="234776" y="1161949"/>
              <a:ext cx="8923" cy="13313"/>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0" name="Google Shape;10970;p13"/>
            <p:cNvSpPr/>
            <p:nvPr/>
          </p:nvSpPr>
          <p:spPr>
            <a:xfrm>
              <a:off x="1278268" y="14475"/>
              <a:ext cx="89446" cy="148094"/>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1" name="Google Shape;10971;p13"/>
            <p:cNvSpPr/>
            <p:nvPr/>
          </p:nvSpPr>
          <p:spPr>
            <a:xfrm>
              <a:off x="813694" y="-188092"/>
              <a:ext cx="71888" cy="190910"/>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2" name="Google Shape;10972;p13"/>
            <p:cNvSpPr/>
            <p:nvPr/>
          </p:nvSpPr>
          <p:spPr>
            <a:xfrm>
              <a:off x="1543513" y="369958"/>
              <a:ext cx="112905" cy="100384"/>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3" name="Google Shape;10973;p13"/>
            <p:cNvSpPr/>
            <p:nvPr/>
          </p:nvSpPr>
          <p:spPr>
            <a:xfrm>
              <a:off x="1209403" y="445372"/>
              <a:ext cx="98225" cy="135429"/>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4" name="Google Shape;10974;p13"/>
            <p:cNvSpPr/>
            <p:nvPr/>
          </p:nvSpPr>
          <p:spPr>
            <a:xfrm>
              <a:off x="648115" y="-395841"/>
              <a:ext cx="68938" cy="168602"/>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5" name="Google Shape;10975;p13"/>
            <p:cNvSpPr/>
            <p:nvPr/>
          </p:nvSpPr>
          <p:spPr>
            <a:xfrm>
              <a:off x="-367529" y="564250"/>
              <a:ext cx="133414" cy="10830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6" name="Google Shape;10976;p13"/>
            <p:cNvSpPr/>
            <p:nvPr/>
          </p:nvSpPr>
          <p:spPr>
            <a:xfrm>
              <a:off x="1204941" y="-219971"/>
              <a:ext cx="66059" cy="142193"/>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7" name="Google Shape;10977;p13"/>
            <p:cNvSpPr/>
            <p:nvPr/>
          </p:nvSpPr>
          <p:spPr>
            <a:xfrm>
              <a:off x="1194723" y="940672"/>
              <a:ext cx="107076" cy="110027"/>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8" name="Google Shape;10978;p13"/>
            <p:cNvSpPr/>
            <p:nvPr/>
          </p:nvSpPr>
          <p:spPr>
            <a:xfrm>
              <a:off x="-308882" y="865906"/>
              <a:ext cx="123124" cy="66491"/>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9" name="Google Shape;10979;p13"/>
            <p:cNvSpPr/>
            <p:nvPr/>
          </p:nvSpPr>
          <p:spPr>
            <a:xfrm>
              <a:off x="-146252" y="405938"/>
              <a:ext cx="115856" cy="92253"/>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0" name="Google Shape;10980;p13"/>
            <p:cNvSpPr/>
            <p:nvPr/>
          </p:nvSpPr>
          <p:spPr>
            <a:xfrm>
              <a:off x="571909" y="1330480"/>
              <a:ext cx="70377" cy="131975"/>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1" name="Google Shape;10981;p13"/>
            <p:cNvSpPr/>
            <p:nvPr/>
          </p:nvSpPr>
          <p:spPr>
            <a:xfrm>
              <a:off x="287595" y="261514"/>
              <a:ext cx="102615" cy="128521"/>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2" name="Google Shape;10982;p13"/>
            <p:cNvSpPr/>
            <p:nvPr/>
          </p:nvSpPr>
          <p:spPr>
            <a:xfrm>
              <a:off x="1498106" y="-146715"/>
              <a:ext cx="90885" cy="98225"/>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3" name="Google Shape;10983;p13"/>
            <p:cNvSpPr/>
            <p:nvPr/>
          </p:nvSpPr>
          <p:spPr>
            <a:xfrm>
              <a:off x="-185830" y="1200952"/>
              <a:ext cx="118806" cy="94483"/>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4" name="Google Shape;10984;p13"/>
            <p:cNvSpPr/>
            <p:nvPr/>
          </p:nvSpPr>
          <p:spPr>
            <a:xfrm>
              <a:off x="133672" y="26205"/>
              <a:ext cx="58719" cy="135285"/>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5" name="Google Shape;10985;p13"/>
            <p:cNvSpPr/>
            <p:nvPr/>
          </p:nvSpPr>
          <p:spPr>
            <a:xfrm>
              <a:off x="248017" y="695936"/>
              <a:ext cx="105565" cy="81675"/>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6" name="Google Shape;10986;p13"/>
            <p:cNvSpPr/>
            <p:nvPr/>
          </p:nvSpPr>
          <p:spPr>
            <a:xfrm>
              <a:off x="609976" y="672477"/>
              <a:ext cx="92397" cy="92541"/>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7" name="Google Shape;10987;p13"/>
            <p:cNvSpPr/>
            <p:nvPr/>
          </p:nvSpPr>
          <p:spPr>
            <a:xfrm>
              <a:off x="828302" y="-409081"/>
              <a:ext cx="48501" cy="14521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8" name="Google Shape;10988;p13"/>
            <p:cNvSpPr/>
            <p:nvPr/>
          </p:nvSpPr>
          <p:spPr>
            <a:xfrm>
              <a:off x="-78825" y="773581"/>
              <a:ext cx="118806" cy="59871"/>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9" name="Google Shape;10989;p13"/>
            <p:cNvSpPr/>
            <p:nvPr/>
          </p:nvSpPr>
          <p:spPr>
            <a:xfrm>
              <a:off x="1367643" y="212293"/>
              <a:ext cx="68938" cy="124707"/>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0" name="Google Shape;10990;p13"/>
            <p:cNvSpPr/>
            <p:nvPr/>
          </p:nvSpPr>
          <p:spPr>
            <a:xfrm>
              <a:off x="1307556" y="688093"/>
              <a:ext cx="117295" cy="79732"/>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1" name="Google Shape;10991;p13"/>
            <p:cNvSpPr/>
            <p:nvPr/>
          </p:nvSpPr>
          <p:spPr>
            <a:xfrm>
              <a:off x="1495156" y="524456"/>
              <a:ext cx="80667" cy="90957"/>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2" name="Google Shape;10992;p13"/>
            <p:cNvSpPr/>
            <p:nvPr/>
          </p:nvSpPr>
          <p:spPr>
            <a:xfrm>
              <a:off x="998344" y="-20713"/>
              <a:ext cx="51379" cy="146654"/>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3" name="Google Shape;10993;p13"/>
            <p:cNvSpPr/>
            <p:nvPr/>
          </p:nvSpPr>
          <p:spPr>
            <a:xfrm>
              <a:off x="568959" y="1060845"/>
              <a:ext cx="77717" cy="89446"/>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4" name="Google Shape;10994;p13"/>
            <p:cNvSpPr/>
            <p:nvPr/>
          </p:nvSpPr>
          <p:spPr>
            <a:xfrm>
              <a:off x="359339" y="-334315"/>
              <a:ext cx="48501" cy="131975"/>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5" name="Google Shape;10995;p13"/>
            <p:cNvSpPr/>
            <p:nvPr/>
          </p:nvSpPr>
          <p:spPr>
            <a:xfrm>
              <a:off x="60417" y="331027"/>
              <a:ext cx="86496" cy="114416"/>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6" name="Google Shape;10996;p13"/>
            <p:cNvSpPr/>
            <p:nvPr/>
          </p:nvSpPr>
          <p:spPr>
            <a:xfrm>
              <a:off x="835642" y="635850"/>
              <a:ext cx="58719" cy="112905"/>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7" name="Google Shape;10997;p13"/>
            <p:cNvSpPr/>
            <p:nvPr/>
          </p:nvSpPr>
          <p:spPr>
            <a:xfrm>
              <a:off x="1301727" y="810928"/>
              <a:ext cx="117295" cy="90238"/>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8" name="Google Shape;10998;p13"/>
            <p:cNvSpPr/>
            <p:nvPr/>
          </p:nvSpPr>
          <p:spPr>
            <a:xfrm>
              <a:off x="296374" y="-22153"/>
              <a:ext cx="82106" cy="121684"/>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9" name="Google Shape;10999;p13"/>
            <p:cNvSpPr/>
            <p:nvPr/>
          </p:nvSpPr>
          <p:spPr>
            <a:xfrm>
              <a:off x="66246" y="1220597"/>
              <a:ext cx="92397" cy="73903"/>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0" name="Google Shape;11000;p13"/>
            <p:cNvSpPr/>
            <p:nvPr/>
          </p:nvSpPr>
          <p:spPr>
            <a:xfrm>
              <a:off x="1599210" y="9870"/>
              <a:ext cx="65987" cy="110171"/>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1" name="Google Shape;11001;p13"/>
            <p:cNvSpPr/>
            <p:nvPr/>
          </p:nvSpPr>
          <p:spPr>
            <a:xfrm>
              <a:off x="860612" y="187755"/>
              <a:ext cx="51307" cy="13017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2" name="Google Shape;11002;p13"/>
            <p:cNvSpPr/>
            <p:nvPr/>
          </p:nvSpPr>
          <p:spPr>
            <a:xfrm>
              <a:off x="-48027" y="980250"/>
              <a:ext cx="120245" cy="51379"/>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3" name="Google Shape;11003;p13"/>
            <p:cNvSpPr/>
            <p:nvPr/>
          </p:nvSpPr>
          <p:spPr>
            <a:xfrm>
              <a:off x="1086279" y="127308"/>
              <a:ext cx="48429" cy="115856"/>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4" name="Google Shape;11004;p13"/>
            <p:cNvSpPr/>
            <p:nvPr/>
          </p:nvSpPr>
          <p:spPr>
            <a:xfrm>
              <a:off x="347682" y="954273"/>
              <a:ext cx="93836" cy="87575"/>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5" name="Google Shape;11005;p13"/>
            <p:cNvSpPr/>
            <p:nvPr/>
          </p:nvSpPr>
          <p:spPr>
            <a:xfrm>
              <a:off x="585078" y="199916"/>
              <a:ext cx="65987" cy="115280"/>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6" name="Google Shape;11006;p13"/>
            <p:cNvSpPr/>
            <p:nvPr/>
          </p:nvSpPr>
          <p:spPr>
            <a:xfrm>
              <a:off x="1146366" y="1214480"/>
              <a:ext cx="88007" cy="86352"/>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7" name="Google Shape;11007;p13"/>
            <p:cNvSpPr/>
            <p:nvPr/>
          </p:nvSpPr>
          <p:spPr>
            <a:xfrm>
              <a:off x="1310506" y="-401742"/>
              <a:ext cx="42528" cy="13262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8" name="Google Shape;11008;p13"/>
            <p:cNvSpPr/>
            <p:nvPr/>
          </p:nvSpPr>
          <p:spPr>
            <a:xfrm>
              <a:off x="-181368" y="118529"/>
              <a:ext cx="83546" cy="88007"/>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9" name="Google Shape;11009;p13"/>
            <p:cNvSpPr/>
            <p:nvPr/>
          </p:nvSpPr>
          <p:spPr>
            <a:xfrm>
              <a:off x="385748" y="1200088"/>
              <a:ext cx="54330" cy="104486"/>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0" name="Google Shape;11010;p13"/>
            <p:cNvSpPr/>
            <p:nvPr/>
          </p:nvSpPr>
          <p:spPr>
            <a:xfrm>
              <a:off x="885511" y="1238155"/>
              <a:ext cx="80667" cy="95347"/>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1" name="Google Shape;11011;p13"/>
            <p:cNvSpPr/>
            <p:nvPr/>
          </p:nvSpPr>
          <p:spPr>
            <a:xfrm>
              <a:off x="913359" y="1106252"/>
              <a:ext cx="86496" cy="9685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2" name="Google Shape;11012;p13"/>
            <p:cNvSpPr/>
            <p:nvPr/>
          </p:nvSpPr>
          <p:spPr>
            <a:xfrm>
              <a:off x="463393" y="794162"/>
              <a:ext cx="64620" cy="73687"/>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3" name="Google Shape;11013;p13"/>
            <p:cNvSpPr/>
            <p:nvPr/>
          </p:nvSpPr>
          <p:spPr>
            <a:xfrm>
              <a:off x="605586" y="503947"/>
              <a:ext cx="71888" cy="75054"/>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4" name="Google Shape;11014;p13"/>
            <p:cNvSpPr/>
            <p:nvPr/>
          </p:nvSpPr>
          <p:spPr>
            <a:xfrm>
              <a:off x="677402" y="925992"/>
              <a:ext cx="48429" cy="99017"/>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5" name="Google Shape;11015;p13"/>
            <p:cNvSpPr/>
            <p:nvPr/>
          </p:nvSpPr>
          <p:spPr>
            <a:xfrm>
              <a:off x="539599" y="-139375"/>
              <a:ext cx="46990" cy="112905"/>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6" name="Google Shape;11016;p13"/>
            <p:cNvSpPr/>
            <p:nvPr/>
          </p:nvSpPr>
          <p:spPr>
            <a:xfrm>
              <a:off x="1098008" y="621170"/>
              <a:ext cx="42528" cy="98297"/>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7" name="Google Shape;11017;p13"/>
            <p:cNvSpPr/>
            <p:nvPr/>
          </p:nvSpPr>
          <p:spPr>
            <a:xfrm>
              <a:off x="952937" y="647579"/>
              <a:ext cx="55697" cy="80667"/>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8" name="Google Shape;11018;p13"/>
            <p:cNvSpPr/>
            <p:nvPr/>
          </p:nvSpPr>
          <p:spPr>
            <a:xfrm>
              <a:off x="793186" y="811720"/>
              <a:ext cx="54258" cy="73327"/>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9" name="Google Shape;11019;p13"/>
            <p:cNvSpPr/>
            <p:nvPr/>
          </p:nvSpPr>
          <p:spPr>
            <a:xfrm>
              <a:off x="138062" y="858638"/>
              <a:ext cx="57280" cy="58647"/>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0" name="Google Shape;11020;p13"/>
            <p:cNvSpPr/>
            <p:nvPr/>
          </p:nvSpPr>
          <p:spPr>
            <a:xfrm>
              <a:off x="771166" y="1126833"/>
              <a:ext cx="51379" cy="65987"/>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1" name="Google Shape;11021;p13"/>
            <p:cNvSpPr/>
            <p:nvPr/>
          </p:nvSpPr>
          <p:spPr>
            <a:xfrm>
              <a:off x="936818" y="871807"/>
              <a:ext cx="39578" cy="55769"/>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2" name="Google Shape;11022;p13"/>
            <p:cNvSpPr/>
            <p:nvPr/>
          </p:nvSpPr>
          <p:spPr>
            <a:xfrm>
              <a:off x="1027632" y="114500"/>
              <a:ext cx="14752" cy="17270"/>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3" name="Google Shape;11023;p13"/>
            <p:cNvSpPr/>
            <p:nvPr/>
          </p:nvSpPr>
          <p:spPr>
            <a:xfrm>
              <a:off x="400428" y="-212703"/>
              <a:ext cx="10290" cy="11801"/>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4" name="Google Shape;11024;p13"/>
            <p:cNvSpPr/>
            <p:nvPr/>
          </p:nvSpPr>
          <p:spPr>
            <a:xfrm>
              <a:off x="680353" y="-248179"/>
              <a:ext cx="8851" cy="16551"/>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5" name="Google Shape;11025;p13"/>
            <p:cNvSpPr/>
            <p:nvPr/>
          </p:nvSpPr>
          <p:spPr>
            <a:xfrm>
              <a:off x="1240129" y="-89579"/>
              <a:ext cx="7412" cy="8851"/>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6" name="Google Shape;11026;p13"/>
            <p:cNvSpPr/>
            <p:nvPr/>
          </p:nvSpPr>
          <p:spPr>
            <a:xfrm>
              <a:off x="895729" y="725224"/>
              <a:ext cx="10362" cy="10362"/>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7" name="Google Shape;11027;p13"/>
            <p:cNvSpPr/>
            <p:nvPr/>
          </p:nvSpPr>
          <p:spPr>
            <a:xfrm>
              <a:off x="349121" y="18865"/>
              <a:ext cx="10290" cy="7412"/>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8" name="Google Shape;11028;p13"/>
            <p:cNvSpPr/>
            <p:nvPr/>
          </p:nvSpPr>
          <p:spPr>
            <a:xfrm>
              <a:off x="1303166" y="520066"/>
              <a:ext cx="8851" cy="10362"/>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9" name="Google Shape;11029;p13"/>
            <p:cNvSpPr/>
            <p:nvPr/>
          </p:nvSpPr>
          <p:spPr>
            <a:xfrm>
              <a:off x="63368" y="1025657"/>
              <a:ext cx="7340" cy="7412"/>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0" name="Google Shape;11030;p13"/>
            <p:cNvSpPr/>
            <p:nvPr/>
          </p:nvSpPr>
          <p:spPr>
            <a:xfrm>
              <a:off x="823913" y="-133547"/>
              <a:ext cx="4462" cy="11801"/>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1" name="Google Shape;11031;p13"/>
            <p:cNvSpPr/>
            <p:nvPr/>
          </p:nvSpPr>
          <p:spPr>
            <a:xfrm>
              <a:off x="1376422" y="698887"/>
              <a:ext cx="5973" cy="5901"/>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2" name="Google Shape;11032;p13"/>
            <p:cNvSpPr/>
            <p:nvPr/>
          </p:nvSpPr>
          <p:spPr>
            <a:xfrm>
              <a:off x="969056" y="1140001"/>
              <a:ext cx="7340" cy="7412"/>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3" name="Google Shape;11033;p13"/>
            <p:cNvSpPr/>
            <p:nvPr/>
          </p:nvSpPr>
          <p:spPr>
            <a:xfrm>
              <a:off x="384309" y="-202412"/>
              <a:ext cx="4462" cy="5901"/>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4" name="Google Shape;11034;p13"/>
            <p:cNvSpPr/>
            <p:nvPr/>
          </p:nvSpPr>
          <p:spPr>
            <a:xfrm>
              <a:off x="-313271" y="884975"/>
              <a:ext cx="10290" cy="4462"/>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5" name="Google Shape;11035;p13"/>
            <p:cNvSpPr/>
            <p:nvPr/>
          </p:nvSpPr>
          <p:spPr>
            <a:xfrm>
              <a:off x="1424779" y="750194"/>
              <a:ext cx="5973" cy="4821"/>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6" name="Google Shape;11036;p13"/>
            <p:cNvSpPr/>
            <p:nvPr/>
          </p:nvSpPr>
          <p:spPr>
            <a:xfrm>
              <a:off x="974885" y="1147341"/>
              <a:ext cx="5901" cy="4462"/>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7" name="Google Shape;11037;p13"/>
            <p:cNvSpPr/>
            <p:nvPr/>
          </p:nvSpPr>
          <p:spPr>
            <a:xfrm>
              <a:off x="906019" y="736954"/>
              <a:ext cx="3022" cy="5973"/>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8" name="Google Shape;11038;p13"/>
            <p:cNvSpPr/>
            <p:nvPr/>
          </p:nvSpPr>
          <p:spPr>
            <a:xfrm>
              <a:off x="356461" y="29155"/>
              <a:ext cx="7412" cy="7412"/>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9" name="Google Shape;11039;p13"/>
            <p:cNvSpPr/>
            <p:nvPr/>
          </p:nvSpPr>
          <p:spPr>
            <a:xfrm>
              <a:off x="960205" y="1321269"/>
              <a:ext cx="7412" cy="3454"/>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0" name="Google Shape;11040;p13"/>
            <p:cNvSpPr/>
            <p:nvPr/>
          </p:nvSpPr>
          <p:spPr>
            <a:xfrm>
              <a:off x="428277" y="1260175"/>
              <a:ext cx="4462" cy="5901"/>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1" name="Google Shape;11041;p13"/>
            <p:cNvSpPr/>
            <p:nvPr/>
          </p:nvSpPr>
          <p:spPr>
            <a:xfrm>
              <a:off x="1034971" y="106800"/>
              <a:ext cx="5901" cy="4462"/>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2" name="Google Shape;11042;p13"/>
            <p:cNvSpPr/>
            <p:nvPr/>
          </p:nvSpPr>
          <p:spPr>
            <a:xfrm>
              <a:off x="-103724" y="200492"/>
              <a:ext cx="7412" cy="3094"/>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3" name="Google Shape;11043;p13"/>
            <p:cNvSpPr/>
            <p:nvPr/>
          </p:nvSpPr>
          <p:spPr>
            <a:xfrm>
              <a:off x="482463" y="793730"/>
              <a:ext cx="5973" cy="2878"/>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4" name="Google Shape;11044;p13"/>
            <p:cNvSpPr/>
            <p:nvPr/>
          </p:nvSpPr>
          <p:spPr>
            <a:xfrm>
              <a:off x="340342" y="8646"/>
              <a:ext cx="7412" cy="4462"/>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5" name="Google Shape;11045;p13"/>
            <p:cNvSpPr/>
            <p:nvPr/>
          </p:nvSpPr>
          <p:spPr>
            <a:xfrm>
              <a:off x="1122907" y="118529"/>
              <a:ext cx="4462" cy="7412"/>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6" name="Google Shape;11046;p13"/>
            <p:cNvSpPr/>
            <p:nvPr/>
          </p:nvSpPr>
          <p:spPr>
            <a:xfrm>
              <a:off x="1355913" y="86291"/>
              <a:ext cx="5973" cy="7412"/>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7" name="Google Shape;11047;p13"/>
            <p:cNvSpPr/>
            <p:nvPr/>
          </p:nvSpPr>
          <p:spPr>
            <a:xfrm>
              <a:off x="1281147" y="1053506"/>
              <a:ext cx="5973" cy="4462"/>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8" name="Google Shape;11048;p13"/>
            <p:cNvSpPr/>
            <p:nvPr/>
          </p:nvSpPr>
          <p:spPr>
            <a:xfrm>
              <a:off x="1555242" y="-70510"/>
              <a:ext cx="4462" cy="5901"/>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9" name="Google Shape;11049;p13"/>
            <p:cNvSpPr/>
            <p:nvPr/>
          </p:nvSpPr>
          <p:spPr>
            <a:xfrm>
              <a:off x="608537" y="1342209"/>
              <a:ext cx="4462" cy="4462"/>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0" name="Google Shape;11050;p13"/>
            <p:cNvSpPr/>
            <p:nvPr/>
          </p:nvSpPr>
          <p:spPr>
            <a:xfrm>
              <a:off x="881121" y="-102748"/>
              <a:ext cx="5901" cy="4102"/>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1" name="Google Shape;11051;p13"/>
            <p:cNvSpPr/>
            <p:nvPr/>
          </p:nvSpPr>
          <p:spPr>
            <a:xfrm>
              <a:off x="-121282" y="147241"/>
              <a:ext cx="5901" cy="4030"/>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2" name="Google Shape;11052;p13"/>
            <p:cNvSpPr/>
            <p:nvPr/>
          </p:nvSpPr>
          <p:spPr>
            <a:xfrm>
              <a:off x="56028" y="346858"/>
              <a:ext cx="4462" cy="4246"/>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3" name="Google Shape;11053;p13"/>
            <p:cNvSpPr/>
            <p:nvPr/>
          </p:nvSpPr>
          <p:spPr>
            <a:xfrm>
              <a:off x="1287047" y="479049"/>
              <a:ext cx="5901" cy="3022"/>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4" name="Google Shape;11054;p13"/>
            <p:cNvSpPr/>
            <p:nvPr/>
          </p:nvSpPr>
          <p:spPr>
            <a:xfrm>
              <a:off x="1580140" y="-79289"/>
              <a:ext cx="3022" cy="5901"/>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5" name="Google Shape;11055;p13"/>
            <p:cNvSpPr/>
            <p:nvPr/>
          </p:nvSpPr>
          <p:spPr>
            <a:xfrm>
              <a:off x="1130247" y="143427"/>
              <a:ext cx="4462" cy="4462"/>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6" name="Google Shape;11056;p13"/>
            <p:cNvSpPr/>
            <p:nvPr/>
          </p:nvSpPr>
          <p:spPr>
            <a:xfrm>
              <a:off x="1017413" y="124430"/>
              <a:ext cx="5901" cy="4462"/>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7" name="Google Shape;11057;p13"/>
            <p:cNvSpPr/>
            <p:nvPr/>
          </p:nvSpPr>
          <p:spPr>
            <a:xfrm>
              <a:off x="15010" y="786174"/>
              <a:ext cx="4462" cy="2591"/>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8" name="Google Shape;11058;p13"/>
            <p:cNvSpPr/>
            <p:nvPr/>
          </p:nvSpPr>
          <p:spPr>
            <a:xfrm>
              <a:off x="709640" y="-326975"/>
              <a:ext cx="3022" cy="4462"/>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9" name="Google Shape;11059;p13"/>
            <p:cNvSpPr/>
            <p:nvPr/>
          </p:nvSpPr>
          <p:spPr>
            <a:xfrm>
              <a:off x="690571" y="-228822"/>
              <a:ext cx="4462" cy="4533"/>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0" name="Google Shape;11060;p13"/>
            <p:cNvSpPr/>
            <p:nvPr/>
          </p:nvSpPr>
          <p:spPr>
            <a:xfrm>
              <a:off x="-114014" y="207328"/>
              <a:ext cx="4462" cy="2734"/>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1" name="Google Shape;11061;p13"/>
            <p:cNvSpPr/>
            <p:nvPr/>
          </p:nvSpPr>
          <p:spPr>
            <a:xfrm>
              <a:off x="576298" y="-35321"/>
              <a:ext cx="4462" cy="3526"/>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2" name="Google Shape;11062;p13"/>
            <p:cNvSpPr/>
            <p:nvPr/>
          </p:nvSpPr>
          <p:spPr>
            <a:xfrm>
              <a:off x="712591" y="-291787"/>
              <a:ext cx="4462" cy="5901"/>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3" name="Google Shape;11063;p13"/>
            <p:cNvSpPr/>
            <p:nvPr/>
          </p:nvSpPr>
          <p:spPr>
            <a:xfrm>
              <a:off x="1297266" y="166886"/>
              <a:ext cx="4533" cy="3022"/>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4" name="Google Shape;11064;p13"/>
            <p:cNvSpPr/>
            <p:nvPr/>
          </p:nvSpPr>
          <p:spPr>
            <a:xfrm>
              <a:off x="871262" y="-291787"/>
              <a:ext cx="2591" cy="2087"/>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5" name="Google Shape;11065;p13"/>
            <p:cNvSpPr/>
            <p:nvPr/>
          </p:nvSpPr>
          <p:spPr>
            <a:xfrm>
              <a:off x="588028" y="202938"/>
              <a:ext cx="2950" cy="3598"/>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6" name="Google Shape;11066;p13"/>
            <p:cNvSpPr/>
            <p:nvPr/>
          </p:nvSpPr>
          <p:spPr>
            <a:xfrm>
              <a:off x="1225522" y="558205"/>
              <a:ext cx="4462" cy="2950"/>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7" name="Google Shape;11067;p13"/>
            <p:cNvSpPr/>
            <p:nvPr/>
          </p:nvSpPr>
          <p:spPr>
            <a:xfrm>
              <a:off x="618755" y="1074374"/>
              <a:ext cx="3022" cy="2663"/>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8" name="Google Shape;11068;p13"/>
            <p:cNvSpPr/>
            <p:nvPr/>
          </p:nvSpPr>
          <p:spPr>
            <a:xfrm>
              <a:off x="179151" y="152710"/>
              <a:ext cx="2950" cy="2950"/>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9" name="Google Shape;11069;p13"/>
            <p:cNvSpPr/>
            <p:nvPr/>
          </p:nvSpPr>
          <p:spPr>
            <a:xfrm>
              <a:off x="636385" y="509200"/>
              <a:ext cx="1511" cy="2159"/>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0" name="Google Shape;11070;p13"/>
            <p:cNvSpPr/>
            <p:nvPr/>
          </p:nvSpPr>
          <p:spPr>
            <a:xfrm>
              <a:off x="898679" y="741343"/>
              <a:ext cx="3022" cy="1583"/>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1" name="Google Shape;11071;p13"/>
            <p:cNvSpPr/>
            <p:nvPr/>
          </p:nvSpPr>
          <p:spPr>
            <a:xfrm>
              <a:off x="705251" y="-262499"/>
              <a:ext cx="4462" cy="3022"/>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2" name="Google Shape;11072;p13"/>
            <p:cNvSpPr/>
            <p:nvPr/>
          </p:nvSpPr>
          <p:spPr>
            <a:xfrm>
              <a:off x="1194723" y="946573"/>
              <a:ext cx="3022" cy="2950"/>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3" name="Google Shape;11073;p13"/>
            <p:cNvSpPr/>
            <p:nvPr/>
          </p:nvSpPr>
          <p:spPr>
            <a:xfrm>
              <a:off x="-281033" y="595696"/>
              <a:ext cx="4030" cy="3598"/>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4" name="Google Shape;11074;p13"/>
            <p:cNvSpPr/>
            <p:nvPr/>
          </p:nvSpPr>
          <p:spPr>
            <a:xfrm>
              <a:off x="714030" y="-322586"/>
              <a:ext cx="3022" cy="3022"/>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5" name="Google Shape;11075;p13"/>
            <p:cNvSpPr/>
            <p:nvPr/>
          </p:nvSpPr>
          <p:spPr>
            <a:xfrm>
              <a:off x="1269489" y="1047677"/>
              <a:ext cx="4462" cy="3022"/>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6" name="Google Shape;11076;p13"/>
            <p:cNvSpPr/>
            <p:nvPr/>
          </p:nvSpPr>
          <p:spPr>
            <a:xfrm>
              <a:off x="58978" y="328940"/>
              <a:ext cx="4462" cy="2159"/>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7" name="Google Shape;11077;p13"/>
            <p:cNvSpPr/>
            <p:nvPr/>
          </p:nvSpPr>
          <p:spPr>
            <a:xfrm>
              <a:off x="1345695" y="-310856"/>
              <a:ext cx="2950" cy="3022"/>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8" name="Google Shape;11078;p13"/>
            <p:cNvSpPr/>
            <p:nvPr/>
          </p:nvSpPr>
          <p:spPr>
            <a:xfrm>
              <a:off x="588028" y="1335733"/>
              <a:ext cx="2950" cy="2159"/>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9" name="Google Shape;11079;p13"/>
            <p:cNvSpPr/>
            <p:nvPr/>
          </p:nvSpPr>
          <p:spPr>
            <a:xfrm>
              <a:off x="677402" y="767752"/>
              <a:ext cx="3022" cy="2159"/>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0" name="Google Shape;11080;p13"/>
            <p:cNvSpPr/>
            <p:nvPr/>
          </p:nvSpPr>
          <p:spPr>
            <a:xfrm>
              <a:off x="428277" y="1251396"/>
              <a:ext cx="2950" cy="2087"/>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1" name="Google Shape;11081;p13"/>
            <p:cNvSpPr/>
            <p:nvPr/>
          </p:nvSpPr>
          <p:spPr>
            <a:xfrm>
              <a:off x="664234" y="761924"/>
              <a:ext cx="2950" cy="2087"/>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2" name="Google Shape;11082;p13"/>
            <p:cNvSpPr/>
            <p:nvPr/>
          </p:nvSpPr>
          <p:spPr>
            <a:xfrm>
              <a:off x="853272" y="2746"/>
              <a:ext cx="2950" cy="3022"/>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3" name="Google Shape;11083;p13"/>
            <p:cNvSpPr/>
            <p:nvPr/>
          </p:nvSpPr>
          <p:spPr>
            <a:xfrm>
              <a:off x="1335404" y="-272789"/>
              <a:ext cx="3022" cy="3022"/>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4" name="Google Shape;11084;p13"/>
            <p:cNvSpPr/>
            <p:nvPr/>
          </p:nvSpPr>
          <p:spPr>
            <a:xfrm>
              <a:off x="1317846" y="162497"/>
              <a:ext cx="2950" cy="3022"/>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5" name="Google Shape;11085;p13"/>
            <p:cNvSpPr/>
            <p:nvPr/>
          </p:nvSpPr>
          <p:spPr>
            <a:xfrm>
              <a:off x="1269489" y="467319"/>
              <a:ext cx="72" cy="1511"/>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6" name="Google Shape;11086;p13"/>
            <p:cNvSpPr/>
            <p:nvPr/>
          </p:nvSpPr>
          <p:spPr>
            <a:xfrm>
              <a:off x="904508" y="263601"/>
              <a:ext cx="1583" cy="3022"/>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7" name="Google Shape;11087;p13"/>
            <p:cNvSpPr/>
            <p:nvPr/>
          </p:nvSpPr>
          <p:spPr>
            <a:xfrm>
              <a:off x="908970" y="286412"/>
              <a:ext cx="1511" cy="720"/>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8" name="Google Shape;11088;p13"/>
            <p:cNvSpPr/>
            <p:nvPr/>
          </p:nvSpPr>
          <p:spPr>
            <a:xfrm>
              <a:off x="904508" y="309079"/>
              <a:ext cx="1583" cy="2950"/>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9" name="Google Shape;11089;p13"/>
            <p:cNvSpPr/>
            <p:nvPr/>
          </p:nvSpPr>
          <p:spPr>
            <a:xfrm>
              <a:off x="906019" y="320737"/>
              <a:ext cx="72" cy="1583"/>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0" name="Google Shape;11090;p13"/>
            <p:cNvSpPr/>
            <p:nvPr/>
          </p:nvSpPr>
          <p:spPr>
            <a:xfrm>
              <a:off x="313932" y="-19202"/>
              <a:ext cx="1583" cy="1511"/>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1" name="Google Shape;11091;p13"/>
            <p:cNvSpPr/>
            <p:nvPr/>
          </p:nvSpPr>
          <p:spPr>
            <a:xfrm>
              <a:off x="1351524" y="-346692"/>
              <a:ext cx="1511" cy="1367"/>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2" name="Google Shape;11092;p13"/>
            <p:cNvSpPr/>
            <p:nvPr/>
          </p:nvSpPr>
          <p:spPr>
            <a:xfrm>
              <a:off x="1527394" y="-133547"/>
              <a:ext cx="3022" cy="1583"/>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3" name="Google Shape;11093;p13"/>
            <p:cNvSpPr/>
            <p:nvPr/>
          </p:nvSpPr>
          <p:spPr>
            <a:xfrm>
              <a:off x="1221060" y="538488"/>
              <a:ext cx="1583" cy="1367"/>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4" name="Google Shape;11094;p13"/>
            <p:cNvSpPr/>
            <p:nvPr/>
          </p:nvSpPr>
          <p:spPr>
            <a:xfrm>
              <a:off x="1586041" y="-79289"/>
              <a:ext cx="1511" cy="1511"/>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5" name="Google Shape;11095;p13"/>
            <p:cNvSpPr/>
            <p:nvPr/>
          </p:nvSpPr>
          <p:spPr>
            <a:xfrm>
              <a:off x="357900" y="26205"/>
              <a:ext cx="1511" cy="3022"/>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6" name="Google Shape;11096;p13"/>
            <p:cNvSpPr/>
            <p:nvPr/>
          </p:nvSpPr>
          <p:spPr>
            <a:xfrm>
              <a:off x="1547902" y="-101452"/>
              <a:ext cx="1511" cy="1511"/>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7" name="Google Shape;11097;p13"/>
            <p:cNvSpPr/>
            <p:nvPr/>
          </p:nvSpPr>
          <p:spPr>
            <a:xfrm>
              <a:off x="1571361" y="-70510"/>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8" name="Google Shape;11098;p13"/>
            <p:cNvSpPr/>
            <p:nvPr/>
          </p:nvSpPr>
          <p:spPr>
            <a:xfrm>
              <a:off x="369629" y="60745"/>
              <a:ext cx="1511" cy="1367"/>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9" name="Google Shape;11099;p13"/>
            <p:cNvSpPr/>
            <p:nvPr/>
          </p:nvSpPr>
          <p:spPr>
            <a:xfrm>
              <a:off x="1547902" y="-65760"/>
              <a:ext cx="1511" cy="115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0" name="Google Shape;11100;p13"/>
            <p:cNvSpPr/>
            <p:nvPr/>
          </p:nvSpPr>
          <p:spPr>
            <a:xfrm>
              <a:off x="1544952" y="-65329"/>
              <a:ext cx="3022" cy="1367"/>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1" name="Google Shape;11101;p13"/>
            <p:cNvSpPr/>
            <p:nvPr/>
          </p:nvSpPr>
          <p:spPr>
            <a:xfrm>
              <a:off x="1263588" y="-197231"/>
              <a:ext cx="1511" cy="1367"/>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2" name="Google Shape;11102;p13"/>
            <p:cNvSpPr/>
            <p:nvPr/>
          </p:nvSpPr>
          <p:spPr>
            <a:xfrm>
              <a:off x="1616768" y="115579"/>
              <a:ext cx="3022" cy="1583"/>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3" name="Google Shape;11103;p13"/>
            <p:cNvSpPr/>
            <p:nvPr/>
          </p:nvSpPr>
          <p:spPr>
            <a:xfrm>
              <a:off x="1313457" y="810281"/>
              <a:ext cx="1511" cy="2950"/>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4" name="Google Shape;11104;p13"/>
            <p:cNvSpPr/>
            <p:nvPr/>
          </p:nvSpPr>
          <p:spPr>
            <a:xfrm>
              <a:off x="193759" y="149328"/>
              <a:ext cx="72" cy="1511"/>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5" name="Google Shape;11105;p13"/>
            <p:cNvSpPr/>
            <p:nvPr/>
          </p:nvSpPr>
          <p:spPr>
            <a:xfrm>
              <a:off x="879610" y="-305027"/>
              <a:ext cx="1583" cy="1583"/>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6" name="Google Shape;11106;p13"/>
            <p:cNvSpPr/>
            <p:nvPr/>
          </p:nvSpPr>
          <p:spPr>
            <a:xfrm>
              <a:off x="300764" y="261082"/>
              <a:ext cx="1511" cy="115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7" name="Google Shape;11107;p13"/>
            <p:cNvSpPr/>
            <p:nvPr/>
          </p:nvSpPr>
          <p:spPr>
            <a:xfrm>
              <a:off x="879610" y="-303516"/>
              <a:ext cx="3022" cy="1511"/>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8" name="Google Shape;11108;p13"/>
            <p:cNvSpPr/>
            <p:nvPr/>
          </p:nvSpPr>
          <p:spPr>
            <a:xfrm>
              <a:off x="1009354" y="716445"/>
              <a:ext cx="792" cy="115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9" name="Google Shape;11109;p13"/>
            <p:cNvSpPr/>
            <p:nvPr/>
          </p:nvSpPr>
          <p:spPr>
            <a:xfrm>
              <a:off x="999783" y="723785"/>
              <a:ext cx="1583" cy="1511"/>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0" name="Google Shape;11110;p13"/>
            <p:cNvSpPr/>
            <p:nvPr/>
          </p:nvSpPr>
          <p:spPr>
            <a:xfrm>
              <a:off x="873781" y="-280057"/>
              <a:ext cx="1511" cy="72"/>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1" name="Google Shape;11111;p13"/>
            <p:cNvSpPr/>
            <p:nvPr/>
          </p:nvSpPr>
          <p:spPr>
            <a:xfrm>
              <a:off x="1364692" y="32033"/>
              <a:ext cx="3022" cy="1583"/>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2" name="Google Shape;11112;p13"/>
            <p:cNvSpPr/>
            <p:nvPr/>
          </p:nvSpPr>
          <p:spPr>
            <a:xfrm>
              <a:off x="892850" y="707018"/>
              <a:ext cx="2950" cy="1367"/>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3" name="Google Shape;11113;p13"/>
            <p:cNvSpPr/>
            <p:nvPr/>
          </p:nvSpPr>
          <p:spPr>
            <a:xfrm>
              <a:off x="1332454" y="26205"/>
              <a:ext cx="1583" cy="72"/>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4" name="Google Shape;11114;p13"/>
            <p:cNvSpPr/>
            <p:nvPr/>
          </p:nvSpPr>
          <p:spPr>
            <a:xfrm>
              <a:off x="1314896" y="18865"/>
              <a:ext cx="3022" cy="1583"/>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5" name="Google Shape;11115;p13"/>
            <p:cNvSpPr/>
            <p:nvPr/>
          </p:nvSpPr>
          <p:spPr>
            <a:xfrm>
              <a:off x="895729" y="735514"/>
              <a:ext cx="72" cy="1511"/>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6" name="Google Shape;11116;p13"/>
            <p:cNvSpPr/>
            <p:nvPr/>
          </p:nvSpPr>
          <p:spPr>
            <a:xfrm>
              <a:off x="908970" y="742854"/>
              <a:ext cx="1511" cy="1511"/>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7" name="Google Shape;11117;p13"/>
            <p:cNvSpPr/>
            <p:nvPr/>
          </p:nvSpPr>
          <p:spPr>
            <a:xfrm>
              <a:off x="1364692" y="51103"/>
              <a:ext cx="3022" cy="720"/>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8" name="Google Shape;11118;p13"/>
            <p:cNvSpPr/>
            <p:nvPr/>
          </p:nvSpPr>
          <p:spPr>
            <a:xfrm>
              <a:off x="906019" y="747244"/>
              <a:ext cx="1511" cy="1511"/>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9" name="Google Shape;11119;p13"/>
            <p:cNvSpPr/>
            <p:nvPr/>
          </p:nvSpPr>
          <p:spPr>
            <a:xfrm>
              <a:off x="883999" y="748683"/>
              <a:ext cx="1583" cy="3022"/>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0" name="Google Shape;11120;p13"/>
            <p:cNvSpPr/>
            <p:nvPr/>
          </p:nvSpPr>
          <p:spPr>
            <a:xfrm>
              <a:off x="1360303" y="96581"/>
              <a:ext cx="1583" cy="72"/>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1" name="Google Shape;11121;p13"/>
            <p:cNvSpPr/>
            <p:nvPr/>
          </p:nvSpPr>
          <p:spPr>
            <a:xfrm>
              <a:off x="1361814" y="100971"/>
              <a:ext cx="72" cy="1511"/>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2" name="Google Shape;11122;p13"/>
            <p:cNvSpPr/>
            <p:nvPr/>
          </p:nvSpPr>
          <p:spPr>
            <a:xfrm>
              <a:off x="664665" y="692986"/>
              <a:ext cx="1079" cy="720"/>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3" name="Google Shape;11123;p13"/>
            <p:cNvSpPr/>
            <p:nvPr/>
          </p:nvSpPr>
          <p:spPr>
            <a:xfrm>
              <a:off x="709640" y="-263147"/>
              <a:ext cx="1511" cy="1367"/>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4" name="Google Shape;11124;p13"/>
            <p:cNvSpPr/>
            <p:nvPr/>
          </p:nvSpPr>
          <p:spPr>
            <a:xfrm>
              <a:off x="108774" y="369166"/>
              <a:ext cx="72" cy="72"/>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5" name="Google Shape;11125;p13"/>
            <p:cNvSpPr/>
            <p:nvPr/>
          </p:nvSpPr>
          <p:spPr>
            <a:xfrm>
              <a:off x="111725" y="373556"/>
              <a:ext cx="1511" cy="1511"/>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6" name="Google Shape;11126;p13"/>
            <p:cNvSpPr/>
            <p:nvPr/>
          </p:nvSpPr>
          <p:spPr>
            <a:xfrm>
              <a:off x="872270" y="-159884"/>
              <a:ext cx="3022" cy="1511"/>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7" name="Google Shape;11127;p13"/>
            <p:cNvSpPr/>
            <p:nvPr/>
          </p:nvSpPr>
          <p:spPr>
            <a:xfrm>
              <a:off x="870831" y="-159884"/>
              <a:ext cx="1511" cy="2950"/>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8" name="Google Shape;11128;p13"/>
            <p:cNvSpPr/>
            <p:nvPr/>
          </p:nvSpPr>
          <p:spPr>
            <a:xfrm>
              <a:off x="697911" y="761924"/>
              <a:ext cx="1511" cy="72"/>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9" name="Google Shape;11129;p13"/>
            <p:cNvSpPr/>
            <p:nvPr/>
          </p:nvSpPr>
          <p:spPr>
            <a:xfrm>
              <a:off x="674452" y="764802"/>
              <a:ext cx="1511" cy="1583"/>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0" name="Google Shape;11130;p13"/>
            <p:cNvSpPr/>
            <p:nvPr/>
          </p:nvSpPr>
          <p:spPr>
            <a:xfrm>
              <a:off x="844493" y="871807"/>
              <a:ext cx="1511" cy="3022"/>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1" name="Google Shape;11131;p13"/>
            <p:cNvSpPr/>
            <p:nvPr/>
          </p:nvSpPr>
          <p:spPr>
            <a:xfrm>
              <a:off x="831253" y="887926"/>
              <a:ext cx="1583" cy="1511"/>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2" name="Google Shape;11132;p13"/>
            <p:cNvSpPr/>
            <p:nvPr/>
          </p:nvSpPr>
          <p:spPr>
            <a:xfrm>
              <a:off x="696472" y="-236090"/>
              <a:ext cx="1511" cy="72"/>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3" name="Google Shape;11133;p13"/>
            <p:cNvSpPr/>
            <p:nvPr/>
          </p:nvSpPr>
          <p:spPr>
            <a:xfrm>
              <a:off x="508872" y="808122"/>
              <a:ext cx="1511" cy="1367"/>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4" name="Google Shape;11134;p13"/>
            <p:cNvSpPr/>
            <p:nvPr/>
          </p:nvSpPr>
          <p:spPr>
            <a:xfrm>
              <a:off x="696472" y="-228822"/>
              <a:ext cx="1511" cy="72"/>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5" name="Google Shape;11135;p13"/>
            <p:cNvSpPr/>
            <p:nvPr/>
          </p:nvSpPr>
          <p:spPr>
            <a:xfrm>
              <a:off x="313932" y="706227"/>
              <a:ext cx="1583" cy="2950"/>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6" name="Google Shape;11136;p13"/>
            <p:cNvSpPr/>
            <p:nvPr/>
          </p:nvSpPr>
          <p:spPr>
            <a:xfrm>
              <a:off x="1181554" y="1229376"/>
              <a:ext cx="1511" cy="3022"/>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7" name="Google Shape;11137;p13"/>
            <p:cNvSpPr/>
            <p:nvPr/>
          </p:nvSpPr>
          <p:spPr>
            <a:xfrm>
              <a:off x="1216670" y="1257224"/>
              <a:ext cx="1583" cy="1511"/>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8" name="Google Shape;11138;p13"/>
            <p:cNvSpPr/>
            <p:nvPr/>
          </p:nvSpPr>
          <p:spPr>
            <a:xfrm>
              <a:off x="878171" y="-99797"/>
              <a:ext cx="1511" cy="2950"/>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9" name="Google Shape;11139;p13"/>
            <p:cNvSpPr/>
            <p:nvPr/>
          </p:nvSpPr>
          <p:spPr>
            <a:xfrm>
              <a:off x="523480" y="855688"/>
              <a:ext cx="1583" cy="2663"/>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0" name="Google Shape;11140;p13"/>
            <p:cNvSpPr/>
            <p:nvPr/>
          </p:nvSpPr>
          <p:spPr>
            <a:xfrm>
              <a:off x="1316335" y="164800"/>
              <a:ext cx="1583" cy="720"/>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1" name="Google Shape;11141;p13"/>
            <p:cNvSpPr/>
            <p:nvPr/>
          </p:nvSpPr>
          <p:spPr>
            <a:xfrm>
              <a:off x="1297266" y="165447"/>
              <a:ext cx="1583" cy="1511"/>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2" name="Google Shape;11142;p13"/>
            <p:cNvSpPr/>
            <p:nvPr/>
          </p:nvSpPr>
          <p:spPr>
            <a:xfrm>
              <a:off x="881121" y="-71949"/>
              <a:ext cx="1511" cy="2950"/>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3" name="Google Shape;11143;p13"/>
            <p:cNvSpPr/>
            <p:nvPr/>
          </p:nvSpPr>
          <p:spPr>
            <a:xfrm>
              <a:off x="1627058" y="378305"/>
              <a:ext cx="1511" cy="115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4" name="Google Shape;11144;p13"/>
            <p:cNvSpPr/>
            <p:nvPr/>
          </p:nvSpPr>
          <p:spPr>
            <a:xfrm>
              <a:off x="1643177" y="394064"/>
              <a:ext cx="1511" cy="1511"/>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5" name="Google Shape;11145;p13"/>
            <p:cNvSpPr/>
            <p:nvPr/>
          </p:nvSpPr>
          <p:spPr>
            <a:xfrm>
              <a:off x="1600649" y="373556"/>
              <a:ext cx="1583" cy="115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6" name="Google Shape;11146;p13"/>
            <p:cNvSpPr/>
            <p:nvPr/>
          </p:nvSpPr>
          <p:spPr>
            <a:xfrm>
              <a:off x="1136075" y="133209"/>
              <a:ext cx="1583" cy="1511"/>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7" name="Google Shape;11147;p13"/>
            <p:cNvSpPr/>
            <p:nvPr/>
          </p:nvSpPr>
          <p:spPr>
            <a:xfrm>
              <a:off x="1134636" y="137599"/>
              <a:ext cx="1511" cy="72"/>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8" name="Google Shape;11148;p13"/>
            <p:cNvSpPr/>
            <p:nvPr/>
          </p:nvSpPr>
          <p:spPr>
            <a:xfrm>
              <a:off x="417986" y="1000759"/>
              <a:ext cx="1511" cy="1511"/>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9" name="Google Shape;11149;p13"/>
            <p:cNvSpPr/>
            <p:nvPr/>
          </p:nvSpPr>
          <p:spPr>
            <a:xfrm>
              <a:off x="1647567" y="459979"/>
              <a:ext cx="1511" cy="1583"/>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0" name="Google Shape;11150;p13"/>
            <p:cNvSpPr/>
            <p:nvPr/>
          </p:nvSpPr>
          <p:spPr>
            <a:xfrm>
              <a:off x="-286934" y="587493"/>
              <a:ext cx="1583" cy="1511"/>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1" name="Google Shape;11151;p13"/>
            <p:cNvSpPr/>
            <p:nvPr/>
          </p:nvSpPr>
          <p:spPr>
            <a:xfrm>
              <a:off x="1040872" y="103849"/>
              <a:ext cx="1511" cy="1583"/>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2" name="Google Shape;11152;p13"/>
            <p:cNvSpPr/>
            <p:nvPr/>
          </p:nvSpPr>
          <p:spPr>
            <a:xfrm>
              <a:off x="-242966" y="627071"/>
              <a:ext cx="72" cy="1511"/>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3" name="Google Shape;11153;p13"/>
            <p:cNvSpPr/>
            <p:nvPr/>
          </p:nvSpPr>
          <p:spPr>
            <a:xfrm>
              <a:off x="1622669" y="471709"/>
              <a:ext cx="1511" cy="72"/>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4" name="Google Shape;11154;p13"/>
            <p:cNvSpPr/>
            <p:nvPr/>
          </p:nvSpPr>
          <p:spPr>
            <a:xfrm>
              <a:off x="831253" y="-205"/>
              <a:ext cx="72" cy="1583"/>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5" name="Google Shape;11155;p13"/>
            <p:cNvSpPr/>
            <p:nvPr/>
          </p:nvSpPr>
          <p:spPr>
            <a:xfrm>
              <a:off x="1607989" y="470270"/>
              <a:ext cx="1511" cy="3022"/>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6" name="Google Shape;11156;p13"/>
            <p:cNvSpPr/>
            <p:nvPr/>
          </p:nvSpPr>
          <p:spPr>
            <a:xfrm>
              <a:off x="404818" y="-198023"/>
              <a:ext cx="1511" cy="1511"/>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7" name="Google Shape;11157;p13"/>
            <p:cNvSpPr/>
            <p:nvPr/>
          </p:nvSpPr>
          <p:spPr>
            <a:xfrm>
              <a:off x="-357239" y="602964"/>
              <a:ext cx="2950" cy="1367"/>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8" name="Google Shape;11158;p13"/>
            <p:cNvSpPr/>
            <p:nvPr/>
          </p:nvSpPr>
          <p:spPr>
            <a:xfrm>
              <a:off x="-253184" y="672477"/>
              <a:ext cx="2950" cy="1583"/>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9" name="Google Shape;11159;p13"/>
            <p:cNvSpPr/>
            <p:nvPr/>
          </p:nvSpPr>
          <p:spPr>
            <a:xfrm>
              <a:off x="1562582" y="542086"/>
              <a:ext cx="2950" cy="1511"/>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0" name="Google Shape;11160;p13"/>
            <p:cNvSpPr/>
            <p:nvPr/>
          </p:nvSpPr>
          <p:spPr>
            <a:xfrm>
              <a:off x="397478" y="1205917"/>
              <a:ext cx="1511" cy="3022"/>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1" name="Google Shape;11161;p13"/>
            <p:cNvSpPr/>
            <p:nvPr/>
          </p:nvSpPr>
          <p:spPr>
            <a:xfrm>
              <a:off x="1559632" y="542877"/>
              <a:ext cx="3022" cy="720"/>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2" name="Google Shape;11162;p13"/>
            <p:cNvSpPr/>
            <p:nvPr/>
          </p:nvSpPr>
          <p:spPr>
            <a:xfrm>
              <a:off x="72147" y="1022779"/>
              <a:ext cx="1511" cy="115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3" name="Google Shape;11163;p13"/>
            <p:cNvSpPr/>
            <p:nvPr/>
          </p:nvSpPr>
          <p:spPr>
            <a:xfrm>
              <a:off x="-7009" y="986079"/>
              <a:ext cx="3022" cy="3022"/>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4" name="Google Shape;11164;p13"/>
            <p:cNvSpPr/>
            <p:nvPr/>
          </p:nvSpPr>
          <p:spPr>
            <a:xfrm>
              <a:off x="566008" y="-26542"/>
              <a:ext cx="3022" cy="1511"/>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5" name="Google Shape;11165;p13"/>
            <p:cNvSpPr/>
            <p:nvPr/>
          </p:nvSpPr>
          <p:spPr>
            <a:xfrm>
              <a:off x="1571361" y="582455"/>
              <a:ext cx="1511" cy="1367"/>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6" name="Google Shape;11166;p13"/>
            <p:cNvSpPr/>
            <p:nvPr/>
          </p:nvSpPr>
          <p:spPr>
            <a:xfrm>
              <a:off x="1566972" y="600661"/>
              <a:ext cx="1511" cy="1583"/>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7" name="Google Shape;11167;p13"/>
            <p:cNvSpPr/>
            <p:nvPr/>
          </p:nvSpPr>
          <p:spPr>
            <a:xfrm>
              <a:off x="-188708" y="918724"/>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8" name="Google Shape;11168;p13"/>
            <p:cNvSpPr/>
            <p:nvPr/>
          </p:nvSpPr>
          <p:spPr>
            <a:xfrm>
              <a:off x="-279594" y="866769"/>
              <a:ext cx="1511" cy="1799"/>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9" name="Google Shape;11169;p13"/>
            <p:cNvSpPr/>
            <p:nvPr/>
          </p:nvSpPr>
          <p:spPr>
            <a:xfrm>
              <a:off x="1565461" y="601525"/>
              <a:ext cx="1583" cy="1367"/>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0" name="Google Shape;11170;p13"/>
            <p:cNvSpPr/>
            <p:nvPr/>
          </p:nvSpPr>
          <p:spPr>
            <a:xfrm>
              <a:off x="1562582" y="610952"/>
              <a:ext cx="72" cy="1511"/>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1" name="Google Shape;11171;p13"/>
            <p:cNvSpPr/>
            <p:nvPr/>
          </p:nvSpPr>
          <p:spPr>
            <a:xfrm>
              <a:off x="639263" y="1436836"/>
              <a:ext cx="1583" cy="1367"/>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2" name="Google Shape;11172;p13"/>
            <p:cNvSpPr/>
            <p:nvPr/>
          </p:nvSpPr>
          <p:spPr>
            <a:xfrm>
              <a:off x="-201949" y="931893"/>
              <a:ext cx="1583" cy="1511"/>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3" name="Google Shape;11173;p13"/>
            <p:cNvSpPr/>
            <p:nvPr/>
          </p:nvSpPr>
          <p:spPr>
            <a:xfrm>
              <a:off x="1550853" y="611743"/>
              <a:ext cx="1511" cy="1871"/>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4" name="Google Shape;11174;p13"/>
            <p:cNvSpPr/>
            <p:nvPr/>
          </p:nvSpPr>
          <p:spPr>
            <a:xfrm>
              <a:off x="1534734" y="605051"/>
              <a:ext cx="1511" cy="1583"/>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5" name="Google Shape;11175;p13"/>
            <p:cNvSpPr/>
            <p:nvPr/>
          </p:nvSpPr>
          <p:spPr>
            <a:xfrm>
              <a:off x="897240" y="232226"/>
              <a:ext cx="2950" cy="2159"/>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6" name="Google Shape;11176;p13"/>
            <p:cNvSpPr/>
            <p:nvPr/>
          </p:nvSpPr>
          <p:spPr>
            <a:xfrm>
              <a:off x="1260638" y="457029"/>
              <a:ext cx="1583" cy="1583"/>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7" name="Google Shape;11177;p13"/>
            <p:cNvSpPr/>
            <p:nvPr/>
          </p:nvSpPr>
          <p:spPr>
            <a:xfrm>
              <a:off x="289034" y="537336"/>
              <a:ext cx="180332" cy="136940"/>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8" name="Google Shape;11178;p13"/>
            <p:cNvSpPr/>
            <p:nvPr/>
          </p:nvSpPr>
          <p:spPr>
            <a:xfrm>
              <a:off x="727199" y="-200973"/>
              <a:ext cx="80667" cy="233078"/>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9" name="Google Shape;11179;p13"/>
            <p:cNvSpPr/>
            <p:nvPr/>
          </p:nvSpPr>
          <p:spPr>
            <a:xfrm>
              <a:off x="1216670" y="-85981"/>
              <a:ext cx="117367" cy="160615"/>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0" name="Google Shape;11180;p13"/>
            <p:cNvSpPr/>
            <p:nvPr/>
          </p:nvSpPr>
          <p:spPr>
            <a:xfrm>
              <a:off x="186419" y="725080"/>
              <a:ext cx="199401" cy="107220"/>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1" name="Google Shape;11181;p13"/>
            <p:cNvSpPr/>
            <p:nvPr/>
          </p:nvSpPr>
          <p:spPr>
            <a:xfrm>
              <a:off x="545500" y="497471"/>
              <a:ext cx="123196" cy="166300"/>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2" name="Google Shape;11182;p13"/>
            <p:cNvSpPr/>
            <p:nvPr/>
          </p:nvSpPr>
          <p:spPr>
            <a:xfrm>
              <a:off x="-9960" y="1179579"/>
              <a:ext cx="143704" cy="14406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3" name="Google Shape;11183;p13"/>
            <p:cNvSpPr/>
            <p:nvPr/>
          </p:nvSpPr>
          <p:spPr>
            <a:xfrm>
              <a:off x="923577" y="-379722"/>
              <a:ext cx="86568" cy="175942"/>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4" name="Google Shape;11184;p13"/>
            <p:cNvSpPr/>
            <p:nvPr/>
          </p:nvSpPr>
          <p:spPr>
            <a:xfrm>
              <a:off x="867880" y="1261182"/>
              <a:ext cx="114416" cy="171984"/>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5" name="Google Shape;11185;p13"/>
            <p:cNvSpPr/>
            <p:nvPr/>
          </p:nvSpPr>
          <p:spPr>
            <a:xfrm>
              <a:off x="1479037" y="-106418"/>
              <a:ext cx="126074" cy="163493"/>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6" name="Google Shape;11186;p13"/>
            <p:cNvSpPr/>
            <p:nvPr/>
          </p:nvSpPr>
          <p:spPr>
            <a:xfrm>
              <a:off x="1273879" y="433642"/>
              <a:ext cx="90885" cy="158312"/>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7" name="Google Shape;11187;p13"/>
            <p:cNvSpPr/>
            <p:nvPr/>
          </p:nvSpPr>
          <p:spPr>
            <a:xfrm>
              <a:off x="343220" y="207904"/>
              <a:ext cx="107076" cy="172992"/>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8" name="Google Shape;11188;p13"/>
            <p:cNvSpPr/>
            <p:nvPr/>
          </p:nvSpPr>
          <p:spPr>
            <a:xfrm>
              <a:off x="-392427" y="474659"/>
              <a:ext cx="184721" cy="120245"/>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9" name="Google Shape;11189;p13"/>
            <p:cNvSpPr/>
            <p:nvPr/>
          </p:nvSpPr>
          <p:spPr>
            <a:xfrm>
              <a:off x="75097" y="281231"/>
              <a:ext cx="123124" cy="136364"/>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0" name="Google Shape;11190;p13"/>
            <p:cNvSpPr/>
            <p:nvPr/>
          </p:nvSpPr>
          <p:spPr>
            <a:xfrm>
              <a:off x="926528" y="352615"/>
              <a:ext cx="64548" cy="211490"/>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1" name="Google Shape;11191;p13"/>
            <p:cNvSpPr/>
            <p:nvPr/>
          </p:nvSpPr>
          <p:spPr>
            <a:xfrm>
              <a:off x="1496595" y="594833"/>
              <a:ext cx="159823" cy="95347"/>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2" name="Google Shape;11192;p13"/>
            <p:cNvSpPr/>
            <p:nvPr/>
          </p:nvSpPr>
          <p:spPr>
            <a:xfrm>
              <a:off x="-379258" y="786822"/>
              <a:ext cx="171553" cy="83618"/>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3" name="Google Shape;11193;p13"/>
            <p:cNvSpPr/>
            <p:nvPr/>
          </p:nvSpPr>
          <p:spPr>
            <a:xfrm>
              <a:off x="325662" y="-102748"/>
              <a:ext cx="85057" cy="186161"/>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4" name="Google Shape;11194;p13"/>
            <p:cNvSpPr/>
            <p:nvPr/>
          </p:nvSpPr>
          <p:spPr>
            <a:xfrm>
              <a:off x="555718" y="1411794"/>
              <a:ext cx="92469" cy="18112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5" name="Google Shape;11195;p13"/>
            <p:cNvSpPr/>
            <p:nvPr/>
          </p:nvSpPr>
          <p:spPr>
            <a:xfrm>
              <a:off x="385748" y="-413471"/>
              <a:ext cx="68938" cy="187672"/>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6" name="Google Shape;11196;p13"/>
            <p:cNvSpPr/>
            <p:nvPr/>
          </p:nvSpPr>
          <p:spPr>
            <a:xfrm>
              <a:off x="920699" y="-67559"/>
              <a:ext cx="68938" cy="192061"/>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7" name="Google Shape;11197;p13"/>
            <p:cNvSpPr/>
            <p:nvPr/>
          </p:nvSpPr>
          <p:spPr>
            <a:xfrm>
              <a:off x="1564021" y="429253"/>
              <a:ext cx="131975" cy="120245"/>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8" name="Google Shape;11198;p13"/>
            <p:cNvSpPr/>
            <p:nvPr/>
          </p:nvSpPr>
          <p:spPr>
            <a:xfrm>
              <a:off x="-103724" y="546475"/>
              <a:ext cx="165652" cy="99737"/>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9" name="Google Shape;11199;p13"/>
            <p:cNvSpPr/>
            <p:nvPr/>
          </p:nvSpPr>
          <p:spPr>
            <a:xfrm>
              <a:off x="807794" y="188618"/>
              <a:ext cx="63109" cy="19083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0" name="Google Shape;11200;p13"/>
            <p:cNvSpPr/>
            <p:nvPr/>
          </p:nvSpPr>
          <p:spPr>
            <a:xfrm>
              <a:off x="-162371" y="317858"/>
              <a:ext cx="159823" cy="130463"/>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1" name="Google Shape;11201;p13"/>
            <p:cNvSpPr/>
            <p:nvPr/>
          </p:nvSpPr>
          <p:spPr>
            <a:xfrm>
              <a:off x="-103724" y="694497"/>
              <a:ext cx="161262" cy="92397"/>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2" name="Google Shape;11202;p13"/>
            <p:cNvSpPr/>
            <p:nvPr/>
          </p:nvSpPr>
          <p:spPr>
            <a:xfrm>
              <a:off x="694960" y="991836"/>
              <a:ext cx="89518" cy="125714"/>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3" name="Google Shape;11203;p13"/>
            <p:cNvSpPr/>
            <p:nvPr/>
          </p:nvSpPr>
          <p:spPr>
            <a:xfrm>
              <a:off x="1621158" y="52614"/>
              <a:ext cx="90957" cy="150972"/>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4" name="Google Shape;11204;p13"/>
            <p:cNvSpPr/>
            <p:nvPr/>
          </p:nvSpPr>
          <p:spPr>
            <a:xfrm>
              <a:off x="398917" y="860077"/>
              <a:ext cx="146654" cy="83618"/>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5" name="Google Shape;11205;p13"/>
            <p:cNvSpPr/>
            <p:nvPr/>
          </p:nvSpPr>
          <p:spPr>
            <a:xfrm>
              <a:off x="1339794" y="873246"/>
              <a:ext cx="140754" cy="105349"/>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6" name="Google Shape;11206;p13"/>
            <p:cNvSpPr/>
            <p:nvPr/>
          </p:nvSpPr>
          <p:spPr>
            <a:xfrm>
              <a:off x="517651" y="223447"/>
              <a:ext cx="98225" cy="147230"/>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7" name="Google Shape;11207;p13"/>
            <p:cNvSpPr/>
            <p:nvPr/>
          </p:nvSpPr>
          <p:spPr>
            <a:xfrm>
              <a:off x="416547" y="1259455"/>
              <a:ext cx="76278" cy="126794"/>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8" name="Google Shape;11208;p13"/>
            <p:cNvSpPr/>
            <p:nvPr/>
          </p:nvSpPr>
          <p:spPr>
            <a:xfrm>
              <a:off x="-178490" y="48800"/>
              <a:ext cx="131975" cy="134277"/>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9" name="Google Shape;11209;p13"/>
            <p:cNvSpPr/>
            <p:nvPr/>
          </p:nvSpPr>
          <p:spPr>
            <a:xfrm>
              <a:off x="1114127" y="1200880"/>
              <a:ext cx="104126" cy="129312"/>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0" name="Google Shape;11210;p13"/>
            <p:cNvSpPr/>
            <p:nvPr/>
          </p:nvSpPr>
          <p:spPr>
            <a:xfrm>
              <a:off x="224558" y="1177493"/>
              <a:ext cx="88007" cy="97362"/>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1" name="Google Shape;11211;p13"/>
            <p:cNvSpPr/>
            <p:nvPr/>
          </p:nvSpPr>
          <p:spPr>
            <a:xfrm>
              <a:off x="1410171" y="244531"/>
              <a:ext cx="58647" cy="156945"/>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2" name="Google Shape;11212;p13"/>
            <p:cNvSpPr/>
            <p:nvPr/>
          </p:nvSpPr>
          <p:spPr>
            <a:xfrm>
              <a:off x="1319285" y="71611"/>
              <a:ext cx="88007" cy="134925"/>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3" name="Google Shape;11213;p13"/>
            <p:cNvSpPr/>
            <p:nvPr/>
          </p:nvSpPr>
          <p:spPr>
            <a:xfrm>
              <a:off x="1354474" y="-346044"/>
              <a:ext cx="68938" cy="156873"/>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4" name="Google Shape;11214;p13"/>
            <p:cNvSpPr/>
            <p:nvPr/>
          </p:nvSpPr>
          <p:spPr>
            <a:xfrm>
              <a:off x="1121467" y="623185"/>
              <a:ext cx="65987" cy="133126"/>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5" name="Google Shape;11215;p13"/>
            <p:cNvSpPr/>
            <p:nvPr/>
          </p:nvSpPr>
          <p:spPr>
            <a:xfrm>
              <a:off x="1316335" y="738033"/>
              <a:ext cx="137875" cy="81099"/>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6" name="Google Shape;11216;p13"/>
            <p:cNvSpPr/>
            <p:nvPr/>
          </p:nvSpPr>
          <p:spPr>
            <a:xfrm>
              <a:off x="179151" y="-41222"/>
              <a:ext cx="48429" cy="165724"/>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7" name="Google Shape;11217;p13"/>
            <p:cNvSpPr/>
            <p:nvPr/>
          </p:nvSpPr>
          <p:spPr>
            <a:xfrm>
              <a:off x="1114127" y="-290347"/>
              <a:ext cx="73327" cy="169034"/>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8" name="Google Shape;11218;p13"/>
            <p:cNvSpPr/>
            <p:nvPr/>
          </p:nvSpPr>
          <p:spPr>
            <a:xfrm>
              <a:off x="1131686" y="952905"/>
              <a:ext cx="111466" cy="113913"/>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9" name="Google Shape;11219;p13"/>
            <p:cNvSpPr/>
            <p:nvPr/>
          </p:nvSpPr>
          <p:spPr>
            <a:xfrm>
              <a:off x="504482" y="-117428"/>
              <a:ext cx="65987" cy="148094"/>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0" name="Google Shape;11220;p13"/>
            <p:cNvSpPr/>
            <p:nvPr/>
          </p:nvSpPr>
          <p:spPr>
            <a:xfrm>
              <a:off x="983664" y="1081354"/>
              <a:ext cx="102687" cy="96786"/>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1" name="Google Shape;11221;p13"/>
            <p:cNvSpPr/>
            <p:nvPr/>
          </p:nvSpPr>
          <p:spPr>
            <a:xfrm>
              <a:off x="464904" y="1044726"/>
              <a:ext cx="109379" cy="80667"/>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2" name="Google Shape;11222;p13"/>
            <p:cNvSpPr/>
            <p:nvPr/>
          </p:nvSpPr>
          <p:spPr>
            <a:xfrm>
              <a:off x="601197" y="-392962"/>
              <a:ext cx="51379" cy="148094"/>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3" name="Google Shape;11223;p13"/>
            <p:cNvSpPr/>
            <p:nvPr/>
          </p:nvSpPr>
          <p:spPr>
            <a:xfrm>
              <a:off x="-97895" y="1012488"/>
              <a:ext cx="140754" cy="52819"/>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4" name="Google Shape;11224;p13"/>
            <p:cNvSpPr/>
            <p:nvPr/>
          </p:nvSpPr>
          <p:spPr>
            <a:xfrm>
              <a:off x="744829" y="1179579"/>
              <a:ext cx="61598" cy="134853"/>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5" name="Google Shape;11225;p13"/>
            <p:cNvSpPr/>
            <p:nvPr/>
          </p:nvSpPr>
          <p:spPr>
            <a:xfrm>
              <a:off x="760948" y="836618"/>
              <a:ext cx="76278" cy="92397"/>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6" name="Google Shape;11226;p13"/>
            <p:cNvSpPr/>
            <p:nvPr/>
          </p:nvSpPr>
          <p:spPr>
            <a:xfrm>
              <a:off x="927967" y="694497"/>
              <a:ext cx="77789" cy="108660"/>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7" name="Google Shape;11227;p13"/>
            <p:cNvSpPr/>
            <p:nvPr/>
          </p:nvSpPr>
          <p:spPr>
            <a:xfrm>
              <a:off x="772677" y="483438"/>
              <a:ext cx="57208" cy="131975"/>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8" name="Google Shape;11228;p13"/>
            <p:cNvSpPr/>
            <p:nvPr/>
          </p:nvSpPr>
          <p:spPr>
            <a:xfrm>
              <a:off x="579177" y="738465"/>
              <a:ext cx="99737" cy="76278"/>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9" name="Google Shape;11229;p13"/>
            <p:cNvSpPr/>
            <p:nvPr/>
          </p:nvSpPr>
          <p:spPr>
            <a:xfrm>
              <a:off x="294863" y="997521"/>
              <a:ext cx="92397" cy="70737"/>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0" name="Google Shape;11230;p13"/>
            <p:cNvSpPr/>
            <p:nvPr/>
          </p:nvSpPr>
          <p:spPr>
            <a:xfrm>
              <a:off x="1121467" y="159259"/>
              <a:ext cx="68938" cy="116143"/>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1" name="Google Shape;11231;p13"/>
            <p:cNvSpPr/>
            <p:nvPr/>
          </p:nvSpPr>
          <p:spPr>
            <a:xfrm>
              <a:off x="-264914" y="1219157"/>
              <a:ext cx="104126" cy="68938"/>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2" name="Google Shape;11232;p13"/>
            <p:cNvSpPr/>
            <p:nvPr/>
          </p:nvSpPr>
          <p:spPr>
            <a:xfrm>
              <a:off x="1439459" y="763723"/>
              <a:ext cx="149533" cy="69873"/>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3" name="Google Shape;11233;p13"/>
            <p:cNvSpPr/>
            <p:nvPr/>
          </p:nvSpPr>
          <p:spPr>
            <a:xfrm>
              <a:off x="1552292" y="265112"/>
              <a:ext cx="45479" cy="115784"/>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4" name="Google Shape;11234;p13"/>
            <p:cNvSpPr/>
            <p:nvPr/>
          </p:nvSpPr>
          <p:spPr>
            <a:xfrm>
              <a:off x="69196" y="904045"/>
              <a:ext cx="89446" cy="49868"/>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5" name="Google Shape;11235;p13"/>
            <p:cNvSpPr/>
            <p:nvPr/>
          </p:nvSpPr>
          <p:spPr>
            <a:xfrm>
              <a:off x="1030582" y="953841"/>
              <a:ext cx="67498" cy="92397"/>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6" name="Google Shape;11236;p13"/>
            <p:cNvSpPr/>
            <p:nvPr/>
          </p:nvSpPr>
          <p:spPr>
            <a:xfrm>
              <a:off x="961716" y="846908"/>
              <a:ext cx="61598" cy="58647"/>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7" name="Google Shape;11237;p13"/>
            <p:cNvSpPr/>
            <p:nvPr/>
          </p:nvSpPr>
          <p:spPr>
            <a:xfrm>
              <a:off x="988054" y="-364250"/>
              <a:ext cx="14752" cy="25618"/>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8" name="Google Shape;11238;p13"/>
            <p:cNvSpPr/>
            <p:nvPr/>
          </p:nvSpPr>
          <p:spPr>
            <a:xfrm>
              <a:off x="369629" y="799990"/>
              <a:ext cx="24970" cy="16191"/>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9" name="Google Shape;11239;p13"/>
            <p:cNvSpPr/>
            <p:nvPr/>
          </p:nvSpPr>
          <p:spPr>
            <a:xfrm>
              <a:off x="976324" y="1397906"/>
              <a:ext cx="16191" cy="22092"/>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0" name="Google Shape;11240;p13"/>
            <p:cNvSpPr/>
            <p:nvPr/>
          </p:nvSpPr>
          <p:spPr>
            <a:xfrm>
              <a:off x="404818" y="-25103"/>
              <a:ext cx="8851" cy="19141"/>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1" name="Google Shape;11241;p13"/>
            <p:cNvSpPr/>
            <p:nvPr/>
          </p:nvSpPr>
          <p:spPr>
            <a:xfrm>
              <a:off x="491242" y="1365668"/>
              <a:ext cx="10362" cy="10362"/>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2" name="Google Shape;11242;p13"/>
            <p:cNvSpPr/>
            <p:nvPr/>
          </p:nvSpPr>
          <p:spPr>
            <a:xfrm>
              <a:off x="1080378" y="1159071"/>
              <a:ext cx="11801" cy="7340"/>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3" name="Google Shape;11243;p13"/>
            <p:cNvSpPr/>
            <p:nvPr/>
          </p:nvSpPr>
          <p:spPr>
            <a:xfrm>
              <a:off x="822474" y="373556"/>
              <a:ext cx="8851" cy="13241"/>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4" name="Google Shape;11244;p13"/>
            <p:cNvSpPr/>
            <p:nvPr/>
          </p:nvSpPr>
          <p:spPr>
            <a:xfrm>
              <a:off x="489803" y="1350988"/>
              <a:ext cx="10362" cy="7412"/>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5" name="Google Shape;11245;p13"/>
            <p:cNvSpPr/>
            <p:nvPr/>
          </p:nvSpPr>
          <p:spPr>
            <a:xfrm>
              <a:off x="13499" y="569934"/>
              <a:ext cx="8851" cy="7340"/>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6" name="Google Shape;11246;p13"/>
            <p:cNvSpPr/>
            <p:nvPr/>
          </p:nvSpPr>
          <p:spPr>
            <a:xfrm>
              <a:off x="1583091" y="254246"/>
              <a:ext cx="5901" cy="6476"/>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7" name="Google Shape;11247;p13"/>
            <p:cNvSpPr/>
            <p:nvPr/>
          </p:nvSpPr>
          <p:spPr>
            <a:xfrm>
              <a:off x="1454138" y="391114"/>
              <a:ext cx="5901" cy="6548"/>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8" name="Google Shape;11248;p13"/>
            <p:cNvSpPr/>
            <p:nvPr/>
          </p:nvSpPr>
          <p:spPr>
            <a:xfrm>
              <a:off x="442885" y="316347"/>
              <a:ext cx="5973" cy="5973"/>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9" name="Google Shape;11249;p13"/>
            <p:cNvSpPr/>
            <p:nvPr/>
          </p:nvSpPr>
          <p:spPr>
            <a:xfrm>
              <a:off x="988054" y="1400856"/>
              <a:ext cx="5973" cy="6908"/>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0" name="Google Shape;11250;p13"/>
            <p:cNvSpPr/>
            <p:nvPr/>
          </p:nvSpPr>
          <p:spPr>
            <a:xfrm>
              <a:off x="991004" y="498118"/>
              <a:ext cx="4462" cy="7412"/>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1" name="Google Shape;11251;p13"/>
            <p:cNvSpPr/>
            <p:nvPr/>
          </p:nvSpPr>
          <p:spPr>
            <a:xfrm>
              <a:off x="675891" y="799775"/>
              <a:ext cx="5973" cy="4677"/>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2" name="Google Shape;11252;p13"/>
            <p:cNvSpPr/>
            <p:nvPr/>
          </p:nvSpPr>
          <p:spPr>
            <a:xfrm>
              <a:off x="368190" y="769192"/>
              <a:ext cx="4462" cy="5973"/>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3" name="Google Shape;11253;p13"/>
            <p:cNvSpPr/>
            <p:nvPr/>
          </p:nvSpPr>
          <p:spPr>
            <a:xfrm>
              <a:off x="1196162" y="1283634"/>
              <a:ext cx="5973" cy="5901"/>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4" name="Google Shape;11254;p13"/>
            <p:cNvSpPr/>
            <p:nvPr/>
          </p:nvSpPr>
          <p:spPr>
            <a:xfrm>
              <a:off x="785846" y="1085168"/>
              <a:ext cx="4462" cy="6548"/>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5" name="Google Shape;11255;p13"/>
            <p:cNvSpPr/>
            <p:nvPr/>
          </p:nvSpPr>
          <p:spPr>
            <a:xfrm>
              <a:off x="1650517" y="489339"/>
              <a:ext cx="5901" cy="5901"/>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6" name="Google Shape;11256;p13"/>
            <p:cNvSpPr/>
            <p:nvPr/>
          </p:nvSpPr>
          <p:spPr>
            <a:xfrm>
              <a:off x="419426" y="26564"/>
              <a:ext cx="5973" cy="5541"/>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7" name="Google Shape;11257;p13"/>
            <p:cNvSpPr/>
            <p:nvPr/>
          </p:nvSpPr>
          <p:spPr>
            <a:xfrm>
              <a:off x="636385" y="750194"/>
              <a:ext cx="5901" cy="4462"/>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8" name="Google Shape;11258;p13"/>
            <p:cNvSpPr/>
            <p:nvPr/>
          </p:nvSpPr>
          <p:spPr>
            <a:xfrm>
              <a:off x="1184432" y="701837"/>
              <a:ext cx="5973" cy="5901"/>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9" name="Google Shape;11259;p13"/>
            <p:cNvSpPr/>
            <p:nvPr/>
          </p:nvSpPr>
          <p:spPr>
            <a:xfrm>
              <a:off x="667112" y="609512"/>
              <a:ext cx="3022" cy="7340"/>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0" name="Google Shape;11260;p13"/>
            <p:cNvSpPr/>
            <p:nvPr/>
          </p:nvSpPr>
          <p:spPr>
            <a:xfrm>
              <a:off x="595296" y="373556"/>
              <a:ext cx="5973" cy="3382"/>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1" name="Google Shape;11261;p13"/>
            <p:cNvSpPr/>
            <p:nvPr/>
          </p:nvSpPr>
          <p:spPr>
            <a:xfrm>
              <a:off x="1418950" y="767752"/>
              <a:ext cx="7412" cy="3022"/>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2" name="Google Shape;11262;p13"/>
            <p:cNvSpPr/>
            <p:nvPr/>
          </p:nvSpPr>
          <p:spPr>
            <a:xfrm>
              <a:off x="1399881" y="66646"/>
              <a:ext cx="4462" cy="3598"/>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3" name="Google Shape;11263;p13"/>
            <p:cNvSpPr/>
            <p:nvPr/>
          </p:nvSpPr>
          <p:spPr>
            <a:xfrm>
              <a:off x="415036" y="37934"/>
              <a:ext cx="5973" cy="4462"/>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4" name="Google Shape;11264;p13"/>
            <p:cNvSpPr/>
            <p:nvPr/>
          </p:nvSpPr>
          <p:spPr>
            <a:xfrm>
              <a:off x="1515664" y="49664"/>
              <a:ext cx="3022" cy="5901"/>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5" name="Google Shape;11265;p13"/>
            <p:cNvSpPr/>
            <p:nvPr/>
          </p:nvSpPr>
          <p:spPr>
            <a:xfrm>
              <a:off x="1348573" y="569287"/>
              <a:ext cx="4462" cy="3598"/>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6" name="Google Shape;11266;p13"/>
            <p:cNvSpPr/>
            <p:nvPr/>
          </p:nvSpPr>
          <p:spPr>
            <a:xfrm>
              <a:off x="737489" y="13036"/>
              <a:ext cx="3022" cy="4462"/>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7" name="Google Shape;11267;p13"/>
            <p:cNvSpPr/>
            <p:nvPr/>
          </p:nvSpPr>
          <p:spPr>
            <a:xfrm>
              <a:off x="356461" y="770703"/>
              <a:ext cx="4462" cy="4462"/>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8" name="Google Shape;11268;p13"/>
            <p:cNvSpPr/>
            <p:nvPr/>
          </p:nvSpPr>
          <p:spPr>
            <a:xfrm>
              <a:off x="1224010" y="1317311"/>
              <a:ext cx="4462" cy="4462"/>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9" name="Google Shape;11269;p13"/>
            <p:cNvSpPr/>
            <p:nvPr/>
          </p:nvSpPr>
          <p:spPr>
            <a:xfrm>
              <a:off x="-323561" y="498118"/>
              <a:ext cx="7412" cy="4462"/>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0" name="Google Shape;11270;p13"/>
            <p:cNvSpPr/>
            <p:nvPr/>
          </p:nvSpPr>
          <p:spPr>
            <a:xfrm>
              <a:off x="958766" y="1344224"/>
              <a:ext cx="4462" cy="6836"/>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1" name="Google Shape;11271;p13"/>
            <p:cNvSpPr/>
            <p:nvPr/>
          </p:nvSpPr>
          <p:spPr>
            <a:xfrm>
              <a:off x="876731" y="1335733"/>
              <a:ext cx="5901" cy="3670"/>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2" name="Google Shape;11272;p13"/>
            <p:cNvSpPr/>
            <p:nvPr/>
          </p:nvSpPr>
          <p:spPr>
            <a:xfrm>
              <a:off x="302203" y="1254274"/>
              <a:ext cx="5973" cy="4462"/>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3" name="Google Shape;11273;p13"/>
            <p:cNvSpPr/>
            <p:nvPr/>
          </p:nvSpPr>
          <p:spPr>
            <a:xfrm>
              <a:off x="1352963" y="559644"/>
              <a:ext cx="4462" cy="4462"/>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4" name="Google Shape;11274;p13"/>
            <p:cNvSpPr/>
            <p:nvPr/>
          </p:nvSpPr>
          <p:spPr>
            <a:xfrm>
              <a:off x="1454138" y="399893"/>
              <a:ext cx="4462" cy="4462"/>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5" name="Google Shape;11275;p13"/>
            <p:cNvSpPr/>
            <p:nvPr/>
          </p:nvSpPr>
          <p:spPr>
            <a:xfrm>
              <a:off x="629045" y="528845"/>
              <a:ext cx="2950" cy="4462"/>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6" name="Google Shape;11276;p13"/>
            <p:cNvSpPr/>
            <p:nvPr/>
          </p:nvSpPr>
          <p:spPr>
            <a:xfrm>
              <a:off x="952937" y="-200973"/>
              <a:ext cx="2950" cy="4462"/>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7" name="Google Shape;11277;p13"/>
            <p:cNvSpPr/>
            <p:nvPr/>
          </p:nvSpPr>
          <p:spPr>
            <a:xfrm>
              <a:off x="1622669" y="531220"/>
              <a:ext cx="4462" cy="2519"/>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8" name="Google Shape;11278;p13"/>
            <p:cNvSpPr/>
            <p:nvPr/>
          </p:nvSpPr>
          <p:spPr>
            <a:xfrm>
              <a:off x="790236" y="-11862"/>
              <a:ext cx="4462" cy="3310"/>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9" name="Google Shape;11279;p13"/>
            <p:cNvSpPr/>
            <p:nvPr/>
          </p:nvSpPr>
          <p:spPr>
            <a:xfrm>
              <a:off x="969056" y="556694"/>
              <a:ext cx="4462" cy="4462"/>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0" name="Google Shape;11280;p13"/>
            <p:cNvSpPr/>
            <p:nvPr/>
          </p:nvSpPr>
          <p:spPr>
            <a:xfrm>
              <a:off x="1662247" y="194735"/>
              <a:ext cx="2950" cy="4462"/>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1" name="Google Shape;11281;p13"/>
            <p:cNvSpPr/>
            <p:nvPr/>
          </p:nvSpPr>
          <p:spPr>
            <a:xfrm>
              <a:off x="1203502" y="1271904"/>
              <a:ext cx="3022" cy="2950"/>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2" name="Google Shape;11282;p13"/>
            <p:cNvSpPr/>
            <p:nvPr/>
          </p:nvSpPr>
          <p:spPr>
            <a:xfrm>
              <a:off x="44298" y="596128"/>
              <a:ext cx="4462" cy="3166"/>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3" name="Google Shape;11283;p13"/>
            <p:cNvSpPr/>
            <p:nvPr/>
          </p:nvSpPr>
          <p:spPr>
            <a:xfrm>
              <a:off x="948476" y="549426"/>
              <a:ext cx="5973" cy="5901"/>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4" name="Google Shape;11284;p13"/>
            <p:cNvSpPr/>
            <p:nvPr/>
          </p:nvSpPr>
          <p:spPr>
            <a:xfrm>
              <a:off x="985175" y="530356"/>
              <a:ext cx="2950" cy="4462"/>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5" name="Google Shape;11285;p13"/>
            <p:cNvSpPr/>
            <p:nvPr/>
          </p:nvSpPr>
          <p:spPr>
            <a:xfrm>
              <a:off x="541110" y="34408"/>
              <a:ext cx="4462" cy="3814"/>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6" name="Google Shape;11286;p13"/>
            <p:cNvSpPr/>
            <p:nvPr/>
          </p:nvSpPr>
          <p:spPr>
            <a:xfrm>
              <a:off x="1700314" y="54773"/>
              <a:ext cx="4462" cy="2303"/>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7" name="Google Shape;11287;p13"/>
            <p:cNvSpPr/>
            <p:nvPr/>
          </p:nvSpPr>
          <p:spPr>
            <a:xfrm>
              <a:off x="544060" y="33545"/>
              <a:ext cx="4462" cy="3598"/>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8" name="Google Shape;11288;p13"/>
            <p:cNvSpPr/>
            <p:nvPr/>
          </p:nvSpPr>
          <p:spPr>
            <a:xfrm>
              <a:off x="382798" y="1053506"/>
              <a:ext cx="3022" cy="5973"/>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9" name="Google Shape;11289;p13"/>
            <p:cNvSpPr/>
            <p:nvPr/>
          </p:nvSpPr>
          <p:spPr>
            <a:xfrm>
              <a:off x="971935" y="1409636"/>
              <a:ext cx="4462" cy="4462"/>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0" name="Google Shape;11290;p13"/>
            <p:cNvSpPr/>
            <p:nvPr/>
          </p:nvSpPr>
          <p:spPr>
            <a:xfrm>
              <a:off x="1001294" y="795601"/>
              <a:ext cx="4462" cy="3022"/>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1" name="Google Shape;11291;p13"/>
            <p:cNvSpPr/>
            <p:nvPr/>
          </p:nvSpPr>
          <p:spPr>
            <a:xfrm>
              <a:off x="-94944" y="1013928"/>
              <a:ext cx="4462" cy="2519"/>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2" name="Google Shape;11292;p13"/>
            <p:cNvSpPr/>
            <p:nvPr/>
          </p:nvSpPr>
          <p:spPr>
            <a:xfrm>
              <a:off x="987406" y="-365474"/>
              <a:ext cx="3670" cy="3166"/>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3" name="Google Shape;11293;p13"/>
            <p:cNvSpPr/>
            <p:nvPr/>
          </p:nvSpPr>
          <p:spPr>
            <a:xfrm>
              <a:off x="221608" y="95070"/>
              <a:ext cx="4462" cy="4462"/>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4" name="Google Shape;11294;p13"/>
            <p:cNvSpPr/>
            <p:nvPr/>
          </p:nvSpPr>
          <p:spPr>
            <a:xfrm>
              <a:off x="401867" y="363265"/>
              <a:ext cx="4462" cy="4462"/>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5" name="Google Shape;11295;p13"/>
            <p:cNvSpPr/>
            <p:nvPr/>
          </p:nvSpPr>
          <p:spPr>
            <a:xfrm>
              <a:off x="437056" y="297350"/>
              <a:ext cx="3022" cy="2087"/>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6" name="Google Shape;11296;p13"/>
            <p:cNvSpPr/>
            <p:nvPr/>
          </p:nvSpPr>
          <p:spPr>
            <a:xfrm>
              <a:off x="555718" y="23254"/>
              <a:ext cx="4533" cy="3022"/>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7" name="Google Shape;11297;p13"/>
            <p:cNvSpPr/>
            <p:nvPr/>
          </p:nvSpPr>
          <p:spPr>
            <a:xfrm>
              <a:off x="1244519" y="68733"/>
              <a:ext cx="3022" cy="2950"/>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8" name="Google Shape;11298;p13"/>
            <p:cNvSpPr/>
            <p:nvPr/>
          </p:nvSpPr>
          <p:spPr>
            <a:xfrm>
              <a:off x="466344" y="649018"/>
              <a:ext cx="3022" cy="3022"/>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9" name="Google Shape;11299;p13"/>
            <p:cNvSpPr/>
            <p:nvPr/>
          </p:nvSpPr>
          <p:spPr>
            <a:xfrm>
              <a:off x="215779" y="4257"/>
              <a:ext cx="4462" cy="2950"/>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0" name="Google Shape;11300;p13"/>
            <p:cNvSpPr/>
            <p:nvPr/>
          </p:nvSpPr>
          <p:spPr>
            <a:xfrm>
              <a:off x="760948" y="857127"/>
              <a:ext cx="2950" cy="3022"/>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1" name="Google Shape;11301;p13"/>
            <p:cNvSpPr/>
            <p:nvPr/>
          </p:nvSpPr>
          <p:spPr>
            <a:xfrm>
              <a:off x="333002" y="745805"/>
              <a:ext cx="3022" cy="2950"/>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2" name="Google Shape;11302;p13"/>
            <p:cNvSpPr/>
            <p:nvPr/>
          </p:nvSpPr>
          <p:spPr>
            <a:xfrm>
              <a:off x="791675" y="841008"/>
              <a:ext cx="3022" cy="3022"/>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3" name="Google Shape;11303;p13"/>
            <p:cNvSpPr/>
            <p:nvPr/>
          </p:nvSpPr>
          <p:spPr>
            <a:xfrm>
              <a:off x="472244" y="649018"/>
              <a:ext cx="2950" cy="2159"/>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4" name="Google Shape;11304;p13"/>
            <p:cNvSpPr/>
            <p:nvPr/>
          </p:nvSpPr>
          <p:spPr>
            <a:xfrm>
              <a:off x="966106" y="562594"/>
              <a:ext cx="3022" cy="3022"/>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5" name="Google Shape;11305;p13"/>
            <p:cNvSpPr/>
            <p:nvPr/>
          </p:nvSpPr>
          <p:spPr>
            <a:xfrm>
              <a:off x="1218182" y="1308532"/>
              <a:ext cx="1511" cy="3022"/>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6" name="Google Shape;11306;p13"/>
            <p:cNvSpPr/>
            <p:nvPr/>
          </p:nvSpPr>
          <p:spPr>
            <a:xfrm>
              <a:off x="1421900" y="-287397"/>
              <a:ext cx="2950" cy="3022"/>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7" name="Google Shape;11307;p13"/>
            <p:cNvSpPr/>
            <p:nvPr/>
          </p:nvSpPr>
          <p:spPr>
            <a:xfrm>
              <a:off x="983664" y="77512"/>
              <a:ext cx="3022" cy="3022"/>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8" name="Google Shape;11308;p13"/>
            <p:cNvSpPr/>
            <p:nvPr/>
          </p:nvSpPr>
          <p:spPr>
            <a:xfrm>
              <a:off x="998344" y="-338705"/>
              <a:ext cx="4462" cy="2159"/>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9" name="Google Shape;11309;p13"/>
            <p:cNvSpPr/>
            <p:nvPr/>
          </p:nvSpPr>
          <p:spPr>
            <a:xfrm>
              <a:off x="1666636" y="80462"/>
              <a:ext cx="2950" cy="2950"/>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0" name="Google Shape;11310;p13"/>
            <p:cNvSpPr/>
            <p:nvPr/>
          </p:nvSpPr>
          <p:spPr>
            <a:xfrm>
              <a:off x="429716" y="586413"/>
              <a:ext cx="4462" cy="1799"/>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1" name="Google Shape;11311;p13"/>
            <p:cNvSpPr/>
            <p:nvPr/>
          </p:nvSpPr>
          <p:spPr>
            <a:xfrm>
              <a:off x="630484" y="745805"/>
              <a:ext cx="3022" cy="2087"/>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2" name="Google Shape;11312;p13"/>
            <p:cNvSpPr/>
            <p:nvPr/>
          </p:nvSpPr>
          <p:spPr>
            <a:xfrm>
              <a:off x="442885" y="-300638"/>
              <a:ext cx="4462" cy="4533"/>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3" name="Google Shape;11313;p13"/>
            <p:cNvSpPr/>
            <p:nvPr/>
          </p:nvSpPr>
          <p:spPr>
            <a:xfrm>
              <a:off x="787285" y="1091644"/>
              <a:ext cx="3022" cy="2950"/>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4" name="Google Shape;11314;p13"/>
            <p:cNvSpPr/>
            <p:nvPr/>
          </p:nvSpPr>
          <p:spPr>
            <a:xfrm>
              <a:off x="398917" y="884975"/>
              <a:ext cx="3022" cy="3022"/>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5" name="Google Shape;11315;p13"/>
            <p:cNvSpPr/>
            <p:nvPr/>
          </p:nvSpPr>
          <p:spPr>
            <a:xfrm>
              <a:off x="633435" y="664562"/>
              <a:ext cx="3022" cy="2159"/>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6" name="Google Shape;11316;p13"/>
            <p:cNvSpPr/>
            <p:nvPr/>
          </p:nvSpPr>
          <p:spPr>
            <a:xfrm>
              <a:off x="1354474" y="530356"/>
              <a:ext cx="4462" cy="4462"/>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7" name="Google Shape;11317;p13"/>
            <p:cNvSpPr/>
            <p:nvPr/>
          </p:nvSpPr>
          <p:spPr>
            <a:xfrm>
              <a:off x="-368968" y="482359"/>
              <a:ext cx="2950" cy="1799"/>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8" name="Google Shape;11318;p13"/>
            <p:cNvSpPr/>
            <p:nvPr/>
          </p:nvSpPr>
          <p:spPr>
            <a:xfrm>
              <a:off x="-354360" y="490778"/>
              <a:ext cx="3022" cy="3598"/>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9" name="Google Shape;11319;p13"/>
            <p:cNvSpPr/>
            <p:nvPr/>
          </p:nvSpPr>
          <p:spPr>
            <a:xfrm>
              <a:off x="1584530" y="665137"/>
              <a:ext cx="3022" cy="3022"/>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0" name="Google Shape;11320;p13"/>
            <p:cNvSpPr/>
            <p:nvPr/>
          </p:nvSpPr>
          <p:spPr>
            <a:xfrm>
              <a:off x="744829" y="15339"/>
              <a:ext cx="2950" cy="3094"/>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1" name="Google Shape;11321;p13"/>
            <p:cNvSpPr/>
            <p:nvPr/>
          </p:nvSpPr>
          <p:spPr>
            <a:xfrm>
              <a:off x="1347134" y="203514"/>
              <a:ext cx="3022" cy="3022"/>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2" name="Google Shape;11322;p13"/>
            <p:cNvSpPr/>
            <p:nvPr/>
          </p:nvSpPr>
          <p:spPr>
            <a:xfrm>
              <a:off x="989565" y="1396467"/>
              <a:ext cx="2950" cy="4462"/>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3" name="Google Shape;11323;p13"/>
            <p:cNvSpPr/>
            <p:nvPr/>
          </p:nvSpPr>
          <p:spPr>
            <a:xfrm>
              <a:off x="442885" y="-348995"/>
              <a:ext cx="4462" cy="4533"/>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4" name="Google Shape;11324;p13"/>
            <p:cNvSpPr/>
            <p:nvPr/>
          </p:nvSpPr>
          <p:spPr>
            <a:xfrm>
              <a:off x="593857" y="613902"/>
              <a:ext cx="3022" cy="2950"/>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5" name="Google Shape;11325;p13"/>
            <p:cNvSpPr/>
            <p:nvPr/>
          </p:nvSpPr>
          <p:spPr>
            <a:xfrm>
              <a:off x="1550853" y="692986"/>
              <a:ext cx="2950" cy="3022"/>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6" name="Google Shape;11326;p13"/>
            <p:cNvSpPr/>
            <p:nvPr/>
          </p:nvSpPr>
          <p:spPr>
            <a:xfrm>
              <a:off x="387188" y="1043287"/>
              <a:ext cx="3022" cy="2950"/>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7" name="Google Shape;11327;p13"/>
            <p:cNvSpPr/>
            <p:nvPr/>
          </p:nvSpPr>
          <p:spPr>
            <a:xfrm>
              <a:off x="1665125" y="193799"/>
              <a:ext cx="4462" cy="2878"/>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8" name="Google Shape;11328;p13"/>
            <p:cNvSpPr/>
            <p:nvPr/>
          </p:nvSpPr>
          <p:spPr>
            <a:xfrm>
              <a:off x="961716" y="566984"/>
              <a:ext cx="2950" cy="3022"/>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9" name="Google Shape;11329;p13"/>
            <p:cNvSpPr/>
            <p:nvPr/>
          </p:nvSpPr>
          <p:spPr>
            <a:xfrm>
              <a:off x="108774" y="907787"/>
              <a:ext cx="4462" cy="2159"/>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0" name="Google Shape;11330;p13"/>
            <p:cNvSpPr/>
            <p:nvPr/>
          </p:nvSpPr>
          <p:spPr>
            <a:xfrm>
              <a:off x="627534" y="-246380"/>
              <a:ext cx="3022" cy="3022"/>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1" name="Google Shape;11331;p13"/>
            <p:cNvSpPr/>
            <p:nvPr/>
          </p:nvSpPr>
          <p:spPr>
            <a:xfrm>
              <a:off x="242116" y="1176053"/>
              <a:ext cx="2591" cy="2087"/>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2" name="Google Shape;11332;p13"/>
            <p:cNvSpPr/>
            <p:nvPr/>
          </p:nvSpPr>
          <p:spPr>
            <a:xfrm>
              <a:off x="571909" y="270941"/>
              <a:ext cx="2950" cy="1943"/>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3" name="Google Shape;11333;p13"/>
            <p:cNvSpPr/>
            <p:nvPr/>
          </p:nvSpPr>
          <p:spPr>
            <a:xfrm>
              <a:off x="494192" y="1348110"/>
              <a:ext cx="4462" cy="2950"/>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4" name="Google Shape;11334;p13"/>
            <p:cNvSpPr/>
            <p:nvPr/>
          </p:nvSpPr>
          <p:spPr>
            <a:xfrm>
              <a:off x="970495" y="-203852"/>
              <a:ext cx="3022" cy="2950"/>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5" name="Google Shape;11335;p13"/>
            <p:cNvSpPr/>
            <p:nvPr/>
          </p:nvSpPr>
          <p:spPr>
            <a:xfrm>
              <a:off x="500093" y="1361278"/>
              <a:ext cx="2950" cy="2159"/>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6" name="Google Shape;11336;p13"/>
            <p:cNvSpPr/>
            <p:nvPr/>
          </p:nvSpPr>
          <p:spPr>
            <a:xfrm>
              <a:off x="986614" y="805819"/>
              <a:ext cx="3022" cy="3022"/>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7" name="Google Shape;11337;p13"/>
            <p:cNvSpPr/>
            <p:nvPr/>
          </p:nvSpPr>
          <p:spPr>
            <a:xfrm>
              <a:off x="567447" y="-14813"/>
              <a:ext cx="3022" cy="3022"/>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8" name="Google Shape;11338;p13"/>
            <p:cNvSpPr/>
            <p:nvPr/>
          </p:nvSpPr>
          <p:spPr>
            <a:xfrm>
              <a:off x="1308995" y="13036"/>
              <a:ext cx="3022" cy="1511"/>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9" name="Google Shape;11339;p13"/>
            <p:cNvSpPr/>
            <p:nvPr/>
          </p:nvSpPr>
          <p:spPr>
            <a:xfrm>
              <a:off x="573348" y="1446263"/>
              <a:ext cx="3022" cy="3022"/>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0" name="Google Shape;11340;p13"/>
            <p:cNvSpPr/>
            <p:nvPr/>
          </p:nvSpPr>
          <p:spPr>
            <a:xfrm>
              <a:off x="1281147" y="45274"/>
              <a:ext cx="3022" cy="2950"/>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1" name="Google Shape;11341;p13"/>
            <p:cNvSpPr/>
            <p:nvPr/>
          </p:nvSpPr>
          <p:spPr>
            <a:xfrm>
              <a:off x="1030582" y="953265"/>
              <a:ext cx="3022" cy="3598"/>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2" name="Google Shape;11342;p13"/>
            <p:cNvSpPr/>
            <p:nvPr/>
          </p:nvSpPr>
          <p:spPr>
            <a:xfrm>
              <a:off x="988054" y="417523"/>
              <a:ext cx="3022" cy="2950"/>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3" name="Google Shape;11343;p13"/>
            <p:cNvSpPr/>
            <p:nvPr/>
          </p:nvSpPr>
          <p:spPr>
            <a:xfrm>
              <a:off x="649554" y="-309417"/>
              <a:ext cx="3022" cy="3022"/>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4" name="Google Shape;11344;p13"/>
            <p:cNvSpPr/>
            <p:nvPr/>
          </p:nvSpPr>
          <p:spPr>
            <a:xfrm>
              <a:off x="12060" y="1219157"/>
              <a:ext cx="3022" cy="2950"/>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5" name="Google Shape;11345;p13"/>
            <p:cNvSpPr/>
            <p:nvPr/>
          </p:nvSpPr>
          <p:spPr>
            <a:xfrm>
              <a:off x="561619" y="28723"/>
              <a:ext cx="3022" cy="2591"/>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6" name="Google Shape;11346;p13"/>
            <p:cNvSpPr/>
            <p:nvPr/>
          </p:nvSpPr>
          <p:spPr>
            <a:xfrm>
              <a:off x="-160860" y="1220021"/>
              <a:ext cx="2950" cy="2087"/>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7" name="Google Shape;11347;p13"/>
            <p:cNvSpPr/>
            <p:nvPr/>
          </p:nvSpPr>
          <p:spPr>
            <a:xfrm>
              <a:off x="-237065" y="539999"/>
              <a:ext cx="2950" cy="2159"/>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8" name="Google Shape;11348;p13"/>
            <p:cNvSpPr/>
            <p:nvPr/>
          </p:nvSpPr>
          <p:spPr>
            <a:xfrm>
              <a:off x="1316335" y="586053"/>
              <a:ext cx="3022" cy="2950"/>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9" name="Google Shape;11349;p13"/>
            <p:cNvSpPr/>
            <p:nvPr/>
          </p:nvSpPr>
          <p:spPr>
            <a:xfrm>
              <a:off x="867880" y="348585"/>
              <a:ext cx="72" cy="1583"/>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0" name="Google Shape;11350;p13"/>
            <p:cNvSpPr/>
            <p:nvPr/>
          </p:nvSpPr>
          <p:spPr>
            <a:xfrm>
              <a:off x="863491" y="348585"/>
              <a:ext cx="72" cy="1583"/>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1" name="Google Shape;11351;p13"/>
            <p:cNvSpPr/>
            <p:nvPr/>
          </p:nvSpPr>
          <p:spPr>
            <a:xfrm>
              <a:off x="375530" y="84852"/>
              <a:ext cx="0" cy="1511"/>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2" name="Google Shape;11352;p13"/>
            <p:cNvSpPr/>
            <p:nvPr/>
          </p:nvSpPr>
          <p:spPr>
            <a:xfrm>
              <a:off x="995393" y="465880"/>
              <a:ext cx="1583" cy="1511"/>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3" name="Google Shape;11353;p13"/>
            <p:cNvSpPr/>
            <p:nvPr/>
          </p:nvSpPr>
          <p:spPr>
            <a:xfrm>
              <a:off x="995393" y="467319"/>
              <a:ext cx="1583" cy="1511"/>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4" name="Google Shape;11354;p13"/>
            <p:cNvSpPr/>
            <p:nvPr/>
          </p:nvSpPr>
          <p:spPr>
            <a:xfrm>
              <a:off x="845933" y="382335"/>
              <a:ext cx="72" cy="1511"/>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5" name="Google Shape;11355;p13"/>
            <p:cNvSpPr/>
            <p:nvPr/>
          </p:nvSpPr>
          <p:spPr>
            <a:xfrm>
              <a:off x="186419" y="10086"/>
              <a:ext cx="1583" cy="1511"/>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6" name="Google Shape;11356;p13"/>
            <p:cNvSpPr/>
            <p:nvPr/>
          </p:nvSpPr>
          <p:spPr>
            <a:xfrm>
              <a:off x="989565" y="496607"/>
              <a:ext cx="1511" cy="1583"/>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7" name="Google Shape;11357;p13"/>
            <p:cNvSpPr/>
            <p:nvPr/>
          </p:nvSpPr>
          <p:spPr>
            <a:xfrm>
              <a:off x="580688" y="269501"/>
              <a:ext cx="1511" cy="72"/>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8" name="Google Shape;11358;p13"/>
            <p:cNvSpPr/>
            <p:nvPr/>
          </p:nvSpPr>
          <p:spPr>
            <a:xfrm>
              <a:off x="228948" y="78304"/>
              <a:ext cx="1511" cy="720"/>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9" name="Google Shape;11359;p13"/>
            <p:cNvSpPr/>
            <p:nvPr/>
          </p:nvSpPr>
          <p:spPr>
            <a:xfrm>
              <a:off x="230387" y="83341"/>
              <a:ext cx="1583" cy="3022"/>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0" name="Google Shape;11360;p13"/>
            <p:cNvSpPr/>
            <p:nvPr/>
          </p:nvSpPr>
          <p:spPr>
            <a:xfrm>
              <a:off x="230387" y="86291"/>
              <a:ext cx="3022" cy="1511"/>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1" name="Google Shape;11361;p13"/>
            <p:cNvSpPr/>
            <p:nvPr/>
          </p:nvSpPr>
          <p:spPr>
            <a:xfrm>
              <a:off x="966106" y="556694"/>
              <a:ext cx="72" cy="1583"/>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2" name="Google Shape;11362;p13"/>
            <p:cNvSpPr/>
            <p:nvPr/>
          </p:nvSpPr>
          <p:spPr>
            <a:xfrm>
              <a:off x="1187383" y="695936"/>
              <a:ext cx="1511" cy="1511"/>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3" name="Google Shape;11363;p13"/>
            <p:cNvSpPr/>
            <p:nvPr/>
          </p:nvSpPr>
          <p:spPr>
            <a:xfrm>
              <a:off x="1187383" y="697376"/>
              <a:ext cx="1511" cy="1583"/>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4" name="Google Shape;11364;p13"/>
            <p:cNvSpPr/>
            <p:nvPr/>
          </p:nvSpPr>
          <p:spPr>
            <a:xfrm>
              <a:off x="396039" y="228412"/>
              <a:ext cx="2950" cy="1583"/>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5" name="Google Shape;11365;p13"/>
            <p:cNvSpPr/>
            <p:nvPr/>
          </p:nvSpPr>
          <p:spPr>
            <a:xfrm>
              <a:off x="939696" y="555255"/>
              <a:ext cx="1583" cy="1511"/>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6" name="Google Shape;11366;p13"/>
            <p:cNvSpPr/>
            <p:nvPr/>
          </p:nvSpPr>
          <p:spPr>
            <a:xfrm>
              <a:off x="1180043" y="705579"/>
              <a:ext cx="3022" cy="1367"/>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7" name="Google Shape;11367;p13"/>
            <p:cNvSpPr/>
            <p:nvPr/>
          </p:nvSpPr>
          <p:spPr>
            <a:xfrm>
              <a:off x="198149" y="124430"/>
              <a:ext cx="1583" cy="1511"/>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8" name="Google Shape;11368;p13"/>
            <p:cNvSpPr/>
            <p:nvPr/>
          </p:nvSpPr>
          <p:spPr>
            <a:xfrm>
              <a:off x="605586" y="374995"/>
              <a:ext cx="72" cy="1511"/>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9" name="Google Shape;11369;p13"/>
            <p:cNvSpPr/>
            <p:nvPr/>
          </p:nvSpPr>
          <p:spPr>
            <a:xfrm>
              <a:off x="574787" y="369166"/>
              <a:ext cx="1583" cy="2950"/>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0" name="Google Shape;11370;p13"/>
            <p:cNvSpPr/>
            <p:nvPr/>
          </p:nvSpPr>
          <p:spPr>
            <a:xfrm>
              <a:off x="577738" y="372044"/>
              <a:ext cx="1511" cy="1583"/>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1" name="Google Shape;11371;p13"/>
            <p:cNvSpPr/>
            <p:nvPr/>
          </p:nvSpPr>
          <p:spPr>
            <a:xfrm>
              <a:off x="1168313" y="744293"/>
              <a:ext cx="3022" cy="1511"/>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2" name="Google Shape;11372;p13"/>
            <p:cNvSpPr/>
            <p:nvPr/>
          </p:nvSpPr>
          <p:spPr>
            <a:xfrm>
              <a:off x="445835" y="313469"/>
              <a:ext cx="1511" cy="2950"/>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3" name="Google Shape;11373;p13"/>
            <p:cNvSpPr/>
            <p:nvPr/>
          </p:nvSpPr>
          <p:spPr>
            <a:xfrm>
              <a:off x="441445" y="313469"/>
              <a:ext cx="1511" cy="1511"/>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4" name="Google Shape;11374;p13"/>
            <p:cNvSpPr/>
            <p:nvPr/>
          </p:nvSpPr>
          <p:spPr>
            <a:xfrm>
              <a:off x="1418950" y="-326975"/>
              <a:ext cx="1511" cy="1511"/>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5" name="Google Shape;11375;p13"/>
            <p:cNvSpPr/>
            <p:nvPr/>
          </p:nvSpPr>
          <p:spPr>
            <a:xfrm>
              <a:off x="1420389" y="-290995"/>
              <a:ext cx="1583" cy="720"/>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6" name="Google Shape;11376;p13"/>
            <p:cNvSpPr/>
            <p:nvPr/>
          </p:nvSpPr>
          <p:spPr>
            <a:xfrm>
              <a:off x="1423340" y="-278618"/>
              <a:ext cx="72" cy="1511"/>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7" name="Google Shape;11377;p13"/>
            <p:cNvSpPr/>
            <p:nvPr/>
          </p:nvSpPr>
          <p:spPr>
            <a:xfrm>
              <a:off x="974885" y="722346"/>
              <a:ext cx="1511" cy="1511"/>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8" name="Google Shape;11378;p13"/>
            <p:cNvSpPr/>
            <p:nvPr/>
          </p:nvSpPr>
          <p:spPr>
            <a:xfrm>
              <a:off x="1416000" y="-244941"/>
              <a:ext cx="1511" cy="1583"/>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9" name="Google Shape;11379;p13"/>
            <p:cNvSpPr/>
            <p:nvPr/>
          </p:nvSpPr>
          <p:spPr>
            <a:xfrm>
              <a:off x="-121282" y="75353"/>
              <a:ext cx="2950" cy="2231"/>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0" name="Google Shape;11380;p13"/>
            <p:cNvSpPr/>
            <p:nvPr/>
          </p:nvSpPr>
          <p:spPr>
            <a:xfrm>
              <a:off x="1413049" y="-228822"/>
              <a:ext cx="1583" cy="1583"/>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1" name="Google Shape;11381;p13"/>
            <p:cNvSpPr/>
            <p:nvPr/>
          </p:nvSpPr>
          <p:spPr>
            <a:xfrm>
              <a:off x="-75875" y="116442"/>
              <a:ext cx="1511" cy="720"/>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2" name="Google Shape;11382;p13"/>
            <p:cNvSpPr/>
            <p:nvPr/>
          </p:nvSpPr>
          <p:spPr>
            <a:xfrm>
              <a:off x="-71485" y="118529"/>
              <a:ext cx="1511" cy="1511"/>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3" name="Google Shape;11383;p13"/>
            <p:cNvSpPr/>
            <p:nvPr/>
          </p:nvSpPr>
          <p:spPr>
            <a:xfrm>
              <a:off x="642214" y="551225"/>
              <a:ext cx="1511" cy="2663"/>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4" name="Google Shape;11384;p13"/>
            <p:cNvSpPr/>
            <p:nvPr/>
          </p:nvSpPr>
          <p:spPr>
            <a:xfrm>
              <a:off x="583566" y="517979"/>
              <a:ext cx="1583" cy="2159"/>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5" name="Google Shape;11385;p13"/>
            <p:cNvSpPr/>
            <p:nvPr/>
          </p:nvSpPr>
          <p:spPr>
            <a:xfrm>
              <a:off x="642214" y="553815"/>
              <a:ext cx="3022" cy="1511"/>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6" name="Google Shape;11386;p13"/>
            <p:cNvSpPr/>
            <p:nvPr/>
          </p:nvSpPr>
          <p:spPr>
            <a:xfrm>
              <a:off x="-46587" y="168326"/>
              <a:ext cx="1583" cy="1583"/>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7" name="Google Shape;11387;p13"/>
            <p:cNvSpPr/>
            <p:nvPr/>
          </p:nvSpPr>
          <p:spPr>
            <a:xfrm>
              <a:off x="158571" y="294400"/>
              <a:ext cx="1583" cy="1511"/>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8" name="Google Shape;11388;p13"/>
            <p:cNvSpPr/>
            <p:nvPr/>
          </p:nvSpPr>
          <p:spPr>
            <a:xfrm>
              <a:off x="-50977" y="169837"/>
              <a:ext cx="72" cy="1511"/>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9" name="Google Shape;11389;p13"/>
            <p:cNvSpPr/>
            <p:nvPr/>
          </p:nvSpPr>
          <p:spPr>
            <a:xfrm>
              <a:off x="-49538" y="174226"/>
              <a:ext cx="1583" cy="72"/>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0" name="Google Shape;11390;p13"/>
            <p:cNvSpPr/>
            <p:nvPr/>
          </p:nvSpPr>
          <p:spPr>
            <a:xfrm>
              <a:off x="1358863" y="-198023"/>
              <a:ext cx="3022" cy="1511"/>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1" name="Google Shape;11391;p13"/>
            <p:cNvSpPr/>
            <p:nvPr/>
          </p:nvSpPr>
          <p:spPr>
            <a:xfrm>
              <a:off x="979274" y="-363603"/>
              <a:ext cx="1511" cy="1511"/>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2" name="Google Shape;11392;p13"/>
            <p:cNvSpPr/>
            <p:nvPr/>
          </p:nvSpPr>
          <p:spPr>
            <a:xfrm>
              <a:off x="1703264" y="83341"/>
              <a:ext cx="2950" cy="3022"/>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3" name="Google Shape;11393;p13"/>
            <p:cNvSpPr/>
            <p:nvPr/>
          </p:nvSpPr>
          <p:spPr>
            <a:xfrm>
              <a:off x="1553731" y="5696"/>
              <a:ext cx="1583" cy="1511"/>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4" name="Google Shape;11394;p13"/>
            <p:cNvSpPr/>
            <p:nvPr/>
          </p:nvSpPr>
          <p:spPr>
            <a:xfrm>
              <a:off x="1549342" y="7135"/>
              <a:ext cx="3022" cy="3022"/>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5" name="Google Shape;11395;p13"/>
            <p:cNvSpPr/>
            <p:nvPr/>
          </p:nvSpPr>
          <p:spPr>
            <a:xfrm>
              <a:off x="1550853" y="10086"/>
              <a:ext cx="1511" cy="1511"/>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6" name="Google Shape;11396;p13"/>
            <p:cNvSpPr/>
            <p:nvPr/>
          </p:nvSpPr>
          <p:spPr>
            <a:xfrm>
              <a:off x="1549342" y="16778"/>
              <a:ext cx="1583" cy="1367"/>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7" name="Google Shape;11397;p13"/>
            <p:cNvSpPr/>
            <p:nvPr/>
          </p:nvSpPr>
          <p:spPr>
            <a:xfrm>
              <a:off x="198149" y="376434"/>
              <a:ext cx="1583" cy="1583"/>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8" name="Google Shape;11398;p13"/>
            <p:cNvSpPr/>
            <p:nvPr/>
          </p:nvSpPr>
          <p:spPr>
            <a:xfrm>
              <a:off x="1546463" y="17425"/>
              <a:ext cx="2950" cy="1511"/>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9" name="Google Shape;11399;p13"/>
            <p:cNvSpPr/>
            <p:nvPr/>
          </p:nvSpPr>
          <p:spPr>
            <a:xfrm>
              <a:off x="631924" y="653408"/>
              <a:ext cx="1583" cy="1583"/>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0" name="Google Shape;11400;p13"/>
            <p:cNvSpPr/>
            <p:nvPr/>
          </p:nvSpPr>
          <p:spPr>
            <a:xfrm>
              <a:off x="1543513" y="20376"/>
              <a:ext cx="1511" cy="72"/>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1" name="Google Shape;11401;p13"/>
            <p:cNvSpPr/>
            <p:nvPr/>
          </p:nvSpPr>
          <p:spPr>
            <a:xfrm>
              <a:off x="1540562" y="27644"/>
              <a:ext cx="1583" cy="1583"/>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2" name="Google Shape;11402;p13"/>
            <p:cNvSpPr/>
            <p:nvPr/>
          </p:nvSpPr>
          <p:spPr>
            <a:xfrm>
              <a:off x="1531927" y="29947"/>
              <a:ext cx="1367" cy="720"/>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3" name="Google Shape;11403;p13"/>
            <p:cNvSpPr/>
            <p:nvPr/>
          </p:nvSpPr>
          <p:spPr>
            <a:xfrm>
              <a:off x="168861" y="411622"/>
              <a:ext cx="1511" cy="3022"/>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4" name="Google Shape;11404;p13"/>
            <p:cNvSpPr/>
            <p:nvPr/>
          </p:nvSpPr>
          <p:spPr>
            <a:xfrm>
              <a:off x="162960" y="417523"/>
              <a:ext cx="3022" cy="2950"/>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5" name="Google Shape;11405;p13"/>
            <p:cNvSpPr/>
            <p:nvPr/>
          </p:nvSpPr>
          <p:spPr>
            <a:xfrm>
              <a:off x="164471" y="420401"/>
              <a:ext cx="1511" cy="1583"/>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6" name="Google Shape;11406;p13"/>
            <p:cNvSpPr/>
            <p:nvPr/>
          </p:nvSpPr>
          <p:spPr>
            <a:xfrm>
              <a:off x="381359" y="552304"/>
              <a:ext cx="1511" cy="1583"/>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7" name="Google Shape;11407;p13"/>
            <p:cNvSpPr/>
            <p:nvPr/>
          </p:nvSpPr>
          <p:spPr>
            <a:xfrm>
              <a:off x="1005684" y="-283008"/>
              <a:ext cx="1511" cy="1511"/>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8" name="Google Shape;11408;p13"/>
            <p:cNvSpPr/>
            <p:nvPr/>
          </p:nvSpPr>
          <p:spPr>
            <a:xfrm>
              <a:off x="425326" y="583103"/>
              <a:ext cx="1511" cy="1511"/>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9" name="Google Shape;11409;p13"/>
            <p:cNvSpPr/>
            <p:nvPr/>
          </p:nvSpPr>
          <p:spPr>
            <a:xfrm>
              <a:off x="1033532" y="952402"/>
              <a:ext cx="2950" cy="1511"/>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0" name="Google Shape;11410;p13"/>
            <p:cNvSpPr/>
            <p:nvPr/>
          </p:nvSpPr>
          <p:spPr>
            <a:xfrm>
              <a:off x="1509836" y="55492"/>
              <a:ext cx="1511" cy="1583"/>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1" name="Google Shape;11411;p13"/>
            <p:cNvSpPr/>
            <p:nvPr/>
          </p:nvSpPr>
          <p:spPr>
            <a:xfrm>
              <a:off x="1668076" y="190345"/>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2" name="Google Shape;11412;p13"/>
            <p:cNvSpPr/>
            <p:nvPr/>
          </p:nvSpPr>
          <p:spPr>
            <a:xfrm>
              <a:off x="312493" y="539135"/>
              <a:ext cx="1511" cy="720"/>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3" name="Google Shape;11413;p13"/>
            <p:cNvSpPr/>
            <p:nvPr/>
          </p:nvSpPr>
          <p:spPr>
            <a:xfrm>
              <a:off x="624656" y="735514"/>
              <a:ext cx="1511" cy="3022"/>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4" name="Google Shape;11414;p13"/>
            <p:cNvSpPr/>
            <p:nvPr/>
          </p:nvSpPr>
          <p:spPr>
            <a:xfrm>
              <a:off x="652504" y="754584"/>
              <a:ext cx="1511" cy="1511"/>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5" name="Google Shape;11415;p13"/>
            <p:cNvSpPr/>
            <p:nvPr/>
          </p:nvSpPr>
          <p:spPr>
            <a:xfrm>
              <a:off x="1314896" y="-7473"/>
              <a:ext cx="1511" cy="1511"/>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6" name="Google Shape;11416;p13"/>
            <p:cNvSpPr/>
            <p:nvPr/>
          </p:nvSpPr>
          <p:spPr>
            <a:xfrm>
              <a:off x="958766" y="-211191"/>
              <a:ext cx="3022" cy="1511"/>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7" name="Google Shape;11417;p13"/>
            <p:cNvSpPr/>
            <p:nvPr/>
          </p:nvSpPr>
          <p:spPr>
            <a:xfrm>
              <a:off x="1308995" y="1306"/>
              <a:ext cx="1583" cy="1511"/>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8" name="Google Shape;11418;p13"/>
            <p:cNvSpPr/>
            <p:nvPr/>
          </p:nvSpPr>
          <p:spPr>
            <a:xfrm>
              <a:off x="464904" y="657869"/>
              <a:ext cx="1511" cy="1511"/>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9" name="Google Shape;11419;p13"/>
            <p:cNvSpPr/>
            <p:nvPr/>
          </p:nvSpPr>
          <p:spPr>
            <a:xfrm>
              <a:off x="826863" y="876196"/>
              <a:ext cx="1511" cy="1511"/>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0" name="Google Shape;11420;p13"/>
            <p:cNvSpPr/>
            <p:nvPr/>
          </p:nvSpPr>
          <p:spPr>
            <a:xfrm>
              <a:off x="951426" y="-208241"/>
              <a:ext cx="1583" cy="1511"/>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1" name="Google Shape;11421;p13"/>
            <p:cNvSpPr/>
            <p:nvPr/>
          </p:nvSpPr>
          <p:spPr>
            <a:xfrm>
              <a:off x="1089229" y="1044726"/>
              <a:ext cx="2950" cy="3022"/>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2" name="Google Shape;11422;p13"/>
            <p:cNvSpPr/>
            <p:nvPr/>
          </p:nvSpPr>
          <p:spPr>
            <a:xfrm>
              <a:off x="955815" y="-206802"/>
              <a:ext cx="72" cy="1511"/>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3" name="Google Shape;11423;p13"/>
            <p:cNvSpPr/>
            <p:nvPr/>
          </p:nvSpPr>
          <p:spPr>
            <a:xfrm>
              <a:off x="1301727" y="23254"/>
              <a:ext cx="72" cy="1583"/>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4" name="Google Shape;11424;p13"/>
            <p:cNvSpPr/>
            <p:nvPr/>
          </p:nvSpPr>
          <p:spPr>
            <a:xfrm>
              <a:off x="1292876" y="33545"/>
              <a:ext cx="72" cy="1511"/>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5" name="Google Shape;11425;p13"/>
            <p:cNvSpPr/>
            <p:nvPr/>
          </p:nvSpPr>
          <p:spPr>
            <a:xfrm>
              <a:off x="1278268" y="40884"/>
              <a:ext cx="1511" cy="1511"/>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6" name="Google Shape;11426;p13"/>
            <p:cNvSpPr/>
            <p:nvPr/>
          </p:nvSpPr>
          <p:spPr>
            <a:xfrm>
              <a:off x="1279707" y="47073"/>
              <a:ext cx="1511" cy="1871"/>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7" name="Google Shape;11427;p13"/>
            <p:cNvSpPr/>
            <p:nvPr/>
          </p:nvSpPr>
          <p:spPr>
            <a:xfrm>
              <a:off x="763826" y="860077"/>
              <a:ext cx="1583" cy="1511"/>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8" name="Google Shape;11428;p13"/>
            <p:cNvSpPr/>
            <p:nvPr/>
          </p:nvSpPr>
          <p:spPr>
            <a:xfrm>
              <a:off x="650993" y="-328414"/>
              <a:ext cx="1583" cy="1511"/>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9" name="Google Shape;11429;p13"/>
            <p:cNvSpPr/>
            <p:nvPr/>
          </p:nvSpPr>
          <p:spPr>
            <a:xfrm>
              <a:off x="796064" y="923114"/>
              <a:ext cx="1583" cy="1511"/>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0" name="Google Shape;11430;p13"/>
            <p:cNvSpPr/>
            <p:nvPr/>
          </p:nvSpPr>
          <p:spPr>
            <a:xfrm>
              <a:off x="1240129" y="54053"/>
              <a:ext cx="3022" cy="1511"/>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1" name="Google Shape;11431;p13"/>
            <p:cNvSpPr/>
            <p:nvPr/>
          </p:nvSpPr>
          <p:spPr>
            <a:xfrm>
              <a:off x="354949" y="750194"/>
              <a:ext cx="1583" cy="1511"/>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2" name="Google Shape;11432;p13"/>
            <p:cNvSpPr/>
            <p:nvPr/>
          </p:nvSpPr>
          <p:spPr>
            <a:xfrm>
              <a:off x="1193283" y="1260175"/>
              <a:ext cx="1511" cy="1511"/>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3" name="Google Shape;11433;p13"/>
            <p:cNvSpPr/>
            <p:nvPr/>
          </p:nvSpPr>
          <p:spPr>
            <a:xfrm>
              <a:off x="1243080" y="61393"/>
              <a:ext cx="1511" cy="72"/>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4" name="Google Shape;11434;p13"/>
            <p:cNvSpPr/>
            <p:nvPr/>
          </p:nvSpPr>
          <p:spPr>
            <a:xfrm>
              <a:off x="1581580" y="265112"/>
              <a:ext cx="1583" cy="1511"/>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5" name="Google Shape;11435;p13"/>
            <p:cNvSpPr/>
            <p:nvPr/>
          </p:nvSpPr>
          <p:spPr>
            <a:xfrm>
              <a:off x="375530" y="770703"/>
              <a:ext cx="0" cy="1511"/>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6" name="Google Shape;11436;p13"/>
            <p:cNvSpPr/>
            <p:nvPr/>
          </p:nvSpPr>
          <p:spPr>
            <a:xfrm>
              <a:off x="1191772" y="1264564"/>
              <a:ext cx="1583" cy="72"/>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7" name="Google Shape;11437;p13"/>
            <p:cNvSpPr/>
            <p:nvPr/>
          </p:nvSpPr>
          <p:spPr>
            <a:xfrm>
              <a:off x="1224010" y="58443"/>
              <a:ext cx="1583" cy="1511"/>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8" name="Google Shape;11438;p13"/>
            <p:cNvSpPr/>
            <p:nvPr/>
          </p:nvSpPr>
          <p:spPr>
            <a:xfrm>
              <a:off x="350560" y="769192"/>
              <a:ext cx="1583" cy="1223"/>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9" name="Google Shape;11439;p13"/>
            <p:cNvSpPr/>
            <p:nvPr/>
          </p:nvSpPr>
          <p:spPr>
            <a:xfrm>
              <a:off x="437056" y="-373029"/>
              <a:ext cx="3022" cy="1367"/>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0" name="Google Shape;11440;p13"/>
            <p:cNvSpPr/>
            <p:nvPr/>
          </p:nvSpPr>
          <p:spPr>
            <a:xfrm>
              <a:off x="633435" y="-246380"/>
              <a:ext cx="3022" cy="1511"/>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1" name="Google Shape;11441;p13"/>
            <p:cNvSpPr/>
            <p:nvPr/>
          </p:nvSpPr>
          <p:spPr>
            <a:xfrm>
              <a:off x="387188" y="797040"/>
              <a:ext cx="1583" cy="3022"/>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2" name="Google Shape;11442;p13"/>
            <p:cNvSpPr/>
            <p:nvPr/>
          </p:nvSpPr>
          <p:spPr>
            <a:xfrm>
              <a:off x="7671" y="569934"/>
              <a:ext cx="72" cy="1511"/>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3" name="Google Shape;11443;p13"/>
            <p:cNvSpPr/>
            <p:nvPr/>
          </p:nvSpPr>
          <p:spPr>
            <a:xfrm>
              <a:off x="511822" y="875548"/>
              <a:ext cx="1511" cy="1367"/>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4" name="Google Shape;11444;p13"/>
            <p:cNvSpPr/>
            <p:nvPr/>
          </p:nvSpPr>
          <p:spPr>
            <a:xfrm>
              <a:off x="1593309" y="348585"/>
              <a:ext cx="1583" cy="1583"/>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5" name="Google Shape;11445;p13"/>
            <p:cNvSpPr/>
            <p:nvPr/>
          </p:nvSpPr>
          <p:spPr>
            <a:xfrm>
              <a:off x="1591870" y="355925"/>
              <a:ext cx="1511" cy="1583"/>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6" name="Google Shape;11446;p13"/>
            <p:cNvSpPr/>
            <p:nvPr/>
          </p:nvSpPr>
          <p:spPr>
            <a:xfrm>
              <a:off x="1339794" y="206464"/>
              <a:ext cx="1511" cy="1511"/>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7" name="Google Shape;11447;p13"/>
            <p:cNvSpPr/>
            <p:nvPr/>
          </p:nvSpPr>
          <p:spPr>
            <a:xfrm>
              <a:off x="454614" y="-303516"/>
              <a:ext cx="1583" cy="1511"/>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8" name="Google Shape;11448;p13"/>
            <p:cNvSpPr/>
            <p:nvPr/>
          </p:nvSpPr>
          <p:spPr>
            <a:xfrm>
              <a:off x="448785" y="-302077"/>
              <a:ext cx="1511" cy="1511"/>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9" name="Google Shape;11449;p13"/>
            <p:cNvSpPr/>
            <p:nvPr/>
          </p:nvSpPr>
          <p:spPr>
            <a:xfrm>
              <a:off x="1221060" y="1315872"/>
              <a:ext cx="1583" cy="1511"/>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0" name="Google Shape;11450;p13"/>
            <p:cNvSpPr/>
            <p:nvPr/>
          </p:nvSpPr>
          <p:spPr>
            <a:xfrm>
              <a:off x="1568411" y="379384"/>
              <a:ext cx="1511" cy="1511"/>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1" name="Google Shape;11451;p13"/>
            <p:cNvSpPr/>
            <p:nvPr/>
          </p:nvSpPr>
          <p:spPr>
            <a:xfrm>
              <a:off x="1663686" y="440910"/>
              <a:ext cx="3022" cy="1583"/>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2" name="Google Shape;11452;p13"/>
            <p:cNvSpPr/>
            <p:nvPr/>
          </p:nvSpPr>
          <p:spPr>
            <a:xfrm>
              <a:off x="453175" y="-287037"/>
              <a:ext cx="1511" cy="115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3" name="Google Shape;11453;p13"/>
            <p:cNvSpPr/>
            <p:nvPr/>
          </p:nvSpPr>
          <p:spPr>
            <a:xfrm>
              <a:off x="548450" y="924553"/>
              <a:ext cx="1511" cy="1511"/>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4" name="Google Shape;11454;p13"/>
            <p:cNvSpPr/>
            <p:nvPr/>
          </p:nvSpPr>
          <p:spPr>
            <a:xfrm>
              <a:off x="461954" y="874757"/>
              <a:ext cx="1511" cy="2950"/>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5" name="Google Shape;11455;p13"/>
            <p:cNvSpPr/>
            <p:nvPr/>
          </p:nvSpPr>
          <p:spPr>
            <a:xfrm>
              <a:off x="1467307" y="331027"/>
              <a:ext cx="1511" cy="1511"/>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6" name="Google Shape;11456;p13"/>
            <p:cNvSpPr/>
            <p:nvPr/>
          </p:nvSpPr>
          <p:spPr>
            <a:xfrm>
              <a:off x="1215231" y="1329040"/>
              <a:ext cx="1511" cy="1511"/>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7" name="Google Shape;11457;p13"/>
            <p:cNvSpPr/>
            <p:nvPr/>
          </p:nvSpPr>
          <p:spPr>
            <a:xfrm>
              <a:off x="542549" y="930454"/>
              <a:ext cx="1583" cy="1511"/>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8" name="Google Shape;11458;p13"/>
            <p:cNvSpPr/>
            <p:nvPr/>
          </p:nvSpPr>
          <p:spPr>
            <a:xfrm>
              <a:off x="442885" y="876196"/>
              <a:ext cx="1583" cy="72"/>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9" name="Google Shape;11459;p13"/>
            <p:cNvSpPr/>
            <p:nvPr/>
          </p:nvSpPr>
          <p:spPr>
            <a:xfrm>
              <a:off x="782896" y="1084304"/>
              <a:ext cx="1583" cy="1511"/>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0" name="Google Shape;11460;p13"/>
            <p:cNvSpPr/>
            <p:nvPr/>
          </p:nvSpPr>
          <p:spPr>
            <a:xfrm>
              <a:off x="1665125" y="480488"/>
              <a:ext cx="1583" cy="1583"/>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1" name="Google Shape;11461;p13"/>
            <p:cNvSpPr/>
            <p:nvPr/>
          </p:nvSpPr>
          <p:spPr>
            <a:xfrm>
              <a:off x="42859" y="646140"/>
              <a:ext cx="1511" cy="1511"/>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2" name="Google Shape;11462;p13"/>
            <p:cNvSpPr/>
            <p:nvPr/>
          </p:nvSpPr>
          <p:spPr>
            <a:xfrm>
              <a:off x="762387" y="1100423"/>
              <a:ext cx="3022" cy="1511"/>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3" name="Google Shape;11463;p13"/>
            <p:cNvSpPr/>
            <p:nvPr/>
          </p:nvSpPr>
          <p:spPr>
            <a:xfrm>
              <a:off x="401867" y="-234650"/>
              <a:ext cx="1511" cy="115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4" name="Google Shape;11464;p13"/>
            <p:cNvSpPr/>
            <p:nvPr/>
          </p:nvSpPr>
          <p:spPr>
            <a:xfrm>
              <a:off x="1439459" y="392553"/>
              <a:ext cx="1511" cy="1583"/>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5" name="Google Shape;11465;p13"/>
            <p:cNvSpPr/>
            <p:nvPr/>
          </p:nvSpPr>
          <p:spPr>
            <a:xfrm>
              <a:off x="1438019" y="401404"/>
              <a:ext cx="1511" cy="1511"/>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6" name="Google Shape;11466;p13"/>
            <p:cNvSpPr/>
            <p:nvPr/>
          </p:nvSpPr>
          <p:spPr>
            <a:xfrm>
              <a:off x="1150755" y="265112"/>
              <a:ext cx="1511" cy="2950"/>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7" name="Google Shape;11467;p13"/>
            <p:cNvSpPr/>
            <p:nvPr/>
          </p:nvSpPr>
          <p:spPr>
            <a:xfrm>
              <a:off x="-348460" y="495168"/>
              <a:ext cx="3022" cy="1511"/>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8" name="Google Shape;11468;p13"/>
            <p:cNvSpPr/>
            <p:nvPr/>
          </p:nvSpPr>
          <p:spPr>
            <a:xfrm>
              <a:off x="-206339" y="581664"/>
              <a:ext cx="72" cy="1511"/>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9" name="Google Shape;11469;p13"/>
            <p:cNvSpPr/>
            <p:nvPr/>
          </p:nvSpPr>
          <p:spPr>
            <a:xfrm>
              <a:off x="-209217" y="584542"/>
              <a:ext cx="1511" cy="1583"/>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0" name="Google Shape;11470;p13"/>
            <p:cNvSpPr/>
            <p:nvPr/>
          </p:nvSpPr>
          <p:spPr>
            <a:xfrm>
              <a:off x="4720" y="713495"/>
              <a:ext cx="1511" cy="1583"/>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1" name="Google Shape;11471;p13"/>
            <p:cNvSpPr/>
            <p:nvPr/>
          </p:nvSpPr>
          <p:spPr>
            <a:xfrm>
              <a:off x="38397" y="735514"/>
              <a:ext cx="72" cy="1511"/>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2" name="Google Shape;11472;p13"/>
            <p:cNvSpPr/>
            <p:nvPr/>
          </p:nvSpPr>
          <p:spPr>
            <a:xfrm>
              <a:off x="1150755" y="267990"/>
              <a:ext cx="1511" cy="1583"/>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3" name="Google Shape;11473;p13"/>
            <p:cNvSpPr/>
            <p:nvPr/>
          </p:nvSpPr>
          <p:spPr>
            <a:xfrm>
              <a:off x="-225336" y="597783"/>
              <a:ext cx="72" cy="1511"/>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4" name="Google Shape;11474;p13"/>
            <p:cNvSpPr/>
            <p:nvPr/>
          </p:nvSpPr>
          <p:spPr>
            <a:xfrm>
              <a:off x="1127296" y="273891"/>
              <a:ext cx="72" cy="1511"/>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5" name="Google Shape;11475;p13"/>
            <p:cNvSpPr/>
            <p:nvPr/>
          </p:nvSpPr>
          <p:spPr>
            <a:xfrm>
              <a:off x="573348" y="1097473"/>
              <a:ext cx="3022" cy="3022"/>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6" name="Google Shape;11476;p13"/>
            <p:cNvSpPr/>
            <p:nvPr/>
          </p:nvSpPr>
          <p:spPr>
            <a:xfrm>
              <a:off x="574787" y="1100423"/>
              <a:ext cx="1583" cy="1511"/>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7" name="Google Shape;11477;p13"/>
            <p:cNvSpPr/>
            <p:nvPr/>
          </p:nvSpPr>
          <p:spPr>
            <a:xfrm>
              <a:off x="958766" y="1340770"/>
              <a:ext cx="1511" cy="1511"/>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8" name="Google Shape;11478;p13"/>
            <p:cNvSpPr/>
            <p:nvPr/>
          </p:nvSpPr>
          <p:spPr>
            <a:xfrm>
              <a:off x="1320725" y="429253"/>
              <a:ext cx="3022" cy="1511"/>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9" name="Google Shape;11479;p13"/>
            <p:cNvSpPr/>
            <p:nvPr/>
          </p:nvSpPr>
          <p:spPr>
            <a:xfrm>
              <a:off x="1319285" y="430044"/>
              <a:ext cx="1511" cy="1367"/>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0" name="Google Shape;11480;p13"/>
            <p:cNvSpPr/>
            <p:nvPr/>
          </p:nvSpPr>
          <p:spPr>
            <a:xfrm>
              <a:off x="561619" y="1107763"/>
              <a:ext cx="1511" cy="1511"/>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1" name="Google Shape;11481;p13"/>
            <p:cNvSpPr/>
            <p:nvPr/>
          </p:nvSpPr>
          <p:spPr>
            <a:xfrm>
              <a:off x="1338355" y="454151"/>
              <a:ext cx="2950" cy="1511"/>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2" name="Google Shape;11482;p13"/>
            <p:cNvSpPr/>
            <p:nvPr/>
          </p:nvSpPr>
          <p:spPr>
            <a:xfrm>
              <a:off x="976324" y="1359839"/>
              <a:ext cx="1583" cy="1511"/>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3" name="Google Shape;11483;p13"/>
            <p:cNvSpPr/>
            <p:nvPr/>
          </p:nvSpPr>
          <p:spPr>
            <a:xfrm>
              <a:off x="976324" y="1364229"/>
              <a:ext cx="3022" cy="2950"/>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4" name="Google Shape;11484;p13"/>
            <p:cNvSpPr/>
            <p:nvPr/>
          </p:nvSpPr>
          <p:spPr>
            <a:xfrm>
              <a:off x="873781" y="1305581"/>
              <a:ext cx="1511" cy="1511"/>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5" name="Google Shape;11485;p13"/>
            <p:cNvSpPr/>
            <p:nvPr/>
          </p:nvSpPr>
          <p:spPr>
            <a:xfrm>
              <a:off x="544060" y="1113592"/>
              <a:ext cx="1511" cy="1583"/>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6" name="Google Shape;11486;p13"/>
            <p:cNvSpPr/>
            <p:nvPr/>
          </p:nvSpPr>
          <p:spPr>
            <a:xfrm>
              <a:off x="1292876" y="445372"/>
              <a:ext cx="3022" cy="1511"/>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7" name="Google Shape;11487;p13"/>
            <p:cNvSpPr/>
            <p:nvPr/>
          </p:nvSpPr>
          <p:spPr>
            <a:xfrm>
              <a:off x="1358863" y="484878"/>
              <a:ext cx="1511" cy="72"/>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8" name="Google Shape;11488;p13"/>
            <p:cNvSpPr/>
            <p:nvPr/>
          </p:nvSpPr>
          <p:spPr>
            <a:xfrm>
              <a:off x="1361814" y="487828"/>
              <a:ext cx="72" cy="1583"/>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9" name="Google Shape;11489;p13"/>
            <p:cNvSpPr/>
            <p:nvPr/>
          </p:nvSpPr>
          <p:spPr>
            <a:xfrm>
              <a:off x="1357352" y="490131"/>
              <a:ext cx="1583" cy="2159"/>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0" name="Google Shape;11490;p13"/>
            <p:cNvSpPr/>
            <p:nvPr/>
          </p:nvSpPr>
          <p:spPr>
            <a:xfrm>
              <a:off x="1357352" y="492218"/>
              <a:ext cx="3022" cy="3022"/>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1" name="Google Shape;11491;p13"/>
            <p:cNvSpPr/>
            <p:nvPr/>
          </p:nvSpPr>
          <p:spPr>
            <a:xfrm>
              <a:off x="971935" y="1403807"/>
              <a:ext cx="1583" cy="1511"/>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2" name="Google Shape;11492;p13"/>
            <p:cNvSpPr/>
            <p:nvPr/>
          </p:nvSpPr>
          <p:spPr>
            <a:xfrm>
              <a:off x="992443" y="1416328"/>
              <a:ext cx="1583" cy="1367"/>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3" name="Google Shape;11493;p13"/>
            <p:cNvSpPr/>
            <p:nvPr/>
          </p:nvSpPr>
          <p:spPr>
            <a:xfrm>
              <a:off x="1530344" y="597783"/>
              <a:ext cx="1511" cy="72"/>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4" name="Google Shape;11494;p13"/>
            <p:cNvSpPr/>
            <p:nvPr/>
          </p:nvSpPr>
          <p:spPr>
            <a:xfrm>
              <a:off x="554279" y="20376"/>
              <a:ext cx="3022" cy="2950"/>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5" name="Google Shape;11495;p13"/>
            <p:cNvSpPr/>
            <p:nvPr/>
          </p:nvSpPr>
          <p:spPr>
            <a:xfrm>
              <a:off x="557229" y="26205"/>
              <a:ext cx="3022" cy="1511"/>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6" name="Google Shape;11496;p13"/>
            <p:cNvSpPr/>
            <p:nvPr/>
          </p:nvSpPr>
          <p:spPr>
            <a:xfrm>
              <a:off x="974885" y="1414025"/>
              <a:ext cx="1511" cy="2231"/>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7" name="Google Shape;11497;p13"/>
            <p:cNvSpPr/>
            <p:nvPr/>
          </p:nvSpPr>
          <p:spPr>
            <a:xfrm>
              <a:off x="352071" y="-91666"/>
              <a:ext cx="1511" cy="1367"/>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8" name="Google Shape;11498;p13"/>
            <p:cNvSpPr/>
            <p:nvPr/>
          </p:nvSpPr>
          <p:spPr>
            <a:xfrm>
              <a:off x="1281147" y="470270"/>
              <a:ext cx="1583" cy="1511"/>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9" name="Google Shape;11499;p13"/>
            <p:cNvSpPr/>
            <p:nvPr/>
          </p:nvSpPr>
          <p:spPr>
            <a:xfrm>
              <a:off x="796064" y="1317311"/>
              <a:ext cx="1583" cy="1511"/>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0" name="Google Shape;11500;p13"/>
            <p:cNvSpPr/>
            <p:nvPr/>
          </p:nvSpPr>
          <p:spPr>
            <a:xfrm>
              <a:off x="796064" y="1318750"/>
              <a:ext cx="3022" cy="1583"/>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1" name="Google Shape;11501;p13"/>
            <p:cNvSpPr/>
            <p:nvPr/>
          </p:nvSpPr>
          <p:spPr>
            <a:xfrm>
              <a:off x="1505374" y="608001"/>
              <a:ext cx="1583" cy="720"/>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2" name="Google Shape;11502;p13"/>
            <p:cNvSpPr/>
            <p:nvPr/>
          </p:nvSpPr>
          <p:spPr>
            <a:xfrm>
              <a:off x="299252" y="1037387"/>
              <a:ext cx="72" cy="1583"/>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3" name="Google Shape;11503;p13"/>
            <p:cNvSpPr/>
            <p:nvPr/>
          </p:nvSpPr>
          <p:spPr>
            <a:xfrm>
              <a:off x="1606550" y="668088"/>
              <a:ext cx="1511" cy="1511"/>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4" name="Google Shape;11504;p13"/>
            <p:cNvSpPr/>
            <p:nvPr/>
          </p:nvSpPr>
          <p:spPr>
            <a:xfrm>
              <a:off x="1358863" y="527406"/>
              <a:ext cx="72" cy="1511"/>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5" name="Google Shape;11505;p13"/>
            <p:cNvSpPr/>
            <p:nvPr/>
          </p:nvSpPr>
          <p:spPr>
            <a:xfrm>
              <a:off x="310982" y="1222036"/>
              <a:ext cx="1583" cy="1583"/>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6" name="Google Shape;11506;p13"/>
            <p:cNvSpPr/>
            <p:nvPr/>
          </p:nvSpPr>
          <p:spPr>
            <a:xfrm>
              <a:off x="415036" y="1289462"/>
              <a:ext cx="1583" cy="1511"/>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7" name="Google Shape;11507;p13"/>
            <p:cNvSpPr/>
            <p:nvPr/>
          </p:nvSpPr>
          <p:spPr>
            <a:xfrm>
              <a:off x="415036" y="1293852"/>
              <a:ext cx="72" cy="1583"/>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8" name="Google Shape;11508;p13"/>
            <p:cNvSpPr/>
            <p:nvPr/>
          </p:nvSpPr>
          <p:spPr>
            <a:xfrm>
              <a:off x="486852" y="1337820"/>
              <a:ext cx="3022" cy="1583"/>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9" name="Google Shape;11509;p13"/>
            <p:cNvSpPr/>
            <p:nvPr/>
          </p:nvSpPr>
          <p:spPr>
            <a:xfrm>
              <a:off x="1355913" y="534746"/>
              <a:ext cx="1511" cy="1511"/>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0" name="Google Shape;11510;p13"/>
            <p:cNvSpPr/>
            <p:nvPr/>
          </p:nvSpPr>
          <p:spPr>
            <a:xfrm>
              <a:off x="1569850" y="669527"/>
              <a:ext cx="3022" cy="1583"/>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1" name="Google Shape;11511;p13"/>
            <p:cNvSpPr/>
            <p:nvPr/>
          </p:nvSpPr>
          <p:spPr>
            <a:xfrm>
              <a:off x="397478" y="-31579"/>
              <a:ext cx="1511" cy="2159"/>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2" name="Google Shape;11512;p13"/>
            <p:cNvSpPr/>
            <p:nvPr/>
          </p:nvSpPr>
          <p:spPr>
            <a:xfrm>
              <a:off x="502971" y="1370058"/>
              <a:ext cx="1583" cy="1583"/>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3" name="Google Shape;11513;p13"/>
            <p:cNvSpPr/>
            <p:nvPr/>
          </p:nvSpPr>
          <p:spPr>
            <a:xfrm>
              <a:off x="1571361" y="675428"/>
              <a:ext cx="1511" cy="1511"/>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4" name="Google Shape;11514;p13"/>
            <p:cNvSpPr/>
            <p:nvPr/>
          </p:nvSpPr>
          <p:spPr>
            <a:xfrm>
              <a:off x="-84654" y="1019828"/>
              <a:ext cx="2950" cy="1511"/>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5" name="Google Shape;11515;p13"/>
            <p:cNvSpPr/>
            <p:nvPr/>
          </p:nvSpPr>
          <p:spPr>
            <a:xfrm>
              <a:off x="-90555" y="1018317"/>
              <a:ext cx="1583" cy="72"/>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6" name="Google Shape;11516;p13"/>
            <p:cNvSpPr/>
            <p:nvPr/>
          </p:nvSpPr>
          <p:spPr>
            <a:xfrm>
              <a:off x="-99334" y="1016878"/>
              <a:ext cx="1511" cy="1511"/>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7" name="Google Shape;11517;p13"/>
            <p:cNvSpPr/>
            <p:nvPr/>
          </p:nvSpPr>
          <p:spPr>
            <a:xfrm>
              <a:off x="299252" y="1268954"/>
              <a:ext cx="1583" cy="1511"/>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8" name="Google Shape;11518;p13"/>
            <p:cNvSpPr/>
            <p:nvPr/>
          </p:nvSpPr>
          <p:spPr>
            <a:xfrm>
              <a:off x="1571361" y="676867"/>
              <a:ext cx="3022" cy="2231"/>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9" name="Google Shape;11519;p13"/>
            <p:cNvSpPr/>
            <p:nvPr/>
          </p:nvSpPr>
          <p:spPr>
            <a:xfrm>
              <a:off x="857662" y="252231"/>
              <a:ext cx="1511" cy="1223"/>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0" name="Google Shape;11520;p13"/>
            <p:cNvSpPr/>
            <p:nvPr/>
          </p:nvSpPr>
          <p:spPr>
            <a:xfrm>
              <a:off x="287595" y="1277733"/>
              <a:ext cx="72" cy="1583"/>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1" name="Google Shape;11521;p13"/>
            <p:cNvSpPr/>
            <p:nvPr/>
          </p:nvSpPr>
          <p:spPr>
            <a:xfrm>
              <a:off x="570398" y="1455042"/>
              <a:ext cx="1511" cy="3022"/>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2" name="Google Shape;11522;p13"/>
            <p:cNvSpPr/>
            <p:nvPr/>
          </p:nvSpPr>
          <p:spPr>
            <a:xfrm>
              <a:off x="404818" y="2746"/>
              <a:ext cx="1511" cy="1583"/>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3" name="Google Shape;11523;p13"/>
            <p:cNvSpPr/>
            <p:nvPr/>
          </p:nvSpPr>
          <p:spPr>
            <a:xfrm>
              <a:off x="101434" y="1236716"/>
              <a:ext cx="1511" cy="1511"/>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4" name="Google Shape;11524;p13"/>
            <p:cNvSpPr/>
            <p:nvPr/>
          </p:nvSpPr>
          <p:spPr>
            <a:xfrm>
              <a:off x="404818" y="4257"/>
              <a:ext cx="3022" cy="2950"/>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5" name="Google Shape;11525;p13"/>
            <p:cNvSpPr/>
            <p:nvPr/>
          </p:nvSpPr>
          <p:spPr>
            <a:xfrm>
              <a:off x="1552292" y="695936"/>
              <a:ext cx="1511" cy="1511"/>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6" name="Google Shape;11526;p13"/>
            <p:cNvSpPr/>
            <p:nvPr/>
          </p:nvSpPr>
          <p:spPr>
            <a:xfrm>
              <a:off x="420937" y="21815"/>
              <a:ext cx="1511" cy="1511"/>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7" name="Google Shape;11527;p13"/>
            <p:cNvSpPr/>
            <p:nvPr/>
          </p:nvSpPr>
          <p:spPr>
            <a:xfrm>
              <a:off x="866441" y="290010"/>
              <a:ext cx="3022" cy="1511"/>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8" name="Google Shape;11528;p13"/>
            <p:cNvSpPr/>
            <p:nvPr/>
          </p:nvSpPr>
          <p:spPr>
            <a:xfrm>
              <a:off x="63368" y="1308532"/>
              <a:ext cx="1511" cy="1511"/>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9" name="Google Shape;11529;p13"/>
            <p:cNvSpPr/>
            <p:nvPr/>
          </p:nvSpPr>
          <p:spPr>
            <a:xfrm>
              <a:off x="44298" y="1317311"/>
              <a:ext cx="1511" cy="1511"/>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0" name="Google Shape;11530;p13"/>
            <p:cNvSpPr/>
            <p:nvPr/>
          </p:nvSpPr>
          <p:spPr>
            <a:xfrm>
              <a:off x="-168200" y="1226425"/>
              <a:ext cx="3022" cy="2231"/>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1" name="Google Shape;11531;p13"/>
            <p:cNvSpPr/>
            <p:nvPr/>
          </p:nvSpPr>
          <p:spPr>
            <a:xfrm>
              <a:off x="-198999" y="1224986"/>
              <a:ext cx="1583" cy="1511"/>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2" name="Google Shape;11532;p13"/>
            <p:cNvSpPr/>
            <p:nvPr/>
          </p:nvSpPr>
          <p:spPr>
            <a:xfrm>
              <a:off x="768216" y="1085096"/>
              <a:ext cx="1583" cy="1367"/>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33" name="Google Shape;11533;p13"/>
          <p:cNvGrpSpPr/>
          <p:nvPr/>
        </p:nvGrpSpPr>
        <p:grpSpPr>
          <a:xfrm rot="-5400000">
            <a:off x="677327" y="4947372"/>
            <a:ext cx="1004808" cy="3657349"/>
            <a:chOff x="-3340094" y="1389625"/>
            <a:chExt cx="323825" cy="1178675"/>
          </a:xfrm>
        </p:grpSpPr>
        <p:sp>
          <p:nvSpPr>
            <p:cNvPr id="11534" name="Google Shape;11534;p13"/>
            <p:cNvSpPr/>
            <p:nvPr/>
          </p:nvSpPr>
          <p:spPr>
            <a:xfrm>
              <a:off x="-3340094" y="1397275"/>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5" name="Google Shape;11535;p13"/>
            <p:cNvSpPr/>
            <p:nvPr/>
          </p:nvSpPr>
          <p:spPr>
            <a:xfrm>
              <a:off x="-3120144" y="2229575"/>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6" name="Google Shape;11536;p13"/>
            <p:cNvSpPr/>
            <p:nvPr/>
          </p:nvSpPr>
          <p:spPr>
            <a:xfrm>
              <a:off x="-3115069" y="2211375"/>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7" name="Google Shape;11537;p13"/>
            <p:cNvSpPr/>
            <p:nvPr/>
          </p:nvSpPr>
          <p:spPr>
            <a:xfrm>
              <a:off x="-3118619" y="2269925"/>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8" name="Google Shape;11538;p13"/>
            <p:cNvSpPr/>
            <p:nvPr/>
          </p:nvSpPr>
          <p:spPr>
            <a:xfrm>
              <a:off x="-3148144" y="2536200"/>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9" name="Google Shape;11539;p13"/>
            <p:cNvSpPr/>
            <p:nvPr/>
          </p:nvSpPr>
          <p:spPr>
            <a:xfrm>
              <a:off x="-3062619" y="1398275"/>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0" name="Google Shape;11540;p13"/>
            <p:cNvSpPr/>
            <p:nvPr/>
          </p:nvSpPr>
          <p:spPr>
            <a:xfrm>
              <a:off x="-3089094" y="2360050"/>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1" name="Google Shape;11541;p13"/>
            <p:cNvSpPr/>
            <p:nvPr/>
          </p:nvSpPr>
          <p:spPr>
            <a:xfrm>
              <a:off x="-3038169" y="1461925"/>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2" name="Google Shape;11542;p13"/>
            <p:cNvSpPr/>
            <p:nvPr/>
          </p:nvSpPr>
          <p:spPr>
            <a:xfrm>
              <a:off x="-3268319" y="1517300"/>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3" name="Google Shape;11543;p13"/>
            <p:cNvSpPr/>
            <p:nvPr/>
          </p:nvSpPr>
          <p:spPr>
            <a:xfrm>
              <a:off x="-3123194" y="2137500"/>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4" name="Google Shape;11544;p13"/>
            <p:cNvSpPr/>
            <p:nvPr/>
          </p:nvSpPr>
          <p:spPr>
            <a:xfrm>
              <a:off x="-3275944" y="2430700"/>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5" name="Google Shape;11545;p13"/>
            <p:cNvSpPr/>
            <p:nvPr/>
          </p:nvSpPr>
          <p:spPr>
            <a:xfrm>
              <a:off x="-3143569" y="2542825"/>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6" name="Google Shape;11546;p13"/>
            <p:cNvSpPr/>
            <p:nvPr/>
          </p:nvSpPr>
          <p:spPr>
            <a:xfrm>
              <a:off x="-3109969" y="2264700"/>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7" name="Google Shape;11547;p13"/>
            <p:cNvSpPr/>
            <p:nvPr/>
          </p:nvSpPr>
          <p:spPr>
            <a:xfrm>
              <a:off x="-3107919" y="2241425"/>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8" name="Google Shape;11548;p13"/>
            <p:cNvSpPr/>
            <p:nvPr/>
          </p:nvSpPr>
          <p:spPr>
            <a:xfrm>
              <a:off x="-3316169" y="1896225"/>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9" name="Google Shape;11549;p13"/>
            <p:cNvSpPr/>
            <p:nvPr/>
          </p:nvSpPr>
          <p:spPr>
            <a:xfrm>
              <a:off x="-3151719" y="2515850"/>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0" name="Google Shape;11550;p13"/>
            <p:cNvSpPr/>
            <p:nvPr/>
          </p:nvSpPr>
          <p:spPr>
            <a:xfrm>
              <a:off x="-3122194" y="2222575"/>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1" name="Google Shape;11551;p13"/>
            <p:cNvSpPr/>
            <p:nvPr/>
          </p:nvSpPr>
          <p:spPr>
            <a:xfrm>
              <a:off x="-3117094" y="2229575"/>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2" name="Google Shape;11552;p13"/>
            <p:cNvSpPr/>
            <p:nvPr/>
          </p:nvSpPr>
          <p:spPr>
            <a:xfrm>
              <a:off x="-3141019" y="1408975"/>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3" name="Google Shape;11553;p13"/>
            <p:cNvSpPr/>
            <p:nvPr/>
          </p:nvSpPr>
          <p:spPr>
            <a:xfrm>
              <a:off x="-3140519" y="1416600"/>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4" name="Google Shape;11554;p13"/>
            <p:cNvSpPr/>
            <p:nvPr/>
          </p:nvSpPr>
          <p:spPr>
            <a:xfrm>
              <a:off x="-3292244" y="2208825"/>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5" name="Google Shape;11555;p13"/>
            <p:cNvSpPr/>
            <p:nvPr/>
          </p:nvSpPr>
          <p:spPr>
            <a:xfrm>
              <a:off x="-3097744" y="2429450"/>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6" name="Google Shape;11556;p13"/>
            <p:cNvSpPr/>
            <p:nvPr/>
          </p:nvSpPr>
          <p:spPr>
            <a:xfrm>
              <a:off x="-3300394" y="2125775"/>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7" name="Google Shape;11557;p13"/>
            <p:cNvSpPr/>
            <p:nvPr/>
          </p:nvSpPr>
          <p:spPr>
            <a:xfrm>
              <a:off x="-3116594" y="2176250"/>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8" name="Google Shape;11558;p13"/>
            <p:cNvSpPr/>
            <p:nvPr/>
          </p:nvSpPr>
          <p:spPr>
            <a:xfrm>
              <a:off x="-3329394" y="1628850"/>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9" name="Google Shape;11559;p13"/>
            <p:cNvSpPr/>
            <p:nvPr/>
          </p:nvSpPr>
          <p:spPr>
            <a:xfrm>
              <a:off x="-3067194" y="1406950"/>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0" name="Google Shape;11560;p13"/>
            <p:cNvSpPr/>
            <p:nvPr/>
          </p:nvSpPr>
          <p:spPr>
            <a:xfrm>
              <a:off x="-3312594" y="1880950"/>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1" name="Google Shape;11561;p13"/>
            <p:cNvSpPr/>
            <p:nvPr/>
          </p:nvSpPr>
          <p:spPr>
            <a:xfrm>
              <a:off x="-3199069" y="1456825"/>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2" name="Google Shape;11562;p13"/>
            <p:cNvSpPr/>
            <p:nvPr/>
          </p:nvSpPr>
          <p:spPr>
            <a:xfrm>
              <a:off x="-3317194" y="1839700"/>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3" name="Google Shape;11563;p13"/>
            <p:cNvSpPr/>
            <p:nvPr/>
          </p:nvSpPr>
          <p:spPr>
            <a:xfrm>
              <a:off x="-3117594" y="2181850"/>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4" name="Google Shape;11564;p13"/>
            <p:cNvSpPr/>
            <p:nvPr/>
          </p:nvSpPr>
          <p:spPr>
            <a:xfrm>
              <a:off x="-3050894" y="1507750"/>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5" name="Google Shape;11565;p13"/>
            <p:cNvSpPr/>
            <p:nvPr/>
          </p:nvSpPr>
          <p:spPr>
            <a:xfrm>
              <a:off x="-3088069" y="1680350"/>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6" name="Google Shape;11566;p13"/>
            <p:cNvSpPr/>
            <p:nvPr/>
          </p:nvSpPr>
          <p:spPr>
            <a:xfrm>
              <a:off x="-3313119" y="1853975"/>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7" name="Google Shape;11567;p13"/>
            <p:cNvSpPr/>
            <p:nvPr/>
          </p:nvSpPr>
          <p:spPr>
            <a:xfrm>
              <a:off x="-3124744" y="1428325"/>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8" name="Google Shape;11568;p13"/>
            <p:cNvSpPr/>
            <p:nvPr/>
          </p:nvSpPr>
          <p:spPr>
            <a:xfrm>
              <a:off x="-3248444" y="2450175"/>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9" name="Google Shape;11569;p13"/>
            <p:cNvSpPr/>
            <p:nvPr/>
          </p:nvSpPr>
          <p:spPr>
            <a:xfrm>
              <a:off x="-3314644" y="1848350"/>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0" name="Google Shape;11570;p13"/>
            <p:cNvSpPr/>
            <p:nvPr/>
          </p:nvSpPr>
          <p:spPr>
            <a:xfrm>
              <a:off x="-3066694" y="1415075"/>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1" name="Google Shape;11571;p13"/>
            <p:cNvSpPr/>
            <p:nvPr/>
          </p:nvSpPr>
          <p:spPr>
            <a:xfrm>
              <a:off x="-3227569" y="1503175"/>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2" name="Google Shape;11572;p13"/>
            <p:cNvSpPr/>
            <p:nvPr/>
          </p:nvSpPr>
          <p:spPr>
            <a:xfrm>
              <a:off x="-3135419" y="2527550"/>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3" name="Google Shape;11573;p13"/>
            <p:cNvSpPr/>
            <p:nvPr/>
          </p:nvSpPr>
          <p:spPr>
            <a:xfrm>
              <a:off x="-3139494" y="2563700"/>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4" name="Google Shape;11574;p13"/>
            <p:cNvSpPr/>
            <p:nvPr/>
          </p:nvSpPr>
          <p:spPr>
            <a:xfrm>
              <a:off x="-3075844" y="1389625"/>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5" name="Google Shape;11575;p13"/>
            <p:cNvSpPr/>
            <p:nvPr/>
          </p:nvSpPr>
          <p:spPr>
            <a:xfrm>
              <a:off x="-3106919" y="2272875"/>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6" name="Google Shape;11576;p13"/>
            <p:cNvSpPr/>
            <p:nvPr/>
          </p:nvSpPr>
          <p:spPr>
            <a:xfrm>
              <a:off x="-3065169" y="1402875"/>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7" name="Google Shape;11577;p13"/>
            <p:cNvSpPr/>
            <p:nvPr/>
          </p:nvSpPr>
          <p:spPr>
            <a:xfrm>
              <a:off x="-3289694" y="2421150"/>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8" name="Google Shape;11578;p13"/>
            <p:cNvSpPr/>
            <p:nvPr/>
          </p:nvSpPr>
          <p:spPr>
            <a:xfrm>
              <a:off x="-3254044" y="1519450"/>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9" name="Google Shape;11579;p13"/>
            <p:cNvSpPr/>
            <p:nvPr/>
          </p:nvSpPr>
          <p:spPr>
            <a:xfrm>
              <a:off x="-3134394" y="2553525"/>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0" name="Google Shape;11580;p13"/>
            <p:cNvSpPr/>
            <p:nvPr/>
          </p:nvSpPr>
          <p:spPr>
            <a:xfrm>
              <a:off x="-3201619" y="1445125"/>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1" name="Google Shape;11581;p13"/>
            <p:cNvSpPr/>
            <p:nvPr/>
          </p:nvSpPr>
          <p:spPr>
            <a:xfrm>
              <a:off x="-3057519" y="1391150"/>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2" name="Google Shape;11582;p13"/>
            <p:cNvSpPr/>
            <p:nvPr/>
          </p:nvSpPr>
          <p:spPr>
            <a:xfrm>
              <a:off x="-3111494" y="2177775"/>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3" name="Google Shape;11583;p13"/>
            <p:cNvSpPr/>
            <p:nvPr/>
          </p:nvSpPr>
          <p:spPr>
            <a:xfrm>
              <a:off x="-3135419" y="2530475"/>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4" name="Google Shape;11584;p13"/>
            <p:cNvSpPr/>
            <p:nvPr/>
          </p:nvSpPr>
          <p:spPr>
            <a:xfrm>
              <a:off x="-3032069" y="1399300"/>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5" name="Google Shape;11585;p13"/>
            <p:cNvSpPr/>
            <p:nvPr/>
          </p:nvSpPr>
          <p:spPr>
            <a:xfrm>
              <a:off x="-3325344" y="1818825"/>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6" name="Google Shape;11586;p13"/>
            <p:cNvSpPr/>
            <p:nvPr/>
          </p:nvSpPr>
          <p:spPr>
            <a:xfrm>
              <a:off x="-3102319" y="1408475"/>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7" name="Google Shape;11587;p13"/>
            <p:cNvSpPr/>
            <p:nvPr/>
          </p:nvSpPr>
          <p:spPr>
            <a:xfrm>
              <a:off x="-3061594" y="1559175"/>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8" name="Google Shape;11588;p13"/>
            <p:cNvSpPr/>
            <p:nvPr/>
          </p:nvSpPr>
          <p:spPr>
            <a:xfrm>
              <a:off x="-3143569" y="1414075"/>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9" name="Google Shape;11589;p13"/>
            <p:cNvSpPr/>
            <p:nvPr/>
          </p:nvSpPr>
          <p:spPr>
            <a:xfrm>
              <a:off x="-3130844" y="2516850"/>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0" name="Google Shape;11590;p13"/>
            <p:cNvSpPr/>
            <p:nvPr/>
          </p:nvSpPr>
          <p:spPr>
            <a:xfrm>
              <a:off x="-3314144" y="1925750"/>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1" name="Google Shape;11591;p13"/>
            <p:cNvSpPr/>
            <p:nvPr/>
          </p:nvSpPr>
          <p:spPr>
            <a:xfrm>
              <a:off x="-3150694" y="1431875"/>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2" name="Google Shape;11592;p13"/>
            <p:cNvSpPr/>
            <p:nvPr/>
          </p:nvSpPr>
          <p:spPr>
            <a:xfrm>
              <a:off x="-3098244" y="2275525"/>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3" name="Google Shape;11593;p13"/>
            <p:cNvSpPr/>
            <p:nvPr/>
          </p:nvSpPr>
          <p:spPr>
            <a:xfrm>
              <a:off x="-3135944" y="1406950"/>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4" name="Google Shape;11594;p13"/>
            <p:cNvSpPr/>
            <p:nvPr/>
          </p:nvSpPr>
          <p:spPr>
            <a:xfrm>
              <a:off x="-3071269" y="1401625"/>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5" name="Google Shape;11595;p13"/>
            <p:cNvSpPr/>
            <p:nvPr/>
          </p:nvSpPr>
          <p:spPr>
            <a:xfrm>
              <a:off x="-3118119" y="2186425"/>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6" name="Google Shape;11596;p13"/>
            <p:cNvSpPr/>
            <p:nvPr/>
          </p:nvSpPr>
          <p:spPr>
            <a:xfrm>
              <a:off x="-3316169" y="1851925"/>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7" name="Google Shape;11597;p13"/>
            <p:cNvSpPr/>
            <p:nvPr/>
          </p:nvSpPr>
          <p:spPr>
            <a:xfrm>
              <a:off x="-3099269" y="2295525"/>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8" name="Google Shape;11598;p13"/>
            <p:cNvSpPr/>
            <p:nvPr/>
          </p:nvSpPr>
          <p:spPr>
            <a:xfrm>
              <a:off x="-3075344" y="1402875"/>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9" name="Google Shape;11599;p13"/>
            <p:cNvSpPr/>
            <p:nvPr/>
          </p:nvSpPr>
          <p:spPr>
            <a:xfrm>
              <a:off x="-3274419" y="1518450"/>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0" name="Google Shape;11600;p13"/>
            <p:cNvSpPr/>
            <p:nvPr/>
          </p:nvSpPr>
          <p:spPr>
            <a:xfrm>
              <a:off x="-3103869" y="2237350"/>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1" name="Google Shape;11601;p13"/>
            <p:cNvSpPr/>
            <p:nvPr/>
          </p:nvSpPr>
          <p:spPr>
            <a:xfrm>
              <a:off x="-3107919" y="2274875"/>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2" name="Google Shape;11602;p13"/>
            <p:cNvSpPr/>
            <p:nvPr/>
          </p:nvSpPr>
          <p:spPr>
            <a:xfrm>
              <a:off x="-3147644" y="1429300"/>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3" name="Google Shape;11603;p13"/>
            <p:cNvSpPr/>
            <p:nvPr/>
          </p:nvSpPr>
          <p:spPr>
            <a:xfrm>
              <a:off x="-3104869" y="2231750"/>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4" name="Google Shape;11604;p13"/>
            <p:cNvSpPr/>
            <p:nvPr/>
          </p:nvSpPr>
          <p:spPr>
            <a:xfrm>
              <a:off x="-3101319" y="1405275"/>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5" name="Google Shape;11605;p13"/>
            <p:cNvSpPr/>
            <p:nvPr/>
          </p:nvSpPr>
          <p:spPr>
            <a:xfrm>
              <a:off x="-3048369" y="1496550"/>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6" name="Google Shape;11606;p13"/>
            <p:cNvSpPr/>
            <p:nvPr/>
          </p:nvSpPr>
          <p:spPr>
            <a:xfrm>
              <a:off x="-3093169" y="2402950"/>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7" name="Google Shape;11607;p13"/>
            <p:cNvSpPr/>
            <p:nvPr/>
          </p:nvSpPr>
          <p:spPr>
            <a:xfrm>
              <a:off x="-3142044" y="1423625"/>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8" name="Google Shape;11608;p13"/>
            <p:cNvSpPr/>
            <p:nvPr/>
          </p:nvSpPr>
          <p:spPr>
            <a:xfrm>
              <a:off x="-3149169" y="2532650"/>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9" name="Google Shape;11609;p13"/>
            <p:cNvSpPr/>
            <p:nvPr/>
          </p:nvSpPr>
          <p:spPr>
            <a:xfrm>
              <a:off x="-3040219" y="1456325"/>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0" name="Google Shape;11610;p13"/>
            <p:cNvSpPr/>
            <p:nvPr/>
          </p:nvSpPr>
          <p:spPr>
            <a:xfrm>
              <a:off x="-3047344" y="1493100"/>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1" name="Google Shape;11611;p13"/>
            <p:cNvSpPr/>
            <p:nvPr/>
          </p:nvSpPr>
          <p:spPr>
            <a:xfrm>
              <a:off x="-3276969" y="1520975"/>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2" name="Google Shape;11612;p13"/>
            <p:cNvSpPr/>
            <p:nvPr/>
          </p:nvSpPr>
          <p:spPr>
            <a:xfrm>
              <a:off x="-3135944" y="1412550"/>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3" name="Google Shape;11613;p13"/>
            <p:cNvSpPr/>
            <p:nvPr/>
          </p:nvSpPr>
          <p:spPr>
            <a:xfrm>
              <a:off x="-3299369" y="2121775"/>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4" name="Google Shape;11614;p13"/>
            <p:cNvSpPr/>
            <p:nvPr/>
          </p:nvSpPr>
          <p:spPr>
            <a:xfrm>
              <a:off x="-3105394" y="1405550"/>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5" name="Google Shape;11615;p13"/>
            <p:cNvSpPr/>
            <p:nvPr/>
          </p:nvSpPr>
          <p:spPr>
            <a:xfrm>
              <a:off x="-3095719" y="2294375"/>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6" name="Google Shape;11616;p13"/>
            <p:cNvSpPr/>
            <p:nvPr/>
          </p:nvSpPr>
          <p:spPr>
            <a:xfrm>
              <a:off x="-3134919" y="1436975"/>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7" name="Google Shape;11617;p13"/>
            <p:cNvSpPr/>
            <p:nvPr/>
          </p:nvSpPr>
          <p:spPr>
            <a:xfrm>
              <a:off x="-3328894" y="1610975"/>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8" name="Google Shape;11618;p13"/>
            <p:cNvSpPr/>
            <p:nvPr/>
          </p:nvSpPr>
          <p:spPr>
            <a:xfrm>
              <a:off x="-3329394" y="1601675"/>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9" name="Google Shape;11619;p13"/>
            <p:cNvSpPr/>
            <p:nvPr/>
          </p:nvSpPr>
          <p:spPr>
            <a:xfrm>
              <a:off x="-3243869" y="1518950"/>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0" name="Google Shape;11620;p13"/>
            <p:cNvSpPr/>
            <p:nvPr/>
          </p:nvSpPr>
          <p:spPr>
            <a:xfrm>
              <a:off x="-3218919" y="1493500"/>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1" name="Google Shape;11621;p13"/>
            <p:cNvSpPr/>
            <p:nvPr/>
          </p:nvSpPr>
          <p:spPr>
            <a:xfrm>
              <a:off x="-3123194" y="2149000"/>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2" name="Google Shape;11622;p13"/>
            <p:cNvSpPr/>
            <p:nvPr/>
          </p:nvSpPr>
          <p:spPr>
            <a:xfrm>
              <a:off x="-3090619" y="2460350"/>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3" name="Google Shape;11623;p13"/>
            <p:cNvSpPr/>
            <p:nvPr/>
          </p:nvSpPr>
          <p:spPr>
            <a:xfrm>
              <a:off x="-3312594" y="1867200"/>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4" name="Google Shape;11624;p13"/>
            <p:cNvSpPr/>
            <p:nvPr/>
          </p:nvSpPr>
          <p:spPr>
            <a:xfrm>
              <a:off x="-3308019" y="1878400"/>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5" name="Google Shape;11625;p13"/>
            <p:cNvSpPr/>
            <p:nvPr/>
          </p:nvSpPr>
          <p:spPr>
            <a:xfrm>
              <a:off x="-3118619" y="2131950"/>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6" name="Google Shape;11626;p13"/>
            <p:cNvSpPr/>
            <p:nvPr/>
          </p:nvSpPr>
          <p:spPr>
            <a:xfrm>
              <a:off x="-3080444" y="1401625"/>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7" name="Google Shape;11627;p13"/>
            <p:cNvSpPr/>
            <p:nvPr/>
          </p:nvSpPr>
          <p:spPr>
            <a:xfrm>
              <a:off x="-3123194" y="2136025"/>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8" name="Google Shape;11628;p13"/>
            <p:cNvSpPr/>
            <p:nvPr/>
          </p:nvSpPr>
          <p:spPr>
            <a:xfrm>
              <a:off x="-3125244" y="2168600"/>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9" name="Google Shape;11629;p13"/>
            <p:cNvSpPr/>
            <p:nvPr/>
          </p:nvSpPr>
          <p:spPr>
            <a:xfrm>
              <a:off x="-3120669" y="2170650"/>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0" name="Google Shape;11630;p13"/>
            <p:cNvSpPr/>
            <p:nvPr/>
          </p:nvSpPr>
          <p:spPr>
            <a:xfrm>
              <a:off x="-3069744" y="1414575"/>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1" name="Google Shape;11631;p13"/>
            <p:cNvSpPr/>
            <p:nvPr/>
          </p:nvSpPr>
          <p:spPr>
            <a:xfrm>
              <a:off x="-3113519" y="2198650"/>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2" name="Google Shape;11632;p13"/>
            <p:cNvSpPr/>
            <p:nvPr/>
          </p:nvSpPr>
          <p:spPr>
            <a:xfrm>
              <a:off x="-3290719" y="2213925"/>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3" name="Google Shape;11633;p13"/>
            <p:cNvSpPr/>
            <p:nvPr/>
          </p:nvSpPr>
          <p:spPr>
            <a:xfrm>
              <a:off x="-3124219" y="2228175"/>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4" name="Google Shape;11634;p13"/>
            <p:cNvSpPr/>
            <p:nvPr/>
          </p:nvSpPr>
          <p:spPr>
            <a:xfrm>
              <a:off x="-3118619" y="1416900"/>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5" name="Google Shape;11635;p13"/>
            <p:cNvSpPr/>
            <p:nvPr/>
          </p:nvSpPr>
          <p:spPr>
            <a:xfrm>
              <a:off x="-3118619" y="2229700"/>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6" name="Google Shape;11636;p13"/>
            <p:cNvSpPr/>
            <p:nvPr/>
          </p:nvSpPr>
          <p:spPr>
            <a:xfrm>
              <a:off x="-3105894" y="2259750"/>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7" name="Google Shape;11637;p13"/>
            <p:cNvSpPr/>
            <p:nvPr/>
          </p:nvSpPr>
          <p:spPr>
            <a:xfrm>
              <a:off x="-3116594" y="2264325"/>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8" name="Google Shape;11638;p13"/>
            <p:cNvSpPr/>
            <p:nvPr/>
          </p:nvSpPr>
          <p:spPr>
            <a:xfrm>
              <a:off x="-3096219" y="2278075"/>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9" name="Google Shape;11639;p13"/>
            <p:cNvSpPr/>
            <p:nvPr/>
          </p:nvSpPr>
          <p:spPr>
            <a:xfrm>
              <a:off x="-3101319" y="2279600"/>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0" name="Google Shape;11640;p13"/>
            <p:cNvSpPr/>
            <p:nvPr/>
          </p:nvSpPr>
          <p:spPr>
            <a:xfrm>
              <a:off x="-3096219" y="2290075"/>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1" name="Google Shape;11641;p13"/>
            <p:cNvSpPr/>
            <p:nvPr/>
          </p:nvSpPr>
          <p:spPr>
            <a:xfrm>
              <a:off x="-3061594" y="1546950"/>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2" name="Google Shape;11642;p13"/>
            <p:cNvSpPr/>
            <p:nvPr/>
          </p:nvSpPr>
          <p:spPr>
            <a:xfrm>
              <a:off x="-3135944" y="1441050"/>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3" name="Google Shape;11643;p13"/>
            <p:cNvSpPr/>
            <p:nvPr/>
          </p:nvSpPr>
          <p:spPr>
            <a:xfrm>
              <a:off x="-3033094" y="1454800"/>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4" name="Google Shape;11644;p13"/>
            <p:cNvSpPr/>
            <p:nvPr/>
          </p:nvSpPr>
          <p:spPr>
            <a:xfrm>
              <a:off x="-3045819" y="1463950"/>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5" name="Google Shape;11645;p13"/>
            <p:cNvSpPr/>
            <p:nvPr/>
          </p:nvSpPr>
          <p:spPr>
            <a:xfrm>
              <a:off x="-3078394" y="1396950"/>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6" name="Google Shape;11646;p13"/>
            <p:cNvSpPr/>
            <p:nvPr/>
          </p:nvSpPr>
          <p:spPr>
            <a:xfrm>
              <a:off x="-3247944" y="1518450"/>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7" name="Google Shape;11647;p13"/>
            <p:cNvSpPr/>
            <p:nvPr/>
          </p:nvSpPr>
          <p:spPr>
            <a:xfrm>
              <a:off x="-3247944" y="1522125"/>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8" name="Google Shape;11648;p13"/>
            <p:cNvSpPr/>
            <p:nvPr/>
          </p:nvSpPr>
          <p:spPr>
            <a:xfrm>
              <a:off x="-3095719" y="2437950"/>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9" name="Google Shape;11649;p13"/>
            <p:cNvSpPr/>
            <p:nvPr/>
          </p:nvSpPr>
          <p:spPr>
            <a:xfrm>
              <a:off x="-3092644" y="2446100"/>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0" name="Google Shape;11650;p13"/>
            <p:cNvSpPr/>
            <p:nvPr/>
          </p:nvSpPr>
          <p:spPr>
            <a:xfrm>
              <a:off x="-3169019" y="2506175"/>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1" name="Google Shape;11651;p13"/>
            <p:cNvSpPr/>
            <p:nvPr/>
          </p:nvSpPr>
          <p:spPr>
            <a:xfrm>
              <a:off x="-3066169" y="1391950"/>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2" name="Google Shape;11652;p13"/>
            <p:cNvSpPr/>
            <p:nvPr/>
          </p:nvSpPr>
          <p:spPr>
            <a:xfrm>
              <a:off x="-3324319" y="1565050"/>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3" name="Google Shape;11653;p13"/>
            <p:cNvSpPr/>
            <p:nvPr/>
          </p:nvSpPr>
          <p:spPr>
            <a:xfrm>
              <a:off x="-3065669" y="1396250"/>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4" name="Google Shape;11654;p13"/>
            <p:cNvSpPr/>
            <p:nvPr/>
          </p:nvSpPr>
          <p:spPr>
            <a:xfrm>
              <a:off x="-3052444" y="1397400"/>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5" name="Google Shape;11655;p13"/>
            <p:cNvSpPr/>
            <p:nvPr/>
          </p:nvSpPr>
          <p:spPr>
            <a:xfrm>
              <a:off x="-3022394" y="1408475"/>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6" name="Google Shape;11656;p13"/>
            <p:cNvSpPr/>
            <p:nvPr/>
          </p:nvSpPr>
          <p:spPr>
            <a:xfrm>
              <a:off x="-3038694" y="1480550"/>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7" name="Google Shape;11657;p13"/>
            <p:cNvSpPr/>
            <p:nvPr/>
          </p:nvSpPr>
          <p:spPr>
            <a:xfrm>
              <a:off x="-3036144" y="1479225"/>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8" name="Google Shape;11658;p13"/>
            <p:cNvSpPr/>
            <p:nvPr/>
          </p:nvSpPr>
          <p:spPr>
            <a:xfrm>
              <a:off x="-3122694" y="1413050"/>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9" name="Google Shape;11659;p13"/>
            <p:cNvSpPr/>
            <p:nvPr/>
          </p:nvSpPr>
          <p:spPr>
            <a:xfrm>
              <a:off x="-3043769" y="1477200"/>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0" name="Google Shape;11660;p13"/>
            <p:cNvSpPr/>
            <p:nvPr/>
          </p:nvSpPr>
          <p:spPr>
            <a:xfrm>
              <a:off x="-3145094" y="1419150"/>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1" name="Google Shape;11661;p13"/>
            <p:cNvSpPr/>
            <p:nvPr/>
          </p:nvSpPr>
          <p:spPr>
            <a:xfrm>
              <a:off x="-3181744" y="1420175"/>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2" name="Google Shape;11662;p13"/>
            <p:cNvSpPr/>
            <p:nvPr/>
          </p:nvSpPr>
          <p:spPr>
            <a:xfrm>
              <a:off x="-3201619" y="2492425"/>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3" name="Google Shape;11663;p13"/>
            <p:cNvSpPr/>
            <p:nvPr/>
          </p:nvSpPr>
          <p:spPr>
            <a:xfrm>
              <a:off x="-3226569" y="1498575"/>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4" name="Google Shape;11664;p13"/>
            <p:cNvSpPr/>
            <p:nvPr/>
          </p:nvSpPr>
          <p:spPr>
            <a:xfrm>
              <a:off x="-3291719" y="2419525"/>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5" name="Google Shape;11665;p13"/>
            <p:cNvSpPr/>
            <p:nvPr/>
          </p:nvSpPr>
          <p:spPr>
            <a:xfrm>
              <a:off x="-3117594" y="2168600"/>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6" name="Google Shape;11666;p13"/>
            <p:cNvSpPr/>
            <p:nvPr/>
          </p:nvSpPr>
          <p:spPr>
            <a:xfrm>
              <a:off x="-3094194" y="2440275"/>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7" name="Google Shape;11667;p13"/>
            <p:cNvSpPr/>
            <p:nvPr/>
          </p:nvSpPr>
          <p:spPr>
            <a:xfrm>
              <a:off x="-3118619" y="2263600"/>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8" name="Google Shape;11668;p13"/>
            <p:cNvSpPr/>
            <p:nvPr/>
          </p:nvSpPr>
          <p:spPr>
            <a:xfrm>
              <a:off x="-3314644" y="1906675"/>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9" name="Google Shape;11669;p13"/>
            <p:cNvSpPr/>
            <p:nvPr/>
          </p:nvSpPr>
          <p:spPr>
            <a:xfrm>
              <a:off x="-3205169" y="1487500"/>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0" name="Google Shape;11670;p13"/>
            <p:cNvSpPr/>
            <p:nvPr/>
          </p:nvSpPr>
          <p:spPr>
            <a:xfrm>
              <a:off x="-3080944" y="1394200"/>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1" name="Google Shape;11671;p13"/>
            <p:cNvSpPr/>
            <p:nvPr/>
          </p:nvSpPr>
          <p:spPr>
            <a:xfrm>
              <a:off x="-3092644" y="1395750"/>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2" name="Google Shape;11672;p13"/>
            <p:cNvSpPr/>
            <p:nvPr/>
          </p:nvSpPr>
          <p:spPr>
            <a:xfrm>
              <a:off x="-3067194" y="1399800"/>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3" name="Google Shape;11673;p13"/>
            <p:cNvSpPr/>
            <p:nvPr/>
          </p:nvSpPr>
          <p:spPr>
            <a:xfrm>
              <a:off x="-3123719" y="1410500"/>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4" name="Google Shape;11674;p13"/>
            <p:cNvSpPr/>
            <p:nvPr/>
          </p:nvSpPr>
          <p:spPr>
            <a:xfrm>
              <a:off x="-3069744" y="1410500"/>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5" name="Google Shape;11675;p13"/>
            <p:cNvSpPr/>
            <p:nvPr/>
          </p:nvSpPr>
          <p:spPr>
            <a:xfrm>
              <a:off x="-3070769" y="1411000"/>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6" name="Google Shape;11676;p13"/>
            <p:cNvSpPr/>
            <p:nvPr/>
          </p:nvSpPr>
          <p:spPr>
            <a:xfrm>
              <a:off x="-3132869" y="1417125"/>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7" name="Google Shape;11677;p13"/>
            <p:cNvSpPr/>
            <p:nvPr/>
          </p:nvSpPr>
          <p:spPr>
            <a:xfrm>
              <a:off x="-3098244" y="2279600"/>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8" name="Google Shape;11678;p13"/>
            <p:cNvSpPr/>
            <p:nvPr/>
          </p:nvSpPr>
          <p:spPr>
            <a:xfrm>
              <a:off x="-3292244" y="2303025"/>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9" name="Google Shape;11679;p13"/>
            <p:cNvSpPr/>
            <p:nvPr/>
          </p:nvSpPr>
          <p:spPr>
            <a:xfrm>
              <a:off x="-3292244" y="2344275"/>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0" name="Google Shape;11680;p13"/>
            <p:cNvSpPr/>
            <p:nvPr/>
          </p:nvSpPr>
          <p:spPr>
            <a:xfrm>
              <a:off x="-3331944" y="1738400"/>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1" name="Google Shape;11681;p13"/>
            <p:cNvSpPr/>
            <p:nvPr/>
          </p:nvSpPr>
          <p:spPr>
            <a:xfrm>
              <a:off x="-3313119" y="1872300"/>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2" name="Google Shape;11682;p13"/>
            <p:cNvSpPr/>
            <p:nvPr/>
          </p:nvSpPr>
          <p:spPr>
            <a:xfrm>
              <a:off x="-3089094" y="2366150"/>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3" name="Google Shape;11683;p13"/>
            <p:cNvSpPr/>
            <p:nvPr/>
          </p:nvSpPr>
          <p:spPr>
            <a:xfrm>
              <a:off x="-3268319" y="2447625"/>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4" name="Google Shape;11684;p13"/>
            <p:cNvSpPr/>
            <p:nvPr/>
          </p:nvSpPr>
          <p:spPr>
            <a:xfrm>
              <a:off x="-3240294" y="1515375"/>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5" name="Google Shape;11685;p13"/>
            <p:cNvSpPr/>
            <p:nvPr/>
          </p:nvSpPr>
          <p:spPr>
            <a:xfrm>
              <a:off x="-3220969" y="1490950"/>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6" name="Google Shape;11686;p13"/>
            <p:cNvSpPr/>
            <p:nvPr/>
          </p:nvSpPr>
          <p:spPr>
            <a:xfrm>
              <a:off x="-3119119" y="2157925"/>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7" name="Google Shape;11687;p13"/>
            <p:cNvSpPr/>
            <p:nvPr/>
          </p:nvSpPr>
          <p:spPr>
            <a:xfrm>
              <a:off x="-3195494" y="2487850"/>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8" name="Google Shape;11688;p13"/>
            <p:cNvSpPr/>
            <p:nvPr/>
          </p:nvSpPr>
          <p:spPr>
            <a:xfrm>
              <a:off x="-3273394" y="2436925"/>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9" name="Google Shape;11689;p13"/>
            <p:cNvSpPr/>
            <p:nvPr/>
          </p:nvSpPr>
          <p:spPr>
            <a:xfrm>
              <a:off x="-3150194" y="2513300"/>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0" name="Google Shape;11690;p13"/>
            <p:cNvSpPr/>
            <p:nvPr/>
          </p:nvSpPr>
          <p:spPr>
            <a:xfrm>
              <a:off x="-3084519" y="1671175"/>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1" name="Google Shape;11691;p13"/>
            <p:cNvSpPr/>
            <p:nvPr/>
          </p:nvSpPr>
          <p:spPr>
            <a:xfrm>
              <a:off x="-3127269" y="2515325"/>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2" name="Google Shape;11692;p13"/>
            <p:cNvSpPr/>
            <p:nvPr/>
          </p:nvSpPr>
          <p:spPr>
            <a:xfrm>
              <a:off x="-3293769" y="1534725"/>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3" name="Google Shape;11693;p13"/>
            <p:cNvSpPr/>
            <p:nvPr/>
          </p:nvSpPr>
          <p:spPr>
            <a:xfrm>
              <a:off x="-3134394" y="2525000"/>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4" name="Google Shape;11694;p13"/>
            <p:cNvSpPr/>
            <p:nvPr/>
          </p:nvSpPr>
          <p:spPr>
            <a:xfrm>
              <a:off x="-3150194" y="2528575"/>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5" name="Google Shape;11695;p13"/>
            <p:cNvSpPr/>
            <p:nvPr/>
          </p:nvSpPr>
          <p:spPr>
            <a:xfrm>
              <a:off x="-3096219" y="1422500"/>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6" name="Google Shape;11696;p13"/>
            <p:cNvSpPr/>
            <p:nvPr/>
          </p:nvSpPr>
          <p:spPr>
            <a:xfrm>
              <a:off x="-3098244" y="1445625"/>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7" name="Google Shape;11697;p13"/>
            <p:cNvSpPr/>
            <p:nvPr/>
          </p:nvSpPr>
          <p:spPr>
            <a:xfrm>
              <a:off x="-3197019" y="2463400"/>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8" name="Google Shape;11698;p13"/>
            <p:cNvSpPr/>
            <p:nvPr/>
          </p:nvSpPr>
          <p:spPr>
            <a:xfrm>
              <a:off x="-3160869" y="1454300"/>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9" name="Google Shape;11699;p13"/>
            <p:cNvSpPr/>
            <p:nvPr/>
          </p:nvSpPr>
          <p:spPr>
            <a:xfrm>
              <a:off x="-3153244" y="1502650"/>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0" name="Google Shape;11700;p13"/>
            <p:cNvSpPr/>
            <p:nvPr/>
          </p:nvSpPr>
          <p:spPr>
            <a:xfrm>
              <a:off x="-3151219" y="1500100"/>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1" name="Google Shape;11701;p13"/>
            <p:cNvSpPr/>
            <p:nvPr/>
          </p:nvSpPr>
          <p:spPr>
            <a:xfrm>
              <a:off x="-3166469" y="1474150"/>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2" name="Google Shape;11702;p13"/>
            <p:cNvSpPr/>
            <p:nvPr/>
          </p:nvSpPr>
          <p:spPr>
            <a:xfrm>
              <a:off x="-3158844" y="1495025"/>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03" name="Google Shape;11703;p13"/>
          <p:cNvGrpSpPr/>
          <p:nvPr/>
        </p:nvGrpSpPr>
        <p:grpSpPr>
          <a:xfrm flipH="1">
            <a:off x="11077480" y="3897371"/>
            <a:ext cx="1236920" cy="3958812"/>
            <a:chOff x="-2475503" y="1201586"/>
            <a:chExt cx="512310" cy="1639667"/>
          </a:xfrm>
        </p:grpSpPr>
        <p:sp>
          <p:nvSpPr>
            <p:cNvPr id="11704" name="Google Shape;11704;p13"/>
            <p:cNvSpPr/>
            <p:nvPr/>
          </p:nvSpPr>
          <p:spPr>
            <a:xfrm>
              <a:off x="-2246967" y="2020096"/>
              <a:ext cx="9072" cy="20049"/>
            </a:xfrm>
            <a:custGeom>
              <a:avLst/>
              <a:gdLst/>
              <a:ahLst/>
              <a:cxnLst/>
              <a:rect l="l" t="t" r="r" b="b"/>
              <a:pathLst>
                <a:path w="286" h="632" extrusionOk="0">
                  <a:moveTo>
                    <a:pt x="225" y="0"/>
                  </a:moveTo>
                  <a:cubicBezTo>
                    <a:pt x="204" y="21"/>
                    <a:pt x="204" y="41"/>
                    <a:pt x="204" y="61"/>
                  </a:cubicBezTo>
                  <a:cubicBezTo>
                    <a:pt x="174" y="61"/>
                    <a:pt x="155" y="27"/>
                    <a:pt x="130" y="27"/>
                  </a:cubicBezTo>
                  <a:cubicBezTo>
                    <a:pt x="122" y="27"/>
                    <a:pt x="113" y="31"/>
                    <a:pt x="103" y="41"/>
                  </a:cubicBezTo>
                  <a:cubicBezTo>
                    <a:pt x="94" y="50"/>
                    <a:pt x="86" y="53"/>
                    <a:pt x="79" y="53"/>
                  </a:cubicBezTo>
                  <a:cubicBezTo>
                    <a:pt x="59" y="53"/>
                    <a:pt x="44" y="29"/>
                    <a:pt x="24" y="29"/>
                  </a:cubicBezTo>
                  <a:cubicBezTo>
                    <a:pt x="17" y="29"/>
                    <a:pt x="9" y="32"/>
                    <a:pt x="1" y="41"/>
                  </a:cubicBezTo>
                  <a:cubicBezTo>
                    <a:pt x="1" y="143"/>
                    <a:pt x="1" y="224"/>
                    <a:pt x="62" y="306"/>
                  </a:cubicBezTo>
                  <a:cubicBezTo>
                    <a:pt x="123" y="367"/>
                    <a:pt x="164" y="448"/>
                    <a:pt x="123" y="530"/>
                  </a:cubicBezTo>
                  <a:cubicBezTo>
                    <a:pt x="103" y="550"/>
                    <a:pt x="123" y="611"/>
                    <a:pt x="164" y="632"/>
                  </a:cubicBezTo>
                  <a:cubicBezTo>
                    <a:pt x="225" y="570"/>
                    <a:pt x="184" y="489"/>
                    <a:pt x="225" y="428"/>
                  </a:cubicBezTo>
                  <a:cubicBezTo>
                    <a:pt x="204" y="408"/>
                    <a:pt x="204" y="387"/>
                    <a:pt x="225" y="367"/>
                  </a:cubicBezTo>
                  <a:cubicBezTo>
                    <a:pt x="204" y="285"/>
                    <a:pt x="286" y="245"/>
                    <a:pt x="286" y="163"/>
                  </a:cubicBezTo>
                  <a:cubicBezTo>
                    <a:pt x="265" y="122"/>
                    <a:pt x="286" y="41"/>
                    <a:pt x="22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5" name="Google Shape;11705;p13"/>
            <p:cNvSpPr/>
            <p:nvPr/>
          </p:nvSpPr>
          <p:spPr>
            <a:xfrm>
              <a:off x="-2421402" y="1865675"/>
              <a:ext cx="16209" cy="12308"/>
            </a:xfrm>
            <a:custGeom>
              <a:avLst/>
              <a:gdLst/>
              <a:ahLst/>
              <a:cxnLst/>
              <a:rect l="l" t="t" r="r" b="b"/>
              <a:pathLst>
                <a:path w="511" h="388" extrusionOk="0">
                  <a:moveTo>
                    <a:pt x="347" y="1"/>
                  </a:moveTo>
                  <a:cubicBezTo>
                    <a:pt x="333" y="15"/>
                    <a:pt x="318" y="30"/>
                    <a:pt x="297" y="30"/>
                  </a:cubicBezTo>
                  <a:cubicBezTo>
                    <a:pt x="288" y="30"/>
                    <a:pt x="278" y="27"/>
                    <a:pt x="266" y="21"/>
                  </a:cubicBezTo>
                  <a:cubicBezTo>
                    <a:pt x="266" y="42"/>
                    <a:pt x="245" y="62"/>
                    <a:pt x="245" y="82"/>
                  </a:cubicBezTo>
                  <a:cubicBezTo>
                    <a:pt x="232" y="89"/>
                    <a:pt x="219" y="92"/>
                    <a:pt x="207" y="92"/>
                  </a:cubicBezTo>
                  <a:cubicBezTo>
                    <a:pt x="155" y="92"/>
                    <a:pt x="116" y="39"/>
                    <a:pt x="48" y="39"/>
                  </a:cubicBezTo>
                  <a:cubicBezTo>
                    <a:pt x="40" y="39"/>
                    <a:pt x="31" y="40"/>
                    <a:pt x="21" y="42"/>
                  </a:cubicBezTo>
                  <a:cubicBezTo>
                    <a:pt x="123" y="103"/>
                    <a:pt x="1" y="164"/>
                    <a:pt x="62" y="225"/>
                  </a:cubicBezTo>
                  <a:cubicBezTo>
                    <a:pt x="103" y="204"/>
                    <a:pt x="164" y="204"/>
                    <a:pt x="205" y="184"/>
                  </a:cubicBezTo>
                  <a:cubicBezTo>
                    <a:pt x="205" y="184"/>
                    <a:pt x="184" y="164"/>
                    <a:pt x="184" y="164"/>
                  </a:cubicBezTo>
                  <a:cubicBezTo>
                    <a:pt x="225" y="164"/>
                    <a:pt x="205" y="184"/>
                    <a:pt x="205" y="184"/>
                  </a:cubicBezTo>
                  <a:cubicBezTo>
                    <a:pt x="245" y="245"/>
                    <a:pt x="225" y="327"/>
                    <a:pt x="306" y="367"/>
                  </a:cubicBezTo>
                  <a:cubicBezTo>
                    <a:pt x="314" y="360"/>
                    <a:pt x="321" y="357"/>
                    <a:pt x="328" y="357"/>
                  </a:cubicBezTo>
                  <a:cubicBezTo>
                    <a:pt x="352" y="357"/>
                    <a:pt x="375" y="387"/>
                    <a:pt x="399" y="387"/>
                  </a:cubicBezTo>
                  <a:cubicBezTo>
                    <a:pt x="409" y="387"/>
                    <a:pt x="419" y="382"/>
                    <a:pt x="429" y="367"/>
                  </a:cubicBezTo>
                  <a:cubicBezTo>
                    <a:pt x="449" y="347"/>
                    <a:pt x="388" y="306"/>
                    <a:pt x="408" y="286"/>
                  </a:cubicBezTo>
                  <a:cubicBezTo>
                    <a:pt x="449" y="286"/>
                    <a:pt x="490" y="286"/>
                    <a:pt x="490" y="225"/>
                  </a:cubicBezTo>
                  <a:cubicBezTo>
                    <a:pt x="510" y="184"/>
                    <a:pt x="388" y="164"/>
                    <a:pt x="429" y="82"/>
                  </a:cubicBezTo>
                  <a:cubicBezTo>
                    <a:pt x="408" y="62"/>
                    <a:pt x="368" y="62"/>
                    <a:pt x="347"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6" name="Google Shape;11706;p13"/>
            <p:cNvSpPr/>
            <p:nvPr/>
          </p:nvSpPr>
          <p:spPr>
            <a:xfrm>
              <a:off x="-2292836" y="1928992"/>
              <a:ext cx="7803" cy="14243"/>
            </a:xfrm>
            <a:custGeom>
              <a:avLst/>
              <a:gdLst/>
              <a:ahLst/>
              <a:cxnLst/>
              <a:rect l="l" t="t" r="r" b="b"/>
              <a:pathLst>
                <a:path w="246" h="449" extrusionOk="0">
                  <a:moveTo>
                    <a:pt x="41" y="1"/>
                  </a:moveTo>
                  <a:cubicBezTo>
                    <a:pt x="21" y="82"/>
                    <a:pt x="41" y="143"/>
                    <a:pt x="82" y="204"/>
                  </a:cubicBezTo>
                  <a:cubicBezTo>
                    <a:pt x="62" y="245"/>
                    <a:pt x="62" y="306"/>
                    <a:pt x="1" y="326"/>
                  </a:cubicBezTo>
                  <a:cubicBezTo>
                    <a:pt x="1" y="326"/>
                    <a:pt x="1" y="367"/>
                    <a:pt x="1" y="388"/>
                  </a:cubicBezTo>
                  <a:cubicBezTo>
                    <a:pt x="21" y="388"/>
                    <a:pt x="41" y="367"/>
                    <a:pt x="82" y="367"/>
                  </a:cubicBezTo>
                  <a:cubicBezTo>
                    <a:pt x="103" y="388"/>
                    <a:pt x="123" y="408"/>
                    <a:pt x="143" y="449"/>
                  </a:cubicBezTo>
                  <a:cubicBezTo>
                    <a:pt x="143" y="367"/>
                    <a:pt x="225" y="347"/>
                    <a:pt x="245" y="286"/>
                  </a:cubicBezTo>
                  <a:cubicBezTo>
                    <a:pt x="225" y="225"/>
                    <a:pt x="143" y="184"/>
                    <a:pt x="204" y="102"/>
                  </a:cubicBezTo>
                  <a:cubicBezTo>
                    <a:pt x="123" y="102"/>
                    <a:pt x="123" y="2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7" name="Google Shape;11707;p13"/>
            <p:cNvSpPr/>
            <p:nvPr/>
          </p:nvSpPr>
          <p:spPr>
            <a:xfrm>
              <a:off x="-2304446" y="1926422"/>
              <a:ext cx="8406" cy="9707"/>
            </a:xfrm>
            <a:custGeom>
              <a:avLst/>
              <a:gdLst/>
              <a:ahLst/>
              <a:cxnLst/>
              <a:rect l="l" t="t" r="r" b="b"/>
              <a:pathLst>
                <a:path w="265" h="306" extrusionOk="0">
                  <a:moveTo>
                    <a:pt x="82" y="0"/>
                  </a:moveTo>
                  <a:cubicBezTo>
                    <a:pt x="21" y="21"/>
                    <a:pt x="0" y="61"/>
                    <a:pt x="0" y="122"/>
                  </a:cubicBezTo>
                  <a:cubicBezTo>
                    <a:pt x="82" y="143"/>
                    <a:pt x="82" y="224"/>
                    <a:pt x="82" y="285"/>
                  </a:cubicBezTo>
                  <a:cubicBezTo>
                    <a:pt x="113" y="270"/>
                    <a:pt x="138" y="263"/>
                    <a:pt x="161" y="263"/>
                  </a:cubicBezTo>
                  <a:cubicBezTo>
                    <a:pt x="197" y="263"/>
                    <a:pt x="227" y="280"/>
                    <a:pt x="265" y="306"/>
                  </a:cubicBezTo>
                  <a:cubicBezTo>
                    <a:pt x="245" y="163"/>
                    <a:pt x="143" y="0"/>
                    <a:pt x="8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8" name="Google Shape;11708;p13"/>
            <p:cNvSpPr/>
            <p:nvPr/>
          </p:nvSpPr>
          <p:spPr>
            <a:xfrm>
              <a:off x="-2257309" y="2014925"/>
              <a:ext cx="8438" cy="9707"/>
            </a:xfrm>
            <a:custGeom>
              <a:avLst/>
              <a:gdLst/>
              <a:ahLst/>
              <a:cxnLst/>
              <a:rect l="l" t="t" r="r" b="b"/>
              <a:pathLst>
                <a:path w="266" h="306" extrusionOk="0">
                  <a:moveTo>
                    <a:pt x="1" y="0"/>
                  </a:moveTo>
                  <a:cubicBezTo>
                    <a:pt x="42" y="102"/>
                    <a:pt x="42" y="224"/>
                    <a:pt x="143" y="306"/>
                  </a:cubicBezTo>
                  <a:lnTo>
                    <a:pt x="204" y="306"/>
                  </a:lnTo>
                  <a:cubicBezTo>
                    <a:pt x="184" y="265"/>
                    <a:pt x="266" y="224"/>
                    <a:pt x="225" y="163"/>
                  </a:cubicBezTo>
                  <a:cubicBezTo>
                    <a:pt x="204" y="122"/>
                    <a:pt x="143" y="163"/>
                    <a:pt x="143" y="82"/>
                  </a:cubicBezTo>
                  <a:cubicBezTo>
                    <a:pt x="143" y="82"/>
                    <a:pt x="184" y="61"/>
                    <a:pt x="164" y="21"/>
                  </a:cubicBezTo>
                  <a:lnTo>
                    <a:pt x="164" y="21"/>
                  </a:lnTo>
                  <a:cubicBezTo>
                    <a:pt x="148" y="31"/>
                    <a:pt x="134" y="35"/>
                    <a:pt x="121" y="35"/>
                  </a:cubicBezTo>
                  <a:cubicBezTo>
                    <a:pt x="81" y="35"/>
                    <a:pt x="47"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9" name="Google Shape;11709;p13"/>
            <p:cNvSpPr/>
            <p:nvPr/>
          </p:nvSpPr>
          <p:spPr>
            <a:xfrm>
              <a:off x="-2432092" y="1726799"/>
              <a:ext cx="9453" cy="15798"/>
            </a:xfrm>
            <a:custGeom>
              <a:avLst/>
              <a:gdLst/>
              <a:ahLst/>
              <a:cxnLst/>
              <a:rect l="l" t="t" r="r" b="b"/>
              <a:pathLst>
                <a:path w="298" h="498" extrusionOk="0">
                  <a:moveTo>
                    <a:pt x="32" y="0"/>
                  </a:moveTo>
                  <a:cubicBezTo>
                    <a:pt x="37" y="4"/>
                    <a:pt x="41" y="7"/>
                    <a:pt x="46" y="11"/>
                  </a:cubicBezTo>
                  <a:lnTo>
                    <a:pt x="46" y="11"/>
                  </a:lnTo>
                  <a:cubicBezTo>
                    <a:pt x="48" y="7"/>
                    <a:pt x="50" y="4"/>
                    <a:pt x="53" y="0"/>
                  </a:cubicBezTo>
                  <a:close/>
                  <a:moveTo>
                    <a:pt x="46" y="11"/>
                  </a:moveTo>
                  <a:cubicBezTo>
                    <a:pt x="1" y="84"/>
                    <a:pt x="94" y="105"/>
                    <a:pt x="114" y="163"/>
                  </a:cubicBezTo>
                  <a:cubicBezTo>
                    <a:pt x="114" y="224"/>
                    <a:pt x="134" y="285"/>
                    <a:pt x="155" y="326"/>
                  </a:cubicBezTo>
                  <a:cubicBezTo>
                    <a:pt x="195" y="367"/>
                    <a:pt x="195" y="428"/>
                    <a:pt x="236" y="469"/>
                  </a:cubicBezTo>
                  <a:cubicBezTo>
                    <a:pt x="251" y="483"/>
                    <a:pt x="265" y="497"/>
                    <a:pt x="279" y="497"/>
                  </a:cubicBezTo>
                  <a:cubicBezTo>
                    <a:pt x="285" y="497"/>
                    <a:pt x="291" y="495"/>
                    <a:pt x="297" y="489"/>
                  </a:cubicBezTo>
                  <a:cubicBezTo>
                    <a:pt x="277" y="408"/>
                    <a:pt x="236" y="346"/>
                    <a:pt x="216" y="265"/>
                  </a:cubicBezTo>
                  <a:cubicBezTo>
                    <a:pt x="177" y="169"/>
                    <a:pt x="121" y="73"/>
                    <a:pt x="46" y="1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0" name="Google Shape;11710;p13"/>
            <p:cNvSpPr/>
            <p:nvPr/>
          </p:nvSpPr>
          <p:spPr>
            <a:xfrm>
              <a:off x="-2301877" y="1918650"/>
              <a:ext cx="8438" cy="9073"/>
            </a:xfrm>
            <a:custGeom>
              <a:avLst/>
              <a:gdLst/>
              <a:ahLst/>
              <a:cxnLst/>
              <a:rect l="l" t="t" r="r" b="b"/>
              <a:pathLst>
                <a:path w="266" h="286" extrusionOk="0">
                  <a:moveTo>
                    <a:pt x="82" y="1"/>
                  </a:moveTo>
                  <a:lnTo>
                    <a:pt x="82" y="1"/>
                  </a:lnTo>
                  <a:cubicBezTo>
                    <a:pt x="1" y="103"/>
                    <a:pt x="102" y="184"/>
                    <a:pt x="102" y="286"/>
                  </a:cubicBezTo>
                  <a:cubicBezTo>
                    <a:pt x="124" y="264"/>
                    <a:pt x="143" y="258"/>
                    <a:pt x="161" y="258"/>
                  </a:cubicBezTo>
                  <a:cubicBezTo>
                    <a:pt x="185" y="258"/>
                    <a:pt x="206" y="270"/>
                    <a:pt x="226" y="270"/>
                  </a:cubicBezTo>
                  <a:cubicBezTo>
                    <a:pt x="232" y="270"/>
                    <a:pt x="239" y="269"/>
                    <a:pt x="245" y="266"/>
                  </a:cubicBezTo>
                  <a:cubicBezTo>
                    <a:pt x="265" y="143"/>
                    <a:pt x="143" y="103"/>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1" name="Google Shape;11711;p13"/>
            <p:cNvSpPr/>
            <p:nvPr/>
          </p:nvSpPr>
          <p:spPr>
            <a:xfrm>
              <a:off x="-2239862" y="2031230"/>
              <a:ext cx="6503" cy="8280"/>
            </a:xfrm>
            <a:custGeom>
              <a:avLst/>
              <a:gdLst/>
              <a:ahLst/>
              <a:cxnLst/>
              <a:rect l="l" t="t" r="r" b="b"/>
              <a:pathLst>
                <a:path w="205" h="261" extrusionOk="0">
                  <a:moveTo>
                    <a:pt x="31" y="0"/>
                  </a:moveTo>
                  <a:cubicBezTo>
                    <a:pt x="21" y="0"/>
                    <a:pt x="11" y="6"/>
                    <a:pt x="1" y="16"/>
                  </a:cubicBezTo>
                  <a:cubicBezTo>
                    <a:pt x="21" y="36"/>
                    <a:pt x="21" y="57"/>
                    <a:pt x="1" y="77"/>
                  </a:cubicBezTo>
                  <a:cubicBezTo>
                    <a:pt x="62" y="118"/>
                    <a:pt x="21" y="179"/>
                    <a:pt x="41" y="240"/>
                  </a:cubicBezTo>
                  <a:cubicBezTo>
                    <a:pt x="50" y="236"/>
                    <a:pt x="57" y="234"/>
                    <a:pt x="64" y="234"/>
                  </a:cubicBezTo>
                  <a:cubicBezTo>
                    <a:pt x="90" y="234"/>
                    <a:pt x="107" y="260"/>
                    <a:pt x="123" y="260"/>
                  </a:cubicBezTo>
                  <a:cubicBezTo>
                    <a:pt x="164" y="260"/>
                    <a:pt x="184" y="240"/>
                    <a:pt x="204" y="179"/>
                  </a:cubicBezTo>
                  <a:cubicBezTo>
                    <a:pt x="164" y="138"/>
                    <a:pt x="103" y="77"/>
                    <a:pt x="62" y="16"/>
                  </a:cubicBezTo>
                  <a:cubicBezTo>
                    <a:pt x="52" y="6"/>
                    <a:pt x="41" y="0"/>
                    <a:pt x="3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2" name="Google Shape;11712;p13"/>
            <p:cNvSpPr/>
            <p:nvPr/>
          </p:nvSpPr>
          <p:spPr>
            <a:xfrm>
              <a:off x="-2405224" y="1781709"/>
              <a:ext cx="9072" cy="6249"/>
            </a:xfrm>
            <a:custGeom>
              <a:avLst/>
              <a:gdLst/>
              <a:ahLst/>
              <a:cxnLst/>
              <a:rect l="l" t="t" r="r" b="b"/>
              <a:pathLst>
                <a:path w="286" h="197" extrusionOk="0">
                  <a:moveTo>
                    <a:pt x="61" y="0"/>
                  </a:moveTo>
                  <a:cubicBezTo>
                    <a:pt x="41" y="0"/>
                    <a:pt x="20" y="21"/>
                    <a:pt x="0" y="41"/>
                  </a:cubicBezTo>
                  <a:cubicBezTo>
                    <a:pt x="20" y="61"/>
                    <a:pt x="20" y="102"/>
                    <a:pt x="41" y="143"/>
                  </a:cubicBezTo>
                  <a:cubicBezTo>
                    <a:pt x="52" y="143"/>
                    <a:pt x="71" y="130"/>
                    <a:pt x="92" y="130"/>
                  </a:cubicBezTo>
                  <a:cubicBezTo>
                    <a:pt x="108" y="130"/>
                    <a:pt x="125" y="137"/>
                    <a:pt x="143" y="163"/>
                  </a:cubicBezTo>
                  <a:cubicBezTo>
                    <a:pt x="155" y="187"/>
                    <a:pt x="181" y="197"/>
                    <a:pt x="208" y="197"/>
                  </a:cubicBezTo>
                  <a:cubicBezTo>
                    <a:pt x="228" y="197"/>
                    <a:pt x="248" y="192"/>
                    <a:pt x="265" y="184"/>
                  </a:cubicBezTo>
                  <a:cubicBezTo>
                    <a:pt x="265" y="184"/>
                    <a:pt x="285" y="163"/>
                    <a:pt x="285" y="143"/>
                  </a:cubicBezTo>
                  <a:cubicBezTo>
                    <a:pt x="271" y="128"/>
                    <a:pt x="256" y="114"/>
                    <a:pt x="242" y="114"/>
                  </a:cubicBezTo>
                  <a:cubicBezTo>
                    <a:pt x="236" y="114"/>
                    <a:pt x="230" y="117"/>
                    <a:pt x="224" y="122"/>
                  </a:cubicBezTo>
                  <a:cubicBezTo>
                    <a:pt x="204" y="122"/>
                    <a:pt x="183" y="122"/>
                    <a:pt x="163" y="102"/>
                  </a:cubicBezTo>
                  <a:cubicBezTo>
                    <a:pt x="143" y="82"/>
                    <a:pt x="163" y="41"/>
                    <a:pt x="122" y="21"/>
                  </a:cubicBezTo>
                  <a:cubicBezTo>
                    <a:pt x="102" y="0"/>
                    <a:pt x="82" y="0"/>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3" name="Google Shape;11713;p13"/>
            <p:cNvSpPr/>
            <p:nvPr/>
          </p:nvSpPr>
          <p:spPr>
            <a:xfrm>
              <a:off x="-2283130" y="1947739"/>
              <a:ext cx="5836" cy="4980"/>
            </a:xfrm>
            <a:custGeom>
              <a:avLst/>
              <a:gdLst/>
              <a:ahLst/>
              <a:cxnLst/>
              <a:rect l="l" t="t" r="r" b="b"/>
              <a:pathLst>
                <a:path w="184" h="157" extrusionOk="0">
                  <a:moveTo>
                    <a:pt x="102" y="0"/>
                  </a:moveTo>
                  <a:cubicBezTo>
                    <a:pt x="82" y="21"/>
                    <a:pt x="61" y="41"/>
                    <a:pt x="41" y="61"/>
                  </a:cubicBezTo>
                  <a:cubicBezTo>
                    <a:pt x="21" y="61"/>
                    <a:pt x="21" y="82"/>
                    <a:pt x="0" y="102"/>
                  </a:cubicBezTo>
                  <a:cubicBezTo>
                    <a:pt x="47" y="118"/>
                    <a:pt x="81" y="157"/>
                    <a:pt x="131" y="157"/>
                  </a:cubicBezTo>
                  <a:cubicBezTo>
                    <a:pt x="147" y="157"/>
                    <a:pt x="164" y="153"/>
                    <a:pt x="184" y="143"/>
                  </a:cubicBezTo>
                  <a:cubicBezTo>
                    <a:pt x="184" y="82"/>
                    <a:pt x="184" y="21"/>
                    <a:pt x="10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4" name="Google Shape;11714;p13"/>
            <p:cNvSpPr/>
            <p:nvPr/>
          </p:nvSpPr>
          <p:spPr>
            <a:xfrm>
              <a:off x="-2297341" y="1948373"/>
              <a:ext cx="5836" cy="8438"/>
            </a:xfrm>
            <a:custGeom>
              <a:avLst/>
              <a:gdLst/>
              <a:ahLst/>
              <a:cxnLst/>
              <a:rect l="l" t="t" r="r" b="b"/>
              <a:pathLst>
                <a:path w="184" h="266" extrusionOk="0">
                  <a:moveTo>
                    <a:pt x="102" y="1"/>
                  </a:moveTo>
                  <a:cubicBezTo>
                    <a:pt x="61" y="21"/>
                    <a:pt x="122" y="41"/>
                    <a:pt x="102" y="82"/>
                  </a:cubicBezTo>
                  <a:cubicBezTo>
                    <a:pt x="97" y="84"/>
                    <a:pt x="92" y="85"/>
                    <a:pt x="88" y="85"/>
                  </a:cubicBezTo>
                  <a:cubicBezTo>
                    <a:pt x="66" y="85"/>
                    <a:pt x="45" y="65"/>
                    <a:pt x="28" y="65"/>
                  </a:cubicBezTo>
                  <a:cubicBezTo>
                    <a:pt x="17" y="65"/>
                    <a:pt x="7" y="74"/>
                    <a:pt x="0" y="102"/>
                  </a:cubicBezTo>
                  <a:cubicBezTo>
                    <a:pt x="41" y="164"/>
                    <a:pt x="82" y="225"/>
                    <a:pt x="143" y="265"/>
                  </a:cubicBezTo>
                  <a:cubicBezTo>
                    <a:pt x="163" y="204"/>
                    <a:pt x="102" y="204"/>
                    <a:pt x="102" y="143"/>
                  </a:cubicBezTo>
                  <a:cubicBezTo>
                    <a:pt x="143" y="123"/>
                    <a:pt x="163" y="102"/>
                    <a:pt x="183" y="82"/>
                  </a:cubicBezTo>
                  <a:cubicBezTo>
                    <a:pt x="163" y="62"/>
                    <a:pt x="122" y="21"/>
                    <a:pt x="10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5" name="Google Shape;11715;p13"/>
            <p:cNvSpPr/>
            <p:nvPr/>
          </p:nvSpPr>
          <p:spPr>
            <a:xfrm>
              <a:off x="-2409126" y="1863740"/>
              <a:ext cx="7803" cy="6027"/>
            </a:xfrm>
            <a:custGeom>
              <a:avLst/>
              <a:gdLst/>
              <a:ahLst/>
              <a:cxnLst/>
              <a:rect l="l" t="t" r="r" b="b"/>
              <a:pathLst>
                <a:path w="246" h="190" extrusionOk="0">
                  <a:moveTo>
                    <a:pt x="62" y="1"/>
                  </a:moveTo>
                  <a:cubicBezTo>
                    <a:pt x="1" y="62"/>
                    <a:pt x="82" y="103"/>
                    <a:pt x="42" y="143"/>
                  </a:cubicBezTo>
                  <a:cubicBezTo>
                    <a:pt x="58" y="160"/>
                    <a:pt x="75" y="190"/>
                    <a:pt x="102" y="190"/>
                  </a:cubicBezTo>
                  <a:cubicBezTo>
                    <a:pt x="108" y="190"/>
                    <a:pt x="115" y="188"/>
                    <a:pt x="123" y="184"/>
                  </a:cubicBezTo>
                  <a:cubicBezTo>
                    <a:pt x="164" y="164"/>
                    <a:pt x="123" y="123"/>
                    <a:pt x="123" y="82"/>
                  </a:cubicBezTo>
                  <a:cubicBezTo>
                    <a:pt x="164" y="82"/>
                    <a:pt x="184" y="82"/>
                    <a:pt x="225" y="103"/>
                  </a:cubicBezTo>
                  <a:cubicBezTo>
                    <a:pt x="225" y="82"/>
                    <a:pt x="245" y="62"/>
                    <a:pt x="225" y="41"/>
                  </a:cubicBezTo>
                  <a:cubicBezTo>
                    <a:pt x="184" y="21"/>
                    <a:pt x="103" y="41"/>
                    <a:pt x="6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6" name="Google Shape;11716;p13"/>
            <p:cNvSpPr/>
            <p:nvPr/>
          </p:nvSpPr>
          <p:spPr>
            <a:xfrm>
              <a:off x="-2410395" y="1856000"/>
              <a:ext cx="5836" cy="5837"/>
            </a:xfrm>
            <a:custGeom>
              <a:avLst/>
              <a:gdLst/>
              <a:ahLst/>
              <a:cxnLst/>
              <a:rect l="l" t="t" r="r" b="b"/>
              <a:pathLst>
                <a:path w="184" h="184" extrusionOk="0">
                  <a:moveTo>
                    <a:pt x="41" y="0"/>
                  </a:moveTo>
                  <a:cubicBezTo>
                    <a:pt x="21" y="41"/>
                    <a:pt x="61" y="61"/>
                    <a:pt x="61" y="82"/>
                  </a:cubicBezTo>
                  <a:cubicBezTo>
                    <a:pt x="56" y="87"/>
                    <a:pt x="50" y="88"/>
                    <a:pt x="43" y="88"/>
                  </a:cubicBezTo>
                  <a:cubicBezTo>
                    <a:pt x="36" y="88"/>
                    <a:pt x="29" y="87"/>
                    <a:pt x="23" y="87"/>
                  </a:cubicBezTo>
                  <a:cubicBezTo>
                    <a:pt x="10" y="87"/>
                    <a:pt x="0" y="92"/>
                    <a:pt x="0" y="123"/>
                  </a:cubicBezTo>
                  <a:cubicBezTo>
                    <a:pt x="41" y="143"/>
                    <a:pt x="102" y="163"/>
                    <a:pt x="143" y="184"/>
                  </a:cubicBezTo>
                  <a:cubicBezTo>
                    <a:pt x="143" y="143"/>
                    <a:pt x="163" y="102"/>
                    <a:pt x="183" y="82"/>
                  </a:cubicBezTo>
                  <a:cubicBezTo>
                    <a:pt x="143" y="21"/>
                    <a:pt x="102" y="0"/>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7" name="Google Shape;11717;p13"/>
            <p:cNvSpPr/>
            <p:nvPr/>
          </p:nvSpPr>
          <p:spPr>
            <a:xfrm>
              <a:off x="-2320592" y="1890228"/>
              <a:ext cx="5170" cy="6852"/>
            </a:xfrm>
            <a:custGeom>
              <a:avLst/>
              <a:gdLst/>
              <a:ahLst/>
              <a:cxnLst/>
              <a:rect l="l" t="t" r="r" b="b"/>
              <a:pathLst>
                <a:path w="163" h="216" extrusionOk="0">
                  <a:moveTo>
                    <a:pt x="20" y="1"/>
                  </a:moveTo>
                  <a:cubicBezTo>
                    <a:pt x="20" y="62"/>
                    <a:pt x="0" y="123"/>
                    <a:pt x="20" y="143"/>
                  </a:cubicBezTo>
                  <a:cubicBezTo>
                    <a:pt x="48" y="198"/>
                    <a:pt x="75" y="216"/>
                    <a:pt x="108" y="216"/>
                  </a:cubicBezTo>
                  <a:cubicBezTo>
                    <a:pt x="124" y="216"/>
                    <a:pt x="143" y="211"/>
                    <a:pt x="163" y="204"/>
                  </a:cubicBezTo>
                  <a:cubicBezTo>
                    <a:pt x="143" y="123"/>
                    <a:pt x="122" y="4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8" name="Google Shape;11718;p13"/>
            <p:cNvSpPr/>
            <p:nvPr/>
          </p:nvSpPr>
          <p:spPr>
            <a:xfrm>
              <a:off x="-2248268" y="2009088"/>
              <a:ext cx="3933" cy="6979"/>
            </a:xfrm>
            <a:custGeom>
              <a:avLst/>
              <a:gdLst/>
              <a:ahLst/>
              <a:cxnLst/>
              <a:rect l="l" t="t" r="r" b="b"/>
              <a:pathLst>
                <a:path w="124" h="220" extrusionOk="0">
                  <a:moveTo>
                    <a:pt x="1" y="1"/>
                  </a:moveTo>
                  <a:cubicBezTo>
                    <a:pt x="1" y="103"/>
                    <a:pt x="1" y="144"/>
                    <a:pt x="42" y="205"/>
                  </a:cubicBezTo>
                  <a:cubicBezTo>
                    <a:pt x="52" y="215"/>
                    <a:pt x="62" y="220"/>
                    <a:pt x="72" y="220"/>
                  </a:cubicBezTo>
                  <a:cubicBezTo>
                    <a:pt x="82" y="220"/>
                    <a:pt x="93" y="215"/>
                    <a:pt x="103" y="205"/>
                  </a:cubicBezTo>
                  <a:cubicBezTo>
                    <a:pt x="103" y="184"/>
                    <a:pt x="123" y="144"/>
                    <a:pt x="103" y="103"/>
                  </a:cubicBezTo>
                  <a:cubicBezTo>
                    <a:pt x="97" y="104"/>
                    <a:pt x="91" y="105"/>
                    <a:pt x="86" y="105"/>
                  </a:cubicBezTo>
                  <a:cubicBezTo>
                    <a:pt x="27" y="105"/>
                    <a:pt x="57" y="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9" name="Google Shape;11719;p13"/>
            <p:cNvSpPr/>
            <p:nvPr/>
          </p:nvSpPr>
          <p:spPr>
            <a:xfrm>
              <a:off x="-2367127" y="1879252"/>
              <a:ext cx="4568" cy="4568"/>
            </a:xfrm>
            <a:custGeom>
              <a:avLst/>
              <a:gdLst/>
              <a:ahLst/>
              <a:cxnLst/>
              <a:rect l="l" t="t" r="r" b="b"/>
              <a:pathLst>
                <a:path w="144" h="144" extrusionOk="0">
                  <a:moveTo>
                    <a:pt x="82" y="62"/>
                  </a:moveTo>
                  <a:cubicBezTo>
                    <a:pt x="82" y="62"/>
                    <a:pt x="82" y="82"/>
                    <a:pt x="82" y="82"/>
                  </a:cubicBezTo>
                  <a:lnTo>
                    <a:pt x="62" y="82"/>
                  </a:lnTo>
                  <a:cubicBezTo>
                    <a:pt x="62" y="82"/>
                    <a:pt x="62" y="62"/>
                    <a:pt x="62" y="62"/>
                  </a:cubicBezTo>
                  <a:close/>
                  <a:moveTo>
                    <a:pt x="1" y="1"/>
                  </a:moveTo>
                  <a:lnTo>
                    <a:pt x="1" y="1"/>
                  </a:lnTo>
                  <a:cubicBezTo>
                    <a:pt x="21" y="123"/>
                    <a:pt x="21" y="123"/>
                    <a:pt x="143" y="143"/>
                  </a:cubicBezTo>
                  <a:cubicBezTo>
                    <a:pt x="123" y="21"/>
                    <a:pt x="123" y="2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0" name="Google Shape;11720;p13"/>
            <p:cNvSpPr/>
            <p:nvPr/>
          </p:nvSpPr>
          <p:spPr>
            <a:xfrm>
              <a:off x="-2414297" y="1809497"/>
              <a:ext cx="4568" cy="6567"/>
            </a:xfrm>
            <a:custGeom>
              <a:avLst/>
              <a:gdLst/>
              <a:ahLst/>
              <a:cxnLst/>
              <a:rect l="l" t="t" r="r" b="b"/>
              <a:pathLst>
                <a:path w="144" h="207" extrusionOk="0">
                  <a:moveTo>
                    <a:pt x="103" y="0"/>
                  </a:moveTo>
                  <a:cubicBezTo>
                    <a:pt x="42" y="0"/>
                    <a:pt x="21" y="41"/>
                    <a:pt x="1" y="81"/>
                  </a:cubicBezTo>
                  <a:cubicBezTo>
                    <a:pt x="21" y="81"/>
                    <a:pt x="21" y="102"/>
                    <a:pt x="21" y="122"/>
                  </a:cubicBezTo>
                  <a:cubicBezTo>
                    <a:pt x="42" y="143"/>
                    <a:pt x="62" y="163"/>
                    <a:pt x="42" y="183"/>
                  </a:cubicBezTo>
                  <a:cubicBezTo>
                    <a:pt x="53" y="195"/>
                    <a:pt x="72" y="207"/>
                    <a:pt x="93" y="207"/>
                  </a:cubicBezTo>
                  <a:cubicBezTo>
                    <a:pt x="109" y="207"/>
                    <a:pt x="126" y="201"/>
                    <a:pt x="144" y="183"/>
                  </a:cubicBezTo>
                  <a:cubicBezTo>
                    <a:pt x="62" y="143"/>
                    <a:pt x="123" y="61"/>
                    <a:pt x="10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1" name="Google Shape;11721;p13"/>
            <p:cNvSpPr/>
            <p:nvPr/>
          </p:nvSpPr>
          <p:spPr>
            <a:xfrm>
              <a:off x="-2283796" y="2230029"/>
              <a:ext cx="3933" cy="5202"/>
            </a:xfrm>
            <a:custGeom>
              <a:avLst/>
              <a:gdLst/>
              <a:ahLst/>
              <a:cxnLst/>
              <a:rect l="l" t="t" r="r" b="b"/>
              <a:pathLst>
                <a:path w="124" h="164" extrusionOk="0">
                  <a:moveTo>
                    <a:pt x="62" y="1"/>
                  </a:moveTo>
                  <a:cubicBezTo>
                    <a:pt x="21" y="21"/>
                    <a:pt x="1" y="42"/>
                    <a:pt x="1" y="82"/>
                  </a:cubicBezTo>
                  <a:cubicBezTo>
                    <a:pt x="21" y="103"/>
                    <a:pt x="42" y="144"/>
                    <a:pt x="62" y="164"/>
                  </a:cubicBezTo>
                  <a:cubicBezTo>
                    <a:pt x="82" y="164"/>
                    <a:pt x="103" y="144"/>
                    <a:pt x="123" y="144"/>
                  </a:cubicBezTo>
                  <a:cubicBezTo>
                    <a:pt x="103" y="103"/>
                    <a:pt x="123" y="42"/>
                    <a:pt x="6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2" name="Google Shape;11722;p13"/>
            <p:cNvSpPr/>
            <p:nvPr/>
          </p:nvSpPr>
          <p:spPr>
            <a:xfrm>
              <a:off x="-2396850" y="1823708"/>
              <a:ext cx="3267" cy="7138"/>
            </a:xfrm>
            <a:custGeom>
              <a:avLst/>
              <a:gdLst/>
              <a:ahLst/>
              <a:cxnLst/>
              <a:rect l="l" t="t" r="r" b="b"/>
              <a:pathLst>
                <a:path w="103" h="225" extrusionOk="0">
                  <a:moveTo>
                    <a:pt x="1" y="0"/>
                  </a:moveTo>
                  <a:cubicBezTo>
                    <a:pt x="21" y="82"/>
                    <a:pt x="42" y="143"/>
                    <a:pt x="62" y="224"/>
                  </a:cubicBezTo>
                  <a:lnTo>
                    <a:pt x="103" y="224"/>
                  </a:lnTo>
                  <a:cubicBezTo>
                    <a:pt x="103" y="183"/>
                    <a:pt x="103" y="122"/>
                    <a:pt x="103" y="82"/>
                  </a:cubicBezTo>
                  <a:cubicBezTo>
                    <a:pt x="82" y="41"/>
                    <a:pt x="62"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3" name="Google Shape;11723;p13"/>
            <p:cNvSpPr/>
            <p:nvPr/>
          </p:nvSpPr>
          <p:spPr>
            <a:xfrm>
              <a:off x="-2416866" y="1877317"/>
              <a:ext cx="6503" cy="4536"/>
            </a:xfrm>
            <a:custGeom>
              <a:avLst/>
              <a:gdLst/>
              <a:ahLst/>
              <a:cxnLst/>
              <a:rect l="l" t="t" r="r" b="b"/>
              <a:pathLst>
                <a:path w="205" h="143" extrusionOk="0">
                  <a:moveTo>
                    <a:pt x="163" y="0"/>
                  </a:moveTo>
                  <a:cubicBezTo>
                    <a:pt x="102" y="0"/>
                    <a:pt x="41" y="21"/>
                    <a:pt x="1" y="82"/>
                  </a:cubicBezTo>
                  <a:lnTo>
                    <a:pt x="62" y="143"/>
                  </a:lnTo>
                  <a:cubicBezTo>
                    <a:pt x="102" y="82"/>
                    <a:pt x="143" y="82"/>
                    <a:pt x="204" y="62"/>
                  </a:cubicBezTo>
                  <a:cubicBezTo>
                    <a:pt x="184" y="21"/>
                    <a:pt x="163" y="21"/>
                    <a:pt x="16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4" name="Google Shape;11724;p13"/>
            <p:cNvSpPr/>
            <p:nvPr/>
          </p:nvSpPr>
          <p:spPr>
            <a:xfrm>
              <a:off x="-2338705" y="1868277"/>
              <a:ext cx="3902" cy="5837"/>
            </a:xfrm>
            <a:custGeom>
              <a:avLst/>
              <a:gdLst/>
              <a:ahLst/>
              <a:cxnLst/>
              <a:rect l="l" t="t" r="r" b="b"/>
              <a:pathLst>
                <a:path w="123" h="184" extrusionOk="0">
                  <a:moveTo>
                    <a:pt x="42" y="0"/>
                  </a:moveTo>
                  <a:cubicBezTo>
                    <a:pt x="1" y="61"/>
                    <a:pt x="1" y="122"/>
                    <a:pt x="82" y="184"/>
                  </a:cubicBezTo>
                  <a:lnTo>
                    <a:pt x="123" y="143"/>
                  </a:lnTo>
                  <a:cubicBezTo>
                    <a:pt x="123" y="122"/>
                    <a:pt x="103" y="102"/>
                    <a:pt x="82" y="82"/>
                  </a:cubicBezTo>
                  <a:cubicBezTo>
                    <a:pt x="62" y="61"/>
                    <a:pt x="103" y="21"/>
                    <a:pt x="4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5" name="Google Shape;11725;p13"/>
            <p:cNvSpPr/>
            <p:nvPr/>
          </p:nvSpPr>
          <p:spPr>
            <a:xfrm>
              <a:off x="-2309617" y="1907675"/>
              <a:ext cx="5202" cy="5202"/>
            </a:xfrm>
            <a:custGeom>
              <a:avLst/>
              <a:gdLst/>
              <a:ahLst/>
              <a:cxnLst/>
              <a:rect l="l" t="t" r="r" b="b"/>
              <a:pathLst>
                <a:path w="164" h="164" extrusionOk="0">
                  <a:moveTo>
                    <a:pt x="21" y="1"/>
                  </a:moveTo>
                  <a:cubicBezTo>
                    <a:pt x="0" y="102"/>
                    <a:pt x="61" y="102"/>
                    <a:pt x="143" y="164"/>
                  </a:cubicBezTo>
                  <a:cubicBezTo>
                    <a:pt x="163" y="41"/>
                    <a:pt x="82" y="4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6" name="Google Shape;11726;p13"/>
            <p:cNvSpPr/>
            <p:nvPr/>
          </p:nvSpPr>
          <p:spPr>
            <a:xfrm>
              <a:off x="-2387143" y="2328397"/>
              <a:ext cx="3902" cy="4409"/>
            </a:xfrm>
            <a:custGeom>
              <a:avLst/>
              <a:gdLst/>
              <a:ahLst/>
              <a:cxnLst/>
              <a:rect l="l" t="t" r="r" b="b"/>
              <a:pathLst>
                <a:path w="123" h="139" extrusionOk="0">
                  <a:moveTo>
                    <a:pt x="59" y="1"/>
                  </a:moveTo>
                  <a:cubicBezTo>
                    <a:pt x="41" y="1"/>
                    <a:pt x="21" y="6"/>
                    <a:pt x="0" y="16"/>
                  </a:cubicBezTo>
                  <a:cubicBezTo>
                    <a:pt x="0" y="57"/>
                    <a:pt x="0" y="97"/>
                    <a:pt x="41" y="138"/>
                  </a:cubicBezTo>
                  <a:lnTo>
                    <a:pt x="41" y="118"/>
                  </a:lnTo>
                  <a:cubicBezTo>
                    <a:pt x="61" y="97"/>
                    <a:pt x="123" y="97"/>
                    <a:pt x="102" y="16"/>
                  </a:cubicBezTo>
                  <a:cubicBezTo>
                    <a:pt x="92" y="6"/>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7" name="Google Shape;11727;p13"/>
            <p:cNvSpPr/>
            <p:nvPr/>
          </p:nvSpPr>
          <p:spPr>
            <a:xfrm>
              <a:off x="-2392948" y="1835984"/>
              <a:ext cx="3235" cy="6471"/>
            </a:xfrm>
            <a:custGeom>
              <a:avLst/>
              <a:gdLst/>
              <a:ahLst/>
              <a:cxnLst/>
              <a:rect l="l" t="t" r="r" b="b"/>
              <a:pathLst>
                <a:path w="102" h="204" extrusionOk="0">
                  <a:moveTo>
                    <a:pt x="0" y="0"/>
                  </a:moveTo>
                  <a:cubicBezTo>
                    <a:pt x="20" y="61"/>
                    <a:pt x="20" y="122"/>
                    <a:pt x="61" y="204"/>
                  </a:cubicBezTo>
                  <a:cubicBezTo>
                    <a:pt x="102" y="102"/>
                    <a:pt x="82" y="61"/>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8" name="Google Shape;11728;p13"/>
            <p:cNvSpPr/>
            <p:nvPr/>
          </p:nvSpPr>
          <p:spPr>
            <a:xfrm>
              <a:off x="-2389078" y="1821741"/>
              <a:ext cx="2601" cy="4568"/>
            </a:xfrm>
            <a:custGeom>
              <a:avLst/>
              <a:gdLst/>
              <a:ahLst/>
              <a:cxnLst/>
              <a:rect l="l" t="t" r="r" b="b"/>
              <a:pathLst>
                <a:path w="82" h="144" extrusionOk="0">
                  <a:moveTo>
                    <a:pt x="0" y="1"/>
                  </a:moveTo>
                  <a:cubicBezTo>
                    <a:pt x="0" y="103"/>
                    <a:pt x="0" y="103"/>
                    <a:pt x="61" y="144"/>
                  </a:cubicBezTo>
                  <a:cubicBezTo>
                    <a:pt x="82" y="82"/>
                    <a:pt x="41" y="42"/>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9" name="Google Shape;11729;p13"/>
            <p:cNvSpPr/>
            <p:nvPr/>
          </p:nvSpPr>
          <p:spPr>
            <a:xfrm>
              <a:off x="-2299276" y="2254581"/>
              <a:ext cx="3235" cy="3267"/>
            </a:xfrm>
            <a:custGeom>
              <a:avLst/>
              <a:gdLst/>
              <a:ahLst/>
              <a:cxnLst/>
              <a:rect l="l" t="t" r="r" b="b"/>
              <a:pathLst>
                <a:path w="102" h="103" extrusionOk="0">
                  <a:moveTo>
                    <a:pt x="20" y="1"/>
                  </a:moveTo>
                  <a:cubicBezTo>
                    <a:pt x="20" y="1"/>
                    <a:pt x="0" y="21"/>
                    <a:pt x="0" y="42"/>
                  </a:cubicBezTo>
                  <a:cubicBezTo>
                    <a:pt x="20" y="62"/>
                    <a:pt x="20" y="103"/>
                    <a:pt x="61" y="103"/>
                  </a:cubicBezTo>
                  <a:cubicBezTo>
                    <a:pt x="82" y="103"/>
                    <a:pt x="102" y="103"/>
                    <a:pt x="102" y="82"/>
                  </a:cubicBezTo>
                  <a:cubicBezTo>
                    <a:pt x="102" y="42"/>
                    <a:pt x="82"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0" name="Google Shape;11730;p13"/>
            <p:cNvSpPr/>
            <p:nvPr/>
          </p:nvSpPr>
          <p:spPr>
            <a:xfrm>
              <a:off x="-2255374" y="2005218"/>
              <a:ext cx="3933" cy="3363"/>
            </a:xfrm>
            <a:custGeom>
              <a:avLst/>
              <a:gdLst/>
              <a:ahLst/>
              <a:cxnLst/>
              <a:rect l="l" t="t" r="r" b="b"/>
              <a:pathLst>
                <a:path w="124" h="106" extrusionOk="0">
                  <a:moveTo>
                    <a:pt x="21" y="1"/>
                  </a:moveTo>
                  <a:cubicBezTo>
                    <a:pt x="21" y="42"/>
                    <a:pt x="1" y="62"/>
                    <a:pt x="21" y="103"/>
                  </a:cubicBezTo>
                  <a:cubicBezTo>
                    <a:pt x="38" y="103"/>
                    <a:pt x="57" y="106"/>
                    <a:pt x="75" y="106"/>
                  </a:cubicBezTo>
                  <a:cubicBezTo>
                    <a:pt x="101" y="106"/>
                    <a:pt x="123" y="99"/>
                    <a:pt x="123" y="62"/>
                  </a:cubicBezTo>
                  <a:cubicBezTo>
                    <a:pt x="103" y="1"/>
                    <a:pt x="42" y="42"/>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1" name="Google Shape;11731;p13"/>
            <p:cNvSpPr/>
            <p:nvPr/>
          </p:nvSpPr>
          <p:spPr>
            <a:xfrm>
              <a:off x="-2294105" y="2249315"/>
              <a:ext cx="3235" cy="2728"/>
            </a:xfrm>
            <a:custGeom>
              <a:avLst/>
              <a:gdLst/>
              <a:ahLst/>
              <a:cxnLst/>
              <a:rect l="l" t="t" r="r" b="b"/>
              <a:pathLst>
                <a:path w="102" h="86" extrusionOk="0">
                  <a:moveTo>
                    <a:pt x="48" y="1"/>
                  </a:moveTo>
                  <a:cubicBezTo>
                    <a:pt x="33" y="1"/>
                    <a:pt x="16" y="4"/>
                    <a:pt x="0" y="4"/>
                  </a:cubicBezTo>
                  <a:cubicBezTo>
                    <a:pt x="0" y="24"/>
                    <a:pt x="0" y="45"/>
                    <a:pt x="0" y="85"/>
                  </a:cubicBezTo>
                  <a:cubicBezTo>
                    <a:pt x="10" y="80"/>
                    <a:pt x="22" y="79"/>
                    <a:pt x="33" y="79"/>
                  </a:cubicBezTo>
                  <a:cubicBezTo>
                    <a:pt x="45" y="79"/>
                    <a:pt x="56" y="80"/>
                    <a:pt x="66" y="80"/>
                  </a:cubicBezTo>
                  <a:cubicBezTo>
                    <a:pt x="87" y="80"/>
                    <a:pt x="102" y="75"/>
                    <a:pt x="102" y="45"/>
                  </a:cubicBezTo>
                  <a:cubicBezTo>
                    <a:pt x="90" y="8"/>
                    <a:pt x="70" y="1"/>
                    <a:pt x="4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2" name="Google Shape;11732;p13"/>
            <p:cNvSpPr/>
            <p:nvPr/>
          </p:nvSpPr>
          <p:spPr>
            <a:xfrm>
              <a:off x="-2406525" y="1807530"/>
              <a:ext cx="3902" cy="4568"/>
            </a:xfrm>
            <a:custGeom>
              <a:avLst/>
              <a:gdLst/>
              <a:ahLst/>
              <a:cxnLst/>
              <a:rect l="l" t="t" r="r" b="b"/>
              <a:pathLst>
                <a:path w="123" h="144" extrusionOk="0">
                  <a:moveTo>
                    <a:pt x="21" y="1"/>
                  </a:moveTo>
                  <a:lnTo>
                    <a:pt x="21" y="1"/>
                  </a:lnTo>
                  <a:cubicBezTo>
                    <a:pt x="0" y="62"/>
                    <a:pt x="21" y="123"/>
                    <a:pt x="102" y="143"/>
                  </a:cubicBezTo>
                  <a:cubicBezTo>
                    <a:pt x="123" y="62"/>
                    <a:pt x="10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3" name="Google Shape;11733;p13"/>
            <p:cNvSpPr/>
            <p:nvPr/>
          </p:nvSpPr>
          <p:spPr>
            <a:xfrm>
              <a:off x="-2414931" y="1757156"/>
              <a:ext cx="3902" cy="5202"/>
            </a:xfrm>
            <a:custGeom>
              <a:avLst/>
              <a:gdLst/>
              <a:ahLst/>
              <a:cxnLst/>
              <a:rect l="l" t="t" r="r" b="b"/>
              <a:pathLst>
                <a:path w="123" h="164" extrusionOk="0">
                  <a:moveTo>
                    <a:pt x="1" y="0"/>
                  </a:moveTo>
                  <a:cubicBezTo>
                    <a:pt x="21" y="82"/>
                    <a:pt x="62" y="123"/>
                    <a:pt x="123" y="163"/>
                  </a:cubicBezTo>
                  <a:cubicBezTo>
                    <a:pt x="102" y="102"/>
                    <a:pt x="62" y="41"/>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4" name="Google Shape;11734;p13"/>
            <p:cNvSpPr/>
            <p:nvPr/>
          </p:nvSpPr>
          <p:spPr>
            <a:xfrm>
              <a:off x="-2343210" y="1881822"/>
              <a:ext cx="3267" cy="3521"/>
            </a:xfrm>
            <a:custGeom>
              <a:avLst/>
              <a:gdLst/>
              <a:ahLst/>
              <a:cxnLst/>
              <a:rect l="l" t="t" r="r" b="b"/>
              <a:pathLst>
                <a:path w="103" h="111" extrusionOk="0">
                  <a:moveTo>
                    <a:pt x="21" y="1"/>
                  </a:moveTo>
                  <a:cubicBezTo>
                    <a:pt x="0" y="21"/>
                    <a:pt x="0" y="62"/>
                    <a:pt x="21" y="103"/>
                  </a:cubicBezTo>
                  <a:cubicBezTo>
                    <a:pt x="31" y="108"/>
                    <a:pt x="41" y="111"/>
                    <a:pt x="49" y="111"/>
                  </a:cubicBezTo>
                  <a:cubicBezTo>
                    <a:pt x="72" y="111"/>
                    <a:pt x="87" y="92"/>
                    <a:pt x="102" y="62"/>
                  </a:cubicBezTo>
                  <a:cubicBezTo>
                    <a:pt x="82" y="42"/>
                    <a:pt x="6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5" name="Google Shape;11735;p13"/>
            <p:cNvSpPr/>
            <p:nvPr/>
          </p:nvSpPr>
          <p:spPr>
            <a:xfrm>
              <a:off x="-2256642" y="2106537"/>
              <a:ext cx="3902" cy="2728"/>
            </a:xfrm>
            <a:custGeom>
              <a:avLst/>
              <a:gdLst/>
              <a:ahLst/>
              <a:cxnLst/>
              <a:rect l="l" t="t" r="r" b="b"/>
              <a:pathLst>
                <a:path w="123" h="86" extrusionOk="0">
                  <a:moveTo>
                    <a:pt x="59" y="1"/>
                  </a:moveTo>
                  <a:cubicBezTo>
                    <a:pt x="32" y="1"/>
                    <a:pt x="12" y="8"/>
                    <a:pt x="0" y="45"/>
                  </a:cubicBezTo>
                  <a:cubicBezTo>
                    <a:pt x="21" y="65"/>
                    <a:pt x="21" y="86"/>
                    <a:pt x="41" y="86"/>
                  </a:cubicBezTo>
                  <a:cubicBezTo>
                    <a:pt x="82" y="65"/>
                    <a:pt x="102" y="45"/>
                    <a:pt x="122" y="4"/>
                  </a:cubicBezTo>
                  <a:cubicBezTo>
                    <a:pt x="98" y="4"/>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6" name="Google Shape;11736;p13"/>
            <p:cNvSpPr/>
            <p:nvPr/>
          </p:nvSpPr>
          <p:spPr>
            <a:xfrm>
              <a:off x="-2254073" y="2009088"/>
              <a:ext cx="2633" cy="6503"/>
            </a:xfrm>
            <a:custGeom>
              <a:avLst/>
              <a:gdLst/>
              <a:ahLst/>
              <a:cxnLst/>
              <a:rect l="l" t="t" r="r" b="b"/>
              <a:pathLst>
                <a:path w="83" h="205" extrusionOk="0">
                  <a:moveTo>
                    <a:pt x="82" y="1"/>
                  </a:moveTo>
                  <a:lnTo>
                    <a:pt x="82" y="1"/>
                  </a:lnTo>
                  <a:cubicBezTo>
                    <a:pt x="1" y="103"/>
                    <a:pt x="1" y="144"/>
                    <a:pt x="62" y="205"/>
                  </a:cubicBezTo>
                  <a:cubicBezTo>
                    <a:pt x="82" y="144"/>
                    <a:pt x="82" y="103"/>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7" name="Google Shape;11737;p13"/>
            <p:cNvSpPr/>
            <p:nvPr/>
          </p:nvSpPr>
          <p:spPr>
            <a:xfrm>
              <a:off x="-2261813" y="1945296"/>
              <a:ext cx="3267" cy="4409"/>
            </a:xfrm>
            <a:custGeom>
              <a:avLst/>
              <a:gdLst/>
              <a:ahLst/>
              <a:cxnLst/>
              <a:rect l="l" t="t" r="r" b="b"/>
              <a:pathLst>
                <a:path w="103" h="139" extrusionOk="0">
                  <a:moveTo>
                    <a:pt x="59" y="1"/>
                  </a:moveTo>
                  <a:cubicBezTo>
                    <a:pt x="41" y="1"/>
                    <a:pt x="21" y="6"/>
                    <a:pt x="0" y="16"/>
                  </a:cubicBezTo>
                  <a:cubicBezTo>
                    <a:pt x="0" y="57"/>
                    <a:pt x="0" y="98"/>
                    <a:pt x="41" y="138"/>
                  </a:cubicBezTo>
                  <a:cubicBezTo>
                    <a:pt x="61" y="98"/>
                    <a:pt x="61" y="37"/>
                    <a:pt x="102" y="16"/>
                  </a:cubicBezTo>
                  <a:cubicBezTo>
                    <a:pt x="92" y="6"/>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8" name="Google Shape;11738;p13"/>
            <p:cNvSpPr/>
            <p:nvPr/>
          </p:nvSpPr>
          <p:spPr>
            <a:xfrm>
              <a:off x="-2261813" y="1935685"/>
              <a:ext cx="3711" cy="3045"/>
            </a:xfrm>
            <a:custGeom>
              <a:avLst/>
              <a:gdLst/>
              <a:ahLst/>
              <a:cxnLst/>
              <a:rect l="l" t="t" r="r" b="b"/>
              <a:pathLst>
                <a:path w="117" h="96" extrusionOk="0">
                  <a:moveTo>
                    <a:pt x="66" y="0"/>
                  </a:moveTo>
                  <a:cubicBezTo>
                    <a:pt x="32" y="0"/>
                    <a:pt x="16" y="44"/>
                    <a:pt x="0" y="75"/>
                  </a:cubicBezTo>
                  <a:cubicBezTo>
                    <a:pt x="0" y="95"/>
                    <a:pt x="21" y="95"/>
                    <a:pt x="61" y="95"/>
                  </a:cubicBezTo>
                  <a:cubicBezTo>
                    <a:pt x="20" y="54"/>
                    <a:pt x="26" y="46"/>
                    <a:pt x="45" y="46"/>
                  </a:cubicBezTo>
                  <a:cubicBezTo>
                    <a:pt x="56" y="46"/>
                    <a:pt x="71" y="48"/>
                    <a:pt x="83" y="48"/>
                  </a:cubicBezTo>
                  <a:cubicBezTo>
                    <a:pt x="103" y="48"/>
                    <a:pt x="117" y="43"/>
                    <a:pt x="102" y="14"/>
                  </a:cubicBezTo>
                  <a:cubicBezTo>
                    <a:pt x="88" y="4"/>
                    <a:pt x="76" y="0"/>
                    <a:pt x="6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9" name="Google Shape;11739;p13"/>
            <p:cNvSpPr/>
            <p:nvPr/>
          </p:nvSpPr>
          <p:spPr>
            <a:xfrm>
              <a:off x="-2394249" y="1898000"/>
              <a:ext cx="4536" cy="3014"/>
            </a:xfrm>
            <a:custGeom>
              <a:avLst/>
              <a:gdLst/>
              <a:ahLst/>
              <a:cxnLst/>
              <a:rect l="l" t="t" r="r" b="b"/>
              <a:pathLst>
                <a:path w="143" h="95" extrusionOk="0">
                  <a:moveTo>
                    <a:pt x="41" y="0"/>
                  </a:moveTo>
                  <a:cubicBezTo>
                    <a:pt x="21" y="20"/>
                    <a:pt x="0" y="20"/>
                    <a:pt x="21" y="61"/>
                  </a:cubicBezTo>
                  <a:cubicBezTo>
                    <a:pt x="33" y="85"/>
                    <a:pt x="52" y="95"/>
                    <a:pt x="77" y="95"/>
                  </a:cubicBezTo>
                  <a:cubicBezTo>
                    <a:pt x="96" y="95"/>
                    <a:pt x="118" y="90"/>
                    <a:pt x="143" y="82"/>
                  </a:cubicBezTo>
                  <a:cubicBezTo>
                    <a:pt x="102" y="61"/>
                    <a:pt x="102" y="20"/>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0" name="Google Shape;11740;p13"/>
            <p:cNvSpPr/>
            <p:nvPr/>
          </p:nvSpPr>
          <p:spPr>
            <a:xfrm>
              <a:off x="-2419436" y="1818537"/>
              <a:ext cx="4536" cy="4536"/>
            </a:xfrm>
            <a:custGeom>
              <a:avLst/>
              <a:gdLst/>
              <a:ahLst/>
              <a:cxnLst/>
              <a:rect l="l" t="t" r="r" b="b"/>
              <a:pathLst>
                <a:path w="143" h="143" extrusionOk="0">
                  <a:moveTo>
                    <a:pt x="20" y="0"/>
                  </a:moveTo>
                  <a:lnTo>
                    <a:pt x="20" y="0"/>
                  </a:lnTo>
                  <a:cubicBezTo>
                    <a:pt x="0" y="102"/>
                    <a:pt x="82" y="122"/>
                    <a:pt x="143" y="143"/>
                  </a:cubicBezTo>
                  <a:cubicBezTo>
                    <a:pt x="102" y="102"/>
                    <a:pt x="61" y="61"/>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1" name="Google Shape;11741;p13"/>
            <p:cNvSpPr/>
            <p:nvPr/>
          </p:nvSpPr>
          <p:spPr>
            <a:xfrm>
              <a:off x="-2428508" y="1836904"/>
              <a:ext cx="3933" cy="3236"/>
            </a:xfrm>
            <a:custGeom>
              <a:avLst/>
              <a:gdLst/>
              <a:ahLst/>
              <a:cxnLst/>
              <a:rect l="l" t="t" r="r" b="b"/>
              <a:pathLst>
                <a:path w="124" h="102" extrusionOk="0">
                  <a:moveTo>
                    <a:pt x="91" y="0"/>
                  </a:moveTo>
                  <a:cubicBezTo>
                    <a:pt x="53" y="0"/>
                    <a:pt x="34" y="52"/>
                    <a:pt x="1" y="52"/>
                  </a:cubicBezTo>
                  <a:cubicBezTo>
                    <a:pt x="16" y="82"/>
                    <a:pt x="31" y="101"/>
                    <a:pt x="62" y="101"/>
                  </a:cubicBezTo>
                  <a:cubicBezTo>
                    <a:pt x="73" y="101"/>
                    <a:pt x="86" y="99"/>
                    <a:pt x="103" y="93"/>
                  </a:cubicBezTo>
                  <a:cubicBezTo>
                    <a:pt x="123" y="73"/>
                    <a:pt x="103" y="32"/>
                    <a:pt x="123" y="12"/>
                  </a:cubicBezTo>
                  <a:cubicBezTo>
                    <a:pt x="111" y="4"/>
                    <a:pt x="100" y="0"/>
                    <a:pt x="9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2" name="Google Shape;11742;p13"/>
            <p:cNvSpPr/>
            <p:nvPr/>
          </p:nvSpPr>
          <p:spPr>
            <a:xfrm>
              <a:off x="-2380038" y="2335249"/>
              <a:ext cx="3902" cy="1999"/>
            </a:xfrm>
            <a:custGeom>
              <a:avLst/>
              <a:gdLst/>
              <a:ahLst/>
              <a:cxnLst/>
              <a:rect l="l" t="t" r="r" b="b"/>
              <a:pathLst>
                <a:path w="123" h="63" extrusionOk="0">
                  <a:moveTo>
                    <a:pt x="59" y="0"/>
                  </a:moveTo>
                  <a:cubicBezTo>
                    <a:pt x="32" y="0"/>
                    <a:pt x="13" y="8"/>
                    <a:pt x="0" y="44"/>
                  </a:cubicBezTo>
                  <a:cubicBezTo>
                    <a:pt x="19" y="53"/>
                    <a:pt x="33" y="63"/>
                    <a:pt x="48" y="63"/>
                  </a:cubicBezTo>
                  <a:cubicBezTo>
                    <a:pt x="67" y="63"/>
                    <a:pt x="89" y="49"/>
                    <a:pt x="123" y="4"/>
                  </a:cubicBezTo>
                  <a:cubicBezTo>
                    <a:pt x="98" y="4"/>
                    <a:pt x="77" y="0"/>
                    <a:pt x="5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3" name="Google Shape;11743;p13"/>
            <p:cNvSpPr/>
            <p:nvPr/>
          </p:nvSpPr>
          <p:spPr>
            <a:xfrm>
              <a:off x="-2414297" y="1861552"/>
              <a:ext cx="2633" cy="2887"/>
            </a:xfrm>
            <a:custGeom>
              <a:avLst/>
              <a:gdLst/>
              <a:ahLst/>
              <a:cxnLst/>
              <a:rect l="l" t="t" r="r" b="b"/>
              <a:pathLst>
                <a:path w="83" h="91" extrusionOk="0">
                  <a:moveTo>
                    <a:pt x="46" y="1"/>
                  </a:moveTo>
                  <a:cubicBezTo>
                    <a:pt x="30" y="1"/>
                    <a:pt x="12" y="16"/>
                    <a:pt x="1" y="49"/>
                  </a:cubicBezTo>
                  <a:cubicBezTo>
                    <a:pt x="21" y="70"/>
                    <a:pt x="42" y="70"/>
                    <a:pt x="42" y="90"/>
                  </a:cubicBezTo>
                  <a:cubicBezTo>
                    <a:pt x="62" y="70"/>
                    <a:pt x="82" y="70"/>
                    <a:pt x="82" y="29"/>
                  </a:cubicBezTo>
                  <a:cubicBezTo>
                    <a:pt x="73" y="11"/>
                    <a:pt x="60" y="1"/>
                    <a:pt x="46"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4" name="Google Shape;11744;p13"/>
            <p:cNvSpPr/>
            <p:nvPr/>
          </p:nvSpPr>
          <p:spPr>
            <a:xfrm>
              <a:off x="-2418167" y="1850893"/>
              <a:ext cx="3902" cy="1999"/>
            </a:xfrm>
            <a:custGeom>
              <a:avLst/>
              <a:gdLst/>
              <a:ahLst/>
              <a:cxnLst/>
              <a:rect l="l" t="t" r="r" b="b"/>
              <a:pathLst>
                <a:path w="123" h="63" extrusionOk="0">
                  <a:moveTo>
                    <a:pt x="68" y="1"/>
                  </a:moveTo>
                  <a:cubicBezTo>
                    <a:pt x="46" y="1"/>
                    <a:pt x="23" y="14"/>
                    <a:pt x="1" y="60"/>
                  </a:cubicBezTo>
                  <a:cubicBezTo>
                    <a:pt x="17" y="60"/>
                    <a:pt x="33" y="63"/>
                    <a:pt x="50" y="63"/>
                  </a:cubicBezTo>
                  <a:cubicBezTo>
                    <a:pt x="74" y="63"/>
                    <a:pt x="99" y="55"/>
                    <a:pt x="123" y="19"/>
                  </a:cubicBezTo>
                  <a:cubicBezTo>
                    <a:pt x="105" y="10"/>
                    <a:pt x="87" y="1"/>
                    <a:pt x="6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5" name="Google Shape;11745;p13"/>
            <p:cNvSpPr/>
            <p:nvPr/>
          </p:nvSpPr>
          <p:spPr>
            <a:xfrm>
              <a:off x="-2296072" y="1945138"/>
              <a:ext cx="3267" cy="3267"/>
            </a:xfrm>
            <a:custGeom>
              <a:avLst/>
              <a:gdLst/>
              <a:ahLst/>
              <a:cxnLst/>
              <a:rect l="l" t="t" r="r" b="b"/>
              <a:pathLst>
                <a:path w="103" h="103" extrusionOk="0">
                  <a:moveTo>
                    <a:pt x="1" y="1"/>
                  </a:moveTo>
                  <a:cubicBezTo>
                    <a:pt x="1" y="42"/>
                    <a:pt x="42" y="62"/>
                    <a:pt x="62" y="82"/>
                  </a:cubicBezTo>
                  <a:lnTo>
                    <a:pt x="62" y="103"/>
                  </a:lnTo>
                  <a:cubicBezTo>
                    <a:pt x="82" y="82"/>
                    <a:pt x="103" y="62"/>
                    <a:pt x="103" y="42"/>
                  </a:cubicBezTo>
                  <a:cubicBezTo>
                    <a:pt x="62" y="21"/>
                    <a:pt x="42" y="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6" name="Google Shape;11746;p13"/>
            <p:cNvSpPr/>
            <p:nvPr/>
          </p:nvSpPr>
          <p:spPr>
            <a:xfrm>
              <a:off x="-2257309" y="2102762"/>
              <a:ext cx="3267" cy="1808"/>
            </a:xfrm>
            <a:custGeom>
              <a:avLst/>
              <a:gdLst/>
              <a:ahLst/>
              <a:cxnLst/>
              <a:rect l="l" t="t" r="r" b="b"/>
              <a:pathLst>
                <a:path w="103" h="57" extrusionOk="0">
                  <a:moveTo>
                    <a:pt x="103" y="1"/>
                  </a:moveTo>
                  <a:lnTo>
                    <a:pt x="103" y="1"/>
                  </a:lnTo>
                  <a:cubicBezTo>
                    <a:pt x="82" y="11"/>
                    <a:pt x="67" y="11"/>
                    <a:pt x="52" y="11"/>
                  </a:cubicBezTo>
                  <a:cubicBezTo>
                    <a:pt x="36" y="11"/>
                    <a:pt x="21" y="11"/>
                    <a:pt x="1" y="21"/>
                  </a:cubicBezTo>
                  <a:cubicBezTo>
                    <a:pt x="21" y="42"/>
                    <a:pt x="36" y="57"/>
                    <a:pt x="52" y="57"/>
                  </a:cubicBezTo>
                  <a:cubicBezTo>
                    <a:pt x="67" y="57"/>
                    <a:pt x="82" y="42"/>
                    <a:pt x="10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7" name="Google Shape;11747;p13"/>
            <p:cNvSpPr/>
            <p:nvPr/>
          </p:nvSpPr>
          <p:spPr>
            <a:xfrm>
              <a:off x="-2419436" y="1816380"/>
              <a:ext cx="2601" cy="2189"/>
            </a:xfrm>
            <a:custGeom>
              <a:avLst/>
              <a:gdLst/>
              <a:ahLst/>
              <a:cxnLst/>
              <a:rect l="l" t="t" r="r" b="b"/>
              <a:pathLst>
                <a:path w="82" h="69" extrusionOk="0">
                  <a:moveTo>
                    <a:pt x="48" y="1"/>
                  </a:moveTo>
                  <a:cubicBezTo>
                    <a:pt x="30" y="1"/>
                    <a:pt x="12" y="24"/>
                    <a:pt x="0" y="48"/>
                  </a:cubicBezTo>
                  <a:cubicBezTo>
                    <a:pt x="0" y="48"/>
                    <a:pt x="20" y="68"/>
                    <a:pt x="20" y="68"/>
                  </a:cubicBezTo>
                  <a:cubicBezTo>
                    <a:pt x="41" y="68"/>
                    <a:pt x="61" y="48"/>
                    <a:pt x="82" y="48"/>
                  </a:cubicBezTo>
                  <a:cubicBezTo>
                    <a:pt x="73" y="13"/>
                    <a:pt x="61" y="1"/>
                    <a:pt x="4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8" name="Google Shape;11748;p13"/>
            <p:cNvSpPr/>
            <p:nvPr/>
          </p:nvSpPr>
          <p:spPr>
            <a:xfrm>
              <a:off x="-2422037" y="1863106"/>
              <a:ext cx="3267" cy="3267"/>
            </a:xfrm>
            <a:custGeom>
              <a:avLst/>
              <a:gdLst/>
              <a:ahLst/>
              <a:cxnLst/>
              <a:rect l="l" t="t" r="r" b="b"/>
              <a:pathLst>
                <a:path w="103" h="103" extrusionOk="0">
                  <a:moveTo>
                    <a:pt x="21" y="0"/>
                  </a:moveTo>
                  <a:cubicBezTo>
                    <a:pt x="21" y="41"/>
                    <a:pt x="1" y="61"/>
                    <a:pt x="41" y="102"/>
                  </a:cubicBezTo>
                  <a:cubicBezTo>
                    <a:pt x="82" y="61"/>
                    <a:pt x="102" y="4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9" name="Google Shape;11749;p13"/>
            <p:cNvSpPr/>
            <p:nvPr/>
          </p:nvSpPr>
          <p:spPr>
            <a:xfrm>
              <a:off x="-2347080" y="1882488"/>
              <a:ext cx="1301" cy="2601"/>
            </a:xfrm>
            <a:custGeom>
              <a:avLst/>
              <a:gdLst/>
              <a:ahLst/>
              <a:cxnLst/>
              <a:rect l="l" t="t" r="r" b="b"/>
              <a:pathLst>
                <a:path w="41" h="82" extrusionOk="0">
                  <a:moveTo>
                    <a:pt x="0" y="0"/>
                  </a:moveTo>
                  <a:lnTo>
                    <a:pt x="0" y="82"/>
                  </a:lnTo>
                  <a:cubicBezTo>
                    <a:pt x="41" y="41"/>
                    <a:pt x="41" y="41"/>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0" name="Google Shape;11750;p13"/>
            <p:cNvSpPr/>
            <p:nvPr/>
          </p:nvSpPr>
          <p:spPr>
            <a:xfrm>
              <a:off x="-2331600" y="1908975"/>
              <a:ext cx="2633" cy="2601"/>
            </a:xfrm>
            <a:custGeom>
              <a:avLst/>
              <a:gdLst/>
              <a:ahLst/>
              <a:cxnLst/>
              <a:rect l="l" t="t" r="r" b="b"/>
              <a:pathLst>
                <a:path w="83" h="82" extrusionOk="0">
                  <a:moveTo>
                    <a:pt x="21" y="0"/>
                  </a:moveTo>
                  <a:cubicBezTo>
                    <a:pt x="21" y="41"/>
                    <a:pt x="1" y="61"/>
                    <a:pt x="42" y="82"/>
                  </a:cubicBezTo>
                  <a:cubicBezTo>
                    <a:pt x="82" y="41"/>
                    <a:pt x="8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1" name="Google Shape;11751;p13"/>
            <p:cNvSpPr/>
            <p:nvPr/>
          </p:nvSpPr>
          <p:spPr>
            <a:xfrm>
              <a:off x="-2323193" y="1922996"/>
              <a:ext cx="2601" cy="1999"/>
            </a:xfrm>
            <a:custGeom>
              <a:avLst/>
              <a:gdLst/>
              <a:ahLst/>
              <a:cxnLst/>
              <a:rect l="l" t="t" r="r" b="b"/>
              <a:pathLst>
                <a:path w="82" h="63" extrusionOk="0">
                  <a:moveTo>
                    <a:pt x="48" y="0"/>
                  </a:moveTo>
                  <a:cubicBezTo>
                    <a:pt x="31" y="0"/>
                    <a:pt x="12" y="24"/>
                    <a:pt x="1" y="47"/>
                  </a:cubicBezTo>
                  <a:cubicBezTo>
                    <a:pt x="11" y="57"/>
                    <a:pt x="26" y="62"/>
                    <a:pt x="41" y="62"/>
                  </a:cubicBezTo>
                  <a:cubicBezTo>
                    <a:pt x="57" y="62"/>
                    <a:pt x="72" y="57"/>
                    <a:pt x="82" y="47"/>
                  </a:cubicBezTo>
                  <a:cubicBezTo>
                    <a:pt x="73" y="13"/>
                    <a:pt x="61" y="0"/>
                    <a:pt x="48"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2" name="Google Shape;11752;p13"/>
            <p:cNvSpPr/>
            <p:nvPr/>
          </p:nvSpPr>
          <p:spPr>
            <a:xfrm>
              <a:off x="-2284430" y="1942790"/>
              <a:ext cx="3267" cy="1681"/>
            </a:xfrm>
            <a:custGeom>
              <a:avLst/>
              <a:gdLst/>
              <a:ahLst/>
              <a:cxnLst/>
              <a:rect l="l" t="t" r="r" b="b"/>
              <a:pathLst>
                <a:path w="103" h="53" extrusionOk="0">
                  <a:moveTo>
                    <a:pt x="50" y="0"/>
                  </a:moveTo>
                  <a:cubicBezTo>
                    <a:pt x="34" y="0"/>
                    <a:pt x="17" y="5"/>
                    <a:pt x="0" y="14"/>
                  </a:cubicBezTo>
                  <a:cubicBezTo>
                    <a:pt x="19" y="41"/>
                    <a:pt x="37" y="52"/>
                    <a:pt x="54" y="52"/>
                  </a:cubicBezTo>
                  <a:cubicBezTo>
                    <a:pt x="71" y="52"/>
                    <a:pt x="85" y="41"/>
                    <a:pt x="96" y="24"/>
                  </a:cubicBezTo>
                  <a:lnTo>
                    <a:pt x="96" y="24"/>
                  </a:lnTo>
                  <a:cubicBezTo>
                    <a:pt x="99" y="27"/>
                    <a:pt x="100" y="30"/>
                    <a:pt x="102" y="34"/>
                  </a:cubicBezTo>
                  <a:lnTo>
                    <a:pt x="102" y="14"/>
                  </a:lnTo>
                  <a:cubicBezTo>
                    <a:pt x="100" y="17"/>
                    <a:pt x="99" y="21"/>
                    <a:pt x="96" y="24"/>
                  </a:cubicBezTo>
                  <a:lnTo>
                    <a:pt x="96" y="24"/>
                  </a:lnTo>
                  <a:cubicBezTo>
                    <a:pt x="85" y="7"/>
                    <a:pt x="68" y="0"/>
                    <a:pt x="5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3" name="Google Shape;11753;p13"/>
            <p:cNvSpPr/>
            <p:nvPr/>
          </p:nvSpPr>
          <p:spPr>
            <a:xfrm>
              <a:off x="-2261813" y="1949674"/>
              <a:ext cx="3267" cy="3267"/>
            </a:xfrm>
            <a:custGeom>
              <a:avLst/>
              <a:gdLst/>
              <a:ahLst/>
              <a:cxnLst/>
              <a:rect l="l" t="t" r="r" b="b"/>
              <a:pathLst>
                <a:path w="103" h="103" extrusionOk="0">
                  <a:moveTo>
                    <a:pt x="41" y="0"/>
                  </a:moveTo>
                  <a:cubicBezTo>
                    <a:pt x="0" y="61"/>
                    <a:pt x="61" y="61"/>
                    <a:pt x="102" y="102"/>
                  </a:cubicBezTo>
                  <a:cubicBezTo>
                    <a:pt x="102" y="41"/>
                    <a:pt x="6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4" name="Google Shape;11754;p13"/>
            <p:cNvSpPr/>
            <p:nvPr/>
          </p:nvSpPr>
          <p:spPr>
            <a:xfrm>
              <a:off x="-2258577" y="1964520"/>
              <a:ext cx="2601" cy="2633"/>
            </a:xfrm>
            <a:custGeom>
              <a:avLst/>
              <a:gdLst/>
              <a:ahLst/>
              <a:cxnLst/>
              <a:rect l="l" t="t" r="r" b="b"/>
              <a:pathLst>
                <a:path w="82" h="83" extrusionOk="0">
                  <a:moveTo>
                    <a:pt x="0" y="1"/>
                  </a:moveTo>
                  <a:cubicBezTo>
                    <a:pt x="0" y="62"/>
                    <a:pt x="41" y="82"/>
                    <a:pt x="82" y="82"/>
                  </a:cubicBezTo>
                  <a:cubicBezTo>
                    <a:pt x="82" y="41"/>
                    <a:pt x="61" y="2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5" name="Google Shape;11755;p13"/>
            <p:cNvSpPr/>
            <p:nvPr/>
          </p:nvSpPr>
          <p:spPr>
            <a:xfrm>
              <a:off x="-2257309" y="1970166"/>
              <a:ext cx="3267" cy="1745"/>
            </a:xfrm>
            <a:custGeom>
              <a:avLst/>
              <a:gdLst/>
              <a:ahLst/>
              <a:cxnLst/>
              <a:rect l="l" t="t" r="r" b="b"/>
              <a:pathLst>
                <a:path w="103" h="55" extrusionOk="0">
                  <a:moveTo>
                    <a:pt x="52" y="1"/>
                  </a:moveTo>
                  <a:cubicBezTo>
                    <a:pt x="36" y="1"/>
                    <a:pt x="21" y="6"/>
                    <a:pt x="1" y="26"/>
                  </a:cubicBezTo>
                  <a:cubicBezTo>
                    <a:pt x="19" y="45"/>
                    <a:pt x="33" y="55"/>
                    <a:pt x="47" y="55"/>
                  </a:cubicBezTo>
                  <a:cubicBezTo>
                    <a:pt x="64" y="55"/>
                    <a:pt x="80" y="40"/>
                    <a:pt x="103" y="6"/>
                  </a:cubicBezTo>
                  <a:cubicBezTo>
                    <a:pt x="82" y="6"/>
                    <a:pt x="67" y="1"/>
                    <a:pt x="5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6" name="Google Shape;11756;p13"/>
            <p:cNvSpPr/>
            <p:nvPr/>
          </p:nvSpPr>
          <p:spPr>
            <a:xfrm>
              <a:off x="-2259878" y="2008454"/>
              <a:ext cx="2601" cy="1967"/>
            </a:xfrm>
            <a:custGeom>
              <a:avLst/>
              <a:gdLst/>
              <a:ahLst/>
              <a:cxnLst/>
              <a:rect l="l" t="t" r="r" b="b"/>
              <a:pathLst>
                <a:path w="82" h="62" extrusionOk="0">
                  <a:moveTo>
                    <a:pt x="82" y="1"/>
                  </a:moveTo>
                  <a:cubicBezTo>
                    <a:pt x="61" y="1"/>
                    <a:pt x="41" y="1"/>
                    <a:pt x="41" y="21"/>
                  </a:cubicBezTo>
                  <a:cubicBezTo>
                    <a:pt x="21" y="41"/>
                    <a:pt x="21" y="41"/>
                    <a:pt x="0" y="62"/>
                  </a:cubicBezTo>
                  <a:cubicBezTo>
                    <a:pt x="41" y="62"/>
                    <a:pt x="82" y="62"/>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7" name="Google Shape;11757;p13"/>
            <p:cNvSpPr/>
            <p:nvPr/>
          </p:nvSpPr>
          <p:spPr>
            <a:xfrm>
              <a:off x="-2310283" y="1905740"/>
              <a:ext cx="2633" cy="1967"/>
            </a:xfrm>
            <a:custGeom>
              <a:avLst/>
              <a:gdLst/>
              <a:ahLst/>
              <a:cxnLst/>
              <a:rect l="l" t="t" r="r" b="b"/>
              <a:pathLst>
                <a:path w="83" h="62" extrusionOk="0">
                  <a:moveTo>
                    <a:pt x="1" y="0"/>
                  </a:moveTo>
                  <a:cubicBezTo>
                    <a:pt x="21" y="21"/>
                    <a:pt x="42" y="41"/>
                    <a:pt x="42" y="62"/>
                  </a:cubicBezTo>
                  <a:lnTo>
                    <a:pt x="62" y="62"/>
                  </a:lnTo>
                  <a:cubicBezTo>
                    <a:pt x="82" y="41"/>
                    <a:pt x="62" y="21"/>
                    <a:pt x="4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8" name="Google Shape;11758;p13"/>
            <p:cNvSpPr/>
            <p:nvPr/>
          </p:nvSpPr>
          <p:spPr>
            <a:xfrm>
              <a:off x="-2307047" y="1924487"/>
              <a:ext cx="1967" cy="1301"/>
            </a:xfrm>
            <a:custGeom>
              <a:avLst/>
              <a:gdLst/>
              <a:ahLst/>
              <a:cxnLst/>
              <a:rect l="l" t="t" r="r" b="b"/>
              <a:pathLst>
                <a:path w="62" h="41" extrusionOk="0">
                  <a:moveTo>
                    <a:pt x="62" y="0"/>
                  </a:moveTo>
                  <a:cubicBezTo>
                    <a:pt x="41" y="0"/>
                    <a:pt x="1" y="0"/>
                    <a:pt x="21" y="41"/>
                  </a:cubicBezTo>
                  <a:cubicBezTo>
                    <a:pt x="62" y="41"/>
                    <a:pt x="62" y="20"/>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9" name="Google Shape;11759;p13"/>
            <p:cNvSpPr/>
            <p:nvPr/>
          </p:nvSpPr>
          <p:spPr>
            <a:xfrm>
              <a:off x="-2405891" y="1892829"/>
              <a:ext cx="2633" cy="1713"/>
            </a:xfrm>
            <a:custGeom>
              <a:avLst/>
              <a:gdLst/>
              <a:ahLst/>
              <a:cxnLst/>
              <a:rect l="l" t="t" r="r" b="b"/>
              <a:pathLst>
                <a:path w="83" h="54" extrusionOk="0">
                  <a:moveTo>
                    <a:pt x="82" y="0"/>
                  </a:moveTo>
                  <a:cubicBezTo>
                    <a:pt x="41" y="0"/>
                    <a:pt x="21" y="21"/>
                    <a:pt x="1" y="41"/>
                  </a:cubicBezTo>
                  <a:cubicBezTo>
                    <a:pt x="16" y="48"/>
                    <a:pt x="28" y="53"/>
                    <a:pt x="38" y="53"/>
                  </a:cubicBezTo>
                  <a:cubicBezTo>
                    <a:pt x="56" y="53"/>
                    <a:pt x="69" y="39"/>
                    <a:pt x="8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0" name="Google Shape;11760;p13"/>
            <p:cNvSpPr/>
            <p:nvPr/>
          </p:nvSpPr>
          <p:spPr>
            <a:xfrm>
              <a:off x="-2388444" y="1877952"/>
              <a:ext cx="2633" cy="1967"/>
            </a:xfrm>
            <a:custGeom>
              <a:avLst/>
              <a:gdLst/>
              <a:ahLst/>
              <a:cxnLst/>
              <a:rect l="l" t="t" r="r" b="b"/>
              <a:pathLst>
                <a:path w="83" h="62" extrusionOk="0">
                  <a:moveTo>
                    <a:pt x="41" y="1"/>
                  </a:moveTo>
                  <a:lnTo>
                    <a:pt x="41" y="1"/>
                  </a:lnTo>
                  <a:cubicBezTo>
                    <a:pt x="1" y="42"/>
                    <a:pt x="21" y="62"/>
                    <a:pt x="62" y="62"/>
                  </a:cubicBezTo>
                  <a:cubicBezTo>
                    <a:pt x="82" y="42"/>
                    <a:pt x="41" y="2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1" name="Google Shape;11761;p13"/>
            <p:cNvSpPr/>
            <p:nvPr/>
          </p:nvSpPr>
          <p:spPr>
            <a:xfrm>
              <a:off x="-2402496" y="1859617"/>
              <a:ext cx="2474" cy="2221"/>
            </a:xfrm>
            <a:custGeom>
              <a:avLst/>
              <a:gdLst/>
              <a:ahLst/>
              <a:cxnLst/>
              <a:rect l="l" t="t" r="r" b="b"/>
              <a:pathLst>
                <a:path w="78" h="70" extrusionOk="0">
                  <a:moveTo>
                    <a:pt x="39" y="1"/>
                  </a:moveTo>
                  <a:cubicBezTo>
                    <a:pt x="8" y="1"/>
                    <a:pt x="1" y="24"/>
                    <a:pt x="16" y="70"/>
                  </a:cubicBezTo>
                  <a:cubicBezTo>
                    <a:pt x="36" y="49"/>
                    <a:pt x="77" y="29"/>
                    <a:pt x="77" y="9"/>
                  </a:cubicBezTo>
                  <a:cubicBezTo>
                    <a:pt x="62" y="3"/>
                    <a:pt x="49" y="1"/>
                    <a:pt x="3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2" name="Google Shape;11762;p13"/>
            <p:cNvSpPr/>
            <p:nvPr/>
          </p:nvSpPr>
          <p:spPr>
            <a:xfrm>
              <a:off x="-2269585" y="1925122"/>
              <a:ext cx="1967" cy="1491"/>
            </a:xfrm>
            <a:custGeom>
              <a:avLst/>
              <a:gdLst/>
              <a:ahLst/>
              <a:cxnLst/>
              <a:rect l="l" t="t" r="r" b="b"/>
              <a:pathLst>
                <a:path w="62" h="47" extrusionOk="0">
                  <a:moveTo>
                    <a:pt x="1" y="0"/>
                  </a:moveTo>
                  <a:cubicBezTo>
                    <a:pt x="17" y="17"/>
                    <a:pt x="21" y="47"/>
                    <a:pt x="43" y="47"/>
                  </a:cubicBezTo>
                  <a:cubicBezTo>
                    <a:pt x="48" y="47"/>
                    <a:pt x="54" y="45"/>
                    <a:pt x="62" y="41"/>
                  </a:cubicBezTo>
                  <a:cubicBezTo>
                    <a:pt x="62" y="0"/>
                    <a:pt x="42"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3" name="Google Shape;11763;p13"/>
            <p:cNvSpPr/>
            <p:nvPr/>
          </p:nvSpPr>
          <p:spPr>
            <a:xfrm>
              <a:off x="-2288966" y="1943203"/>
              <a:ext cx="1998" cy="1967"/>
            </a:xfrm>
            <a:custGeom>
              <a:avLst/>
              <a:gdLst/>
              <a:ahLst/>
              <a:cxnLst/>
              <a:rect l="l" t="t" r="r" b="b"/>
              <a:pathLst>
                <a:path w="63" h="62" extrusionOk="0">
                  <a:moveTo>
                    <a:pt x="21" y="1"/>
                  </a:moveTo>
                  <a:lnTo>
                    <a:pt x="21" y="1"/>
                  </a:lnTo>
                  <a:cubicBezTo>
                    <a:pt x="1" y="41"/>
                    <a:pt x="1" y="62"/>
                    <a:pt x="62" y="62"/>
                  </a:cubicBezTo>
                  <a:cubicBezTo>
                    <a:pt x="62" y="2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4" name="Google Shape;11764;p13"/>
            <p:cNvSpPr/>
            <p:nvPr/>
          </p:nvSpPr>
          <p:spPr>
            <a:xfrm>
              <a:off x="-2416232" y="1856635"/>
              <a:ext cx="1808" cy="1586"/>
            </a:xfrm>
            <a:custGeom>
              <a:avLst/>
              <a:gdLst/>
              <a:ahLst/>
              <a:cxnLst/>
              <a:rect l="l" t="t" r="r" b="b"/>
              <a:pathLst>
                <a:path w="57" h="50" extrusionOk="0">
                  <a:moveTo>
                    <a:pt x="42" y="1"/>
                  </a:moveTo>
                  <a:cubicBezTo>
                    <a:pt x="1" y="1"/>
                    <a:pt x="1" y="21"/>
                    <a:pt x="1" y="41"/>
                  </a:cubicBezTo>
                  <a:cubicBezTo>
                    <a:pt x="6" y="47"/>
                    <a:pt x="13" y="49"/>
                    <a:pt x="20" y="49"/>
                  </a:cubicBezTo>
                  <a:cubicBezTo>
                    <a:pt x="39" y="49"/>
                    <a:pt x="57" y="31"/>
                    <a:pt x="4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5" name="Google Shape;11765;p13"/>
            <p:cNvSpPr/>
            <p:nvPr/>
          </p:nvSpPr>
          <p:spPr>
            <a:xfrm>
              <a:off x="-2256642" y="1958715"/>
              <a:ext cx="1967" cy="1332"/>
            </a:xfrm>
            <a:custGeom>
              <a:avLst/>
              <a:gdLst/>
              <a:ahLst/>
              <a:cxnLst/>
              <a:rect l="l" t="t" r="r" b="b"/>
              <a:pathLst>
                <a:path w="62" h="42" extrusionOk="0">
                  <a:moveTo>
                    <a:pt x="61" y="0"/>
                  </a:moveTo>
                  <a:cubicBezTo>
                    <a:pt x="41" y="0"/>
                    <a:pt x="0" y="0"/>
                    <a:pt x="21" y="41"/>
                  </a:cubicBezTo>
                  <a:cubicBezTo>
                    <a:pt x="61" y="41"/>
                    <a:pt x="61" y="21"/>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6" name="Google Shape;11766;p13"/>
            <p:cNvSpPr/>
            <p:nvPr/>
          </p:nvSpPr>
          <p:spPr>
            <a:xfrm>
              <a:off x="-2398119" y="1896699"/>
              <a:ext cx="2601" cy="1967"/>
            </a:xfrm>
            <a:custGeom>
              <a:avLst/>
              <a:gdLst/>
              <a:ahLst/>
              <a:cxnLst/>
              <a:rect l="l" t="t" r="r" b="b"/>
              <a:pathLst>
                <a:path w="82" h="62" extrusionOk="0">
                  <a:moveTo>
                    <a:pt x="41" y="0"/>
                  </a:moveTo>
                  <a:lnTo>
                    <a:pt x="41" y="0"/>
                  </a:lnTo>
                  <a:cubicBezTo>
                    <a:pt x="0" y="41"/>
                    <a:pt x="21" y="61"/>
                    <a:pt x="82" y="61"/>
                  </a:cubicBezTo>
                  <a:cubicBezTo>
                    <a:pt x="82" y="21"/>
                    <a:pt x="6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7" name="Google Shape;11767;p13"/>
            <p:cNvSpPr/>
            <p:nvPr/>
          </p:nvSpPr>
          <p:spPr>
            <a:xfrm>
              <a:off x="-2254073" y="1967121"/>
              <a:ext cx="1967" cy="1301"/>
            </a:xfrm>
            <a:custGeom>
              <a:avLst/>
              <a:gdLst/>
              <a:ahLst/>
              <a:cxnLst/>
              <a:rect l="l" t="t" r="r" b="b"/>
              <a:pathLst>
                <a:path w="62" h="41" extrusionOk="0">
                  <a:moveTo>
                    <a:pt x="62" y="0"/>
                  </a:moveTo>
                  <a:cubicBezTo>
                    <a:pt x="21" y="0"/>
                    <a:pt x="1" y="21"/>
                    <a:pt x="1" y="41"/>
                  </a:cubicBezTo>
                  <a:cubicBezTo>
                    <a:pt x="21" y="41"/>
                    <a:pt x="41" y="41"/>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8" name="Google Shape;11768;p13"/>
            <p:cNvSpPr/>
            <p:nvPr/>
          </p:nvSpPr>
          <p:spPr>
            <a:xfrm>
              <a:off x="-2381338" y="1888134"/>
              <a:ext cx="1840" cy="1491"/>
            </a:xfrm>
            <a:custGeom>
              <a:avLst/>
              <a:gdLst/>
              <a:ahLst/>
              <a:cxnLst/>
              <a:rect l="l" t="t" r="r" b="b"/>
              <a:pathLst>
                <a:path w="58" h="47" extrusionOk="0">
                  <a:moveTo>
                    <a:pt x="22" y="0"/>
                  </a:moveTo>
                  <a:cubicBezTo>
                    <a:pt x="15" y="0"/>
                    <a:pt x="8" y="2"/>
                    <a:pt x="1" y="6"/>
                  </a:cubicBezTo>
                  <a:cubicBezTo>
                    <a:pt x="1" y="46"/>
                    <a:pt x="21" y="46"/>
                    <a:pt x="41" y="46"/>
                  </a:cubicBezTo>
                  <a:cubicBezTo>
                    <a:pt x="58" y="30"/>
                    <a:pt x="48" y="0"/>
                    <a:pt x="2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9" name="Google Shape;11769;p13"/>
            <p:cNvSpPr/>
            <p:nvPr/>
          </p:nvSpPr>
          <p:spPr>
            <a:xfrm>
              <a:off x="-2253407" y="2031706"/>
              <a:ext cx="2601" cy="2633"/>
            </a:xfrm>
            <a:custGeom>
              <a:avLst/>
              <a:gdLst/>
              <a:ahLst/>
              <a:cxnLst/>
              <a:rect l="l" t="t" r="r" b="b"/>
              <a:pathLst>
                <a:path w="82" h="83" extrusionOk="0">
                  <a:moveTo>
                    <a:pt x="61" y="1"/>
                  </a:moveTo>
                  <a:cubicBezTo>
                    <a:pt x="41" y="21"/>
                    <a:pt x="0" y="21"/>
                    <a:pt x="20" y="82"/>
                  </a:cubicBezTo>
                  <a:cubicBezTo>
                    <a:pt x="41" y="62"/>
                    <a:pt x="81" y="42"/>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0" name="Google Shape;11770;p13"/>
            <p:cNvSpPr/>
            <p:nvPr/>
          </p:nvSpPr>
          <p:spPr>
            <a:xfrm>
              <a:off x="-2263114" y="2047852"/>
              <a:ext cx="1967" cy="1999"/>
            </a:xfrm>
            <a:custGeom>
              <a:avLst/>
              <a:gdLst/>
              <a:ahLst/>
              <a:cxnLst/>
              <a:rect l="l" t="t" r="r" b="b"/>
              <a:pathLst>
                <a:path w="62" h="63" extrusionOk="0">
                  <a:moveTo>
                    <a:pt x="41" y="1"/>
                  </a:moveTo>
                  <a:cubicBezTo>
                    <a:pt x="1" y="1"/>
                    <a:pt x="1" y="21"/>
                    <a:pt x="1" y="62"/>
                  </a:cubicBezTo>
                  <a:cubicBezTo>
                    <a:pt x="21" y="62"/>
                    <a:pt x="62" y="42"/>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1" name="Google Shape;11771;p13"/>
            <p:cNvSpPr/>
            <p:nvPr/>
          </p:nvSpPr>
          <p:spPr>
            <a:xfrm>
              <a:off x="-2423337" y="1848895"/>
              <a:ext cx="1967" cy="1491"/>
            </a:xfrm>
            <a:custGeom>
              <a:avLst/>
              <a:gdLst/>
              <a:ahLst/>
              <a:cxnLst/>
              <a:rect l="l" t="t" r="r" b="b"/>
              <a:pathLst>
                <a:path w="62" h="47" extrusionOk="0">
                  <a:moveTo>
                    <a:pt x="62" y="0"/>
                  </a:moveTo>
                  <a:cubicBezTo>
                    <a:pt x="42" y="0"/>
                    <a:pt x="1" y="0"/>
                    <a:pt x="1" y="41"/>
                  </a:cubicBezTo>
                  <a:cubicBezTo>
                    <a:pt x="13" y="45"/>
                    <a:pt x="22" y="47"/>
                    <a:pt x="30" y="47"/>
                  </a:cubicBezTo>
                  <a:cubicBezTo>
                    <a:pt x="62" y="47"/>
                    <a:pt x="62" y="17"/>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2" name="Google Shape;11772;p13"/>
            <p:cNvSpPr/>
            <p:nvPr/>
          </p:nvSpPr>
          <p:spPr>
            <a:xfrm>
              <a:off x="-2287000" y="2229394"/>
              <a:ext cx="1967" cy="2221"/>
            </a:xfrm>
            <a:custGeom>
              <a:avLst/>
              <a:gdLst/>
              <a:ahLst/>
              <a:cxnLst/>
              <a:rect l="l" t="t" r="r" b="b"/>
              <a:pathLst>
                <a:path w="62" h="70" extrusionOk="0">
                  <a:moveTo>
                    <a:pt x="61" y="1"/>
                  </a:moveTo>
                  <a:cubicBezTo>
                    <a:pt x="41" y="21"/>
                    <a:pt x="20" y="41"/>
                    <a:pt x="0" y="62"/>
                  </a:cubicBezTo>
                  <a:cubicBezTo>
                    <a:pt x="10" y="67"/>
                    <a:pt x="19" y="69"/>
                    <a:pt x="27" y="69"/>
                  </a:cubicBezTo>
                  <a:cubicBezTo>
                    <a:pt x="50" y="69"/>
                    <a:pt x="61" y="46"/>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3" name="Google Shape;11773;p13"/>
            <p:cNvSpPr/>
            <p:nvPr/>
          </p:nvSpPr>
          <p:spPr>
            <a:xfrm>
              <a:off x="-2287444" y="2235199"/>
              <a:ext cx="2284" cy="2633"/>
            </a:xfrm>
            <a:custGeom>
              <a:avLst/>
              <a:gdLst/>
              <a:ahLst/>
              <a:cxnLst/>
              <a:rect l="l" t="t" r="r" b="b"/>
              <a:pathLst>
                <a:path w="72" h="83" extrusionOk="0">
                  <a:moveTo>
                    <a:pt x="55" y="1"/>
                  </a:moveTo>
                  <a:cubicBezTo>
                    <a:pt x="36" y="20"/>
                    <a:pt x="1" y="38"/>
                    <a:pt x="25" y="72"/>
                  </a:cubicBezTo>
                  <a:lnTo>
                    <a:pt x="25" y="72"/>
                  </a:lnTo>
                  <a:cubicBezTo>
                    <a:pt x="46" y="55"/>
                    <a:pt x="72" y="35"/>
                    <a:pt x="55" y="1"/>
                  </a:cubicBezTo>
                  <a:close/>
                  <a:moveTo>
                    <a:pt x="25" y="72"/>
                  </a:moveTo>
                  <a:lnTo>
                    <a:pt x="25" y="72"/>
                  </a:lnTo>
                  <a:cubicBezTo>
                    <a:pt x="21" y="76"/>
                    <a:pt x="17" y="79"/>
                    <a:pt x="14" y="82"/>
                  </a:cubicBezTo>
                  <a:lnTo>
                    <a:pt x="34" y="82"/>
                  </a:lnTo>
                  <a:cubicBezTo>
                    <a:pt x="31" y="79"/>
                    <a:pt x="28" y="75"/>
                    <a:pt x="25" y="7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4" name="Google Shape;11774;p13"/>
            <p:cNvSpPr/>
            <p:nvPr/>
          </p:nvSpPr>
          <p:spPr>
            <a:xfrm>
              <a:off x="-2380672" y="2325415"/>
              <a:ext cx="1967" cy="1554"/>
            </a:xfrm>
            <a:custGeom>
              <a:avLst/>
              <a:gdLst/>
              <a:ahLst/>
              <a:cxnLst/>
              <a:rect l="l" t="t" r="r" b="b"/>
              <a:pathLst>
                <a:path w="62" h="49" extrusionOk="0">
                  <a:moveTo>
                    <a:pt x="36" y="0"/>
                  </a:moveTo>
                  <a:cubicBezTo>
                    <a:pt x="19" y="0"/>
                    <a:pt x="15" y="19"/>
                    <a:pt x="0" y="49"/>
                  </a:cubicBezTo>
                  <a:cubicBezTo>
                    <a:pt x="41" y="49"/>
                    <a:pt x="61" y="49"/>
                    <a:pt x="61" y="8"/>
                  </a:cubicBezTo>
                  <a:cubicBezTo>
                    <a:pt x="50" y="3"/>
                    <a:pt x="42" y="0"/>
                    <a:pt x="3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5" name="Google Shape;11775;p13"/>
            <p:cNvSpPr/>
            <p:nvPr/>
          </p:nvSpPr>
          <p:spPr>
            <a:xfrm>
              <a:off x="-2376802" y="2328238"/>
              <a:ext cx="1301" cy="1967"/>
            </a:xfrm>
            <a:custGeom>
              <a:avLst/>
              <a:gdLst/>
              <a:ahLst/>
              <a:cxnLst/>
              <a:rect l="l" t="t" r="r" b="b"/>
              <a:pathLst>
                <a:path w="41" h="62" extrusionOk="0">
                  <a:moveTo>
                    <a:pt x="0" y="1"/>
                  </a:moveTo>
                  <a:cubicBezTo>
                    <a:pt x="0" y="21"/>
                    <a:pt x="0" y="41"/>
                    <a:pt x="41" y="62"/>
                  </a:cubicBezTo>
                  <a:cubicBezTo>
                    <a:pt x="4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6" name="Google Shape;11776;p13"/>
            <p:cNvSpPr/>
            <p:nvPr/>
          </p:nvSpPr>
          <p:spPr>
            <a:xfrm>
              <a:off x="-2372298" y="2330173"/>
              <a:ext cx="1332" cy="1967"/>
            </a:xfrm>
            <a:custGeom>
              <a:avLst/>
              <a:gdLst/>
              <a:ahLst/>
              <a:cxnLst/>
              <a:rect l="l" t="t" r="r" b="b"/>
              <a:pathLst>
                <a:path w="42" h="62" extrusionOk="0">
                  <a:moveTo>
                    <a:pt x="41" y="1"/>
                  </a:moveTo>
                  <a:cubicBezTo>
                    <a:pt x="1" y="1"/>
                    <a:pt x="1" y="21"/>
                    <a:pt x="1" y="62"/>
                  </a:cubicBezTo>
                  <a:cubicBezTo>
                    <a:pt x="21" y="41"/>
                    <a:pt x="41" y="62"/>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7" name="Google Shape;11777;p13"/>
            <p:cNvSpPr/>
            <p:nvPr/>
          </p:nvSpPr>
          <p:spPr>
            <a:xfrm>
              <a:off x="-2304446" y="2286239"/>
              <a:ext cx="1967" cy="1332"/>
            </a:xfrm>
            <a:custGeom>
              <a:avLst/>
              <a:gdLst/>
              <a:ahLst/>
              <a:cxnLst/>
              <a:rect l="l" t="t" r="r" b="b"/>
              <a:pathLst>
                <a:path w="62" h="42" extrusionOk="0">
                  <a:moveTo>
                    <a:pt x="61" y="1"/>
                  </a:moveTo>
                  <a:cubicBezTo>
                    <a:pt x="21" y="1"/>
                    <a:pt x="21" y="21"/>
                    <a:pt x="0" y="42"/>
                  </a:cubicBezTo>
                  <a:cubicBezTo>
                    <a:pt x="41" y="42"/>
                    <a:pt x="61" y="42"/>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8" name="Google Shape;11778;p13"/>
            <p:cNvSpPr/>
            <p:nvPr/>
          </p:nvSpPr>
          <p:spPr>
            <a:xfrm>
              <a:off x="-2413631" y="1762961"/>
              <a:ext cx="666" cy="952"/>
            </a:xfrm>
            <a:custGeom>
              <a:avLst/>
              <a:gdLst/>
              <a:ahLst/>
              <a:cxnLst/>
              <a:rect l="l" t="t" r="r" b="b"/>
              <a:pathLst>
                <a:path w="21" h="30" extrusionOk="0">
                  <a:moveTo>
                    <a:pt x="0" y="1"/>
                  </a:moveTo>
                  <a:cubicBezTo>
                    <a:pt x="0" y="15"/>
                    <a:pt x="0" y="30"/>
                    <a:pt x="8" y="30"/>
                  </a:cubicBezTo>
                  <a:cubicBezTo>
                    <a:pt x="11" y="30"/>
                    <a:pt x="15" y="27"/>
                    <a:pt x="21" y="21"/>
                  </a:cubicBezTo>
                  <a:cubicBezTo>
                    <a:pt x="21" y="21"/>
                    <a:pt x="0"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9" name="Google Shape;11779;p13"/>
            <p:cNvSpPr/>
            <p:nvPr/>
          </p:nvSpPr>
          <p:spPr>
            <a:xfrm>
              <a:off x="-2403956" y="1780408"/>
              <a:ext cx="1332" cy="1332"/>
            </a:xfrm>
            <a:custGeom>
              <a:avLst/>
              <a:gdLst/>
              <a:ahLst/>
              <a:cxnLst/>
              <a:rect l="l" t="t" r="r" b="b"/>
              <a:pathLst>
                <a:path w="42" h="42" extrusionOk="0">
                  <a:moveTo>
                    <a:pt x="21" y="1"/>
                  </a:moveTo>
                  <a:cubicBezTo>
                    <a:pt x="1" y="1"/>
                    <a:pt x="1" y="21"/>
                    <a:pt x="21" y="41"/>
                  </a:cubicBezTo>
                  <a:cubicBezTo>
                    <a:pt x="21" y="21"/>
                    <a:pt x="42"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0" name="Google Shape;11780;p13"/>
            <p:cNvSpPr/>
            <p:nvPr/>
          </p:nvSpPr>
          <p:spPr>
            <a:xfrm>
              <a:off x="-2403289" y="1790115"/>
              <a:ext cx="666" cy="666"/>
            </a:xfrm>
            <a:custGeom>
              <a:avLst/>
              <a:gdLst/>
              <a:ahLst/>
              <a:cxnLst/>
              <a:rect l="l" t="t" r="r" b="b"/>
              <a:pathLst>
                <a:path w="21" h="21" extrusionOk="0">
                  <a:moveTo>
                    <a:pt x="0" y="0"/>
                  </a:moveTo>
                  <a:cubicBezTo>
                    <a:pt x="0" y="20"/>
                    <a:pt x="0" y="20"/>
                    <a:pt x="0" y="20"/>
                  </a:cubicBezTo>
                  <a:lnTo>
                    <a:pt x="21" y="20"/>
                  </a:lnTo>
                  <a:cubicBezTo>
                    <a:pt x="21" y="20"/>
                    <a:pt x="2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1" name="Google Shape;11781;p13"/>
            <p:cNvSpPr/>
            <p:nvPr/>
          </p:nvSpPr>
          <p:spPr>
            <a:xfrm>
              <a:off x="-2413631" y="1803660"/>
              <a:ext cx="1332" cy="1967"/>
            </a:xfrm>
            <a:custGeom>
              <a:avLst/>
              <a:gdLst/>
              <a:ahLst/>
              <a:cxnLst/>
              <a:rect l="l" t="t" r="r" b="b"/>
              <a:pathLst>
                <a:path w="42" h="62" extrusionOk="0">
                  <a:moveTo>
                    <a:pt x="21" y="1"/>
                  </a:moveTo>
                  <a:cubicBezTo>
                    <a:pt x="0" y="21"/>
                    <a:pt x="0" y="41"/>
                    <a:pt x="0" y="62"/>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2" name="Google Shape;11782;p13"/>
            <p:cNvSpPr/>
            <p:nvPr/>
          </p:nvSpPr>
          <p:spPr>
            <a:xfrm>
              <a:off x="-2403956" y="1803660"/>
              <a:ext cx="1332" cy="1332"/>
            </a:xfrm>
            <a:custGeom>
              <a:avLst/>
              <a:gdLst/>
              <a:ahLst/>
              <a:cxnLst/>
              <a:rect l="l" t="t" r="r" b="b"/>
              <a:pathLst>
                <a:path w="42" h="42" extrusionOk="0">
                  <a:moveTo>
                    <a:pt x="21" y="1"/>
                  </a:moveTo>
                  <a:cubicBezTo>
                    <a:pt x="1" y="21"/>
                    <a:pt x="1" y="41"/>
                    <a:pt x="21" y="41"/>
                  </a:cubicBezTo>
                  <a:cubicBezTo>
                    <a:pt x="42" y="4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3" name="Google Shape;11783;p13"/>
            <p:cNvSpPr/>
            <p:nvPr/>
          </p:nvSpPr>
          <p:spPr>
            <a:xfrm>
              <a:off x="-2403956" y="1804961"/>
              <a:ext cx="1332" cy="1332"/>
            </a:xfrm>
            <a:custGeom>
              <a:avLst/>
              <a:gdLst/>
              <a:ahLst/>
              <a:cxnLst/>
              <a:rect l="l" t="t" r="r" b="b"/>
              <a:pathLst>
                <a:path w="42" h="42" extrusionOk="0">
                  <a:moveTo>
                    <a:pt x="21" y="0"/>
                  </a:moveTo>
                  <a:cubicBezTo>
                    <a:pt x="1" y="21"/>
                    <a:pt x="1" y="41"/>
                    <a:pt x="21" y="41"/>
                  </a:cubicBezTo>
                  <a:cubicBezTo>
                    <a:pt x="42"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4" name="Google Shape;11784;p13"/>
            <p:cNvSpPr/>
            <p:nvPr/>
          </p:nvSpPr>
          <p:spPr>
            <a:xfrm>
              <a:off x="-2408460" y="1813367"/>
              <a:ext cx="666" cy="666"/>
            </a:xfrm>
            <a:custGeom>
              <a:avLst/>
              <a:gdLst/>
              <a:ahLst/>
              <a:cxnLst/>
              <a:rect l="l" t="t" r="r" b="b"/>
              <a:pathLst>
                <a:path w="21" h="21" extrusionOk="0">
                  <a:moveTo>
                    <a:pt x="0" y="0"/>
                  </a:moveTo>
                  <a:cubicBezTo>
                    <a:pt x="0" y="21"/>
                    <a:pt x="0" y="21"/>
                    <a:pt x="0"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5" name="Google Shape;11785;p13"/>
            <p:cNvSpPr/>
            <p:nvPr/>
          </p:nvSpPr>
          <p:spPr>
            <a:xfrm>
              <a:off x="-2380038" y="1790115"/>
              <a:ext cx="666" cy="666"/>
            </a:xfrm>
            <a:custGeom>
              <a:avLst/>
              <a:gdLst/>
              <a:ahLst/>
              <a:cxnLst/>
              <a:rect l="l" t="t" r="r" b="b"/>
              <a:pathLst>
                <a:path w="21" h="21" extrusionOk="0">
                  <a:moveTo>
                    <a:pt x="0" y="0"/>
                  </a:moveTo>
                  <a:cubicBezTo>
                    <a:pt x="0" y="0"/>
                    <a:pt x="0" y="20"/>
                    <a:pt x="0" y="20"/>
                  </a:cubicBezTo>
                  <a:cubicBezTo>
                    <a:pt x="21" y="20"/>
                    <a:pt x="2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6" name="Google Shape;11786;p13"/>
            <p:cNvSpPr/>
            <p:nvPr/>
          </p:nvSpPr>
          <p:spPr>
            <a:xfrm>
              <a:off x="-2411061" y="1818537"/>
              <a:ext cx="698" cy="1142"/>
            </a:xfrm>
            <a:custGeom>
              <a:avLst/>
              <a:gdLst/>
              <a:ahLst/>
              <a:cxnLst/>
              <a:rect l="l" t="t" r="r" b="b"/>
              <a:pathLst>
                <a:path w="22" h="36" extrusionOk="0">
                  <a:moveTo>
                    <a:pt x="21" y="0"/>
                  </a:moveTo>
                  <a:cubicBezTo>
                    <a:pt x="21" y="21"/>
                    <a:pt x="1" y="21"/>
                    <a:pt x="1" y="21"/>
                  </a:cubicBezTo>
                  <a:cubicBezTo>
                    <a:pt x="11" y="31"/>
                    <a:pt x="16" y="36"/>
                    <a:pt x="19" y="36"/>
                  </a:cubicBezTo>
                  <a:cubicBezTo>
                    <a:pt x="21" y="36"/>
                    <a:pt x="21" y="31"/>
                    <a:pt x="21" y="21"/>
                  </a:cubicBez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7" name="Google Shape;11787;p13"/>
            <p:cNvSpPr/>
            <p:nvPr/>
          </p:nvSpPr>
          <p:spPr>
            <a:xfrm>
              <a:off x="-2407826" y="1818918"/>
              <a:ext cx="1967" cy="1079"/>
            </a:xfrm>
            <a:custGeom>
              <a:avLst/>
              <a:gdLst/>
              <a:ahLst/>
              <a:cxnLst/>
              <a:rect l="l" t="t" r="r" b="b"/>
              <a:pathLst>
                <a:path w="62" h="34" extrusionOk="0">
                  <a:moveTo>
                    <a:pt x="19" y="0"/>
                  </a:moveTo>
                  <a:cubicBezTo>
                    <a:pt x="13" y="0"/>
                    <a:pt x="7" y="3"/>
                    <a:pt x="1" y="9"/>
                  </a:cubicBezTo>
                  <a:cubicBezTo>
                    <a:pt x="11" y="29"/>
                    <a:pt x="21" y="34"/>
                    <a:pt x="31" y="34"/>
                  </a:cubicBezTo>
                  <a:cubicBezTo>
                    <a:pt x="41" y="34"/>
                    <a:pt x="52" y="29"/>
                    <a:pt x="62" y="29"/>
                  </a:cubicBezTo>
                  <a:cubicBezTo>
                    <a:pt x="47" y="14"/>
                    <a:pt x="33" y="0"/>
                    <a:pt x="1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8" name="Google Shape;11788;p13"/>
            <p:cNvSpPr/>
            <p:nvPr/>
          </p:nvSpPr>
          <p:spPr>
            <a:xfrm>
              <a:off x="-2420736" y="1831607"/>
              <a:ext cx="1332" cy="1015"/>
            </a:xfrm>
            <a:custGeom>
              <a:avLst/>
              <a:gdLst/>
              <a:ahLst/>
              <a:cxnLst/>
              <a:rect l="l" t="t" r="r" b="b"/>
              <a:pathLst>
                <a:path w="42" h="32" extrusionOk="0">
                  <a:moveTo>
                    <a:pt x="28" y="1"/>
                  </a:moveTo>
                  <a:cubicBezTo>
                    <a:pt x="21" y="1"/>
                    <a:pt x="11" y="6"/>
                    <a:pt x="0" y="16"/>
                  </a:cubicBezTo>
                  <a:cubicBezTo>
                    <a:pt x="11" y="26"/>
                    <a:pt x="16" y="31"/>
                    <a:pt x="21" y="31"/>
                  </a:cubicBezTo>
                  <a:cubicBezTo>
                    <a:pt x="26" y="31"/>
                    <a:pt x="31" y="26"/>
                    <a:pt x="41" y="16"/>
                  </a:cubicBezTo>
                  <a:cubicBezTo>
                    <a:pt x="41" y="6"/>
                    <a:pt x="36" y="1"/>
                    <a:pt x="2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9" name="Google Shape;11789;p13"/>
            <p:cNvSpPr/>
            <p:nvPr/>
          </p:nvSpPr>
          <p:spPr>
            <a:xfrm>
              <a:off x="-2405891" y="1819013"/>
              <a:ext cx="1332" cy="1110"/>
            </a:xfrm>
            <a:custGeom>
              <a:avLst/>
              <a:gdLst/>
              <a:ahLst/>
              <a:cxnLst/>
              <a:rect l="l" t="t" r="r" b="b"/>
              <a:pathLst>
                <a:path w="42" h="35" extrusionOk="0">
                  <a:moveTo>
                    <a:pt x="13" y="0"/>
                  </a:moveTo>
                  <a:cubicBezTo>
                    <a:pt x="6" y="0"/>
                    <a:pt x="1" y="6"/>
                    <a:pt x="1" y="6"/>
                  </a:cubicBezTo>
                  <a:cubicBezTo>
                    <a:pt x="1" y="20"/>
                    <a:pt x="11" y="34"/>
                    <a:pt x="24" y="34"/>
                  </a:cubicBezTo>
                  <a:cubicBezTo>
                    <a:pt x="30" y="34"/>
                    <a:pt x="36" y="32"/>
                    <a:pt x="41" y="26"/>
                  </a:cubicBezTo>
                  <a:cubicBezTo>
                    <a:pt x="31" y="6"/>
                    <a:pt x="21" y="0"/>
                    <a:pt x="1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0" name="Google Shape;11790;p13"/>
            <p:cNvSpPr/>
            <p:nvPr/>
          </p:nvSpPr>
          <p:spPr>
            <a:xfrm>
              <a:off x="-2424606" y="1836967"/>
              <a:ext cx="1301" cy="825"/>
            </a:xfrm>
            <a:custGeom>
              <a:avLst/>
              <a:gdLst/>
              <a:ahLst/>
              <a:cxnLst/>
              <a:rect l="l" t="t" r="r" b="b"/>
              <a:pathLst>
                <a:path w="41" h="26" extrusionOk="0">
                  <a:moveTo>
                    <a:pt x="26" y="1"/>
                  </a:moveTo>
                  <a:cubicBezTo>
                    <a:pt x="18" y="1"/>
                    <a:pt x="14" y="10"/>
                    <a:pt x="0" y="10"/>
                  </a:cubicBezTo>
                  <a:cubicBezTo>
                    <a:pt x="10" y="20"/>
                    <a:pt x="15" y="25"/>
                    <a:pt x="21" y="25"/>
                  </a:cubicBezTo>
                  <a:cubicBezTo>
                    <a:pt x="26" y="25"/>
                    <a:pt x="31" y="20"/>
                    <a:pt x="41" y="10"/>
                  </a:cubicBezTo>
                  <a:cubicBezTo>
                    <a:pt x="34" y="3"/>
                    <a:pt x="30" y="1"/>
                    <a:pt x="26"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1" name="Google Shape;11791;p13"/>
            <p:cNvSpPr/>
            <p:nvPr/>
          </p:nvSpPr>
          <p:spPr>
            <a:xfrm>
              <a:off x="-2397484" y="1820472"/>
              <a:ext cx="666" cy="666"/>
            </a:xfrm>
            <a:custGeom>
              <a:avLst/>
              <a:gdLst/>
              <a:ahLst/>
              <a:cxnLst/>
              <a:rect l="l" t="t" r="r" b="b"/>
              <a:pathLst>
                <a:path w="21" h="21" extrusionOk="0">
                  <a:moveTo>
                    <a:pt x="1" y="0"/>
                  </a:moveTo>
                  <a:cubicBezTo>
                    <a:pt x="1" y="21"/>
                    <a:pt x="1" y="21"/>
                    <a:pt x="1"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2" name="Google Shape;11792;p13"/>
            <p:cNvSpPr/>
            <p:nvPr/>
          </p:nvSpPr>
          <p:spPr>
            <a:xfrm>
              <a:off x="-2411696" y="1839854"/>
              <a:ext cx="666" cy="666"/>
            </a:xfrm>
            <a:custGeom>
              <a:avLst/>
              <a:gdLst/>
              <a:ahLst/>
              <a:cxnLst/>
              <a:rect l="l" t="t" r="r" b="b"/>
              <a:pathLst>
                <a:path w="21" h="21" extrusionOk="0">
                  <a:moveTo>
                    <a:pt x="0" y="0"/>
                  </a:moveTo>
                  <a:cubicBezTo>
                    <a:pt x="0" y="0"/>
                    <a:pt x="0" y="0"/>
                    <a:pt x="0" y="21"/>
                  </a:cubicBezTo>
                  <a:lnTo>
                    <a:pt x="21" y="21"/>
                  </a:lnTo>
                  <a:cubicBezTo>
                    <a:pt x="21" y="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3" name="Google Shape;11793;p13"/>
            <p:cNvSpPr/>
            <p:nvPr/>
          </p:nvSpPr>
          <p:spPr>
            <a:xfrm>
              <a:off x="-2389745" y="1820472"/>
              <a:ext cx="1332" cy="1301"/>
            </a:xfrm>
            <a:custGeom>
              <a:avLst/>
              <a:gdLst/>
              <a:ahLst/>
              <a:cxnLst/>
              <a:rect l="l" t="t" r="r" b="b"/>
              <a:pathLst>
                <a:path w="42" h="41" extrusionOk="0">
                  <a:moveTo>
                    <a:pt x="21" y="0"/>
                  </a:moveTo>
                  <a:cubicBezTo>
                    <a:pt x="1" y="0"/>
                    <a:pt x="21" y="21"/>
                    <a:pt x="21" y="41"/>
                  </a:cubicBezTo>
                  <a:cubicBezTo>
                    <a:pt x="42" y="21"/>
                    <a:pt x="4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4" name="Google Shape;11794;p13"/>
            <p:cNvSpPr/>
            <p:nvPr/>
          </p:nvSpPr>
          <p:spPr>
            <a:xfrm>
              <a:off x="-2423337" y="1859870"/>
              <a:ext cx="1332" cy="1332"/>
            </a:xfrm>
            <a:custGeom>
              <a:avLst/>
              <a:gdLst/>
              <a:ahLst/>
              <a:cxnLst/>
              <a:rect l="l" t="t" r="r" b="b"/>
              <a:pathLst>
                <a:path w="42" h="42" extrusionOk="0">
                  <a:moveTo>
                    <a:pt x="21" y="1"/>
                  </a:moveTo>
                  <a:cubicBezTo>
                    <a:pt x="1" y="1"/>
                    <a:pt x="21" y="21"/>
                    <a:pt x="21" y="41"/>
                  </a:cubicBezTo>
                  <a:cubicBezTo>
                    <a:pt x="42" y="2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5" name="Google Shape;11795;p13"/>
            <p:cNvSpPr/>
            <p:nvPr/>
          </p:nvSpPr>
          <p:spPr>
            <a:xfrm>
              <a:off x="-2423337" y="1861171"/>
              <a:ext cx="1332" cy="1301"/>
            </a:xfrm>
            <a:custGeom>
              <a:avLst/>
              <a:gdLst/>
              <a:ahLst/>
              <a:cxnLst/>
              <a:rect l="l" t="t" r="r" b="b"/>
              <a:pathLst>
                <a:path w="42" h="41" extrusionOk="0">
                  <a:moveTo>
                    <a:pt x="21" y="0"/>
                  </a:moveTo>
                  <a:cubicBezTo>
                    <a:pt x="1" y="21"/>
                    <a:pt x="1" y="21"/>
                    <a:pt x="21" y="41"/>
                  </a:cubicBezTo>
                  <a:cubicBezTo>
                    <a:pt x="42" y="21"/>
                    <a:pt x="4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6" name="Google Shape;11796;p13"/>
            <p:cNvSpPr/>
            <p:nvPr/>
          </p:nvSpPr>
          <p:spPr>
            <a:xfrm>
              <a:off x="-2419436" y="1859870"/>
              <a:ext cx="666" cy="666"/>
            </a:xfrm>
            <a:custGeom>
              <a:avLst/>
              <a:gdLst/>
              <a:ahLst/>
              <a:cxnLst/>
              <a:rect l="l" t="t" r="r" b="b"/>
              <a:pathLst>
                <a:path w="21" h="21" extrusionOk="0">
                  <a:moveTo>
                    <a:pt x="0" y="1"/>
                  </a:moveTo>
                  <a:cubicBezTo>
                    <a:pt x="0" y="21"/>
                    <a:pt x="20" y="21"/>
                    <a:pt x="20" y="21"/>
                  </a:cubicBezTo>
                  <a:cubicBezTo>
                    <a:pt x="20" y="21"/>
                    <a:pt x="20" y="2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7" name="Google Shape;11797;p13"/>
            <p:cNvSpPr/>
            <p:nvPr/>
          </p:nvSpPr>
          <p:spPr>
            <a:xfrm>
              <a:off x="-2414931" y="1864756"/>
              <a:ext cx="1332" cy="793"/>
            </a:xfrm>
            <a:custGeom>
              <a:avLst/>
              <a:gdLst/>
              <a:ahLst/>
              <a:cxnLst/>
              <a:rect l="l" t="t" r="r" b="b"/>
              <a:pathLst>
                <a:path w="42" h="25" extrusionOk="0">
                  <a:moveTo>
                    <a:pt x="7" y="0"/>
                  </a:moveTo>
                  <a:cubicBezTo>
                    <a:pt x="3" y="0"/>
                    <a:pt x="1" y="3"/>
                    <a:pt x="1" y="9"/>
                  </a:cubicBezTo>
                  <a:cubicBezTo>
                    <a:pt x="1" y="20"/>
                    <a:pt x="6" y="25"/>
                    <a:pt x="13" y="25"/>
                  </a:cubicBezTo>
                  <a:cubicBezTo>
                    <a:pt x="21" y="25"/>
                    <a:pt x="31" y="20"/>
                    <a:pt x="41" y="9"/>
                  </a:cubicBezTo>
                  <a:cubicBezTo>
                    <a:pt x="28" y="9"/>
                    <a:pt x="14" y="0"/>
                    <a:pt x="7"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8" name="Google Shape;11798;p13"/>
            <p:cNvSpPr/>
            <p:nvPr/>
          </p:nvSpPr>
          <p:spPr>
            <a:xfrm>
              <a:off x="-2413631" y="1864407"/>
              <a:ext cx="1332" cy="1967"/>
            </a:xfrm>
            <a:custGeom>
              <a:avLst/>
              <a:gdLst/>
              <a:ahLst/>
              <a:cxnLst/>
              <a:rect l="l" t="t" r="r" b="b"/>
              <a:pathLst>
                <a:path w="42" h="62" extrusionOk="0">
                  <a:moveTo>
                    <a:pt x="21" y="0"/>
                  </a:moveTo>
                  <a:cubicBezTo>
                    <a:pt x="21" y="20"/>
                    <a:pt x="0" y="20"/>
                    <a:pt x="0" y="20"/>
                  </a:cubicBezTo>
                  <a:cubicBezTo>
                    <a:pt x="0" y="41"/>
                    <a:pt x="0" y="61"/>
                    <a:pt x="21" y="61"/>
                  </a:cubicBezTo>
                  <a:cubicBezTo>
                    <a:pt x="4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9" name="Google Shape;11799;p13"/>
            <p:cNvSpPr/>
            <p:nvPr/>
          </p:nvSpPr>
          <p:spPr>
            <a:xfrm>
              <a:off x="-2400720" y="1854065"/>
              <a:ext cx="698" cy="666"/>
            </a:xfrm>
            <a:custGeom>
              <a:avLst/>
              <a:gdLst/>
              <a:ahLst/>
              <a:cxnLst/>
              <a:rect l="l" t="t" r="r" b="b"/>
              <a:pathLst>
                <a:path w="22" h="21" extrusionOk="0">
                  <a:moveTo>
                    <a:pt x="1" y="0"/>
                  </a:moveTo>
                  <a:cubicBezTo>
                    <a:pt x="1" y="0"/>
                    <a:pt x="1" y="0"/>
                    <a:pt x="1" y="21"/>
                  </a:cubicBezTo>
                  <a:lnTo>
                    <a:pt x="21" y="21"/>
                  </a:lnTo>
                  <a:cubicBezTo>
                    <a:pt x="21" y="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0" name="Google Shape;11800;p13"/>
            <p:cNvSpPr/>
            <p:nvPr/>
          </p:nvSpPr>
          <p:spPr>
            <a:xfrm>
              <a:off x="-2396850" y="1850830"/>
              <a:ext cx="698" cy="666"/>
            </a:xfrm>
            <a:custGeom>
              <a:avLst/>
              <a:gdLst/>
              <a:ahLst/>
              <a:cxnLst/>
              <a:rect l="l" t="t" r="r" b="b"/>
              <a:pathLst>
                <a:path w="22" h="21" extrusionOk="0">
                  <a:moveTo>
                    <a:pt x="1" y="0"/>
                  </a:moveTo>
                  <a:cubicBezTo>
                    <a:pt x="1" y="0"/>
                    <a:pt x="1" y="21"/>
                    <a:pt x="1" y="21"/>
                  </a:cubicBezTo>
                  <a:lnTo>
                    <a:pt x="21" y="21"/>
                  </a:lnTo>
                  <a:cubicBezTo>
                    <a:pt x="21" y="0"/>
                    <a:pt x="21"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1" name="Google Shape;11801;p13"/>
            <p:cNvSpPr/>
            <p:nvPr/>
          </p:nvSpPr>
          <p:spPr>
            <a:xfrm>
              <a:off x="-2417501" y="1873447"/>
              <a:ext cx="666" cy="1301"/>
            </a:xfrm>
            <a:custGeom>
              <a:avLst/>
              <a:gdLst/>
              <a:ahLst/>
              <a:cxnLst/>
              <a:rect l="l" t="t" r="r" b="b"/>
              <a:pathLst>
                <a:path w="21" h="41" extrusionOk="0">
                  <a:moveTo>
                    <a:pt x="0" y="0"/>
                  </a:moveTo>
                  <a:cubicBezTo>
                    <a:pt x="0" y="21"/>
                    <a:pt x="0" y="21"/>
                    <a:pt x="0" y="41"/>
                  </a:cubicBezTo>
                  <a:lnTo>
                    <a:pt x="21" y="41"/>
                  </a:lnTo>
                  <a:cubicBezTo>
                    <a:pt x="21" y="21"/>
                    <a:pt x="21" y="21"/>
                    <a:pt x="21" y="21"/>
                  </a:cubicBezTo>
                  <a:cubicBezTo>
                    <a:pt x="21" y="0"/>
                    <a:pt x="21"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2" name="Google Shape;11802;p13"/>
            <p:cNvSpPr/>
            <p:nvPr/>
          </p:nvSpPr>
          <p:spPr>
            <a:xfrm>
              <a:off x="-2402655" y="1861805"/>
              <a:ext cx="1967" cy="1332"/>
            </a:xfrm>
            <a:custGeom>
              <a:avLst/>
              <a:gdLst/>
              <a:ahLst/>
              <a:cxnLst/>
              <a:rect l="l" t="t" r="r" b="b"/>
              <a:pathLst>
                <a:path w="62" h="42" extrusionOk="0">
                  <a:moveTo>
                    <a:pt x="21" y="1"/>
                  </a:moveTo>
                  <a:cubicBezTo>
                    <a:pt x="21" y="1"/>
                    <a:pt x="1" y="21"/>
                    <a:pt x="21" y="41"/>
                  </a:cubicBezTo>
                  <a:cubicBezTo>
                    <a:pt x="62" y="21"/>
                    <a:pt x="41" y="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3" name="Google Shape;11803;p13"/>
            <p:cNvSpPr/>
            <p:nvPr/>
          </p:nvSpPr>
          <p:spPr>
            <a:xfrm>
              <a:off x="-2416232" y="1875382"/>
              <a:ext cx="1332" cy="666"/>
            </a:xfrm>
            <a:custGeom>
              <a:avLst/>
              <a:gdLst/>
              <a:ahLst/>
              <a:cxnLst/>
              <a:rect l="l" t="t" r="r" b="b"/>
              <a:pathLst>
                <a:path w="42" h="21" extrusionOk="0">
                  <a:moveTo>
                    <a:pt x="21" y="0"/>
                  </a:moveTo>
                  <a:cubicBezTo>
                    <a:pt x="1" y="21"/>
                    <a:pt x="1" y="21"/>
                    <a:pt x="1" y="21"/>
                  </a:cubicBezTo>
                  <a:lnTo>
                    <a:pt x="42"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4" name="Google Shape;11804;p13"/>
            <p:cNvSpPr/>
            <p:nvPr/>
          </p:nvSpPr>
          <p:spPr>
            <a:xfrm>
              <a:off x="-2402655" y="1866976"/>
              <a:ext cx="1332" cy="1332"/>
            </a:xfrm>
            <a:custGeom>
              <a:avLst/>
              <a:gdLst/>
              <a:ahLst/>
              <a:cxnLst/>
              <a:rect l="l" t="t" r="r" b="b"/>
              <a:pathLst>
                <a:path w="42" h="42" extrusionOk="0">
                  <a:moveTo>
                    <a:pt x="21" y="1"/>
                  </a:moveTo>
                  <a:cubicBezTo>
                    <a:pt x="1" y="21"/>
                    <a:pt x="1" y="21"/>
                    <a:pt x="21" y="41"/>
                  </a:cubicBezTo>
                  <a:cubicBezTo>
                    <a:pt x="41" y="4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5" name="Google Shape;11805;p13"/>
            <p:cNvSpPr/>
            <p:nvPr/>
          </p:nvSpPr>
          <p:spPr>
            <a:xfrm>
              <a:off x="-2365192" y="1838554"/>
              <a:ext cx="698" cy="66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6" name="Google Shape;11806;p13"/>
            <p:cNvSpPr/>
            <p:nvPr/>
          </p:nvSpPr>
          <p:spPr>
            <a:xfrm>
              <a:off x="-2408460" y="1880553"/>
              <a:ext cx="1332" cy="666"/>
            </a:xfrm>
            <a:custGeom>
              <a:avLst/>
              <a:gdLst/>
              <a:ahLst/>
              <a:cxnLst/>
              <a:rect l="l" t="t" r="r" b="b"/>
              <a:pathLst>
                <a:path w="42" h="21" extrusionOk="0">
                  <a:moveTo>
                    <a:pt x="21" y="0"/>
                  </a:moveTo>
                  <a:cubicBezTo>
                    <a:pt x="0" y="21"/>
                    <a:pt x="0" y="21"/>
                    <a:pt x="0" y="21"/>
                  </a:cubicBezTo>
                  <a:lnTo>
                    <a:pt x="41" y="21"/>
                  </a:lnTo>
                  <a:cubicBezTo>
                    <a:pt x="41" y="21"/>
                    <a:pt x="4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7" name="Google Shape;11807;p13"/>
            <p:cNvSpPr/>
            <p:nvPr/>
          </p:nvSpPr>
          <p:spPr>
            <a:xfrm>
              <a:off x="-2371632" y="1854065"/>
              <a:ext cx="666" cy="666"/>
            </a:xfrm>
            <a:custGeom>
              <a:avLst/>
              <a:gdLst/>
              <a:ahLst/>
              <a:cxnLst/>
              <a:rect l="l" t="t" r="r" b="b"/>
              <a:pathLst>
                <a:path w="21" h="21" extrusionOk="0">
                  <a:moveTo>
                    <a:pt x="0" y="0"/>
                  </a:moveTo>
                  <a:cubicBezTo>
                    <a:pt x="0" y="21"/>
                    <a:pt x="0" y="21"/>
                    <a:pt x="0" y="21"/>
                  </a:cubicBezTo>
                  <a:lnTo>
                    <a:pt x="20" y="21"/>
                  </a:lnTo>
                  <a:cubicBezTo>
                    <a:pt x="20" y="21"/>
                    <a:pt x="20" y="21"/>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8" name="Google Shape;11808;p13"/>
            <p:cNvSpPr/>
            <p:nvPr/>
          </p:nvSpPr>
          <p:spPr>
            <a:xfrm>
              <a:off x="-2387810" y="1876683"/>
              <a:ext cx="1332" cy="1301"/>
            </a:xfrm>
            <a:custGeom>
              <a:avLst/>
              <a:gdLst/>
              <a:ahLst/>
              <a:cxnLst/>
              <a:rect l="l" t="t" r="r" b="b"/>
              <a:pathLst>
                <a:path w="42" h="41" extrusionOk="0">
                  <a:moveTo>
                    <a:pt x="21" y="0"/>
                  </a:moveTo>
                  <a:cubicBezTo>
                    <a:pt x="1" y="20"/>
                    <a:pt x="1" y="20"/>
                    <a:pt x="21" y="41"/>
                  </a:cubicBezTo>
                  <a:cubicBezTo>
                    <a:pt x="21" y="20"/>
                    <a:pt x="42"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9" name="Google Shape;11809;p13"/>
            <p:cNvSpPr/>
            <p:nvPr/>
          </p:nvSpPr>
          <p:spPr>
            <a:xfrm>
              <a:off x="-2397484" y="1895398"/>
              <a:ext cx="1332" cy="1332"/>
            </a:xfrm>
            <a:custGeom>
              <a:avLst/>
              <a:gdLst/>
              <a:ahLst/>
              <a:cxnLst/>
              <a:rect l="l" t="t" r="r" b="b"/>
              <a:pathLst>
                <a:path w="42" h="42" extrusionOk="0">
                  <a:moveTo>
                    <a:pt x="21" y="1"/>
                  </a:moveTo>
                  <a:cubicBezTo>
                    <a:pt x="1" y="1"/>
                    <a:pt x="1" y="21"/>
                    <a:pt x="21" y="41"/>
                  </a:cubicBezTo>
                  <a:cubicBezTo>
                    <a:pt x="41" y="21"/>
                    <a:pt x="4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0" name="Google Shape;11810;p13"/>
            <p:cNvSpPr/>
            <p:nvPr/>
          </p:nvSpPr>
          <p:spPr>
            <a:xfrm>
              <a:off x="-2385843" y="1885057"/>
              <a:ext cx="1301" cy="698"/>
            </a:xfrm>
            <a:custGeom>
              <a:avLst/>
              <a:gdLst/>
              <a:ahLst/>
              <a:cxnLst/>
              <a:rect l="l" t="t" r="r" b="b"/>
              <a:pathLst>
                <a:path w="41" h="22" extrusionOk="0">
                  <a:moveTo>
                    <a:pt x="0" y="1"/>
                  </a:moveTo>
                  <a:cubicBezTo>
                    <a:pt x="0" y="21"/>
                    <a:pt x="0" y="21"/>
                    <a:pt x="0" y="21"/>
                  </a:cubicBezTo>
                  <a:lnTo>
                    <a:pt x="20" y="21"/>
                  </a:lnTo>
                  <a:cubicBezTo>
                    <a:pt x="41" y="1"/>
                    <a:pt x="20"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1" name="Google Shape;11811;p13"/>
            <p:cNvSpPr/>
            <p:nvPr/>
          </p:nvSpPr>
          <p:spPr>
            <a:xfrm>
              <a:off x="-2352916" y="1857935"/>
              <a:ext cx="698" cy="666"/>
            </a:xfrm>
            <a:custGeom>
              <a:avLst/>
              <a:gdLst/>
              <a:ahLst/>
              <a:cxnLst/>
              <a:rect l="l" t="t" r="r" b="b"/>
              <a:pathLst>
                <a:path w="22" h="21" extrusionOk="0">
                  <a:moveTo>
                    <a:pt x="1" y="0"/>
                  </a:moveTo>
                  <a:cubicBezTo>
                    <a:pt x="1" y="21"/>
                    <a:pt x="1" y="21"/>
                    <a:pt x="1" y="21"/>
                  </a:cubicBezTo>
                  <a:lnTo>
                    <a:pt x="21" y="21"/>
                  </a:lnTo>
                  <a:cubicBezTo>
                    <a:pt x="21" y="21"/>
                    <a:pt x="1" y="21"/>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2" name="Google Shape;11812;p13"/>
            <p:cNvSpPr/>
            <p:nvPr/>
          </p:nvSpPr>
          <p:spPr>
            <a:xfrm>
              <a:off x="-2383908" y="1886992"/>
              <a:ext cx="666" cy="698"/>
            </a:xfrm>
            <a:custGeom>
              <a:avLst/>
              <a:gdLst/>
              <a:ahLst/>
              <a:cxnLst/>
              <a:rect l="l" t="t" r="r" b="b"/>
              <a:pathLst>
                <a:path w="21" h="22" extrusionOk="0">
                  <a:moveTo>
                    <a:pt x="0" y="1"/>
                  </a:moveTo>
                  <a:cubicBezTo>
                    <a:pt x="0" y="21"/>
                    <a:pt x="0" y="21"/>
                    <a:pt x="0" y="21"/>
                  </a:cubicBezTo>
                  <a:lnTo>
                    <a:pt x="21" y="21"/>
                  </a:lnTo>
                  <a:cubicBezTo>
                    <a:pt x="2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3" name="Google Shape;11813;p13"/>
            <p:cNvSpPr/>
            <p:nvPr/>
          </p:nvSpPr>
          <p:spPr>
            <a:xfrm>
              <a:off x="-2364526" y="1874082"/>
              <a:ext cx="666" cy="66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4" name="Google Shape;11814;p13"/>
            <p:cNvSpPr/>
            <p:nvPr/>
          </p:nvSpPr>
          <p:spPr>
            <a:xfrm>
              <a:off x="-2394249" y="1902504"/>
              <a:ext cx="1332" cy="1332"/>
            </a:xfrm>
            <a:custGeom>
              <a:avLst/>
              <a:gdLst/>
              <a:ahLst/>
              <a:cxnLst/>
              <a:rect l="l" t="t" r="r" b="b"/>
              <a:pathLst>
                <a:path w="42" h="42" extrusionOk="0">
                  <a:moveTo>
                    <a:pt x="21" y="1"/>
                  </a:moveTo>
                  <a:cubicBezTo>
                    <a:pt x="0" y="21"/>
                    <a:pt x="0" y="21"/>
                    <a:pt x="21" y="41"/>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5" name="Google Shape;11815;p13"/>
            <p:cNvSpPr/>
            <p:nvPr/>
          </p:nvSpPr>
          <p:spPr>
            <a:xfrm>
              <a:off x="-2390379" y="1903963"/>
              <a:ext cx="1332" cy="1174"/>
            </a:xfrm>
            <a:custGeom>
              <a:avLst/>
              <a:gdLst/>
              <a:ahLst/>
              <a:cxnLst/>
              <a:rect l="l" t="t" r="r" b="b"/>
              <a:pathLst>
                <a:path w="42" h="37" extrusionOk="0">
                  <a:moveTo>
                    <a:pt x="29" y="0"/>
                  </a:moveTo>
                  <a:cubicBezTo>
                    <a:pt x="21" y="0"/>
                    <a:pt x="11" y="6"/>
                    <a:pt x="1" y="16"/>
                  </a:cubicBezTo>
                  <a:cubicBezTo>
                    <a:pt x="21" y="16"/>
                    <a:pt x="21" y="36"/>
                    <a:pt x="21" y="36"/>
                  </a:cubicBezTo>
                  <a:lnTo>
                    <a:pt x="41" y="36"/>
                  </a:lnTo>
                  <a:cubicBezTo>
                    <a:pt x="41" y="36"/>
                    <a:pt x="41" y="16"/>
                    <a:pt x="41" y="16"/>
                  </a:cubicBezTo>
                  <a:cubicBezTo>
                    <a:pt x="41" y="6"/>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6" name="Google Shape;11816;p13"/>
            <p:cNvSpPr/>
            <p:nvPr/>
          </p:nvSpPr>
          <p:spPr>
            <a:xfrm>
              <a:off x="-2359356" y="1877952"/>
              <a:ext cx="666" cy="698"/>
            </a:xfrm>
            <a:custGeom>
              <a:avLst/>
              <a:gdLst/>
              <a:ahLst/>
              <a:cxnLst/>
              <a:rect l="l" t="t" r="r" b="b"/>
              <a:pathLst>
                <a:path w="21" h="22" extrusionOk="0">
                  <a:moveTo>
                    <a:pt x="0" y="1"/>
                  </a:moveTo>
                  <a:cubicBezTo>
                    <a:pt x="0" y="1"/>
                    <a:pt x="0" y="21"/>
                    <a:pt x="0" y="21"/>
                  </a:cubicBezTo>
                  <a:cubicBezTo>
                    <a:pt x="0" y="21"/>
                    <a:pt x="20" y="2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7" name="Google Shape;11817;p13"/>
            <p:cNvSpPr/>
            <p:nvPr/>
          </p:nvSpPr>
          <p:spPr>
            <a:xfrm>
              <a:off x="-2345811" y="1886072"/>
              <a:ext cx="698" cy="952"/>
            </a:xfrm>
            <a:custGeom>
              <a:avLst/>
              <a:gdLst/>
              <a:ahLst/>
              <a:cxnLst/>
              <a:rect l="l" t="t" r="r" b="b"/>
              <a:pathLst>
                <a:path w="22" h="30" extrusionOk="0">
                  <a:moveTo>
                    <a:pt x="15" y="0"/>
                  </a:moveTo>
                  <a:cubicBezTo>
                    <a:pt x="12" y="0"/>
                    <a:pt x="8" y="3"/>
                    <a:pt x="1" y="10"/>
                  </a:cubicBezTo>
                  <a:cubicBezTo>
                    <a:pt x="1" y="30"/>
                    <a:pt x="21" y="30"/>
                    <a:pt x="21" y="30"/>
                  </a:cubicBezTo>
                  <a:cubicBezTo>
                    <a:pt x="21" y="10"/>
                    <a:pt x="21" y="10"/>
                    <a:pt x="21" y="10"/>
                  </a:cubicBezTo>
                  <a:cubicBezTo>
                    <a:pt x="21" y="10"/>
                    <a:pt x="21" y="0"/>
                    <a:pt x="1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8" name="Google Shape;11818;p13"/>
            <p:cNvSpPr/>
            <p:nvPr/>
          </p:nvSpPr>
          <p:spPr>
            <a:xfrm>
              <a:off x="-2337405" y="1878618"/>
              <a:ext cx="1332" cy="1301"/>
            </a:xfrm>
            <a:custGeom>
              <a:avLst/>
              <a:gdLst/>
              <a:ahLst/>
              <a:cxnLst/>
              <a:rect l="l" t="t" r="r" b="b"/>
              <a:pathLst>
                <a:path w="42" h="41" extrusionOk="0">
                  <a:moveTo>
                    <a:pt x="21" y="0"/>
                  </a:moveTo>
                  <a:cubicBezTo>
                    <a:pt x="1" y="0"/>
                    <a:pt x="21" y="21"/>
                    <a:pt x="21" y="41"/>
                  </a:cubicBezTo>
                  <a:cubicBezTo>
                    <a:pt x="21" y="21"/>
                    <a:pt x="4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9" name="Google Shape;11819;p13"/>
            <p:cNvSpPr/>
            <p:nvPr/>
          </p:nvSpPr>
          <p:spPr>
            <a:xfrm>
              <a:off x="-2337405" y="1879887"/>
              <a:ext cx="1332" cy="1332"/>
            </a:xfrm>
            <a:custGeom>
              <a:avLst/>
              <a:gdLst/>
              <a:ahLst/>
              <a:cxnLst/>
              <a:rect l="l" t="t" r="r" b="b"/>
              <a:pathLst>
                <a:path w="42" h="42" extrusionOk="0">
                  <a:moveTo>
                    <a:pt x="21" y="1"/>
                  </a:moveTo>
                  <a:cubicBezTo>
                    <a:pt x="21" y="1"/>
                    <a:pt x="1" y="21"/>
                    <a:pt x="21" y="42"/>
                  </a:cubicBezTo>
                  <a:cubicBezTo>
                    <a:pt x="4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0" name="Google Shape;11820;p13"/>
            <p:cNvSpPr/>
            <p:nvPr/>
          </p:nvSpPr>
          <p:spPr>
            <a:xfrm>
              <a:off x="-2336770" y="1883122"/>
              <a:ext cx="1332" cy="698"/>
            </a:xfrm>
            <a:custGeom>
              <a:avLst/>
              <a:gdLst/>
              <a:ahLst/>
              <a:cxnLst/>
              <a:rect l="l" t="t" r="r" b="b"/>
              <a:pathLst>
                <a:path w="42" h="22" extrusionOk="0">
                  <a:moveTo>
                    <a:pt x="21" y="1"/>
                  </a:moveTo>
                  <a:cubicBezTo>
                    <a:pt x="1" y="1"/>
                    <a:pt x="1" y="1"/>
                    <a:pt x="1" y="21"/>
                  </a:cubicBezTo>
                  <a:lnTo>
                    <a:pt x="42" y="21"/>
                  </a:lnTo>
                  <a:cubicBezTo>
                    <a:pt x="42" y="1"/>
                    <a:pt x="42" y="1"/>
                    <a:pt x="4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1" name="Google Shape;11821;p13"/>
            <p:cNvSpPr/>
            <p:nvPr/>
          </p:nvSpPr>
          <p:spPr>
            <a:xfrm>
              <a:off x="-2327730" y="1879252"/>
              <a:ext cx="698" cy="666"/>
            </a:xfrm>
            <a:custGeom>
              <a:avLst/>
              <a:gdLst/>
              <a:ahLst/>
              <a:cxnLst/>
              <a:rect l="l" t="t" r="r" b="b"/>
              <a:pathLst>
                <a:path w="22" h="21" extrusionOk="0">
                  <a:moveTo>
                    <a:pt x="1" y="1"/>
                  </a:moveTo>
                  <a:cubicBezTo>
                    <a:pt x="1" y="1"/>
                    <a:pt x="1" y="1"/>
                    <a:pt x="1" y="21"/>
                  </a:cubicBezTo>
                  <a:cubicBezTo>
                    <a:pt x="1" y="21"/>
                    <a:pt x="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2" name="Google Shape;11822;p13"/>
            <p:cNvSpPr/>
            <p:nvPr/>
          </p:nvSpPr>
          <p:spPr>
            <a:xfrm>
              <a:off x="-2318657" y="1903170"/>
              <a:ext cx="666" cy="666"/>
            </a:xfrm>
            <a:custGeom>
              <a:avLst/>
              <a:gdLst/>
              <a:ahLst/>
              <a:cxnLst/>
              <a:rect l="l" t="t" r="r" b="b"/>
              <a:pathLst>
                <a:path w="21" h="21" extrusionOk="0">
                  <a:moveTo>
                    <a:pt x="0" y="0"/>
                  </a:moveTo>
                  <a:cubicBezTo>
                    <a:pt x="0" y="20"/>
                    <a:pt x="0" y="20"/>
                    <a:pt x="0" y="20"/>
                  </a:cubicBezTo>
                  <a:lnTo>
                    <a:pt x="20" y="20"/>
                  </a:lnTo>
                  <a:cubicBezTo>
                    <a:pt x="20" y="20"/>
                    <a:pt x="20" y="20"/>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3" name="Google Shape;11823;p13"/>
            <p:cNvSpPr/>
            <p:nvPr/>
          </p:nvSpPr>
          <p:spPr>
            <a:xfrm>
              <a:off x="-2311552" y="1905486"/>
              <a:ext cx="1301" cy="920"/>
            </a:xfrm>
            <a:custGeom>
              <a:avLst/>
              <a:gdLst/>
              <a:ahLst/>
              <a:cxnLst/>
              <a:rect l="l" t="t" r="r" b="b"/>
              <a:pathLst>
                <a:path w="41" h="29" extrusionOk="0">
                  <a:moveTo>
                    <a:pt x="14" y="0"/>
                  </a:moveTo>
                  <a:cubicBezTo>
                    <a:pt x="10" y="0"/>
                    <a:pt x="6" y="3"/>
                    <a:pt x="0" y="8"/>
                  </a:cubicBezTo>
                  <a:cubicBezTo>
                    <a:pt x="10" y="19"/>
                    <a:pt x="15" y="24"/>
                    <a:pt x="20" y="24"/>
                  </a:cubicBezTo>
                  <a:cubicBezTo>
                    <a:pt x="24" y="24"/>
                    <a:pt x="27" y="22"/>
                    <a:pt x="31" y="18"/>
                  </a:cubicBezTo>
                  <a:lnTo>
                    <a:pt x="31" y="18"/>
                  </a:lnTo>
                  <a:cubicBezTo>
                    <a:pt x="34" y="21"/>
                    <a:pt x="37" y="25"/>
                    <a:pt x="41" y="29"/>
                  </a:cubicBezTo>
                  <a:lnTo>
                    <a:pt x="41" y="8"/>
                  </a:lnTo>
                  <a:cubicBezTo>
                    <a:pt x="37" y="12"/>
                    <a:pt x="34" y="15"/>
                    <a:pt x="31" y="18"/>
                  </a:cubicBezTo>
                  <a:lnTo>
                    <a:pt x="31" y="18"/>
                  </a:lnTo>
                  <a:cubicBezTo>
                    <a:pt x="24" y="8"/>
                    <a:pt x="20" y="0"/>
                    <a:pt x="14"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4" name="Google Shape;11824;p13"/>
            <p:cNvSpPr/>
            <p:nvPr/>
          </p:nvSpPr>
          <p:spPr>
            <a:xfrm>
              <a:off x="-2322559" y="1916715"/>
              <a:ext cx="698" cy="698"/>
            </a:xfrm>
            <a:custGeom>
              <a:avLst/>
              <a:gdLst/>
              <a:ahLst/>
              <a:cxnLst/>
              <a:rect l="l" t="t" r="r" b="b"/>
              <a:pathLst>
                <a:path w="22" h="22" extrusionOk="0">
                  <a:moveTo>
                    <a:pt x="1" y="1"/>
                  </a:moveTo>
                  <a:cubicBezTo>
                    <a:pt x="1" y="1"/>
                    <a:pt x="1" y="21"/>
                    <a:pt x="1" y="21"/>
                  </a:cubicBezTo>
                  <a:lnTo>
                    <a:pt x="21" y="21"/>
                  </a:lnTo>
                  <a:cubicBezTo>
                    <a:pt x="2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5" name="Google Shape;11825;p13"/>
            <p:cNvSpPr/>
            <p:nvPr/>
          </p:nvSpPr>
          <p:spPr>
            <a:xfrm>
              <a:off x="-2296706" y="1936097"/>
              <a:ext cx="1332" cy="1332"/>
            </a:xfrm>
            <a:custGeom>
              <a:avLst/>
              <a:gdLst/>
              <a:ahLst/>
              <a:cxnLst/>
              <a:rect l="l" t="t" r="r" b="b"/>
              <a:pathLst>
                <a:path w="42" h="42" extrusionOk="0">
                  <a:moveTo>
                    <a:pt x="21" y="1"/>
                  </a:moveTo>
                  <a:cubicBezTo>
                    <a:pt x="21" y="1"/>
                    <a:pt x="1" y="21"/>
                    <a:pt x="21" y="41"/>
                  </a:cubicBezTo>
                  <a:cubicBezTo>
                    <a:pt x="4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6" name="Google Shape;11826;p13"/>
            <p:cNvSpPr/>
            <p:nvPr/>
          </p:nvSpPr>
          <p:spPr>
            <a:xfrm>
              <a:off x="-2278625" y="1927691"/>
              <a:ext cx="698" cy="698"/>
            </a:xfrm>
            <a:custGeom>
              <a:avLst/>
              <a:gdLst/>
              <a:ahLst/>
              <a:cxnLst/>
              <a:rect l="l" t="t" r="r" b="b"/>
              <a:pathLst>
                <a:path w="22" h="22" extrusionOk="0">
                  <a:moveTo>
                    <a:pt x="1" y="1"/>
                  </a:moveTo>
                  <a:cubicBezTo>
                    <a:pt x="1" y="21"/>
                    <a:pt x="1" y="21"/>
                    <a:pt x="1" y="21"/>
                  </a:cubicBezTo>
                  <a:lnTo>
                    <a:pt x="21" y="21"/>
                  </a:lnTo>
                  <a:cubicBezTo>
                    <a:pt x="2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7" name="Google Shape;11827;p13"/>
            <p:cNvSpPr/>
            <p:nvPr/>
          </p:nvSpPr>
          <p:spPr>
            <a:xfrm>
              <a:off x="-2280560" y="1931593"/>
              <a:ext cx="698" cy="666"/>
            </a:xfrm>
            <a:custGeom>
              <a:avLst/>
              <a:gdLst/>
              <a:ahLst/>
              <a:cxnLst/>
              <a:rect l="l" t="t" r="r" b="b"/>
              <a:pathLst>
                <a:path w="22" h="21" extrusionOk="0">
                  <a:moveTo>
                    <a:pt x="1" y="0"/>
                  </a:moveTo>
                  <a:cubicBezTo>
                    <a:pt x="1" y="20"/>
                    <a:pt x="1" y="20"/>
                    <a:pt x="21" y="20"/>
                  </a:cubicBezTo>
                  <a:cubicBezTo>
                    <a:pt x="21" y="2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8" name="Google Shape;11828;p13"/>
            <p:cNvSpPr/>
            <p:nvPr/>
          </p:nvSpPr>
          <p:spPr>
            <a:xfrm>
              <a:off x="-2297341" y="1955479"/>
              <a:ext cx="1301" cy="1332"/>
            </a:xfrm>
            <a:custGeom>
              <a:avLst/>
              <a:gdLst/>
              <a:ahLst/>
              <a:cxnLst/>
              <a:rect l="l" t="t" r="r" b="b"/>
              <a:pathLst>
                <a:path w="41" h="42" extrusionOk="0">
                  <a:moveTo>
                    <a:pt x="21" y="1"/>
                  </a:moveTo>
                  <a:cubicBezTo>
                    <a:pt x="21" y="1"/>
                    <a:pt x="0" y="21"/>
                    <a:pt x="0" y="21"/>
                  </a:cubicBezTo>
                  <a:cubicBezTo>
                    <a:pt x="0" y="21"/>
                    <a:pt x="21" y="41"/>
                    <a:pt x="21" y="41"/>
                  </a:cubicBezTo>
                  <a:cubicBezTo>
                    <a:pt x="4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9" name="Google Shape;11829;p13"/>
            <p:cNvSpPr/>
            <p:nvPr/>
          </p:nvSpPr>
          <p:spPr>
            <a:xfrm>
              <a:off x="-2291536" y="1950689"/>
              <a:ext cx="1332" cy="603"/>
            </a:xfrm>
            <a:custGeom>
              <a:avLst/>
              <a:gdLst/>
              <a:ahLst/>
              <a:cxnLst/>
              <a:rect l="l" t="t" r="r" b="b"/>
              <a:pathLst>
                <a:path w="42" h="19" extrusionOk="0">
                  <a:moveTo>
                    <a:pt x="26" y="0"/>
                  </a:moveTo>
                  <a:cubicBezTo>
                    <a:pt x="19" y="0"/>
                    <a:pt x="14" y="9"/>
                    <a:pt x="0" y="9"/>
                  </a:cubicBezTo>
                  <a:cubicBezTo>
                    <a:pt x="0" y="9"/>
                    <a:pt x="10" y="18"/>
                    <a:pt x="22" y="18"/>
                  </a:cubicBezTo>
                  <a:cubicBezTo>
                    <a:pt x="28" y="18"/>
                    <a:pt x="34" y="16"/>
                    <a:pt x="41" y="9"/>
                  </a:cubicBezTo>
                  <a:cubicBezTo>
                    <a:pt x="34" y="2"/>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0" name="Google Shape;11830;p13"/>
            <p:cNvSpPr/>
            <p:nvPr/>
          </p:nvSpPr>
          <p:spPr>
            <a:xfrm>
              <a:off x="-2281195" y="1943203"/>
              <a:ext cx="1332" cy="698"/>
            </a:xfrm>
            <a:custGeom>
              <a:avLst/>
              <a:gdLst/>
              <a:ahLst/>
              <a:cxnLst/>
              <a:rect l="l" t="t" r="r" b="b"/>
              <a:pathLst>
                <a:path w="42" h="22" extrusionOk="0">
                  <a:moveTo>
                    <a:pt x="0" y="1"/>
                  </a:moveTo>
                  <a:lnTo>
                    <a:pt x="0" y="21"/>
                  </a:lnTo>
                  <a:cubicBezTo>
                    <a:pt x="5" y="17"/>
                    <a:pt x="8" y="13"/>
                    <a:pt x="11" y="11"/>
                  </a:cubicBezTo>
                  <a:lnTo>
                    <a:pt x="11" y="11"/>
                  </a:lnTo>
                  <a:cubicBezTo>
                    <a:pt x="22" y="21"/>
                    <a:pt x="25" y="21"/>
                    <a:pt x="41" y="21"/>
                  </a:cubicBezTo>
                  <a:cubicBezTo>
                    <a:pt x="31" y="11"/>
                    <a:pt x="26" y="6"/>
                    <a:pt x="21" y="6"/>
                  </a:cubicBezTo>
                  <a:cubicBezTo>
                    <a:pt x="18" y="6"/>
                    <a:pt x="15" y="8"/>
                    <a:pt x="11" y="11"/>
                  </a:cubicBezTo>
                  <a:lnTo>
                    <a:pt x="11" y="11"/>
                  </a:lnTo>
                  <a:cubicBezTo>
                    <a:pt x="8" y="8"/>
                    <a:pt x="5" y="5"/>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1" name="Google Shape;11831;p13"/>
            <p:cNvSpPr/>
            <p:nvPr/>
          </p:nvSpPr>
          <p:spPr>
            <a:xfrm>
              <a:off x="-2262479" y="1940633"/>
              <a:ext cx="1332" cy="666"/>
            </a:xfrm>
            <a:custGeom>
              <a:avLst/>
              <a:gdLst/>
              <a:ahLst/>
              <a:cxnLst/>
              <a:rect l="l" t="t" r="r" b="b"/>
              <a:pathLst>
                <a:path w="42" h="21" extrusionOk="0">
                  <a:moveTo>
                    <a:pt x="21" y="0"/>
                  </a:moveTo>
                  <a:cubicBezTo>
                    <a:pt x="1" y="21"/>
                    <a:pt x="1" y="21"/>
                    <a:pt x="1" y="21"/>
                  </a:cubicBezTo>
                  <a:lnTo>
                    <a:pt x="42" y="21"/>
                  </a:lnTo>
                  <a:cubicBezTo>
                    <a:pt x="21"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2" name="Google Shape;11832;p13"/>
            <p:cNvSpPr/>
            <p:nvPr/>
          </p:nvSpPr>
          <p:spPr>
            <a:xfrm>
              <a:off x="-2258577" y="1945518"/>
              <a:ext cx="1301" cy="793"/>
            </a:xfrm>
            <a:custGeom>
              <a:avLst/>
              <a:gdLst/>
              <a:ahLst/>
              <a:cxnLst/>
              <a:rect l="l" t="t" r="r" b="b"/>
              <a:pathLst>
                <a:path w="41" h="25" extrusionOk="0">
                  <a:moveTo>
                    <a:pt x="26" y="0"/>
                  </a:moveTo>
                  <a:cubicBezTo>
                    <a:pt x="18" y="0"/>
                    <a:pt x="14" y="9"/>
                    <a:pt x="0" y="9"/>
                  </a:cubicBezTo>
                  <a:cubicBezTo>
                    <a:pt x="10" y="19"/>
                    <a:pt x="15" y="24"/>
                    <a:pt x="20" y="24"/>
                  </a:cubicBezTo>
                  <a:cubicBezTo>
                    <a:pt x="26" y="24"/>
                    <a:pt x="31" y="19"/>
                    <a:pt x="41" y="9"/>
                  </a:cubicBezTo>
                  <a:cubicBezTo>
                    <a:pt x="34" y="2"/>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3" name="Google Shape;11833;p13"/>
            <p:cNvSpPr/>
            <p:nvPr/>
          </p:nvSpPr>
          <p:spPr>
            <a:xfrm>
              <a:off x="-2260512" y="1954845"/>
              <a:ext cx="666" cy="666"/>
            </a:xfrm>
            <a:custGeom>
              <a:avLst/>
              <a:gdLst/>
              <a:ahLst/>
              <a:cxnLst/>
              <a:rect l="l" t="t" r="r" b="b"/>
              <a:pathLst>
                <a:path w="21" h="21" extrusionOk="0">
                  <a:moveTo>
                    <a:pt x="0" y="0"/>
                  </a:moveTo>
                  <a:cubicBezTo>
                    <a:pt x="0" y="0"/>
                    <a:pt x="0" y="0"/>
                    <a:pt x="0" y="21"/>
                  </a:cubicBezTo>
                  <a:lnTo>
                    <a:pt x="20" y="21"/>
                  </a:lnTo>
                  <a:cubicBezTo>
                    <a:pt x="20" y="21"/>
                    <a:pt x="20" y="0"/>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4" name="Google Shape;11834;p13"/>
            <p:cNvSpPr/>
            <p:nvPr/>
          </p:nvSpPr>
          <p:spPr>
            <a:xfrm>
              <a:off x="-2257943" y="1953544"/>
              <a:ext cx="1332" cy="1332"/>
            </a:xfrm>
            <a:custGeom>
              <a:avLst/>
              <a:gdLst/>
              <a:ahLst/>
              <a:cxnLst/>
              <a:rect l="l" t="t" r="r" b="b"/>
              <a:pathLst>
                <a:path w="42" h="42" extrusionOk="0">
                  <a:moveTo>
                    <a:pt x="21" y="1"/>
                  </a:moveTo>
                  <a:cubicBezTo>
                    <a:pt x="0" y="21"/>
                    <a:pt x="21" y="41"/>
                    <a:pt x="21" y="41"/>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5" name="Google Shape;11835;p13"/>
            <p:cNvSpPr/>
            <p:nvPr/>
          </p:nvSpPr>
          <p:spPr>
            <a:xfrm>
              <a:off x="-2257943" y="1954845"/>
              <a:ext cx="1332" cy="1301"/>
            </a:xfrm>
            <a:custGeom>
              <a:avLst/>
              <a:gdLst/>
              <a:ahLst/>
              <a:cxnLst/>
              <a:rect l="l" t="t" r="r" b="b"/>
              <a:pathLst>
                <a:path w="42" h="41" extrusionOk="0">
                  <a:moveTo>
                    <a:pt x="21" y="0"/>
                  </a:moveTo>
                  <a:cubicBezTo>
                    <a:pt x="0" y="21"/>
                    <a:pt x="0" y="41"/>
                    <a:pt x="21" y="41"/>
                  </a:cubicBezTo>
                  <a:cubicBezTo>
                    <a:pt x="41"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6" name="Google Shape;11836;p13"/>
            <p:cNvSpPr/>
            <p:nvPr/>
          </p:nvSpPr>
          <p:spPr>
            <a:xfrm>
              <a:off x="-2283796" y="1982982"/>
              <a:ext cx="1332" cy="603"/>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2" y="9"/>
                  </a:cubicBezTo>
                  <a:cubicBezTo>
                    <a:pt x="35" y="3"/>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7" name="Google Shape;11837;p13"/>
            <p:cNvSpPr/>
            <p:nvPr/>
          </p:nvSpPr>
          <p:spPr>
            <a:xfrm>
              <a:off x="-2279894" y="1989421"/>
              <a:ext cx="1301" cy="825"/>
            </a:xfrm>
            <a:custGeom>
              <a:avLst/>
              <a:gdLst/>
              <a:ahLst/>
              <a:cxnLst/>
              <a:rect l="l" t="t" r="r" b="b"/>
              <a:pathLst>
                <a:path w="41" h="26" extrusionOk="0">
                  <a:moveTo>
                    <a:pt x="35" y="1"/>
                  </a:moveTo>
                  <a:cubicBezTo>
                    <a:pt x="27" y="1"/>
                    <a:pt x="14" y="10"/>
                    <a:pt x="0" y="10"/>
                  </a:cubicBezTo>
                  <a:cubicBezTo>
                    <a:pt x="10" y="20"/>
                    <a:pt x="20" y="25"/>
                    <a:pt x="28" y="25"/>
                  </a:cubicBezTo>
                  <a:cubicBezTo>
                    <a:pt x="36" y="25"/>
                    <a:pt x="41" y="20"/>
                    <a:pt x="41" y="10"/>
                  </a:cubicBezTo>
                  <a:cubicBezTo>
                    <a:pt x="41" y="3"/>
                    <a:pt x="39" y="1"/>
                    <a:pt x="35"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8" name="Google Shape;11838;p13"/>
            <p:cNvSpPr/>
            <p:nvPr/>
          </p:nvSpPr>
          <p:spPr>
            <a:xfrm>
              <a:off x="-2257943" y="1972926"/>
              <a:ext cx="666" cy="666"/>
            </a:xfrm>
            <a:custGeom>
              <a:avLst/>
              <a:gdLst/>
              <a:ahLst/>
              <a:cxnLst/>
              <a:rect l="l" t="t" r="r" b="b"/>
              <a:pathLst>
                <a:path w="21" h="21" extrusionOk="0">
                  <a:moveTo>
                    <a:pt x="0" y="1"/>
                  </a:moveTo>
                  <a:cubicBezTo>
                    <a:pt x="0" y="1"/>
                    <a:pt x="0" y="21"/>
                    <a:pt x="0" y="21"/>
                  </a:cubicBezTo>
                  <a:cubicBezTo>
                    <a:pt x="2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9" name="Google Shape;11839;p13"/>
            <p:cNvSpPr/>
            <p:nvPr/>
          </p:nvSpPr>
          <p:spPr>
            <a:xfrm>
              <a:off x="-2253217" y="1974861"/>
              <a:ext cx="1649" cy="1332"/>
            </a:xfrm>
            <a:custGeom>
              <a:avLst/>
              <a:gdLst/>
              <a:ahLst/>
              <a:cxnLst/>
              <a:rect l="l" t="t" r="r" b="b"/>
              <a:pathLst>
                <a:path w="52" h="42" extrusionOk="0">
                  <a:moveTo>
                    <a:pt x="35" y="1"/>
                  </a:moveTo>
                  <a:cubicBezTo>
                    <a:pt x="1" y="17"/>
                    <a:pt x="9" y="34"/>
                    <a:pt x="25" y="40"/>
                  </a:cubicBezTo>
                  <a:lnTo>
                    <a:pt x="25" y="40"/>
                  </a:lnTo>
                  <a:cubicBezTo>
                    <a:pt x="41" y="34"/>
                    <a:pt x="52" y="17"/>
                    <a:pt x="35" y="1"/>
                  </a:cubicBezTo>
                  <a:close/>
                  <a:moveTo>
                    <a:pt x="25" y="40"/>
                  </a:moveTo>
                  <a:cubicBezTo>
                    <a:pt x="21" y="41"/>
                    <a:pt x="18" y="41"/>
                    <a:pt x="14" y="41"/>
                  </a:cubicBezTo>
                  <a:lnTo>
                    <a:pt x="35" y="41"/>
                  </a:lnTo>
                  <a:cubicBezTo>
                    <a:pt x="31" y="41"/>
                    <a:pt x="28" y="41"/>
                    <a:pt x="25" y="4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0" name="Google Shape;11840;p13"/>
            <p:cNvSpPr/>
            <p:nvPr/>
          </p:nvSpPr>
          <p:spPr>
            <a:xfrm>
              <a:off x="-2252772" y="1976161"/>
              <a:ext cx="666" cy="1332"/>
            </a:xfrm>
            <a:custGeom>
              <a:avLst/>
              <a:gdLst/>
              <a:ahLst/>
              <a:cxnLst/>
              <a:rect l="l" t="t" r="r" b="b"/>
              <a:pathLst>
                <a:path w="21" h="42" extrusionOk="0">
                  <a:moveTo>
                    <a:pt x="0" y="0"/>
                  </a:moveTo>
                  <a:cubicBezTo>
                    <a:pt x="5" y="5"/>
                    <a:pt x="8" y="9"/>
                    <a:pt x="10" y="13"/>
                  </a:cubicBezTo>
                  <a:lnTo>
                    <a:pt x="10" y="13"/>
                  </a:lnTo>
                  <a:cubicBezTo>
                    <a:pt x="13" y="9"/>
                    <a:pt x="17" y="5"/>
                    <a:pt x="21" y="0"/>
                  </a:cubicBezTo>
                  <a:close/>
                  <a:moveTo>
                    <a:pt x="10" y="13"/>
                  </a:moveTo>
                  <a:cubicBezTo>
                    <a:pt x="0" y="28"/>
                    <a:pt x="0" y="41"/>
                    <a:pt x="0" y="41"/>
                  </a:cubicBezTo>
                  <a:cubicBezTo>
                    <a:pt x="17" y="41"/>
                    <a:pt x="20" y="28"/>
                    <a:pt x="10" y="13"/>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1" name="Google Shape;11841;p13"/>
            <p:cNvSpPr/>
            <p:nvPr/>
          </p:nvSpPr>
          <p:spPr>
            <a:xfrm>
              <a:off x="-2265049" y="2037035"/>
              <a:ext cx="1332" cy="825"/>
            </a:xfrm>
            <a:custGeom>
              <a:avLst/>
              <a:gdLst/>
              <a:ahLst/>
              <a:cxnLst/>
              <a:rect l="l" t="t" r="r" b="b"/>
              <a:pathLst>
                <a:path w="42" h="26" extrusionOk="0">
                  <a:moveTo>
                    <a:pt x="21" y="1"/>
                  </a:moveTo>
                  <a:cubicBezTo>
                    <a:pt x="16" y="1"/>
                    <a:pt x="11" y="6"/>
                    <a:pt x="0" y="16"/>
                  </a:cubicBezTo>
                  <a:cubicBezTo>
                    <a:pt x="7" y="23"/>
                    <a:pt x="12" y="25"/>
                    <a:pt x="16" y="25"/>
                  </a:cubicBezTo>
                  <a:cubicBezTo>
                    <a:pt x="23" y="25"/>
                    <a:pt x="28" y="16"/>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2" name="Google Shape;11842;p13"/>
            <p:cNvSpPr/>
            <p:nvPr/>
          </p:nvSpPr>
          <p:spPr>
            <a:xfrm>
              <a:off x="-2263748" y="2037035"/>
              <a:ext cx="1301" cy="825"/>
            </a:xfrm>
            <a:custGeom>
              <a:avLst/>
              <a:gdLst/>
              <a:ahLst/>
              <a:cxnLst/>
              <a:rect l="l" t="t" r="r" b="b"/>
              <a:pathLst>
                <a:path w="41" h="26" extrusionOk="0">
                  <a:moveTo>
                    <a:pt x="13" y="1"/>
                  </a:moveTo>
                  <a:cubicBezTo>
                    <a:pt x="5" y="1"/>
                    <a:pt x="0" y="6"/>
                    <a:pt x="0" y="16"/>
                  </a:cubicBezTo>
                  <a:cubicBezTo>
                    <a:pt x="0" y="16"/>
                    <a:pt x="9" y="25"/>
                    <a:pt x="21" y="25"/>
                  </a:cubicBezTo>
                  <a:cubicBezTo>
                    <a:pt x="27" y="25"/>
                    <a:pt x="34" y="23"/>
                    <a:pt x="41" y="16"/>
                  </a:cubicBezTo>
                  <a:cubicBezTo>
                    <a:pt x="31" y="6"/>
                    <a:pt x="21" y="1"/>
                    <a:pt x="1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3" name="Google Shape;11843;p13"/>
            <p:cNvSpPr/>
            <p:nvPr/>
          </p:nvSpPr>
          <p:spPr>
            <a:xfrm>
              <a:off x="-2252772" y="2027836"/>
              <a:ext cx="666" cy="666"/>
            </a:xfrm>
            <a:custGeom>
              <a:avLst/>
              <a:gdLst/>
              <a:ahLst/>
              <a:cxnLst/>
              <a:rect l="l" t="t" r="r" b="b"/>
              <a:pathLst>
                <a:path w="21" h="21" extrusionOk="0">
                  <a:moveTo>
                    <a:pt x="0" y="1"/>
                  </a:moveTo>
                  <a:cubicBezTo>
                    <a:pt x="0" y="1"/>
                    <a:pt x="0" y="21"/>
                    <a:pt x="0" y="21"/>
                  </a:cubicBezTo>
                  <a:lnTo>
                    <a:pt x="21" y="21"/>
                  </a:lnTo>
                  <a:cubicBezTo>
                    <a:pt x="21" y="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4" name="Google Shape;11844;p13"/>
            <p:cNvSpPr/>
            <p:nvPr/>
          </p:nvSpPr>
          <p:spPr>
            <a:xfrm>
              <a:off x="-2266349" y="2042396"/>
              <a:ext cx="1332" cy="634"/>
            </a:xfrm>
            <a:custGeom>
              <a:avLst/>
              <a:gdLst/>
              <a:ahLst/>
              <a:cxnLst/>
              <a:rect l="l" t="t" r="r" b="b"/>
              <a:pathLst>
                <a:path w="42" h="20" extrusionOk="0">
                  <a:moveTo>
                    <a:pt x="35" y="1"/>
                  </a:moveTo>
                  <a:cubicBezTo>
                    <a:pt x="28" y="1"/>
                    <a:pt x="14" y="10"/>
                    <a:pt x="1" y="10"/>
                  </a:cubicBezTo>
                  <a:cubicBezTo>
                    <a:pt x="14" y="10"/>
                    <a:pt x="28" y="19"/>
                    <a:pt x="35" y="19"/>
                  </a:cubicBezTo>
                  <a:cubicBezTo>
                    <a:pt x="39" y="19"/>
                    <a:pt x="41" y="17"/>
                    <a:pt x="41" y="10"/>
                  </a:cubicBezTo>
                  <a:cubicBezTo>
                    <a:pt x="41" y="3"/>
                    <a:pt x="39" y="1"/>
                    <a:pt x="35"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5" name="Google Shape;11845;p13"/>
            <p:cNvSpPr/>
            <p:nvPr/>
          </p:nvSpPr>
          <p:spPr>
            <a:xfrm>
              <a:off x="-2252138" y="2030437"/>
              <a:ext cx="1332" cy="1301"/>
            </a:xfrm>
            <a:custGeom>
              <a:avLst/>
              <a:gdLst/>
              <a:ahLst/>
              <a:cxnLst/>
              <a:rect l="l" t="t" r="r" b="b"/>
              <a:pathLst>
                <a:path w="42" h="41" extrusionOk="0">
                  <a:moveTo>
                    <a:pt x="21" y="0"/>
                  </a:moveTo>
                  <a:cubicBezTo>
                    <a:pt x="1" y="20"/>
                    <a:pt x="1" y="41"/>
                    <a:pt x="21" y="41"/>
                  </a:cubicBezTo>
                  <a:cubicBezTo>
                    <a:pt x="2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6" name="Google Shape;11846;p13"/>
            <p:cNvSpPr/>
            <p:nvPr/>
          </p:nvSpPr>
          <p:spPr>
            <a:xfrm>
              <a:off x="-2235992" y="2047218"/>
              <a:ext cx="1205" cy="1332"/>
            </a:xfrm>
            <a:custGeom>
              <a:avLst/>
              <a:gdLst/>
              <a:ahLst/>
              <a:cxnLst/>
              <a:rect l="l" t="t" r="r" b="b"/>
              <a:pathLst>
                <a:path w="38" h="42" extrusionOk="0">
                  <a:moveTo>
                    <a:pt x="21" y="1"/>
                  </a:moveTo>
                  <a:lnTo>
                    <a:pt x="21" y="1"/>
                  </a:lnTo>
                  <a:cubicBezTo>
                    <a:pt x="5" y="17"/>
                    <a:pt x="2" y="20"/>
                    <a:pt x="12" y="32"/>
                  </a:cubicBezTo>
                  <a:lnTo>
                    <a:pt x="12" y="32"/>
                  </a:lnTo>
                  <a:cubicBezTo>
                    <a:pt x="27" y="20"/>
                    <a:pt x="38" y="17"/>
                    <a:pt x="21" y="1"/>
                  </a:cubicBezTo>
                  <a:close/>
                  <a:moveTo>
                    <a:pt x="12" y="32"/>
                  </a:moveTo>
                  <a:cubicBezTo>
                    <a:pt x="8" y="34"/>
                    <a:pt x="5" y="37"/>
                    <a:pt x="1" y="41"/>
                  </a:cubicBezTo>
                  <a:lnTo>
                    <a:pt x="21" y="41"/>
                  </a:lnTo>
                  <a:cubicBezTo>
                    <a:pt x="17" y="37"/>
                    <a:pt x="14" y="34"/>
                    <a:pt x="12" y="3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7" name="Google Shape;11847;p13"/>
            <p:cNvSpPr/>
            <p:nvPr/>
          </p:nvSpPr>
          <p:spPr>
            <a:xfrm>
              <a:off x="-2235992" y="2048518"/>
              <a:ext cx="1332" cy="1332"/>
            </a:xfrm>
            <a:custGeom>
              <a:avLst/>
              <a:gdLst/>
              <a:ahLst/>
              <a:cxnLst/>
              <a:rect l="l" t="t" r="r" b="b"/>
              <a:pathLst>
                <a:path w="42" h="42" extrusionOk="0">
                  <a:moveTo>
                    <a:pt x="21" y="0"/>
                  </a:moveTo>
                  <a:cubicBezTo>
                    <a:pt x="1" y="0"/>
                    <a:pt x="1" y="21"/>
                    <a:pt x="21" y="41"/>
                  </a:cubicBezTo>
                  <a:cubicBezTo>
                    <a:pt x="42"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8" name="Google Shape;11848;p13"/>
            <p:cNvSpPr/>
            <p:nvPr/>
          </p:nvSpPr>
          <p:spPr>
            <a:xfrm>
              <a:off x="-2265049" y="2104729"/>
              <a:ext cx="666" cy="1301"/>
            </a:xfrm>
            <a:custGeom>
              <a:avLst/>
              <a:gdLst/>
              <a:ahLst/>
              <a:cxnLst/>
              <a:rect l="l" t="t" r="r" b="b"/>
              <a:pathLst>
                <a:path w="21" h="41" extrusionOk="0">
                  <a:moveTo>
                    <a:pt x="0" y="0"/>
                  </a:moveTo>
                  <a:cubicBezTo>
                    <a:pt x="0" y="20"/>
                    <a:pt x="0" y="20"/>
                    <a:pt x="0" y="41"/>
                  </a:cubicBezTo>
                  <a:lnTo>
                    <a:pt x="21" y="41"/>
                  </a:lnTo>
                  <a:cubicBezTo>
                    <a:pt x="21" y="20"/>
                    <a:pt x="21" y="20"/>
                    <a:pt x="21" y="20"/>
                  </a:cubicBezTo>
                  <a:cubicBezTo>
                    <a:pt x="0" y="0"/>
                    <a:pt x="0"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9" name="Google Shape;11849;p13"/>
            <p:cNvSpPr/>
            <p:nvPr/>
          </p:nvSpPr>
          <p:spPr>
            <a:xfrm>
              <a:off x="-2263114" y="2104062"/>
              <a:ext cx="1967" cy="1332"/>
            </a:xfrm>
            <a:custGeom>
              <a:avLst/>
              <a:gdLst/>
              <a:ahLst/>
              <a:cxnLst/>
              <a:rect l="l" t="t" r="r" b="b"/>
              <a:pathLst>
                <a:path w="62" h="42" extrusionOk="0">
                  <a:moveTo>
                    <a:pt x="41" y="1"/>
                  </a:moveTo>
                  <a:cubicBezTo>
                    <a:pt x="21" y="1"/>
                    <a:pt x="1" y="21"/>
                    <a:pt x="21" y="41"/>
                  </a:cubicBezTo>
                  <a:cubicBezTo>
                    <a:pt x="62" y="21"/>
                    <a:pt x="41" y="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0" name="Google Shape;11850;p13"/>
            <p:cNvSpPr/>
            <p:nvPr/>
          </p:nvSpPr>
          <p:spPr>
            <a:xfrm>
              <a:off x="-2260512" y="2114404"/>
              <a:ext cx="666" cy="666"/>
            </a:xfrm>
            <a:custGeom>
              <a:avLst/>
              <a:gdLst/>
              <a:ahLst/>
              <a:cxnLst/>
              <a:rect l="l" t="t" r="r" b="b"/>
              <a:pathLst>
                <a:path w="21" h="21" extrusionOk="0">
                  <a:moveTo>
                    <a:pt x="20" y="1"/>
                  </a:moveTo>
                  <a:cubicBezTo>
                    <a:pt x="0" y="1"/>
                    <a:pt x="0" y="1"/>
                    <a:pt x="0" y="21"/>
                  </a:cubicBezTo>
                  <a:lnTo>
                    <a:pt x="20" y="21"/>
                  </a:lnTo>
                  <a:cubicBezTo>
                    <a:pt x="20" y="21"/>
                    <a:pt x="20"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1" name="Google Shape;11851;p13"/>
            <p:cNvSpPr/>
            <p:nvPr/>
          </p:nvSpPr>
          <p:spPr>
            <a:xfrm>
              <a:off x="-2246967" y="2170138"/>
              <a:ext cx="1332" cy="793"/>
            </a:xfrm>
            <a:custGeom>
              <a:avLst/>
              <a:gdLst/>
              <a:ahLst/>
              <a:cxnLst/>
              <a:rect l="l" t="t" r="r" b="b"/>
              <a:pathLst>
                <a:path w="42" h="25" extrusionOk="0">
                  <a:moveTo>
                    <a:pt x="29" y="0"/>
                  </a:moveTo>
                  <a:cubicBezTo>
                    <a:pt x="21" y="0"/>
                    <a:pt x="11" y="5"/>
                    <a:pt x="1" y="15"/>
                  </a:cubicBezTo>
                  <a:cubicBezTo>
                    <a:pt x="14" y="15"/>
                    <a:pt x="28" y="24"/>
                    <a:pt x="35" y="24"/>
                  </a:cubicBezTo>
                  <a:cubicBezTo>
                    <a:pt x="39" y="24"/>
                    <a:pt x="41" y="22"/>
                    <a:pt x="41" y="15"/>
                  </a:cubicBezTo>
                  <a:cubicBezTo>
                    <a:pt x="41" y="5"/>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2" name="Google Shape;11852;p13"/>
            <p:cNvSpPr/>
            <p:nvPr/>
          </p:nvSpPr>
          <p:spPr>
            <a:xfrm>
              <a:off x="-2243097" y="2186760"/>
              <a:ext cx="1332" cy="1332"/>
            </a:xfrm>
            <a:custGeom>
              <a:avLst/>
              <a:gdLst/>
              <a:ahLst/>
              <a:cxnLst/>
              <a:rect l="l" t="t" r="r" b="b"/>
              <a:pathLst>
                <a:path w="42" h="42" extrusionOk="0">
                  <a:moveTo>
                    <a:pt x="21" y="1"/>
                  </a:moveTo>
                  <a:cubicBezTo>
                    <a:pt x="21" y="21"/>
                    <a:pt x="1" y="41"/>
                    <a:pt x="21" y="41"/>
                  </a:cubicBezTo>
                  <a:cubicBezTo>
                    <a:pt x="42" y="4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3" name="Google Shape;11853;p13"/>
            <p:cNvSpPr/>
            <p:nvPr/>
          </p:nvSpPr>
          <p:spPr>
            <a:xfrm>
              <a:off x="-2287539" y="2237800"/>
              <a:ext cx="1205" cy="1332"/>
            </a:xfrm>
            <a:custGeom>
              <a:avLst/>
              <a:gdLst/>
              <a:ahLst/>
              <a:cxnLst/>
              <a:rect l="l" t="t" r="r" b="b"/>
              <a:pathLst>
                <a:path w="38" h="42" extrusionOk="0">
                  <a:moveTo>
                    <a:pt x="17" y="0"/>
                  </a:moveTo>
                  <a:cubicBezTo>
                    <a:pt x="21" y="0"/>
                    <a:pt x="24" y="1"/>
                    <a:pt x="26" y="2"/>
                  </a:cubicBezTo>
                  <a:lnTo>
                    <a:pt x="26" y="2"/>
                  </a:lnTo>
                  <a:cubicBezTo>
                    <a:pt x="30" y="1"/>
                    <a:pt x="34" y="0"/>
                    <a:pt x="37" y="0"/>
                  </a:cubicBezTo>
                  <a:close/>
                  <a:moveTo>
                    <a:pt x="26" y="2"/>
                  </a:moveTo>
                  <a:cubicBezTo>
                    <a:pt x="11" y="8"/>
                    <a:pt x="0" y="25"/>
                    <a:pt x="17" y="41"/>
                  </a:cubicBezTo>
                  <a:cubicBezTo>
                    <a:pt x="34" y="25"/>
                    <a:pt x="37" y="8"/>
                    <a:pt x="26" y="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4" name="Google Shape;11854;p13"/>
            <p:cNvSpPr/>
            <p:nvPr/>
          </p:nvSpPr>
          <p:spPr>
            <a:xfrm>
              <a:off x="-2282495" y="2235199"/>
              <a:ext cx="1332" cy="1332"/>
            </a:xfrm>
            <a:custGeom>
              <a:avLst/>
              <a:gdLst/>
              <a:ahLst/>
              <a:cxnLst/>
              <a:rect l="l" t="t" r="r" b="b"/>
              <a:pathLst>
                <a:path w="42" h="42" extrusionOk="0">
                  <a:moveTo>
                    <a:pt x="21" y="1"/>
                  </a:moveTo>
                  <a:cubicBezTo>
                    <a:pt x="1" y="1"/>
                    <a:pt x="1" y="21"/>
                    <a:pt x="21" y="42"/>
                  </a:cubicBezTo>
                  <a:cubicBezTo>
                    <a:pt x="4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5" name="Google Shape;11855;p13"/>
            <p:cNvSpPr/>
            <p:nvPr/>
          </p:nvSpPr>
          <p:spPr>
            <a:xfrm>
              <a:off x="-2298641" y="2250870"/>
              <a:ext cx="1332" cy="825"/>
            </a:xfrm>
            <a:custGeom>
              <a:avLst/>
              <a:gdLst/>
              <a:ahLst/>
              <a:cxnLst/>
              <a:rect l="l" t="t" r="r" b="b"/>
              <a:pathLst>
                <a:path w="42" h="26" extrusionOk="0">
                  <a:moveTo>
                    <a:pt x="21" y="1"/>
                  </a:moveTo>
                  <a:cubicBezTo>
                    <a:pt x="16" y="1"/>
                    <a:pt x="11" y="6"/>
                    <a:pt x="0" y="16"/>
                  </a:cubicBezTo>
                  <a:cubicBezTo>
                    <a:pt x="14" y="16"/>
                    <a:pt x="19" y="25"/>
                    <a:pt x="26" y="25"/>
                  </a:cubicBezTo>
                  <a:cubicBezTo>
                    <a:pt x="30" y="25"/>
                    <a:pt x="34" y="23"/>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6" name="Google Shape;11856;p13"/>
            <p:cNvSpPr/>
            <p:nvPr/>
          </p:nvSpPr>
          <p:spPr>
            <a:xfrm>
              <a:off x="-2422671" y="1741803"/>
              <a:ext cx="1301" cy="825"/>
            </a:xfrm>
            <a:custGeom>
              <a:avLst/>
              <a:gdLst/>
              <a:ahLst/>
              <a:cxnLst/>
              <a:rect l="l" t="t" r="r" b="b"/>
              <a:pathLst>
                <a:path w="41" h="26" extrusionOk="0">
                  <a:moveTo>
                    <a:pt x="21" y="1"/>
                  </a:moveTo>
                  <a:cubicBezTo>
                    <a:pt x="16" y="1"/>
                    <a:pt x="10" y="6"/>
                    <a:pt x="0" y="16"/>
                  </a:cubicBezTo>
                  <a:cubicBezTo>
                    <a:pt x="14" y="16"/>
                    <a:pt x="18" y="25"/>
                    <a:pt x="26" y="25"/>
                  </a:cubicBezTo>
                  <a:cubicBezTo>
                    <a:pt x="30" y="25"/>
                    <a:pt x="34" y="23"/>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7" name="Google Shape;11857;p13"/>
            <p:cNvSpPr/>
            <p:nvPr/>
          </p:nvSpPr>
          <p:spPr>
            <a:xfrm>
              <a:off x="-2306381" y="2263146"/>
              <a:ext cx="1301" cy="825"/>
            </a:xfrm>
            <a:custGeom>
              <a:avLst/>
              <a:gdLst/>
              <a:ahLst/>
              <a:cxnLst/>
              <a:rect l="l" t="t" r="r" b="b"/>
              <a:pathLst>
                <a:path w="41" h="26" extrusionOk="0">
                  <a:moveTo>
                    <a:pt x="13" y="1"/>
                  </a:moveTo>
                  <a:cubicBezTo>
                    <a:pt x="5" y="1"/>
                    <a:pt x="0" y="6"/>
                    <a:pt x="0" y="16"/>
                  </a:cubicBezTo>
                  <a:cubicBezTo>
                    <a:pt x="0" y="16"/>
                    <a:pt x="9" y="25"/>
                    <a:pt x="21" y="25"/>
                  </a:cubicBezTo>
                  <a:cubicBezTo>
                    <a:pt x="27" y="25"/>
                    <a:pt x="34" y="23"/>
                    <a:pt x="41" y="16"/>
                  </a:cubicBezTo>
                  <a:cubicBezTo>
                    <a:pt x="31" y="6"/>
                    <a:pt x="20" y="1"/>
                    <a:pt x="1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8" name="Google Shape;11858;p13"/>
            <p:cNvSpPr/>
            <p:nvPr/>
          </p:nvSpPr>
          <p:spPr>
            <a:xfrm>
              <a:off x="-2296072" y="2259117"/>
              <a:ext cx="698" cy="666"/>
            </a:xfrm>
            <a:custGeom>
              <a:avLst/>
              <a:gdLst/>
              <a:ahLst/>
              <a:cxnLst/>
              <a:rect l="l" t="t" r="r" b="b"/>
              <a:pathLst>
                <a:path w="22" h="21" extrusionOk="0">
                  <a:moveTo>
                    <a:pt x="21" y="0"/>
                  </a:moveTo>
                  <a:cubicBezTo>
                    <a:pt x="21" y="0"/>
                    <a:pt x="1" y="0"/>
                    <a:pt x="1"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9" name="Google Shape;11859;p13"/>
            <p:cNvSpPr/>
            <p:nvPr/>
          </p:nvSpPr>
          <p:spPr>
            <a:xfrm>
              <a:off x="-2307047" y="2272028"/>
              <a:ext cx="1332" cy="698"/>
            </a:xfrm>
            <a:custGeom>
              <a:avLst/>
              <a:gdLst/>
              <a:ahLst/>
              <a:cxnLst/>
              <a:rect l="l" t="t" r="r" b="b"/>
              <a:pathLst>
                <a:path w="42" h="22" extrusionOk="0">
                  <a:moveTo>
                    <a:pt x="1" y="1"/>
                  </a:moveTo>
                  <a:cubicBezTo>
                    <a:pt x="1" y="1"/>
                    <a:pt x="1" y="21"/>
                    <a:pt x="1" y="21"/>
                  </a:cubicBezTo>
                  <a:lnTo>
                    <a:pt x="41" y="21"/>
                  </a:lnTo>
                  <a:cubicBezTo>
                    <a:pt x="41" y="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0" name="Google Shape;11860;p13"/>
            <p:cNvSpPr/>
            <p:nvPr/>
          </p:nvSpPr>
          <p:spPr>
            <a:xfrm>
              <a:off x="-2374867" y="2336644"/>
              <a:ext cx="666" cy="66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1" name="Google Shape;11861;p13"/>
            <p:cNvSpPr/>
            <p:nvPr/>
          </p:nvSpPr>
          <p:spPr>
            <a:xfrm>
              <a:off x="-2370997" y="2336644"/>
              <a:ext cx="666" cy="952"/>
            </a:xfrm>
            <a:custGeom>
              <a:avLst/>
              <a:gdLst/>
              <a:ahLst/>
              <a:cxnLst/>
              <a:rect l="l" t="t" r="r" b="b"/>
              <a:pathLst>
                <a:path w="21" h="30" extrusionOk="0">
                  <a:moveTo>
                    <a:pt x="0" y="0"/>
                  </a:moveTo>
                  <a:cubicBezTo>
                    <a:pt x="0" y="0"/>
                    <a:pt x="0" y="21"/>
                    <a:pt x="0" y="21"/>
                  </a:cubicBezTo>
                  <a:cubicBezTo>
                    <a:pt x="0" y="27"/>
                    <a:pt x="3" y="30"/>
                    <a:pt x="6" y="30"/>
                  </a:cubicBezTo>
                  <a:cubicBezTo>
                    <a:pt x="12" y="30"/>
                    <a:pt x="21" y="21"/>
                    <a:pt x="21" y="21"/>
                  </a:cubicBezTo>
                  <a:cubicBezTo>
                    <a:pt x="21" y="21"/>
                    <a:pt x="21"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2" name="Google Shape;11862;p13"/>
            <p:cNvSpPr/>
            <p:nvPr/>
          </p:nvSpPr>
          <p:spPr>
            <a:xfrm>
              <a:off x="-2362591" y="2329539"/>
              <a:ext cx="666" cy="508"/>
            </a:xfrm>
            <a:custGeom>
              <a:avLst/>
              <a:gdLst/>
              <a:ahLst/>
              <a:cxnLst/>
              <a:rect l="l" t="t" r="r" b="b"/>
              <a:pathLst>
                <a:path w="21" h="16" extrusionOk="0">
                  <a:moveTo>
                    <a:pt x="0" y="0"/>
                  </a:moveTo>
                  <a:cubicBezTo>
                    <a:pt x="10" y="10"/>
                    <a:pt x="16" y="16"/>
                    <a:pt x="18" y="16"/>
                  </a:cubicBezTo>
                  <a:cubicBezTo>
                    <a:pt x="21" y="16"/>
                    <a:pt x="21" y="1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3" name="Google Shape;11863;p13"/>
            <p:cNvSpPr/>
            <p:nvPr/>
          </p:nvSpPr>
          <p:spPr>
            <a:xfrm>
              <a:off x="-2357421" y="2325003"/>
              <a:ext cx="666" cy="698"/>
            </a:xfrm>
            <a:custGeom>
              <a:avLst/>
              <a:gdLst/>
              <a:ahLst/>
              <a:cxnLst/>
              <a:rect l="l" t="t" r="r" b="b"/>
              <a:pathLst>
                <a:path w="21" h="22" extrusionOk="0">
                  <a:moveTo>
                    <a:pt x="0" y="1"/>
                  </a:moveTo>
                  <a:cubicBezTo>
                    <a:pt x="0" y="1"/>
                    <a:pt x="0" y="21"/>
                    <a:pt x="0" y="21"/>
                  </a:cubicBezTo>
                  <a:cubicBezTo>
                    <a:pt x="0"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4" name="Google Shape;11864;p13"/>
            <p:cNvSpPr/>
            <p:nvPr/>
          </p:nvSpPr>
          <p:spPr>
            <a:xfrm>
              <a:off x="-2307047" y="2280275"/>
              <a:ext cx="1332" cy="1110"/>
            </a:xfrm>
            <a:custGeom>
              <a:avLst/>
              <a:gdLst/>
              <a:ahLst/>
              <a:cxnLst/>
              <a:rect l="l" t="t" r="r" b="b"/>
              <a:pathLst>
                <a:path w="42" h="35" extrusionOk="0">
                  <a:moveTo>
                    <a:pt x="29" y="0"/>
                  </a:moveTo>
                  <a:cubicBezTo>
                    <a:pt x="21" y="0"/>
                    <a:pt x="11" y="6"/>
                    <a:pt x="1" y="6"/>
                  </a:cubicBezTo>
                  <a:cubicBezTo>
                    <a:pt x="15" y="20"/>
                    <a:pt x="19" y="34"/>
                    <a:pt x="28" y="34"/>
                  </a:cubicBezTo>
                  <a:cubicBezTo>
                    <a:pt x="31" y="34"/>
                    <a:pt x="35" y="32"/>
                    <a:pt x="41" y="26"/>
                  </a:cubicBezTo>
                  <a:cubicBezTo>
                    <a:pt x="41" y="6"/>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5" name="Google Shape;11865;p13"/>
            <p:cNvSpPr/>
            <p:nvPr/>
          </p:nvSpPr>
          <p:spPr>
            <a:xfrm>
              <a:off x="-2305747" y="2283194"/>
              <a:ext cx="1332" cy="793"/>
            </a:xfrm>
            <a:custGeom>
              <a:avLst/>
              <a:gdLst/>
              <a:ahLst/>
              <a:cxnLst/>
              <a:rect l="l" t="t" r="r" b="b"/>
              <a:pathLst>
                <a:path w="42" h="25" extrusionOk="0">
                  <a:moveTo>
                    <a:pt x="21" y="0"/>
                  </a:moveTo>
                  <a:cubicBezTo>
                    <a:pt x="16" y="0"/>
                    <a:pt x="11" y="5"/>
                    <a:pt x="0" y="15"/>
                  </a:cubicBezTo>
                  <a:cubicBezTo>
                    <a:pt x="7" y="22"/>
                    <a:pt x="12" y="24"/>
                    <a:pt x="16" y="24"/>
                  </a:cubicBezTo>
                  <a:cubicBezTo>
                    <a:pt x="23" y="24"/>
                    <a:pt x="28" y="15"/>
                    <a:pt x="41" y="15"/>
                  </a:cubicBezTo>
                  <a:cubicBezTo>
                    <a:pt x="31" y="5"/>
                    <a:pt x="26"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6" name="Google Shape;11866;p13"/>
            <p:cNvSpPr/>
            <p:nvPr/>
          </p:nvSpPr>
          <p:spPr>
            <a:xfrm>
              <a:off x="-2304224" y="2281068"/>
              <a:ext cx="1618" cy="1332"/>
            </a:xfrm>
            <a:custGeom>
              <a:avLst/>
              <a:gdLst/>
              <a:ahLst/>
              <a:cxnLst/>
              <a:rect l="l" t="t" r="r" b="b"/>
              <a:pathLst>
                <a:path w="51" h="42" extrusionOk="0">
                  <a:moveTo>
                    <a:pt x="34" y="1"/>
                  </a:moveTo>
                  <a:cubicBezTo>
                    <a:pt x="0" y="18"/>
                    <a:pt x="8" y="35"/>
                    <a:pt x="24" y="40"/>
                  </a:cubicBezTo>
                  <a:lnTo>
                    <a:pt x="24" y="40"/>
                  </a:lnTo>
                  <a:cubicBezTo>
                    <a:pt x="40" y="35"/>
                    <a:pt x="51" y="18"/>
                    <a:pt x="34" y="1"/>
                  </a:cubicBezTo>
                  <a:close/>
                  <a:moveTo>
                    <a:pt x="24" y="40"/>
                  </a:moveTo>
                  <a:cubicBezTo>
                    <a:pt x="20" y="41"/>
                    <a:pt x="17" y="42"/>
                    <a:pt x="14" y="42"/>
                  </a:cubicBezTo>
                  <a:lnTo>
                    <a:pt x="34" y="42"/>
                  </a:lnTo>
                  <a:cubicBezTo>
                    <a:pt x="30" y="42"/>
                    <a:pt x="27" y="41"/>
                    <a:pt x="24" y="4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7" name="Google Shape;11867;p13"/>
            <p:cNvSpPr/>
            <p:nvPr/>
          </p:nvSpPr>
          <p:spPr>
            <a:xfrm>
              <a:off x="-2304446" y="2282369"/>
              <a:ext cx="1301" cy="1618"/>
            </a:xfrm>
            <a:custGeom>
              <a:avLst/>
              <a:gdLst/>
              <a:ahLst/>
              <a:cxnLst/>
              <a:rect l="l" t="t" r="r" b="b"/>
              <a:pathLst>
                <a:path w="41" h="51" extrusionOk="0">
                  <a:moveTo>
                    <a:pt x="21" y="1"/>
                  </a:moveTo>
                  <a:cubicBezTo>
                    <a:pt x="24" y="4"/>
                    <a:pt x="27" y="7"/>
                    <a:pt x="29" y="11"/>
                  </a:cubicBezTo>
                  <a:lnTo>
                    <a:pt x="29" y="11"/>
                  </a:lnTo>
                  <a:cubicBezTo>
                    <a:pt x="33" y="8"/>
                    <a:pt x="37" y="5"/>
                    <a:pt x="41" y="1"/>
                  </a:cubicBezTo>
                  <a:close/>
                  <a:moveTo>
                    <a:pt x="29" y="11"/>
                  </a:moveTo>
                  <a:cubicBezTo>
                    <a:pt x="13" y="22"/>
                    <a:pt x="0" y="25"/>
                    <a:pt x="0" y="41"/>
                  </a:cubicBezTo>
                  <a:cubicBezTo>
                    <a:pt x="14" y="41"/>
                    <a:pt x="18" y="50"/>
                    <a:pt x="26" y="50"/>
                  </a:cubicBezTo>
                  <a:cubicBezTo>
                    <a:pt x="30" y="50"/>
                    <a:pt x="34" y="48"/>
                    <a:pt x="41" y="41"/>
                  </a:cubicBezTo>
                  <a:cubicBezTo>
                    <a:pt x="41" y="41"/>
                    <a:pt x="41" y="27"/>
                    <a:pt x="29" y="1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8" name="Google Shape;11868;p13"/>
            <p:cNvSpPr/>
            <p:nvPr/>
          </p:nvSpPr>
          <p:spPr>
            <a:xfrm>
              <a:off x="-2307682" y="2302766"/>
              <a:ext cx="1332" cy="1047"/>
            </a:xfrm>
            <a:custGeom>
              <a:avLst/>
              <a:gdLst/>
              <a:ahLst/>
              <a:cxnLst/>
              <a:rect l="l" t="t" r="r" b="b"/>
              <a:pathLst>
                <a:path w="42" h="33" extrusionOk="0">
                  <a:moveTo>
                    <a:pt x="35" y="0"/>
                  </a:moveTo>
                  <a:cubicBezTo>
                    <a:pt x="27" y="0"/>
                    <a:pt x="14" y="9"/>
                    <a:pt x="0" y="9"/>
                  </a:cubicBezTo>
                  <a:cubicBezTo>
                    <a:pt x="12" y="21"/>
                    <a:pt x="17" y="33"/>
                    <a:pt x="23" y="33"/>
                  </a:cubicBezTo>
                  <a:cubicBezTo>
                    <a:pt x="27" y="33"/>
                    <a:pt x="32" y="27"/>
                    <a:pt x="41" y="9"/>
                  </a:cubicBezTo>
                  <a:cubicBezTo>
                    <a:pt x="41" y="3"/>
                    <a:pt x="39" y="0"/>
                    <a:pt x="3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9" name="Google Shape;11869;p13"/>
            <p:cNvSpPr/>
            <p:nvPr/>
          </p:nvSpPr>
          <p:spPr>
            <a:xfrm>
              <a:off x="-2310917" y="2312092"/>
              <a:ext cx="1332" cy="1967"/>
            </a:xfrm>
            <a:custGeom>
              <a:avLst/>
              <a:gdLst/>
              <a:ahLst/>
              <a:cxnLst/>
              <a:rect l="l" t="t" r="r" b="b"/>
              <a:pathLst>
                <a:path w="42" h="62" extrusionOk="0">
                  <a:moveTo>
                    <a:pt x="21" y="0"/>
                  </a:moveTo>
                  <a:cubicBezTo>
                    <a:pt x="21" y="21"/>
                    <a:pt x="0" y="21"/>
                    <a:pt x="0" y="21"/>
                  </a:cubicBezTo>
                  <a:cubicBezTo>
                    <a:pt x="0" y="41"/>
                    <a:pt x="21" y="41"/>
                    <a:pt x="21" y="62"/>
                  </a:cubicBezTo>
                  <a:cubicBezTo>
                    <a:pt x="41" y="41"/>
                    <a:pt x="4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0" name="Google Shape;11870;p13"/>
            <p:cNvSpPr/>
            <p:nvPr/>
          </p:nvSpPr>
          <p:spPr>
            <a:xfrm>
              <a:off x="-2334835" y="1945709"/>
              <a:ext cx="1332" cy="1047"/>
            </a:xfrm>
            <a:custGeom>
              <a:avLst/>
              <a:gdLst/>
              <a:ahLst/>
              <a:cxnLst/>
              <a:rect l="l" t="t" r="r" b="b"/>
              <a:pathLst>
                <a:path w="42" h="33" extrusionOk="0">
                  <a:moveTo>
                    <a:pt x="24" y="0"/>
                  </a:moveTo>
                  <a:cubicBezTo>
                    <a:pt x="18" y="0"/>
                    <a:pt x="13" y="12"/>
                    <a:pt x="1" y="24"/>
                  </a:cubicBezTo>
                  <a:cubicBezTo>
                    <a:pt x="15" y="24"/>
                    <a:pt x="19" y="33"/>
                    <a:pt x="27" y="33"/>
                  </a:cubicBezTo>
                  <a:cubicBezTo>
                    <a:pt x="30" y="33"/>
                    <a:pt x="35" y="30"/>
                    <a:pt x="42" y="24"/>
                  </a:cubicBezTo>
                  <a:cubicBezTo>
                    <a:pt x="33" y="6"/>
                    <a:pt x="28" y="0"/>
                    <a:pt x="24"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1" name="Google Shape;11871;p13"/>
            <p:cNvSpPr/>
            <p:nvPr/>
          </p:nvSpPr>
          <p:spPr>
            <a:xfrm>
              <a:off x="-2339974" y="1917381"/>
              <a:ext cx="3235" cy="1967"/>
            </a:xfrm>
            <a:custGeom>
              <a:avLst/>
              <a:gdLst/>
              <a:ahLst/>
              <a:cxnLst/>
              <a:rect l="l" t="t" r="r" b="b"/>
              <a:pathLst>
                <a:path w="102" h="62" extrusionOk="0">
                  <a:moveTo>
                    <a:pt x="61" y="0"/>
                  </a:moveTo>
                  <a:cubicBezTo>
                    <a:pt x="20" y="0"/>
                    <a:pt x="20" y="20"/>
                    <a:pt x="0" y="41"/>
                  </a:cubicBezTo>
                  <a:cubicBezTo>
                    <a:pt x="20" y="41"/>
                    <a:pt x="41" y="61"/>
                    <a:pt x="82" y="61"/>
                  </a:cubicBezTo>
                  <a:cubicBezTo>
                    <a:pt x="82" y="61"/>
                    <a:pt x="102" y="61"/>
                    <a:pt x="102" y="41"/>
                  </a:cubicBezTo>
                  <a:cubicBezTo>
                    <a:pt x="102" y="20"/>
                    <a:pt x="82" y="20"/>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2" name="Google Shape;11872;p13"/>
            <p:cNvSpPr/>
            <p:nvPr/>
          </p:nvSpPr>
          <p:spPr>
            <a:xfrm>
              <a:off x="-2343210" y="1913480"/>
              <a:ext cx="1967" cy="1586"/>
            </a:xfrm>
            <a:custGeom>
              <a:avLst/>
              <a:gdLst/>
              <a:ahLst/>
              <a:cxnLst/>
              <a:rect l="l" t="t" r="r" b="b"/>
              <a:pathLst>
                <a:path w="62" h="50" extrusionOk="0">
                  <a:moveTo>
                    <a:pt x="61" y="1"/>
                  </a:moveTo>
                  <a:cubicBezTo>
                    <a:pt x="21" y="1"/>
                    <a:pt x="0" y="21"/>
                    <a:pt x="0" y="42"/>
                  </a:cubicBezTo>
                  <a:cubicBezTo>
                    <a:pt x="11" y="47"/>
                    <a:pt x="19" y="50"/>
                    <a:pt x="25" y="50"/>
                  </a:cubicBezTo>
                  <a:cubicBezTo>
                    <a:pt x="42" y="50"/>
                    <a:pt x="46" y="31"/>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3" name="Google Shape;11873;p13"/>
            <p:cNvSpPr/>
            <p:nvPr/>
          </p:nvSpPr>
          <p:spPr>
            <a:xfrm>
              <a:off x="-2278625" y="2105839"/>
              <a:ext cx="1332" cy="1110"/>
            </a:xfrm>
            <a:custGeom>
              <a:avLst/>
              <a:gdLst/>
              <a:ahLst/>
              <a:cxnLst/>
              <a:rect l="l" t="t" r="r" b="b"/>
              <a:pathLst>
                <a:path w="42" h="35" extrusionOk="0">
                  <a:moveTo>
                    <a:pt x="21" y="1"/>
                  </a:moveTo>
                  <a:cubicBezTo>
                    <a:pt x="16" y="1"/>
                    <a:pt x="11" y="6"/>
                    <a:pt x="1" y="6"/>
                  </a:cubicBezTo>
                  <a:cubicBezTo>
                    <a:pt x="15" y="20"/>
                    <a:pt x="19" y="35"/>
                    <a:pt x="28" y="35"/>
                  </a:cubicBezTo>
                  <a:cubicBezTo>
                    <a:pt x="31" y="35"/>
                    <a:pt x="36" y="32"/>
                    <a:pt x="42" y="2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4" name="Google Shape;11874;p13"/>
            <p:cNvSpPr/>
            <p:nvPr/>
          </p:nvSpPr>
          <p:spPr>
            <a:xfrm>
              <a:off x="-2358721" y="1898000"/>
              <a:ext cx="1332" cy="1301"/>
            </a:xfrm>
            <a:custGeom>
              <a:avLst/>
              <a:gdLst/>
              <a:ahLst/>
              <a:cxnLst/>
              <a:rect l="l" t="t" r="r" b="b"/>
              <a:pathLst>
                <a:path w="42" h="41" extrusionOk="0">
                  <a:moveTo>
                    <a:pt x="21" y="0"/>
                  </a:moveTo>
                  <a:cubicBezTo>
                    <a:pt x="21" y="20"/>
                    <a:pt x="0" y="20"/>
                    <a:pt x="0" y="41"/>
                  </a:cubicBezTo>
                  <a:lnTo>
                    <a:pt x="21" y="41"/>
                  </a:lnTo>
                  <a:cubicBezTo>
                    <a:pt x="4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5" name="Google Shape;11875;p13"/>
            <p:cNvSpPr/>
            <p:nvPr/>
          </p:nvSpPr>
          <p:spPr>
            <a:xfrm>
              <a:off x="-2356786" y="1900569"/>
              <a:ext cx="666" cy="952"/>
            </a:xfrm>
            <a:custGeom>
              <a:avLst/>
              <a:gdLst/>
              <a:ahLst/>
              <a:cxnLst/>
              <a:rect l="l" t="t" r="r" b="b"/>
              <a:pathLst>
                <a:path w="21" h="30" extrusionOk="0">
                  <a:moveTo>
                    <a:pt x="1" y="1"/>
                  </a:moveTo>
                  <a:cubicBezTo>
                    <a:pt x="1" y="21"/>
                    <a:pt x="1" y="21"/>
                    <a:pt x="1" y="21"/>
                  </a:cubicBezTo>
                  <a:cubicBezTo>
                    <a:pt x="7" y="28"/>
                    <a:pt x="12" y="30"/>
                    <a:pt x="15" y="30"/>
                  </a:cubicBezTo>
                  <a:cubicBezTo>
                    <a:pt x="21" y="30"/>
                    <a:pt x="21" y="21"/>
                    <a:pt x="21" y="21"/>
                  </a:cubicBezTo>
                  <a:cubicBezTo>
                    <a:pt x="2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6" name="Google Shape;11876;p13"/>
            <p:cNvSpPr/>
            <p:nvPr/>
          </p:nvSpPr>
          <p:spPr>
            <a:xfrm>
              <a:off x="-2338039" y="1919316"/>
              <a:ext cx="1301" cy="1301"/>
            </a:xfrm>
            <a:custGeom>
              <a:avLst/>
              <a:gdLst/>
              <a:ahLst/>
              <a:cxnLst/>
              <a:rect l="l" t="t" r="r" b="b"/>
              <a:pathLst>
                <a:path w="41" h="41" extrusionOk="0">
                  <a:moveTo>
                    <a:pt x="21" y="0"/>
                  </a:moveTo>
                  <a:cubicBezTo>
                    <a:pt x="0" y="21"/>
                    <a:pt x="0" y="41"/>
                    <a:pt x="21" y="41"/>
                  </a:cubicBezTo>
                  <a:cubicBezTo>
                    <a:pt x="41"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7" name="Google Shape;11877;p13"/>
            <p:cNvSpPr/>
            <p:nvPr/>
          </p:nvSpPr>
          <p:spPr>
            <a:xfrm>
              <a:off x="-2338039" y="1922901"/>
              <a:ext cx="1301" cy="1618"/>
            </a:xfrm>
            <a:custGeom>
              <a:avLst/>
              <a:gdLst/>
              <a:ahLst/>
              <a:cxnLst/>
              <a:rect l="l" t="t" r="r" b="b"/>
              <a:pathLst>
                <a:path w="41" h="51" extrusionOk="0">
                  <a:moveTo>
                    <a:pt x="35" y="0"/>
                  </a:moveTo>
                  <a:cubicBezTo>
                    <a:pt x="27" y="0"/>
                    <a:pt x="14" y="9"/>
                    <a:pt x="0" y="9"/>
                  </a:cubicBezTo>
                  <a:cubicBezTo>
                    <a:pt x="21" y="30"/>
                    <a:pt x="21" y="30"/>
                    <a:pt x="41" y="50"/>
                  </a:cubicBezTo>
                  <a:cubicBezTo>
                    <a:pt x="41" y="30"/>
                    <a:pt x="41" y="9"/>
                    <a:pt x="41" y="9"/>
                  </a:cubicBezTo>
                  <a:cubicBezTo>
                    <a:pt x="41" y="3"/>
                    <a:pt x="39" y="0"/>
                    <a:pt x="3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8" name="Google Shape;11878;p13"/>
            <p:cNvSpPr/>
            <p:nvPr/>
          </p:nvSpPr>
          <p:spPr>
            <a:xfrm>
              <a:off x="-2475503" y="1201586"/>
              <a:ext cx="512310" cy="1444294"/>
            </a:xfrm>
            <a:custGeom>
              <a:avLst/>
              <a:gdLst/>
              <a:ahLst/>
              <a:cxnLst/>
              <a:rect l="l" t="t" r="r" b="b"/>
              <a:pathLst>
                <a:path w="16151" h="45529" extrusionOk="0">
                  <a:moveTo>
                    <a:pt x="10855" y="0"/>
                  </a:moveTo>
                  <a:cubicBezTo>
                    <a:pt x="10713" y="61"/>
                    <a:pt x="10570" y="122"/>
                    <a:pt x="10448" y="204"/>
                  </a:cubicBezTo>
                  <a:cubicBezTo>
                    <a:pt x="9185" y="1018"/>
                    <a:pt x="8045" y="1955"/>
                    <a:pt x="7047" y="3075"/>
                  </a:cubicBezTo>
                  <a:cubicBezTo>
                    <a:pt x="6619" y="3544"/>
                    <a:pt x="6314" y="4094"/>
                    <a:pt x="6131" y="4664"/>
                  </a:cubicBezTo>
                  <a:cubicBezTo>
                    <a:pt x="6049" y="4969"/>
                    <a:pt x="5988" y="5295"/>
                    <a:pt x="5947" y="5621"/>
                  </a:cubicBezTo>
                  <a:cubicBezTo>
                    <a:pt x="5907" y="6049"/>
                    <a:pt x="5866" y="6476"/>
                    <a:pt x="5846" y="6904"/>
                  </a:cubicBezTo>
                  <a:cubicBezTo>
                    <a:pt x="5846" y="7006"/>
                    <a:pt x="5825" y="7087"/>
                    <a:pt x="5825" y="7169"/>
                  </a:cubicBezTo>
                  <a:cubicBezTo>
                    <a:pt x="5825" y="7189"/>
                    <a:pt x="5825" y="7189"/>
                    <a:pt x="5825" y="7209"/>
                  </a:cubicBezTo>
                  <a:cubicBezTo>
                    <a:pt x="5825" y="7250"/>
                    <a:pt x="5825" y="7291"/>
                    <a:pt x="5825" y="7352"/>
                  </a:cubicBezTo>
                  <a:cubicBezTo>
                    <a:pt x="5784" y="8330"/>
                    <a:pt x="5499" y="9246"/>
                    <a:pt x="5031" y="10122"/>
                  </a:cubicBezTo>
                  <a:cubicBezTo>
                    <a:pt x="4562" y="10997"/>
                    <a:pt x="4094" y="11873"/>
                    <a:pt x="3646" y="12769"/>
                  </a:cubicBezTo>
                  <a:cubicBezTo>
                    <a:pt x="2954" y="14174"/>
                    <a:pt x="2424" y="15620"/>
                    <a:pt x="2037" y="17127"/>
                  </a:cubicBezTo>
                  <a:cubicBezTo>
                    <a:pt x="1976" y="17351"/>
                    <a:pt x="1915" y="17596"/>
                    <a:pt x="1874" y="17840"/>
                  </a:cubicBezTo>
                  <a:cubicBezTo>
                    <a:pt x="1243" y="20569"/>
                    <a:pt x="754" y="23319"/>
                    <a:pt x="326" y="26088"/>
                  </a:cubicBezTo>
                  <a:cubicBezTo>
                    <a:pt x="204" y="26862"/>
                    <a:pt x="143" y="27636"/>
                    <a:pt x="102" y="28410"/>
                  </a:cubicBezTo>
                  <a:cubicBezTo>
                    <a:pt x="1" y="29836"/>
                    <a:pt x="265" y="31241"/>
                    <a:pt x="754" y="32585"/>
                  </a:cubicBezTo>
                  <a:cubicBezTo>
                    <a:pt x="1243" y="33949"/>
                    <a:pt x="1895" y="35232"/>
                    <a:pt x="2730" y="36434"/>
                  </a:cubicBezTo>
                  <a:cubicBezTo>
                    <a:pt x="3239" y="37147"/>
                    <a:pt x="3768" y="37860"/>
                    <a:pt x="4298" y="38552"/>
                  </a:cubicBezTo>
                  <a:cubicBezTo>
                    <a:pt x="5214" y="39774"/>
                    <a:pt x="5886" y="41098"/>
                    <a:pt x="6273" y="42564"/>
                  </a:cubicBezTo>
                  <a:cubicBezTo>
                    <a:pt x="6518" y="43480"/>
                    <a:pt x="6619" y="44397"/>
                    <a:pt x="6640" y="45313"/>
                  </a:cubicBezTo>
                  <a:cubicBezTo>
                    <a:pt x="6660" y="45395"/>
                    <a:pt x="6660" y="45456"/>
                    <a:pt x="6660" y="45517"/>
                  </a:cubicBezTo>
                  <a:cubicBezTo>
                    <a:pt x="6683" y="45525"/>
                    <a:pt x="6703" y="45528"/>
                    <a:pt x="6720" y="45528"/>
                  </a:cubicBezTo>
                  <a:cubicBezTo>
                    <a:pt x="6790" y="45528"/>
                    <a:pt x="6807" y="45469"/>
                    <a:pt x="6823" y="45436"/>
                  </a:cubicBezTo>
                  <a:cubicBezTo>
                    <a:pt x="6905" y="45212"/>
                    <a:pt x="7006" y="45008"/>
                    <a:pt x="7088" y="44784"/>
                  </a:cubicBezTo>
                  <a:cubicBezTo>
                    <a:pt x="7332" y="44010"/>
                    <a:pt x="7658" y="43277"/>
                    <a:pt x="8004" y="42544"/>
                  </a:cubicBezTo>
                  <a:cubicBezTo>
                    <a:pt x="8350" y="41811"/>
                    <a:pt x="8778" y="41098"/>
                    <a:pt x="9206" y="40405"/>
                  </a:cubicBezTo>
                  <a:cubicBezTo>
                    <a:pt x="10082" y="38980"/>
                    <a:pt x="11120" y="37697"/>
                    <a:pt x="12179" y="36414"/>
                  </a:cubicBezTo>
                  <a:cubicBezTo>
                    <a:pt x="13096" y="35314"/>
                    <a:pt x="13951" y="34133"/>
                    <a:pt x="14664" y="32890"/>
                  </a:cubicBezTo>
                  <a:cubicBezTo>
                    <a:pt x="15641" y="31220"/>
                    <a:pt x="16151" y="29449"/>
                    <a:pt x="16069" y="27514"/>
                  </a:cubicBezTo>
                  <a:cubicBezTo>
                    <a:pt x="16028" y="26394"/>
                    <a:pt x="15926" y="25314"/>
                    <a:pt x="15784" y="24215"/>
                  </a:cubicBezTo>
                  <a:cubicBezTo>
                    <a:pt x="15560" y="22321"/>
                    <a:pt x="15316" y="20427"/>
                    <a:pt x="15234" y="18533"/>
                  </a:cubicBezTo>
                  <a:cubicBezTo>
                    <a:pt x="15173" y="16863"/>
                    <a:pt x="15132" y="15172"/>
                    <a:pt x="15091" y="13502"/>
                  </a:cubicBezTo>
                  <a:cubicBezTo>
                    <a:pt x="15071" y="11975"/>
                    <a:pt x="15030" y="10427"/>
                    <a:pt x="14847" y="8900"/>
                  </a:cubicBezTo>
                  <a:cubicBezTo>
                    <a:pt x="14623" y="7169"/>
                    <a:pt x="14216" y="5478"/>
                    <a:pt x="13544" y="3869"/>
                  </a:cubicBezTo>
                  <a:cubicBezTo>
                    <a:pt x="12994" y="2525"/>
                    <a:pt x="12200" y="1344"/>
                    <a:pt x="11202" y="285"/>
                  </a:cubicBezTo>
                  <a:cubicBezTo>
                    <a:pt x="11100" y="183"/>
                    <a:pt x="10978" y="102"/>
                    <a:pt x="10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9" name="Google Shape;11879;p13"/>
            <p:cNvSpPr/>
            <p:nvPr/>
          </p:nvSpPr>
          <p:spPr>
            <a:xfrm>
              <a:off x="-2475503" y="1201586"/>
              <a:ext cx="512310" cy="1444294"/>
            </a:xfrm>
            <a:custGeom>
              <a:avLst/>
              <a:gdLst/>
              <a:ahLst/>
              <a:cxnLst/>
              <a:rect l="l" t="t" r="r" b="b"/>
              <a:pathLst>
                <a:path w="16151" h="45529" extrusionOk="0">
                  <a:moveTo>
                    <a:pt x="10855" y="0"/>
                  </a:moveTo>
                  <a:cubicBezTo>
                    <a:pt x="10713" y="61"/>
                    <a:pt x="10570" y="122"/>
                    <a:pt x="10448" y="204"/>
                  </a:cubicBezTo>
                  <a:cubicBezTo>
                    <a:pt x="9185" y="1018"/>
                    <a:pt x="8045" y="1955"/>
                    <a:pt x="7047" y="3075"/>
                  </a:cubicBezTo>
                  <a:cubicBezTo>
                    <a:pt x="6619" y="3544"/>
                    <a:pt x="6314" y="4094"/>
                    <a:pt x="6131" y="4664"/>
                  </a:cubicBezTo>
                  <a:cubicBezTo>
                    <a:pt x="6049" y="4969"/>
                    <a:pt x="5988" y="5295"/>
                    <a:pt x="5947" y="5621"/>
                  </a:cubicBezTo>
                  <a:cubicBezTo>
                    <a:pt x="5907" y="6049"/>
                    <a:pt x="5866" y="6476"/>
                    <a:pt x="5846" y="6904"/>
                  </a:cubicBezTo>
                  <a:cubicBezTo>
                    <a:pt x="5846" y="7006"/>
                    <a:pt x="5825" y="7087"/>
                    <a:pt x="5825" y="7169"/>
                  </a:cubicBezTo>
                  <a:cubicBezTo>
                    <a:pt x="5825" y="7189"/>
                    <a:pt x="5825" y="7189"/>
                    <a:pt x="5825" y="7209"/>
                  </a:cubicBezTo>
                  <a:cubicBezTo>
                    <a:pt x="5825" y="7250"/>
                    <a:pt x="5825" y="7291"/>
                    <a:pt x="5825" y="7352"/>
                  </a:cubicBezTo>
                  <a:cubicBezTo>
                    <a:pt x="5784" y="8330"/>
                    <a:pt x="5499" y="9246"/>
                    <a:pt x="5031" y="10122"/>
                  </a:cubicBezTo>
                  <a:cubicBezTo>
                    <a:pt x="4562" y="10997"/>
                    <a:pt x="4094" y="11873"/>
                    <a:pt x="3646" y="12769"/>
                  </a:cubicBezTo>
                  <a:cubicBezTo>
                    <a:pt x="2954" y="14174"/>
                    <a:pt x="2424" y="15620"/>
                    <a:pt x="2037" y="17127"/>
                  </a:cubicBezTo>
                  <a:cubicBezTo>
                    <a:pt x="1976" y="17351"/>
                    <a:pt x="1915" y="17596"/>
                    <a:pt x="1874" y="17840"/>
                  </a:cubicBezTo>
                  <a:cubicBezTo>
                    <a:pt x="1243" y="20569"/>
                    <a:pt x="754" y="23319"/>
                    <a:pt x="326" y="26088"/>
                  </a:cubicBezTo>
                  <a:cubicBezTo>
                    <a:pt x="204" y="26862"/>
                    <a:pt x="143" y="27636"/>
                    <a:pt x="102" y="28410"/>
                  </a:cubicBezTo>
                  <a:cubicBezTo>
                    <a:pt x="1" y="29836"/>
                    <a:pt x="265" y="31241"/>
                    <a:pt x="754" y="32585"/>
                  </a:cubicBezTo>
                  <a:cubicBezTo>
                    <a:pt x="1243" y="33949"/>
                    <a:pt x="1895" y="35232"/>
                    <a:pt x="2730" y="36434"/>
                  </a:cubicBezTo>
                  <a:cubicBezTo>
                    <a:pt x="3239" y="37147"/>
                    <a:pt x="3768" y="37860"/>
                    <a:pt x="4298" y="38552"/>
                  </a:cubicBezTo>
                  <a:cubicBezTo>
                    <a:pt x="5214" y="39774"/>
                    <a:pt x="5886" y="41098"/>
                    <a:pt x="6273" y="42564"/>
                  </a:cubicBezTo>
                  <a:cubicBezTo>
                    <a:pt x="6518" y="43480"/>
                    <a:pt x="6619" y="44397"/>
                    <a:pt x="6640" y="45313"/>
                  </a:cubicBezTo>
                  <a:cubicBezTo>
                    <a:pt x="6660" y="45395"/>
                    <a:pt x="6660" y="45456"/>
                    <a:pt x="6660" y="45517"/>
                  </a:cubicBezTo>
                  <a:cubicBezTo>
                    <a:pt x="6683" y="45525"/>
                    <a:pt x="6703" y="45528"/>
                    <a:pt x="6720" y="45528"/>
                  </a:cubicBezTo>
                  <a:cubicBezTo>
                    <a:pt x="6790" y="45528"/>
                    <a:pt x="6807" y="45469"/>
                    <a:pt x="6823" y="45436"/>
                  </a:cubicBezTo>
                  <a:cubicBezTo>
                    <a:pt x="6905" y="45212"/>
                    <a:pt x="7006" y="45008"/>
                    <a:pt x="7088" y="44784"/>
                  </a:cubicBezTo>
                  <a:cubicBezTo>
                    <a:pt x="7332" y="44010"/>
                    <a:pt x="7658" y="43277"/>
                    <a:pt x="8004" y="42544"/>
                  </a:cubicBezTo>
                  <a:cubicBezTo>
                    <a:pt x="8350" y="41811"/>
                    <a:pt x="8778" y="41098"/>
                    <a:pt x="9206" y="40405"/>
                  </a:cubicBezTo>
                  <a:cubicBezTo>
                    <a:pt x="10082" y="38980"/>
                    <a:pt x="11120" y="37697"/>
                    <a:pt x="12179" y="36414"/>
                  </a:cubicBezTo>
                  <a:cubicBezTo>
                    <a:pt x="13096" y="35314"/>
                    <a:pt x="13951" y="34133"/>
                    <a:pt x="14664" y="32890"/>
                  </a:cubicBezTo>
                  <a:cubicBezTo>
                    <a:pt x="15641" y="31220"/>
                    <a:pt x="16151" y="29449"/>
                    <a:pt x="16069" y="27514"/>
                  </a:cubicBezTo>
                  <a:cubicBezTo>
                    <a:pt x="16028" y="26394"/>
                    <a:pt x="15926" y="25314"/>
                    <a:pt x="15784" y="24215"/>
                  </a:cubicBezTo>
                  <a:cubicBezTo>
                    <a:pt x="15560" y="22321"/>
                    <a:pt x="15316" y="20427"/>
                    <a:pt x="15234" y="18533"/>
                  </a:cubicBezTo>
                  <a:cubicBezTo>
                    <a:pt x="15173" y="16863"/>
                    <a:pt x="15132" y="15172"/>
                    <a:pt x="15091" y="13502"/>
                  </a:cubicBezTo>
                  <a:cubicBezTo>
                    <a:pt x="15071" y="11975"/>
                    <a:pt x="15030" y="10427"/>
                    <a:pt x="14847" y="8900"/>
                  </a:cubicBezTo>
                  <a:cubicBezTo>
                    <a:pt x="14623" y="7169"/>
                    <a:pt x="14216" y="5478"/>
                    <a:pt x="13544" y="3869"/>
                  </a:cubicBezTo>
                  <a:cubicBezTo>
                    <a:pt x="12994" y="2525"/>
                    <a:pt x="12200" y="1344"/>
                    <a:pt x="11202" y="285"/>
                  </a:cubicBezTo>
                  <a:cubicBezTo>
                    <a:pt x="11100" y="183"/>
                    <a:pt x="10978" y="102"/>
                    <a:pt x="10855"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0" name="Google Shape;11880;p13"/>
            <p:cNvSpPr/>
            <p:nvPr/>
          </p:nvSpPr>
          <p:spPr>
            <a:xfrm>
              <a:off x="-2430443" y="1558833"/>
              <a:ext cx="405096" cy="847879"/>
            </a:xfrm>
            <a:custGeom>
              <a:avLst/>
              <a:gdLst/>
              <a:ahLst/>
              <a:cxnLst/>
              <a:rect l="l" t="t" r="r" b="b"/>
              <a:pathLst>
                <a:path w="12771" h="26728" extrusionOk="0">
                  <a:moveTo>
                    <a:pt x="9206" y="224"/>
                  </a:moveTo>
                  <a:cubicBezTo>
                    <a:pt x="9206" y="245"/>
                    <a:pt x="9226" y="245"/>
                    <a:pt x="9206" y="245"/>
                  </a:cubicBezTo>
                  <a:cubicBezTo>
                    <a:pt x="9206" y="255"/>
                    <a:pt x="9201" y="260"/>
                    <a:pt x="9196" y="260"/>
                  </a:cubicBezTo>
                  <a:cubicBezTo>
                    <a:pt x="9191" y="260"/>
                    <a:pt x="9186" y="255"/>
                    <a:pt x="9186" y="245"/>
                  </a:cubicBezTo>
                  <a:cubicBezTo>
                    <a:pt x="9186" y="224"/>
                    <a:pt x="9206" y="224"/>
                    <a:pt x="9206" y="224"/>
                  </a:cubicBezTo>
                  <a:close/>
                  <a:moveTo>
                    <a:pt x="7557" y="245"/>
                  </a:moveTo>
                  <a:cubicBezTo>
                    <a:pt x="7597" y="245"/>
                    <a:pt x="7577" y="265"/>
                    <a:pt x="7577" y="265"/>
                  </a:cubicBezTo>
                  <a:cubicBezTo>
                    <a:pt x="7577" y="265"/>
                    <a:pt x="7557" y="265"/>
                    <a:pt x="7557" y="245"/>
                  </a:cubicBezTo>
                  <a:close/>
                  <a:moveTo>
                    <a:pt x="7577" y="265"/>
                  </a:moveTo>
                  <a:lnTo>
                    <a:pt x="7577" y="265"/>
                  </a:lnTo>
                  <a:cubicBezTo>
                    <a:pt x="7618" y="306"/>
                    <a:pt x="7618" y="326"/>
                    <a:pt x="7536" y="346"/>
                  </a:cubicBezTo>
                  <a:cubicBezTo>
                    <a:pt x="7557" y="306"/>
                    <a:pt x="7577" y="285"/>
                    <a:pt x="7577" y="265"/>
                  </a:cubicBezTo>
                  <a:close/>
                  <a:moveTo>
                    <a:pt x="7781" y="326"/>
                  </a:moveTo>
                  <a:cubicBezTo>
                    <a:pt x="7781" y="346"/>
                    <a:pt x="7801" y="346"/>
                    <a:pt x="7801" y="346"/>
                  </a:cubicBezTo>
                  <a:cubicBezTo>
                    <a:pt x="7791" y="357"/>
                    <a:pt x="7781" y="362"/>
                    <a:pt x="7773" y="362"/>
                  </a:cubicBezTo>
                  <a:cubicBezTo>
                    <a:pt x="7765" y="362"/>
                    <a:pt x="7760" y="357"/>
                    <a:pt x="7760" y="346"/>
                  </a:cubicBezTo>
                  <a:cubicBezTo>
                    <a:pt x="7760" y="346"/>
                    <a:pt x="7781" y="346"/>
                    <a:pt x="7781" y="326"/>
                  </a:cubicBezTo>
                  <a:close/>
                  <a:moveTo>
                    <a:pt x="9186" y="408"/>
                  </a:moveTo>
                  <a:cubicBezTo>
                    <a:pt x="9186" y="428"/>
                    <a:pt x="9186" y="428"/>
                    <a:pt x="9165" y="428"/>
                  </a:cubicBezTo>
                  <a:cubicBezTo>
                    <a:pt x="9165" y="408"/>
                    <a:pt x="9186" y="408"/>
                    <a:pt x="9186" y="408"/>
                  </a:cubicBezTo>
                  <a:close/>
                  <a:moveTo>
                    <a:pt x="7384" y="430"/>
                  </a:moveTo>
                  <a:cubicBezTo>
                    <a:pt x="7400" y="435"/>
                    <a:pt x="7410" y="452"/>
                    <a:pt x="7394" y="469"/>
                  </a:cubicBezTo>
                  <a:cubicBezTo>
                    <a:pt x="7377" y="452"/>
                    <a:pt x="7374" y="435"/>
                    <a:pt x="7384" y="430"/>
                  </a:cubicBezTo>
                  <a:close/>
                  <a:moveTo>
                    <a:pt x="7597" y="469"/>
                  </a:moveTo>
                  <a:cubicBezTo>
                    <a:pt x="7597" y="489"/>
                    <a:pt x="7597" y="509"/>
                    <a:pt x="7557" y="509"/>
                  </a:cubicBezTo>
                  <a:cubicBezTo>
                    <a:pt x="7557" y="489"/>
                    <a:pt x="7577" y="469"/>
                    <a:pt x="7597" y="469"/>
                  </a:cubicBezTo>
                  <a:close/>
                  <a:moveTo>
                    <a:pt x="7842" y="489"/>
                  </a:moveTo>
                  <a:cubicBezTo>
                    <a:pt x="7842" y="509"/>
                    <a:pt x="7842" y="509"/>
                    <a:pt x="7842" y="530"/>
                  </a:cubicBezTo>
                  <a:cubicBezTo>
                    <a:pt x="7842" y="530"/>
                    <a:pt x="7833" y="548"/>
                    <a:pt x="7827" y="548"/>
                  </a:cubicBezTo>
                  <a:cubicBezTo>
                    <a:pt x="7824" y="548"/>
                    <a:pt x="7821" y="543"/>
                    <a:pt x="7821" y="530"/>
                  </a:cubicBezTo>
                  <a:cubicBezTo>
                    <a:pt x="7801" y="530"/>
                    <a:pt x="7821" y="509"/>
                    <a:pt x="7842" y="489"/>
                  </a:cubicBezTo>
                  <a:close/>
                  <a:moveTo>
                    <a:pt x="7984" y="469"/>
                  </a:moveTo>
                  <a:cubicBezTo>
                    <a:pt x="7984" y="489"/>
                    <a:pt x="7979" y="494"/>
                    <a:pt x="7971" y="494"/>
                  </a:cubicBezTo>
                  <a:cubicBezTo>
                    <a:pt x="7964" y="494"/>
                    <a:pt x="7954" y="489"/>
                    <a:pt x="7943" y="489"/>
                  </a:cubicBezTo>
                  <a:cubicBezTo>
                    <a:pt x="7943" y="509"/>
                    <a:pt x="7943" y="509"/>
                    <a:pt x="7923" y="530"/>
                  </a:cubicBezTo>
                  <a:cubicBezTo>
                    <a:pt x="7943" y="530"/>
                    <a:pt x="7964" y="530"/>
                    <a:pt x="7943" y="570"/>
                  </a:cubicBezTo>
                  <a:cubicBezTo>
                    <a:pt x="7923" y="550"/>
                    <a:pt x="7923" y="530"/>
                    <a:pt x="7923" y="530"/>
                  </a:cubicBezTo>
                  <a:cubicBezTo>
                    <a:pt x="7923" y="509"/>
                    <a:pt x="7903" y="509"/>
                    <a:pt x="7903" y="509"/>
                  </a:cubicBezTo>
                  <a:cubicBezTo>
                    <a:pt x="7923" y="489"/>
                    <a:pt x="7923" y="489"/>
                    <a:pt x="7943" y="489"/>
                  </a:cubicBezTo>
                  <a:cubicBezTo>
                    <a:pt x="7964" y="489"/>
                    <a:pt x="7964" y="469"/>
                    <a:pt x="7984" y="469"/>
                  </a:cubicBezTo>
                  <a:close/>
                  <a:moveTo>
                    <a:pt x="8086" y="509"/>
                  </a:moveTo>
                  <a:lnTo>
                    <a:pt x="8086" y="509"/>
                  </a:lnTo>
                  <a:cubicBezTo>
                    <a:pt x="8106" y="550"/>
                    <a:pt x="8106" y="570"/>
                    <a:pt x="8106" y="591"/>
                  </a:cubicBezTo>
                  <a:cubicBezTo>
                    <a:pt x="8045" y="591"/>
                    <a:pt x="8025" y="570"/>
                    <a:pt x="8086" y="509"/>
                  </a:cubicBezTo>
                  <a:close/>
                  <a:moveTo>
                    <a:pt x="7197" y="542"/>
                  </a:moveTo>
                  <a:cubicBezTo>
                    <a:pt x="7200" y="542"/>
                    <a:pt x="7204" y="544"/>
                    <a:pt x="7210" y="550"/>
                  </a:cubicBezTo>
                  <a:cubicBezTo>
                    <a:pt x="7210" y="570"/>
                    <a:pt x="7190" y="570"/>
                    <a:pt x="7190" y="570"/>
                  </a:cubicBezTo>
                  <a:cubicBezTo>
                    <a:pt x="7170" y="591"/>
                    <a:pt x="7231" y="652"/>
                    <a:pt x="7149" y="672"/>
                  </a:cubicBezTo>
                  <a:cubicBezTo>
                    <a:pt x="7149" y="632"/>
                    <a:pt x="7088" y="570"/>
                    <a:pt x="7190" y="570"/>
                  </a:cubicBezTo>
                  <a:cubicBezTo>
                    <a:pt x="7190" y="556"/>
                    <a:pt x="7190" y="542"/>
                    <a:pt x="7197" y="542"/>
                  </a:cubicBezTo>
                  <a:close/>
                  <a:moveTo>
                    <a:pt x="7373" y="652"/>
                  </a:moveTo>
                  <a:cubicBezTo>
                    <a:pt x="7373" y="652"/>
                    <a:pt x="7394" y="672"/>
                    <a:pt x="7373" y="672"/>
                  </a:cubicBezTo>
                  <a:cubicBezTo>
                    <a:pt x="7373" y="672"/>
                    <a:pt x="7373" y="693"/>
                    <a:pt x="7373" y="693"/>
                  </a:cubicBezTo>
                  <a:cubicBezTo>
                    <a:pt x="7353" y="672"/>
                    <a:pt x="7353" y="672"/>
                    <a:pt x="7353" y="672"/>
                  </a:cubicBezTo>
                  <a:cubicBezTo>
                    <a:pt x="7373" y="672"/>
                    <a:pt x="7373" y="652"/>
                    <a:pt x="7373" y="652"/>
                  </a:cubicBezTo>
                  <a:close/>
                  <a:moveTo>
                    <a:pt x="8901" y="550"/>
                  </a:moveTo>
                  <a:lnTo>
                    <a:pt x="8901" y="550"/>
                  </a:lnTo>
                  <a:cubicBezTo>
                    <a:pt x="9002" y="611"/>
                    <a:pt x="8941" y="652"/>
                    <a:pt x="8962" y="713"/>
                  </a:cubicBezTo>
                  <a:cubicBezTo>
                    <a:pt x="8880" y="672"/>
                    <a:pt x="8921" y="611"/>
                    <a:pt x="8901" y="550"/>
                  </a:cubicBezTo>
                  <a:close/>
                  <a:moveTo>
                    <a:pt x="9064" y="693"/>
                  </a:moveTo>
                  <a:cubicBezTo>
                    <a:pt x="9104" y="693"/>
                    <a:pt x="9084" y="713"/>
                    <a:pt x="9084" y="733"/>
                  </a:cubicBezTo>
                  <a:cubicBezTo>
                    <a:pt x="9104" y="733"/>
                    <a:pt x="9104" y="733"/>
                    <a:pt x="9104" y="754"/>
                  </a:cubicBezTo>
                  <a:cubicBezTo>
                    <a:pt x="9084" y="754"/>
                    <a:pt x="9084" y="733"/>
                    <a:pt x="9084" y="733"/>
                  </a:cubicBezTo>
                  <a:cubicBezTo>
                    <a:pt x="9084" y="713"/>
                    <a:pt x="9064" y="713"/>
                    <a:pt x="9064" y="693"/>
                  </a:cubicBezTo>
                  <a:close/>
                  <a:moveTo>
                    <a:pt x="7088" y="693"/>
                  </a:moveTo>
                  <a:cubicBezTo>
                    <a:pt x="7108" y="713"/>
                    <a:pt x="7108" y="733"/>
                    <a:pt x="7108" y="733"/>
                  </a:cubicBezTo>
                  <a:cubicBezTo>
                    <a:pt x="7108" y="754"/>
                    <a:pt x="7129" y="754"/>
                    <a:pt x="7108" y="774"/>
                  </a:cubicBezTo>
                  <a:cubicBezTo>
                    <a:pt x="7088" y="774"/>
                    <a:pt x="7108" y="754"/>
                    <a:pt x="7108" y="733"/>
                  </a:cubicBezTo>
                  <a:cubicBezTo>
                    <a:pt x="7088" y="733"/>
                    <a:pt x="7068" y="713"/>
                    <a:pt x="7088" y="693"/>
                  </a:cubicBezTo>
                  <a:close/>
                  <a:moveTo>
                    <a:pt x="7638" y="652"/>
                  </a:moveTo>
                  <a:cubicBezTo>
                    <a:pt x="7658" y="652"/>
                    <a:pt x="7638" y="672"/>
                    <a:pt x="7638" y="693"/>
                  </a:cubicBezTo>
                  <a:cubicBezTo>
                    <a:pt x="7679" y="713"/>
                    <a:pt x="7679" y="733"/>
                    <a:pt x="7679" y="774"/>
                  </a:cubicBezTo>
                  <a:cubicBezTo>
                    <a:pt x="7638" y="774"/>
                    <a:pt x="7618" y="754"/>
                    <a:pt x="7618" y="733"/>
                  </a:cubicBezTo>
                  <a:cubicBezTo>
                    <a:pt x="7638" y="713"/>
                    <a:pt x="7638" y="713"/>
                    <a:pt x="7638" y="693"/>
                  </a:cubicBezTo>
                  <a:cubicBezTo>
                    <a:pt x="7638" y="672"/>
                    <a:pt x="7618" y="672"/>
                    <a:pt x="7638" y="652"/>
                  </a:cubicBezTo>
                  <a:close/>
                  <a:moveTo>
                    <a:pt x="7801" y="774"/>
                  </a:moveTo>
                  <a:cubicBezTo>
                    <a:pt x="7801" y="774"/>
                    <a:pt x="7801" y="774"/>
                    <a:pt x="7801" y="794"/>
                  </a:cubicBezTo>
                  <a:lnTo>
                    <a:pt x="7781" y="794"/>
                  </a:lnTo>
                  <a:cubicBezTo>
                    <a:pt x="7781" y="794"/>
                    <a:pt x="7781" y="774"/>
                    <a:pt x="7781" y="774"/>
                  </a:cubicBezTo>
                  <a:close/>
                  <a:moveTo>
                    <a:pt x="7455" y="774"/>
                  </a:moveTo>
                  <a:cubicBezTo>
                    <a:pt x="7455" y="794"/>
                    <a:pt x="7455" y="794"/>
                    <a:pt x="7455" y="794"/>
                  </a:cubicBezTo>
                  <a:cubicBezTo>
                    <a:pt x="7444" y="805"/>
                    <a:pt x="7439" y="810"/>
                    <a:pt x="7437" y="810"/>
                  </a:cubicBezTo>
                  <a:cubicBezTo>
                    <a:pt x="7434" y="810"/>
                    <a:pt x="7434" y="805"/>
                    <a:pt x="7434" y="794"/>
                  </a:cubicBezTo>
                  <a:cubicBezTo>
                    <a:pt x="7434" y="774"/>
                    <a:pt x="7434" y="774"/>
                    <a:pt x="7455" y="774"/>
                  </a:cubicBezTo>
                  <a:close/>
                  <a:moveTo>
                    <a:pt x="9023" y="794"/>
                  </a:moveTo>
                  <a:cubicBezTo>
                    <a:pt x="9043" y="794"/>
                    <a:pt x="9043" y="794"/>
                    <a:pt x="9043" y="815"/>
                  </a:cubicBezTo>
                  <a:lnTo>
                    <a:pt x="9023" y="815"/>
                  </a:lnTo>
                  <a:cubicBezTo>
                    <a:pt x="9023" y="815"/>
                    <a:pt x="9023" y="794"/>
                    <a:pt x="9002" y="794"/>
                  </a:cubicBezTo>
                  <a:close/>
                  <a:moveTo>
                    <a:pt x="7353" y="815"/>
                  </a:moveTo>
                  <a:cubicBezTo>
                    <a:pt x="7353" y="815"/>
                    <a:pt x="7353" y="835"/>
                    <a:pt x="7353" y="835"/>
                  </a:cubicBezTo>
                  <a:lnTo>
                    <a:pt x="7332" y="835"/>
                  </a:lnTo>
                  <a:cubicBezTo>
                    <a:pt x="7332" y="835"/>
                    <a:pt x="7332" y="835"/>
                    <a:pt x="7332" y="815"/>
                  </a:cubicBezTo>
                  <a:close/>
                  <a:moveTo>
                    <a:pt x="8086" y="774"/>
                  </a:moveTo>
                  <a:cubicBezTo>
                    <a:pt x="8086" y="794"/>
                    <a:pt x="8106" y="794"/>
                    <a:pt x="8086" y="815"/>
                  </a:cubicBezTo>
                  <a:cubicBezTo>
                    <a:pt x="8086" y="829"/>
                    <a:pt x="8086" y="844"/>
                    <a:pt x="8079" y="844"/>
                  </a:cubicBezTo>
                  <a:cubicBezTo>
                    <a:pt x="8076" y="844"/>
                    <a:pt x="8072" y="841"/>
                    <a:pt x="8066" y="835"/>
                  </a:cubicBezTo>
                  <a:cubicBezTo>
                    <a:pt x="8045" y="815"/>
                    <a:pt x="8066" y="794"/>
                    <a:pt x="8086" y="774"/>
                  </a:cubicBezTo>
                  <a:close/>
                  <a:moveTo>
                    <a:pt x="8407" y="794"/>
                  </a:moveTo>
                  <a:cubicBezTo>
                    <a:pt x="8433" y="794"/>
                    <a:pt x="8450" y="813"/>
                    <a:pt x="8452" y="847"/>
                  </a:cubicBezTo>
                  <a:lnTo>
                    <a:pt x="8452" y="847"/>
                  </a:lnTo>
                  <a:cubicBezTo>
                    <a:pt x="8418" y="835"/>
                    <a:pt x="8385" y="832"/>
                    <a:pt x="8351" y="815"/>
                  </a:cubicBezTo>
                  <a:cubicBezTo>
                    <a:pt x="8351" y="815"/>
                    <a:pt x="8342" y="824"/>
                    <a:pt x="8330" y="824"/>
                  </a:cubicBezTo>
                  <a:cubicBezTo>
                    <a:pt x="8324" y="824"/>
                    <a:pt x="8317" y="822"/>
                    <a:pt x="8310" y="815"/>
                  </a:cubicBezTo>
                  <a:cubicBezTo>
                    <a:pt x="8320" y="805"/>
                    <a:pt x="8325" y="800"/>
                    <a:pt x="8330" y="800"/>
                  </a:cubicBezTo>
                  <a:cubicBezTo>
                    <a:pt x="8335" y="800"/>
                    <a:pt x="8341" y="805"/>
                    <a:pt x="8351" y="815"/>
                  </a:cubicBezTo>
                  <a:cubicBezTo>
                    <a:pt x="8372" y="800"/>
                    <a:pt x="8391" y="794"/>
                    <a:pt x="8407" y="794"/>
                  </a:cubicBezTo>
                  <a:close/>
                  <a:moveTo>
                    <a:pt x="7516" y="856"/>
                  </a:moveTo>
                  <a:cubicBezTo>
                    <a:pt x="7516" y="856"/>
                    <a:pt x="7495" y="876"/>
                    <a:pt x="7495" y="876"/>
                  </a:cubicBezTo>
                  <a:cubicBezTo>
                    <a:pt x="7495" y="876"/>
                    <a:pt x="7495" y="856"/>
                    <a:pt x="7475" y="856"/>
                  </a:cubicBezTo>
                  <a:close/>
                  <a:moveTo>
                    <a:pt x="8469" y="860"/>
                  </a:moveTo>
                  <a:lnTo>
                    <a:pt x="8469" y="860"/>
                  </a:lnTo>
                  <a:cubicBezTo>
                    <a:pt x="8481" y="867"/>
                    <a:pt x="8488" y="882"/>
                    <a:pt x="8473" y="896"/>
                  </a:cubicBezTo>
                  <a:cubicBezTo>
                    <a:pt x="8454" y="896"/>
                    <a:pt x="8453" y="879"/>
                    <a:pt x="8469" y="860"/>
                  </a:cubicBezTo>
                  <a:close/>
                  <a:moveTo>
                    <a:pt x="9395" y="806"/>
                  </a:moveTo>
                  <a:cubicBezTo>
                    <a:pt x="9398" y="806"/>
                    <a:pt x="9403" y="808"/>
                    <a:pt x="9410" y="815"/>
                  </a:cubicBezTo>
                  <a:cubicBezTo>
                    <a:pt x="9410" y="822"/>
                    <a:pt x="9408" y="824"/>
                    <a:pt x="9404" y="824"/>
                  </a:cubicBezTo>
                  <a:cubicBezTo>
                    <a:pt x="9398" y="824"/>
                    <a:pt x="9389" y="815"/>
                    <a:pt x="9389" y="815"/>
                  </a:cubicBezTo>
                  <a:lnTo>
                    <a:pt x="9389" y="815"/>
                  </a:lnTo>
                  <a:cubicBezTo>
                    <a:pt x="9349" y="856"/>
                    <a:pt x="9430" y="896"/>
                    <a:pt x="9349" y="917"/>
                  </a:cubicBezTo>
                  <a:cubicBezTo>
                    <a:pt x="9349" y="876"/>
                    <a:pt x="9288" y="835"/>
                    <a:pt x="9389" y="815"/>
                  </a:cubicBezTo>
                  <a:lnTo>
                    <a:pt x="9389" y="815"/>
                  </a:lnTo>
                  <a:cubicBezTo>
                    <a:pt x="9389" y="815"/>
                    <a:pt x="9389" y="815"/>
                    <a:pt x="9389" y="815"/>
                  </a:cubicBezTo>
                  <a:cubicBezTo>
                    <a:pt x="9389" y="815"/>
                    <a:pt x="9389" y="806"/>
                    <a:pt x="9395" y="806"/>
                  </a:cubicBezTo>
                  <a:close/>
                  <a:moveTo>
                    <a:pt x="8636" y="896"/>
                  </a:moveTo>
                  <a:cubicBezTo>
                    <a:pt x="8636" y="896"/>
                    <a:pt x="8636" y="917"/>
                    <a:pt x="8636" y="917"/>
                  </a:cubicBezTo>
                  <a:cubicBezTo>
                    <a:pt x="8636" y="917"/>
                    <a:pt x="8636" y="937"/>
                    <a:pt x="8616" y="937"/>
                  </a:cubicBezTo>
                  <a:cubicBezTo>
                    <a:pt x="8616" y="917"/>
                    <a:pt x="8616" y="917"/>
                    <a:pt x="8616" y="917"/>
                  </a:cubicBezTo>
                  <a:cubicBezTo>
                    <a:pt x="8616" y="917"/>
                    <a:pt x="8636" y="896"/>
                    <a:pt x="8636" y="896"/>
                  </a:cubicBezTo>
                  <a:close/>
                  <a:moveTo>
                    <a:pt x="9028" y="887"/>
                  </a:moveTo>
                  <a:cubicBezTo>
                    <a:pt x="9032" y="887"/>
                    <a:pt x="9036" y="889"/>
                    <a:pt x="9043" y="896"/>
                  </a:cubicBezTo>
                  <a:cubicBezTo>
                    <a:pt x="9036" y="903"/>
                    <a:pt x="9032" y="905"/>
                    <a:pt x="9028" y="905"/>
                  </a:cubicBezTo>
                  <a:cubicBezTo>
                    <a:pt x="9021" y="905"/>
                    <a:pt x="9016" y="896"/>
                    <a:pt x="9002" y="896"/>
                  </a:cubicBezTo>
                  <a:cubicBezTo>
                    <a:pt x="9002" y="917"/>
                    <a:pt x="8982" y="917"/>
                    <a:pt x="8962" y="917"/>
                  </a:cubicBezTo>
                  <a:cubicBezTo>
                    <a:pt x="8937" y="942"/>
                    <a:pt x="8911" y="959"/>
                    <a:pt x="8881" y="959"/>
                  </a:cubicBezTo>
                  <a:cubicBezTo>
                    <a:pt x="8863" y="959"/>
                    <a:pt x="8843" y="953"/>
                    <a:pt x="8819" y="937"/>
                  </a:cubicBezTo>
                  <a:cubicBezTo>
                    <a:pt x="8843" y="913"/>
                    <a:pt x="8867" y="903"/>
                    <a:pt x="8895" y="903"/>
                  </a:cubicBezTo>
                  <a:cubicBezTo>
                    <a:pt x="8915" y="903"/>
                    <a:pt x="8936" y="908"/>
                    <a:pt x="8962" y="917"/>
                  </a:cubicBezTo>
                  <a:cubicBezTo>
                    <a:pt x="8962" y="896"/>
                    <a:pt x="8982" y="896"/>
                    <a:pt x="9002" y="896"/>
                  </a:cubicBezTo>
                  <a:cubicBezTo>
                    <a:pt x="9016" y="896"/>
                    <a:pt x="9021" y="887"/>
                    <a:pt x="9028" y="887"/>
                  </a:cubicBezTo>
                  <a:close/>
                  <a:moveTo>
                    <a:pt x="8554" y="917"/>
                  </a:moveTo>
                  <a:cubicBezTo>
                    <a:pt x="8554" y="937"/>
                    <a:pt x="8554" y="957"/>
                    <a:pt x="8514" y="978"/>
                  </a:cubicBezTo>
                  <a:cubicBezTo>
                    <a:pt x="8514" y="937"/>
                    <a:pt x="8514" y="917"/>
                    <a:pt x="8554" y="917"/>
                  </a:cubicBezTo>
                  <a:close/>
                  <a:moveTo>
                    <a:pt x="7781" y="978"/>
                  </a:moveTo>
                  <a:cubicBezTo>
                    <a:pt x="7781" y="978"/>
                    <a:pt x="7801" y="998"/>
                    <a:pt x="7801" y="998"/>
                  </a:cubicBezTo>
                  <a:lnTo>
                    <a:pt x="7760" y="998"/>
                  </a:lnTo>
                  <a:cubicBezTo>
                    <a:pt x="7760" y="998"/>
                    <a:pt x="7781" y="978"/>
                    <a:pt x="7781" y="978"/>
                  </a:cubicBezTo>
                  <a:close/>
                  <a:moveTo>
                    <a:pt x="9351" y="990"/>
                  </a:moveTo>
                  <a:cubicBezTo>
                    <a:pt x="9357" y="990"/>
                    <a:pt x="9363" y="992"/>
                    <a:pt x="9369" y="998"/>
                  </a:cubicBezTo>
                  <a:cubicBezTo>
                    <a:pt x="9389" y="1039"/>
                    <a:pt x="9410" y="1080"/>
                    <a:pt x="9369" y="1100"/>
                  </a:cubicBezTo>
                  <a:cubicBezTo>
                    <a:pt x="9349" y="1080"/>
                    <a:pt x="9328" y="1039"/>
                    <a:pt x="9288" y="1018"/>
                  </a:cubicBezTo>
                  <a:cubicBezTo>
                    <a:pt x="9316" y="1004"/>
                    <a:pt x="9335" y="990"/>
                    <a:pt x="9351" y="990"/>
                  </a:cubicBezTo>
                  <a:close/>
                  <a:moveTo>
                    <a:pt x="8351" y="1080"/>
                  </a:moveTo>
                  <a:cubicBezTo>
                    <a:pt x="8371" y="1080"/>
                    <a:pt x="8391" y="1080"/>
                    <a:pt x="8371" y="1100"/>
                  </a:cubicBezTo>
                  <a:cubicBezTo>
                    <a:pt x="8365" y="1106"/>
                    <a:pt x="8359" y="1108"/>
                    <a:pt x="8354" y="1108"/>
                  </a:cubicBezTo>
                  <a:cubicBezTo>
                    <a:pt x="8341" y="1108"/>
                    <a:pt x="8330" y="1094"/>
                    <a:pt x="8330" y="1080"/>
                  </a:cubicBezTo>
                  <a:close/>
                  <a:moveTo>
                    <a:pt x="7475" y="1100"/>
                  </a:moveTo>
                  <a:cubicBezTo>
                    <a:pt x="7475" y="1120"/>
                    <a:pt x="7475" y="1120"/>
                    <a:pt x="7455" y="1120"/>
                  </a:cubicBezTo>
                  <a:cubicBezTo>
                    <a:pt x="7455" y="1120"/>
                    <a:pt x="7455" y="1100"/>
                    <a:pt x="7455" y="1100"/>
                  </a:cubicBezTo>
                  <a:close/>
                  <a:moveTo>
                    <a:pt x="7699" y="1059"/>
                  </a:moveTo>
                  <a:cubicBezTo>
                    <a:pt x="7719" y="1080"/>
                    <a:pt x="7740" y="1080"/>
                    <a:pt x="7740" y="1100"/>
                  </a:cubicBezTo>
                  <a:cubicBezTo>
                    <a:pt x="7719" y="1120"/>
                    <a:pt x="7679" y="1141"/>
                    <a:pt x="7618" y="1181"/>
                  </a:cubicBezTo>
                  <a:cubicBezTo>
                    <a:pt x="7658" y="1120"/>
                    <a:pt x="7658" y="1080"/>
                    <a:pt x="7699" y="1059"/>
                  </a:cubicBezTo>
                  <a:close/>
                  <a:moveTo>
                    <a:pt x="9002" y="1080"/>
                  </a:moveTo>
                  <a:cubicBezTo>
                    <a:pt x="9043" y="1100"/>
                    <a:pt x="9023" y="1120"/>
                    <a:pt x="9023" y="1120"/>
                  </a:cubicBezTo>
                  <a:lnTo>
                    <a:pt x="9084" y="1120"/>
                  </a:lnTo>
                  <a:cubicBezTo>
                    <a:pt x="9104" y="1161"/>
                    <a:pt x="9084" y="1202"/>
                    <a:pt x="9043" y="1202"/>
                  </a:cubicBezTo>
                  <a:cubicBezTo>
                    <a:pt x="9043" y="1181"/>
                    <a:pt x="9023" y="1161"/>
                    <a:pt x="9023" y="1120"/>
                  </a:cubicBezTo>
                  <a:cubicBezTo>
                    <a:pt x="9023" y="1120"/>
                    <a:pt x="9002" y="1100"/>
                    <a:pt x="9002" y="1080"/>
                  </a:cubicBezTo>
                  <a:close/>
                  <a:moveTo>
                    <a:pt x="8880" y="1141"/>
                  </a:moveTo>
                  <a:cubicBezTo>
                    <a:pt x="8941" y="1161"/>
                    <a:pt x="8982" y="1181"/>
                    <a:pt x="8901" y="1222"/>
                  </a:cubicBezTo>
                  <a:cubicBezTo>
                    <a:pt x="8901" y="1202"/>
                    <a:pt x="8901" y="1181"/>
                    <a:pt x="8880" y="1141"/>
                  </a:cubicBezTo>
                  <a:close/>
                  <a:moveTo>
                    <a:pt x="8371" y="1141"/>
                  </a:moveTo>
                  <a:cubicBezTo>
                    <a:pt x="8391" y="1202"/>
                    <a:pt x="8391" y="1222"/>
                    <a:pt x="8412" y="1242"/>
                  </a:cubicBezTo>
                  <a:cubicBezTo>
                    <a:pt x="8351" y="1222"/>
                    <a:pt x="8351" y="1222"/>
                    <a:pt x="8371" y="1141"/>
                  </a:cubicBezTo>
                  <a:close/>
                  <a:moveTo>
                    <a:pt x="9315" y="1275"/>
                  </a:moveTo>
                  <a:cubicBezTo>
                    <a:pt x="9318" y="1275"/>
                    <a:pt x="9322" y="1277"/>
                    <a:pt x="9328" y="1283"/>
                  </a:cubicBezTo>
                  <a:cubicBezTo>
                    <a:pt x="9328" y="1293"/>
                    <a:pt x="9323" y="1298"/>
                    <a:pt x="9316" y="1298"/>
                  </a:cubicBezTo>
                  <a:cubicBezTo>
                    <a:pt x="9310" y="1298"/>
                    <a:pt x="9304" y="1296"/>
                    <a:pt x="9298" y="1292"/>
                  </a:cubicBezTo>
                  <a:lnTo>
                    <a:pt x="9298" y="1292"/>
                  </a:lnTo>
                  <a:cubicBezTo>
                    <a:pt x="9305" y="1282"/>
                    <a:pt x="9309" y="1275"/>
                    <a:pt x="9315" y="1275"/>
                  </a:cubicBezTo>
                  <a:close/>
                  <a:moveTo>
                    <a:pt x="8330" y="1283"/>
                  </a:moveTo>
                  <a:cubicBezTo>
                    <a:pt x="8330" y="1283"/>
                    <a:pt x="8330" y="1283"/>
                    <a:pt x="8330" y="1304"/>
                  </a:cubicBezTo>
                  <a:cubicBezTo>
                    <a:pt x="8330" y="1304"/>
                    <a:pt x="8310" y="1304"/>
                    <a:pt x="8310" y="1283"/>
                  </a:cubicBezTo>
                  <a:close/>
                  <a:moveTo>
                    <a:pt x="8636" y="1283"/>
                  </a:moveTo>
                  <a:cubicBezTo>
                    <a:pt x="8636" y="1283"/>
                    <a:pt x="8636" y="1304"/>
                    <a:pt x="8636" y="1304"/>
                  </a:cubicBezTo>
                  <a:lnTo>
                    <a:pt x="8616" y="1304"/>
                  </a:lnTo>
                  <a:cubicBezTo>
                    <a:pt x="8616" y="1283"/>
                    <a:pt x="8616" y="1283"/>
                    <a:pt x="8636" y="1283"/>
                  </a:cubicBezTo>
                  <a:close/>
                  <a:moveTo>
                    <a:pt x="7434" y="1161"/>
                  </a:moveTo>
                  <a:lnTo>
                    <a:pt x="7434" y="1161"/>
                  </a:lnTo>
                  <a:cubicBezTo>
                    <a:pt x="7394" y="1202"/>
                    <a:pt x="7475" y="1324"/>
                    <a:pt x="7353" y="1324"/>
                  </a:cubicBezTo>
                  <a:cubicBezTo>
                    <a:pt x="7373" y="1263"/>
                    <a:pt x="7394" y="1202"/>
                    <a:pt x="7434" y="1161"/>
                  </a:cubicBezTo>
                  <a:close/>
                  <a:moveTo>
                    <a:pt x="8697" y="1283"/>
                  </a:moveTo>
                  <a:lnTo>
                    <a:pt x="8697" y="1283"/>
                  </a:lnTo>
                  <a:cubicBezTo>
                    <a:pt x="8738" y="1304"/>
                    <a:pt x="8717" y="1304"/>
                    <a:pt x="8717" y="1324"/>
                  </a:cubicBezTo>
                  <a:lnTo>
                    <a:pt x="8778" y="1324"/>
                  </a:lnTo>
                  <a:cubicBezTo>
                    <a:pt x="8799" y="1344"/>
                    <a:pt x="8778" y="1365"/>
                    <a:pt x="8758" y="1365"/>
                  </a:cubicBezTo>
                  <a:cubicBezTo>
                    <a:pt x="8717" y="1365"/>
                    <a:pt x="8717" y="1344"/>
                    <a:pt x="8717" y="1324"/>
                  </a:cubicBezTo>
                  <a:cubicBezTo>
                    <a:pt x="8717" y="1324"/>
                    <a:pt x="8697" y="1304"/>
                    <a:pt x="8697" y="1283"/>
                  </a:cubicBezTo>
                  <a:close/>
                  <a:moveTo>
                    <a:pt x="9221" y="1277"/>
                  </a:moveTo>
                  <a:cubicBezTo>
                    <a:pt x="9239" y="1277"/>
                    <a:pt x="9259" y="1285"/>
                    <a:pt x="9283" y="1300"/>
                  </a:cubicBezTo>
                  <a:lnTo>
                    <a:pt x="9283" y="1300"/>
                  </a:lnTo>
                  <a:cubicBezTo>
                    <a:pt x="9269" y="1343"/>
                    <a:pt x="9247" y="1365"/>
                    <a:pt x="9214" y="1365"/>
                  </a:cubicBezTo>
                  <a:cubicBezTo>
                    <a:pt x="9195" y="1365"/>
                    <a:pt x="9172" y="1358"/>
                    <a:pt x="9145" y="1344"/>
                  </a:cubicBezTo>
                  <a:cubicBezTo>
                    <a:pt x="9169" y="1297"/>
                    <a:pt x="9193" y="1277"/>
                    <a:pt x="9221" y="1277"/>
                  </a:cubicBezTo>
                  <a:close/>
                  <a:moveTo>
                    <a:pt x="8595" y="1365"/>
                  </a:moveTo>
                  <a:cubicBezTo>
                    <a:pt x="8595" y="1385"/>
                    <a:pt x="8595" y="1385"/>
                    <a:pt x="8575" y="1385"/>
                  </a:cubicBezTo>
                  <a:cubicBezTo>
                    <a:pt x="8575" y="1385"/>
                    <a:pt x="8575" y="1365"/>
                    <a:pt x="8575" y="1365"/>
                  </a:cubicBezTo>
                  <a:close/>
                  <a:moveTo>
                    <a:pt x="7719" y="1385"/>
                  </a:moveTo>
                  <a:cubicBezTo>
                    <a:pt x="7719" y="1385"/>
                    <a:pt x="7719" y="1385"/>
                    <a:pt x="7719" y="1405"/>
                  </a:cubicBezTo>
                  <a:lnTo>
                    <a:pt x="7699" y="1385"/>
                  </a:lnTo>
                  <a:close/>
                  <a:moveTo>
                    <a:pt x="9328" y="1365"/>
                  </a:moveTo>
                  <a:cubicBezTo>
                    <a:pt x="9328" y="1385"/>
                    <a:pt x="9328" y="1405"/>
                    <a:pt x="9288" y="1405"/>
                  </a:cubicBezTo>
                  <a:cubicBezTo>
                    <a:pt x="9288" y="1385"/>
                    <a:pt x="9288" y="1365"/>
                    <a:pt x="9328" y="1365"/>
                  </a:cubicBezTo>
                  <a:close/>
                  <a:moveTo>
                    <a:pt x="8672" y="1392"/>
                  </a:moveTo>
                  <a:cubicBezTo>
                    <a:pt x="8684" y="1392"/>
                    <a:pt x="8698" y="1396"/>
                    <a:pt x="8717" y="1405"/>
                  </a:cubicBezTo>
                  <a:cubicBezTo>
                    <a:pt x="8677" y="1426"/>
                    <a:pt x="8656" y="1467"/>
                    <a:pt x="8616" y="1467"/>
                  </a:cubicBezTo>
                  <a:cubicBezTo>
                    <a:pt x="8631" y="1435"/>
                    <a:pt x="8635" y="1392"/>
                    <a:pt x="8672" y="1392"/>
                  </a:cubicBezTo>
                  <a:close/>
                  <a:moveTo>
                    <a:pt x="9023" y="1426"/>
                  </a:moveTo>
                  <a:cubicBezTo>
                    <a:pt x="9023" y="1446"/>
                    <a:pt x="9043" y="1446"/>
                    <a:pt x="9043" y="1446"/>
                  </a:cubicBezTo>
                  <a:cubicBezTo>
                    <a:pt x="9043" y="1446"/>
                    <a:pt x="9023" y="1467"/>
                    <a:pt x="9023" y="1467"/>
                  </a:cubicBezTo>
                  <a:cubicBezTo>
                    <a:pt x="9023" y="1467"/>
                    <a:pt x="9023" y="1446"/>
                    <a:pt x="9002" y="1446"/>
                  </a:cubicBezTo>
                  <a:cubicBezTo>
                    <a:pt x="9023" y="1446"/>
                    <a:pt x="9023" y="1426"/>
                    <a:pt x="9023" y="1426"/>
                  </a:cubicBezTo>
                  <a:close/>
                  <a:moveTo>
                    <a:pt x="7292" y="1568"/>
                  </a:moveTo>
                  <a:cubicBezTo>
                    <a:pt x="7292" y="1582"/>
                    <a:pt x="7283" y="1586"/>
                    <a:pt x="7271" y="1588"/>
                  </a:cubicBezTo>
                  <a:lnTo>
                    <a:pt x="7271" y="1588"/>
                  </a:lnTo>
                  <a:cubicBezTo>
                    <a:pt x="7271" y="1568"/>
                    <a:pt x="7272" y="1568"/>
                    <a:pt x="7292" y="1568"/>
                  </a:cubicBezTo>
                  <a:close/>
                  <a:moveTo>
                    <a:pt x="7373" y="1568"/>
                  </a:moveTo>
                  <a:cubicBezTo>
                    <a:pt x="7394" y="1568"/>
                    <a:pt x="7394" y="1589"/>
                    <a:pt x="7373" y="1589"/>
                  </a:cubicBezTo>
                  <a:cubicBezTo>
                    <a:pt x="7373" y="1589"/>
                    <a:pt x="7373" y="1568"/>
                    <a:pt x="7353" y="1568"/>
                  </a:cubicBezTo>
                  <a:close/>
                  <a:moveTo>
                    <a:pt x="8677" y="1568"/>
                  </a:moveTo>
                  <a:cubicBezTo>
                    <a:pt x="8677" y="1568"/>
                    <a:pt x="8677" y="1589"/>
                    <a:pt x="8677" y="1589"/>
                  </a:cubicBezTo>
                  <a:cubicBezTo>
                    <a:pt x="8656" y="1589"/>
                    <a:pt x="8656" y="1589"/>
                    <a:pt x="8656" y="1568"/>
                  </a:cubicBezTo>
                  <a:close/>
                  <a:moveTo>
                    <a:pt x="7237" y="1580"/>
                  </a:moveTo>
                  <a:cubicBezTo>
                    <a:pt x="7243" y="1580"/>
                    <a:pt x="7255" y="1587"/>
                    <a:pt x="7267" y="1588"/>
                  </a:cubicBezTo>
                  <a:lnTo>
                    <a:pt x="7267" y="1588"/>
                  </a:lnTo>
                  <a:cubicBezTo>
                    <a:pt x="7262" y="1589"/>
                    <a:pt x="7256" y="1589"/>
                    <a:pt x="7251" y="1589"/>
                  </a:cubicBezTo>
                  <a:cubicBezTo>
                    <a:pt x="7251" y="1589"/>
                    <a:pt x="7251" y="1598"/>
                    <a:pt x="7245" y="1598"/>
                  </a:cubicBezTo>
                  <a:cubicBezTo>
                    <a:pt x="7242" y="1598"/>
                    <a:pt x="7237" y="1595"/>
                    <a:pt x="7231" y="1589"/>
                  </a:cubicBezTo>
                  <a:cubicBezTo>
                    <a:pt x="7231" y="1582"/>
                    <a:pt x="7233" y="1580"/>
                    <a:pt x="7237" y="1580"/>
                  </a:cubicBezTo>
                  <a:close/>
                  <a:moveTo>
                    <a:pt x="8554" y="1507"/>
                  </a:moveTo>
                  <a:cubicBezTo>
                    <a:pt x="8575" y="1548"/>
                    <a:pt x="8554" y="1568"/>
                    <a:pt x="8554" y="1589"/>
                  </a:cubicBezTo>
                  <a:cubicBezTo>
                    <a:pt x="8554" y="1589"/>
                    <a:pt x="8575" y="1609"/>
                    <a:pt x="8554" y="1629"/>
                  </a:cubicBezTo>
                  <a:cubicBezTo>
                    <a:pt x="8534" y="1609"/>
                    <a:pt x="8554" y="1609"/>
                    <a:pt x="8554" y="1589"/>
                  </a:cubicBezTo>
                  <a:cubicBezTo>
                    <a:pt x="8534" y="1568"/>
                    <a:pt x="8493" y="1568"/>
                    <a:pt x="8493" y="1528"/>
                  </a:cubicBezTo>
                  <a:cubicBezTo>
                    <a:pt x="8514" y="1528"/>
                    <a:pt x="8534" y="1507"/>
                    <a:pt x="8554" y="1507"/>
                  </a:cubicBezTo>
                  <a:close/>
                  <a:moveTo>
                    <a:pt x="9002" y="1589"/>
                  </a:moveTo>
                  <a:cubicBezTo>
                    <a:pt x="9002" y="1589"/>
                    <a:pt x="9023" y="1589"/>
                    <a:pt x="9043" y="1629"/>
                  </a:cubicBezTo>
                  <a:lnTo>
                    <a:pt x="9002" y="1629"/>
                  </a:lnTo>
                  <a:cubicBezTo>
                    <a:pt x="9002" y="1629"/>
                    <a:pt x="8962" y="1609"/>
                    <a:pt x="9002" y="1589"/>
                  </a:cubicBezTo>
                  <a:close/>
                  <a:moveTo>
                    <a:pt x="7781" y="1629"/>
                  </a:moveTo>
                  <a:cubicBezTo>
                    <a:pt x="7781" y="1650"/>
                    <a:pt x="7781" y="1650"/>
                    <a:pt x="7760" y="1650"/>
                  </a:cubicBezTo>
                  <a:cubicBezTo>
                    <a:pt x="7760" y="1650"/>
                    <a:pt x="7760" y="1629"/>
                    <a:pt x="7760" y="1629"/>
                  </a:cubicBezTo>
                  <a:close/>
                  <a:moveTo>
                    <a:pt x="8493" y="1650"/>
                  </a:moveTo>
                  <a:cubicBezTo>
                    <a:pt x="8493" y="1691"/>
                    <a:pt x="8493" y="1711"/>
                    <a:pt x="8473" y="1711"/>
                  </a:cubicBezTo>
                  <a:cubicBezTo>
                    <a:pt x="8453" y="1691"/>
                    <a:pt x="8473" y="1670"/>
                    <a:pt x="8493" y="1650"/>
                  </a:cubicBezTo>
                  <a:close/>
                  <a:moveTo>
                    <a:pt x="7394" y="1711"/>
                  </a:moveTo>
                  <a:cubicBezTo>
                    <a:pt x="7412" y="1711"/>
                    <a:pt x="7414" y="1728"/>
                    <a:pt x="7398" y="1731"/>
                  </a:cubicBezTo>
                  <a:lnTo>
                    <a:pt x="7398" y="1731"/>
                  </a:lnTo>
                  <a:cubicBezTo>
                    <a:pt x="7386" y="1730"/>
                    <a:pt x="7379" y="1726"/>
                    <a:pt x="7394" y="1711"/>
                  </a:cubicBezTo>
                  <a:close/>
                  <a:moveTo>
                    <a:pt x="9064" y="1711"/>
                  </a:moveTo>
                  <a:cubicBezTo>
                    <a:pt x="9084" y="1731"/>
                    <a:pt x="9084" y="1731"/>
                    <a:pt x="9064" y="1731"/>
                  </a:cubicBezTo>
                  <a:cubicBezTo>
                    <a:pt x="9064" y="1731"/>
                    <a:pt x="9064" y="1731"/>
                    <a:pt x="9043" y="1711"/>
                  </a:cubicBezTo>
                  <a:close/>
                  <a:moveTo>
                    <a:pt x="7719" y="1772"/>
                  </a:moveTo>
                  <a:cubicBezTo>
                    <a:pt x="7719" y="1782"/>
                    <a:pt x="7714" y="1787"/>
                    <a:pt x="7709" y="1787"/>
                  </a:cubicBezTo>
                  <a:cubicBezTo>
                    <a:pt x="7704" y="1787"/>
                    <a:pt x="7699" y="1782"/>
                    <a:pt x="7699" y="1772"/>
                  </a:cubicBezTo>
                  <a:close/>
                  <a:moveTo>
                    <a:pt x="7406" y="1741"/>
                  </a:moveTo>
                  <a:lnTo>
                    <a:pt x="7406" y="1741"/>
                  </a:lnTo>
                  <a:cubicBezTo>
                    <a:pt x="7427" y="1753"/>
                    <a:pt x="7455" y="1759"/>
                    <a:pt x="7455" y="1792"/>
                  </a:cubicBezTo>
                  <a:cubicBezTo>
                    <a:pt x="7441" y="1792"/>
                    <a:pt x="7428" y="1801"/>
                    <a:pt x="7414" y="1801"/>
                  </a:cubicBezTo>
                  <a:cubicBezTo>
                    <a:pt x="7407" y="1801"/>
                    <a:pt x="7400" y="1799"/>
                    <a:pt x="7394" y="1792"/>
                  </a:cubicBezTo>
                  <a:cubicBezTo>
                    <a:pt x="7394" y="1775"/>
                    <a:pt x="7394" y="1758"/>
                    <a:pt x="7406" y="1741"/>
                  </a:cubicBezTo>
                  <a:close/>
                  <a:moveTo>
                    <a:pt x="7577" y="1792"/>
                  </a:moveTo>
                  <a:cubicBezTo>
                    <a:pt x="7577" y="1813"/>
                    <a:pt x="7577" y="1813"/>
                    <a:pt x="7577" y="1813"/>
                  </a:cubicBezTo>
                  <a:cubicBezTo>
                    <a:pt x="7557" y="1813"/>
                    <a:pt x="7557" y="1792"/>
                    <a:pt x="7557" y="1792"/>
                  </a:cubicBezTo>
                  <a:close/>
                  <a:moveTo>
                    <a:pt x="8554" y="1772"/>
                  </a:moveTo>
                  <a:cubicBezTo>
                    <a:pt x="8595" y="1772"/>
                    <a:pt x="8616" y="1792"/>
                    <a:pt x="8616" y="1813"/>
                  </a:cubicBezTo>
                  <a:cubicBezTo>
                    <a:pt x="8616" y="1833"/>
                    <a:pt x="8595" y="1853"/>
                    <a:pt x="8554" y="1853"/>
                  </a:cubicBezTo>
                  <a:cubicBezTo>
                    <a:pt x="8554" y="1864"/>
                    <a:pt x="8549" y="1869"/>
                    <a:pt x="8539" y="1869"/>
                  </a:cubicBezTo>
                  <a:cubicBezTo>
                    <a:pt x="8533" y="1869"/>
                    <a:pt x="8525" y="1867"/>
                    <a:pt x="8515" y="1863"/>
                  </a:cubicBezTo>
                  <a:lnTo>
                    <a:pt x="8515" y="1863"/>
                  </a:lnTo>
                  <a:cubicBezTo>
                    <a:pt x="8519" y="1853"/>
                    <a:pt x="8527" y="1845"/>
                    <a:pt x="8537" y="1845"/>
                  </a:cubicBezTo>
                  <a:cubicBezTo>
                    <a:pt x="8542" y="1845"/>
                    <a:pt x="8548" y="1847"/>
                    <a:pt x="8554" y="1853"/>
                  </a:cubicBezTo>
                  <a:lnTo>
                    <a:pt x="8554" y="1772"/>
                  </a:lnTo>
                  <a:close/>
                  <a:moveTo>
                    <a:pt x="8962" y="1844"/>
                  </a:moveTo>
                  <a:cubicBezTo>
                    <a:pt x="8969" y="1844"/>
                    <a:pt x="8975" y="1847"/>
                    <a:pt x="8982" y="1853"/>
                  </a:cubicBezTo>
                  <a:cubicBezTo>
                    <a:pt x="8975" y="1860"/>
                    <a:pt x="8971" y="1863"/>
                    <a:pt x="8967" y="1863"/>
                  </a:cubicBezTo>
                  <a:cubicBezTo>
                    <a:pt x="8959" y="1863"/>
                    <a:pt x="8955" y="1853"/>
                    <a:pt x="8941" y="1853"/>
                  </a:cubicBezTo>
                  <a:cubicBezTo>
                    <a:pt x="8941" y="1874"/>
                    <a:pt x="8921" y="1874"/>
                    <a:pt x="8901" y="1874"/>
                  </a:cubicBezTo>
                  <a:cubicBezTo>
                    <a:pt x="8901" y="1853"/>
                    <a:pt x="8921" y="1853"/>
                    <a:pt x="8941" y="1853"/>
                  </a:cubicBezTo>
                  <a:cubicBezTo>
                    <a:pt x="8941" y="1853"/>
                    <a:pt x="8950" y="1844"/>
                    <a:pt x="8962" y="1844"/>
                  </a:cubicBezTo>
                  <a:close/>
                  <a:moveTo>
                    <a:pt x="8486" y="1859"/>
                  </a:moveTo>
                  <a:cubicBezTo>
                    <a:pt x="8488" y="1859"/>
                    <a:pt x="8491" y="1859"/>
                    <a:pt x="8493" y="1860"/>
                  </a:cubicBezTo>
                  <a:lnTo>
                    <a:pt x="8493" y="1860"/>
                  </a:lnTo>
                  <a:cubicBezTo>
                    <a:pt x="8493" y="1872"/>
                    <a:pt x="8492" y="1882"/>
                    <a:pt x="8486" y="1882"/>
                  </a:cubicBezTo>
                  <a:cubicBezTo>
                    <a:pt x="8483" y="1882"/>
                    <a:pt x="8479" y="1880"/>
                    <a:pt x="8473" y="1874"/>
                  </a:cubicBezTo>
                  <a:cubicBezTo>
                    <a:pt x="8473" y="1864"/>
                    <a:pt x="8478" y="1859"/>
                    <a:pt x="8486" y="1859"/>
                  </a:cubicBezTo>
                  <a:close/>
                  <a:moveTo>
                    <a:pt x="7394" y="1876"/>
                  </a:moveTo>
                  <a:cubicBezTo>
                    <a:pt x="7400" y="1876"/>
                    <a:pt x="7407" y="1881"/>
                    <a:pt x="7414" y="1894"/>
                  </a:cubicBezTo>
                  <a:cubicBezTo>
                    <a:pt x="7414" y="1894"/>
                    <a:pt x="7414" y="1915"/>
                    <a:pt x="7373" y="1935"/>
                  </a:cubicBezTo>
                  <a:cubicBezTo>
                    <a:pt x="7373" y="1915"/>
                    <a:pt x="7373" y="1915"/>
                    <a:pt x="7373" y="1894"/>
                  </a:cubicBezTo>
                  <a:cubicBezTo>
                    <a:pt x="7373" y="1894"/>
                    <a:pt x="7382" y="1876"/>
                    <a:pt x="7394" y="1876"/>
                  </a:cubicBezTo>
                  <a:close/>
                  <a:moveTo>
                    <a:pt x="7557" y="1915"/>
                  </a:moveTo>
                  <a:cubicBezTo>
                    <a:pt x="7577" y="1935"/>
                    <a:pt x="7557" y="1955"/>
                    <a:pt x="7536" y="1955"/>
                  </a:cubicBezTo>
                  <a:cubicBezTo>
                    <a:pt x="7516" y="1935"/>
                    <a:pt x="7536" y="1915"/>
                    <a:pt x="7557" y="1915"/>
                  </a:cubicBezTo>
                  <a:close/>
                  <a:moveTo>
                    <a:pt x="8717" y="1711"/>
                  </a:moveTo>
                  <a:cubicBezTo>
                    <a:pt x="8738" y="1752"/>
                    <a:pt x="8738" y="1772"/>
                    <a:pt x="8758" y="1792"/>
                  </a:cubicBezTo>
                  <a:cubicBezTo>
                    <a:pt x="8717" y="1792"/>
                    <a:pt x="8697" y="1813"/>
                    <a:pt x="8677" y="1853"/>
                  </a:cubicBezTo>
                  <a:cubicBezTo>
                    <a:pt x="8717" y="1915"/>
                    <a:pt x="8778" y="1874"/>
                    <a:pt x="8799" y="1955"/>
                  </a:cubicBezTo>
                  <a:cubicBezTo>
                    <a:pt x="8738" y="1935"/>
                    <a:pt x="8697" y="1915"/>
                    <a:pt x="8636" y="1874"/>
                  </a:cubicBezTo>
                  <a:cubicBezTo>
                    <a:pt x="8656" y="1813"/>
                    <a:pt x="8677" y="1752"/>
                    <a:pt x="8717" y="1711"/>
                  </a:cubicBezTo>
                  <a:close/>
                  <a:moveTo>
                    <a:pt x="7679" y="1915"/>
                  </a:moveTo>
                  <a:lnTo>
                    <a:pt x="7679" y="1915"/>
                  </a:lnTo>
                  <a:cubicBezTo>
                    <a:pt x="7740" y="1935"/>
                    <a:pt x="7740" y="1955"/>
                    <a:pt x="7699" y="1996"/>
                  </a:cubicBezTo>
                  <a:cubicBezTo>
                    <a:pt x="7679" y="1976"/>
                    <a:pt x="7658" y="1955"/>
                    <a:pt x="7679" y="1915"/>
                  </a:cubicBezTo>
                  <a:close/>
                  <a:moveTo>
                    <a:pt x="8938" y="1947"/>
                  </a:moveTo>
                  <a:cubicBezTo>
                    <a:pt x="8962" y="1947"/>
                    <a:pt x="8962" y="1966"/>
                    <a:pt x="8962" y="1996"/>
                  </a:cubicBezTo>
                  <a:cubicBezTo>
                    <a:pt x="8941" y="1976"/>
                    <a:pt x="8901" y="1996"/>
                    <a:pt x="8901" y="1955"/>
                  </a:cubicBezTo>
                  <a:cubicBezTo>
                    <a:pt x="8917" y="1950"/>
                    <a:pt x="8929" y="1947"/>
                    <a:pt x="8938" y="1947"/>
                  </a:cubicBezTo>
                  <a:close/>
                  <a:moveTo>
                    <a:pt x="8860" y="1996"/>
                  </a:moveTo>
                  <a:cubicBezTo>
                    <a:pt x="8860" y="1996"/>
                    <a:pt x="8860" y="1996"/>
                    <a:pt x="8860" y="2016"/>
                  </a:cubicBezTo>
                  <a:lnTo>
                    <a:pt x="8840" y="2016"/>
                  </a:lnTo>
                  <a:cubicBezTo>
                    <a:pt x="8840" y="2016"/>
                    <a:pt x="8840" y="2016"/>
                    <a:pt x="8840" y="1996"/>
                  </a:cubicBezTo>
                  <a:close/>
                  <a:moveTo>
                    <a:pt x="9084" y="1935"/>
                  </a:moveTo>
                  <a:cubicBezTo>
                    <a:pt x="9125" y="1935"/>
                    <a:pt x="9145" y="1955"/>
                    <a:pt x="9125" y="1996"/>
                  </a:cubicBezTo>
                  <a:cubicBezTo>
                    <a:pt x="9145" y="1996"/>
                    <a:pt x="9165" y="1996"/>
                    <a:pt x="9145" y="2037"/>
                  </a:cubicBezTo>
                  <a:cubicBezTo>
                    <a:pt x="9125" y="2016"/>
                    <a:pt x="9125" y="1996"/>
                    <a:pt x="9125" y="1996"/>
                  </a:cubicBezTo>
                  <a:cubicBezTo>
                    <a:pt x="9125" y="1976"/>
                    <a:pt x="9084" y="1976"/>
                    <a:pt x="9084" y="1935"/>
                  </a:cubicBezTo>
                  <a:close/>
                  <a:moveTo>
                    <a:pt x="8351" y="2057"/>
                  </a:moveTo>
                  <a:lnTo>
                    <a:pt x="8351" y="2057"/>
                  </a:lnTo>
                  <a:cubicBezTo>
                    <a:pt x="8371" y="2077"/>
                    <a:pt x="8351" y="2077"/>
                    <a:pt x="8330" y="2077"/>
                  </a:cubicBezTo>
                  <a:cubicBezTo>
                    <a:pt x="8330" y="2057"/>
                    <a:pt x="8351" y="2057"/>
                    <a:pt x="8351" y="2057"/>
                  </a:cubicBezTo>
                  <a:close/>
                  <a:moveTo>
                    <a:pt x="8781" y="2049"/>
                  </a:moveTo>
                  <a:cubicBezTo>
                    <a:pt x="8787" y="2049"/>
                    <a:pt x="8793" y="2051"/>
                    <a:pt x="8799" y="2057"/>
                  </a:cubicBezTo>
                  <a:cubicBezTo>
                    <a:pt x="8778" y="2077"/>
                    <a:pt x="8778" y="2077"/>
                    <a:pt x="8758" y="2077"/>
                  </a:cubicBezTo>
                  <a:cubicBezTo>
                    <a:pt x="8748" y="2088"/>
                    <a:pt x="8738" y="2093"/>
                    <a:pt x="8728" y="2093"/>
                  </a:cubicBezTo>
                  <a:cubicBezTo>
                    <a:pt x="8721" y="2093"/>
                    <a:pt x="8715" y="2091"/>
                    <a:pt x="8708" y="2087"/>
                  </a:cubicBezTo>
                  <a:lnTo>
                    <a:pt x="8708" y="2087"/>
                  </a:lnTo>
                  <a:cubicBezTo>
                    <a:pt x="8719" y="2077"/>
                    <a:pt x="8730" y="2069"/>
                    <a:pt x="8740" y="2069"/>
                  </a:cubicBezTo>
                  <a:cubicBezTo>
                    <a:pt x="8746" y="2069"/>
                    <a:pt x="8752" y="2072"/>
                    <a:pt x="8758" y="2077"/>
                  </a:cubicBezTo>
                  <a:cubicBezTo>
                    <a:pt x="8758" y="2063"/>
                    <a:pt x="8768" y="2049"/>
                    <a:pt x="8781" y="2049"/>
                  </a:cubicBezTo>
                  <a:close/>
                  <a:moveTo>
                    <a:pt x="9023" y="1996"/>
                  </a:moveTo>
                  <a:cubicBezTo>
                    <a:pt x="9023" y="2016"/>
                    <a:pt x="9002" y="2016"/>
                    <a:pt x="9002" y="2016"/>
                  </a:cubicBezTo>
                  <a:cubicBezTo>
                    <a:pt x="8962" y="2037"/>
                    <a:pt x="9023" y="2077"/>
                    <a:pt x="8982" y="2098"/>
                  </a:cubicBezTo>
                  <a:cubicBezTo>
                    <a:pt x="8921" y="2057"/>
                    <a:pt x="8941" y="2037"/>
                    <a:pt x="8962" y="1996"/>
                  </a:cubicBezTo>
                  <a:lnTo>
                    <a:pt x="8962" y="1996"/>
                  </a:lnTo>
                  <a:cubicBezTo>
                    <a:pt x="8962" y="1996"/>
                    <a:pt x="8982" y="2016"/>
                    <a:pt x="9002" y="2016"/>
                  </a:cubicBezTo>
                  <a:cubicBezTo>
                    <a:pt x="9002" y="1996"/>
                    <a:pt x="9002" y="1996"/>
                    <a:pt x="9023" y="1996"/>
                  </a:cubicBezTo>
                  <a:close/>
                  <a:moveTo>
                    <a:pt x="8684" y="2083"/>
                  </a:moveTo>
                  <a:cubicBezTo>
                    <a:pt x="8689" y="2083"/>
                    <a:pt x="8693" y="2085"/>
                    <a:pt x="8695" y="2089"/>
                  </a:cubicBezTo>
                  <a:lnTo>
                    <a:pt x="8695" y="2089"/>
                  </a:lnTo>
                  <a:cubicBezTo>
                    <a:pt x="8691" y="2098"/>
                    <a:pt x="8683" y="2106"/>
                    <a:pt x="8674" y="2106"/>
                  </a:cubicBezTo>
                  <a:cubicBezTo>
                    <a:pt x="8668" y="2106"/>
                    <a:pt x="8662" y="2104"/>
                    <a:pt x="8656" y="2098"/>
                  </a:cubicBezTo>
                  <a:cubicBezTo>
                    <a:pt x="8666" y="2088"/>
                    <a:pt x="8677" y="2083"/>
                    <a:pt x="8684" y="2083"/>
                  </a:cubicBezTo>
                  <a:close/>
                  <a:moveTo>
                    <a:pt x="8412" y="2098"/>
                  </a:moveTo>
                  <a:cubicBezTo>
                    <a:pt x="8412" y="2098"/>
                    <a:pt x="8432" y="2098"/>
                    <a:pt x="8432" y="2118"/>
                  </a:cubicBezTo>
                  <a:lnTo>
                    <a:pt x="8412" y="2118"/>
                  </a:lnTo>
                  <a:cubicBezTo>
                    <a:pt x="8412" y="2118"/>
                    <a:pt x="8412" y="2098"/>
                    <a:pt x="8412" y="2098"/>
                  </a:cubicBezTo>
                  <a:close/>
                  <a:moveTo>
                    <a:pt x="9247" y="2139"/>
                  </a:moveTo>
                  <a:cubicBezTo>
                    <a:pt x="9247" y="2139"/>
                    <a:pt x="9267" y="2159"/>
                    <a:pt x="9267" y="2159"/>
                  </a:cubicBezTo>
                  <a:lnTo>
                    <a:pt x="9247" y="2159"/>
                  </a:lnTo>
                  <a:cubicBezTo>
                    <a:pt x="9247" y="2159"/>
                    <a:pt x="9247" y="2159"/>
                    <a:pt x="9226" y="2139"/>
                  </a:cubicBezTo>
                  <a:close/>
                  <a:moveTo>
                    <a:pt x="7312" y="2139"/>
                  </a:moveTo>
                  <a:cubicBezTo>
                    <a:pt x="7332" y="2139"/>
                    <a:pt x="7353" y="2139"/>
                    <a:pt x="7373" y="2179"/>
                  </a:cubicBezTo>
                  <a:cubicBezTo>
                    <a:pt x="7332" y="2179"/>
                    <a:pt x="7312" y="2179"/>
                    <a:pt x="7312" y="2139"/>
                  </a:cubicBezTo>
                  <a:close/>
                  <a:moveTo>
                    <a:pt x="7495" y="2037"/>
                  </a:moveTo>
                  <a:cubicBezTo>
                    <a:pt x="7516" y="2057"/>
                    <a:pt x="7516" y="2098"/>
                    <a:pt x="7536" y="2139"/>
                  </a:cubicBezTo>
                  <a:cubicBezTo>
                    <a:pt x="7509" y="2120"/>
                    <a:pt x="7493" y="2113"/>
                    <a:pt x="7486" y="2113"/>
                  </a:cubicBezTo>
                  <a:cubicBezTo>
                    <a:pt x="7461" y="2113"/>
                    <a:pt x="7508" y="2181"/>
                    <a:pt x="7469" y="2181"/>
                  </a:cubicBezTo>
                  <a:cubicBezTo>
                    <a:pt x="7465" y="2181"/>
                    <a:pt x="7460" y="2181"/>
                    <a:pt x="7455" y="2179"/>
                  </a:cubicBezTo>
                  <a:cubicBezTo>
                    <a:pt x="7434" y="2179"/>
                    <a:pt x="7414" y="2139"/>
                    <a:pt x="7414" y="2098"/>
                  </a:cubicBezTo>
                  <a:lnTo>
                    <a:pt x="7414" y="2098"/>
                  </a:lnTo>
                  <a:cubicBezTo>
                    <a:pt x="7420" y="2101"/>
                    <a:pt x="7425" y="2102"/>
                    <a:pt x="7429" y="2102"/>
                  </a:cubicBezTo>
                  <a:cubicBezTo>
                    <a:pt x="7455" y="2102"/>
                    <a:pt x="7460" y="2054"/>
                    <a:pt x="7495" y="2037"/>
                  </a:cubicBezTo>
                  <a:close/>
                  <a:moveTo>
                    <a:pt x="8840" y="2118"/>
                  </a:moveTo>
                  <a:cubicBezTo>
                    <a:pt x="8860" y="2139"/>
                    <a:pt x="8860" y="2159"/>
                    <a:pt x="8860" y="2179"/>
                  </a:cubicBezTo>
                  <a:cubicBezTo>
                    <a:pt x="8853" y="2186"/>
                    <a:pt x="8846" y="2188"/>
                    <a:pt x="8840" y="2188"/>
                  </a:cubicBezTo>
                  <a:cubicBezTo>
                    <a:pt x="8828" y="2188"/>
                    <a:pt x="8819" y="2179"/>
                    <a:pt x="8819" y="2179"/>
                  </a:cubicBezTo>
                  <a:cubicBezTo>
                    <a:pt x="8799" y="2139"/>
                    <a:pt x="8799" y="2118"/>
                    <a:pt x="8840" y="2118"/>
                  </a:cubicBezTo>
                  <a:close/>
                  <a:moveTo>
                    <a:pt x="8330" y="2179"/>
                  </a:moveTo>
                  <a:cubicBezTo>
                    <a:pt x="8330" y="2179"/>
                    <a:pt x="8351" y="2200"/>
                    <a:pt x="8330" y="2200"/>
                  </a:cubicBezTo>
                  <a:lnTo>
                    <a:pt x="8310" y="2200"/>
                  </a:lnTo>
                  <a:cubicBezTo>
                    <a:pt x="8330" y="2179"/>
                    <a:pt x="8330" y="2179"/>
                    <a:pt x="8330" y="2179"/>
                  </a:cubicBezTo>
                  <a:close/>
                  <a:moveTo>
                    <a:pt x="7557" y="2200"/>
                  </a:moveTo>
                  <a:cubicBezTo>
                    <a:pt x="7557" y="2200"/>
                    <a:pt x="7557" y="2220"/>
                    <a:pt x="7557" y="2220"/>
                  </a:cubicBezTo>
                  <a:cubicBezTo>
                    <a:pt x="7551" y="2226"/>
                    <a:pt x="7546" y="2228"/>
                    <a:pt x="7543" y="2228"/>
                  </a:cubicBezTo>
                  <a:cubicBezTo>
                    <a:pt x="7536" y="2228"/>
                    <a:pt x="7536" y="2214"/>
                    <a:pt x="7536" y="2200"/>
                  </a:cubicBezTo>
                  <a:close/>
                  <a:moveTo>
                    <a:pt x="8592" y="2212"/>
                  </a:moveTo>
                  <a:cubicBezTo>
                    <a:pt x="8605" y="2212"/>
                    <a:pt x="8616" y="2226"/>
                    <a:pt x="8616" y="2240"/>
                  </a:cubicBezTo>
                  <a:cubicBezTo>
                    <a:pt x="8610" y="2246"/>
                    <a:pt x="8604" y="2249"/>
                    <a:pt x="8598" y="2249"/>
                  </a:cubicBezTo>
                  <a:cubicBezTo>
                    <a:pt x="8585" y="2249"/>
                    <a:pt x="8575" y="2234"/>
                    <a:pt x="8575" y="2220"/>
                  </a:cubicBezTo>
                  <a:cubicBezTo>
                    <a:pt x="8581" y="2214"/>
                    <a:pt x="8587" y="2212"/>
                    <a:pt x="8592" y="2212"/>
                  </a:cubicBezTo>
                  <a:close/>
                  <a:moveTo>
                    <a:pt x="7332" y="2240"/>
                  </a:moveTo>
                  <a:cubicBezTo>
                    <a:pt x="7332" y="2261"/>
                    <a:pt x="7332" y="2281"/>
                    <a:pt x="7292" y="2281"/>
                  </a:cubicBezTo>
                  <a:cubicBezTo>
                    <a:pt x="7292" y="2261"/>
                    <a:pt x="7292" y="2240"/>
                    <a:pt x="7332" y="2240"/>
                  </a:cubicBezTo>
                  <a:close/>
                  <a:moveTo>
                    <a:pt x="9146" y="2101"/>
                  </a:moveTo>
                  <a:cubicBezTo>
                    <a:pt x="9155" y="2101"/>
                    <a:pt x="9168" y="2106"/>
                    <a:pt x="9186" y="2118"/>
                  </a:cubicBezTo>
                  <a:cubicBezTo>
                    <a:pt x="9145" y="2179"/>
                    <a:pt x="9226" y="2220"/>
                    <a:pt x="9186" y="2301"/>
                  </a:cubicBezTo>
                  <a:cubicBezTo>
                    <a:pt x="9165" y="2240"/>
                    <a:pt x="9104" y="2200"/>
                    <a:pt x="9104" y="2159"/>
                  </a:cubicBezTo>
                  <a:cubicBezTo>
                    <a:pt x="9119" y="2130"/>
                    <a:pt x="9123" y="2101"/>
                    <a:pt x="9146" y="2101"/>
                  </a:cubicBezTo>
                  <a:close/>
                  <a:moveTo>
                    <a:pt x="8453" y="2240"/>
                  </a:moveTo>
                  <a:cubicBezTo>
                    <a:pt x="8453" y="2261"/>
                    <a:pt x="8534" y="2281"/>
                    <a:pt x="8473" y="2322"/>
                  </a:cubicBezTo>
                  <a:cubicBezTo>
                    <a:pt x="8432" y="2301"/>
                    <a:pt x="8432" y="2281"/>
                    <a:pt x="8453" y="2240"/>
                  </a:cubicBezTo>
                  <a:close/>
                  <a:moveTo>
                    <a:pt x="9349" y="2283"/>
                  </a:moveTo>
                  <a:cubicBezTo>
                    <a:pt x="9355" y="2283"/>
                    <a:pt x="9362" y="2288"/>
                    <a:pt x="9369" y="2301"/>
                  </a:cubicBezTo>
                  <a:cubicBezTo>
                    <a:pt x="9369" y="2301"/>
                    <a:pt x="9369" y="2322"/>
                    <a:pt x="9349" y="2342"/>
                  </a:cubicBezTo>
                  <a:cubicBezTo>
                    <a:pt x="9349" y="2322"/>
                    <a:pt x="9328" y="2322"/>
                    <a:pt x="9328" y="2301"/>
                  </a:cubicBezTo>
                  <a:cubicBezTo>
                    <a:pt x="9328" y="2301"/>
                    <a:pt x="9337" y="2283"/>
                    <a:pt x="9349" y="2283"/>
                  </a:cubicBezTo>
                  <a:close/>
                  <a:moveTo>
                    <a:pt x="7658" y="2301"/>
                  </a:moveTo>
                  <a:cubicBezTo>
                    <a:pt x="7627" y="2317"/>
                    <a:pt x="7608" y="2356"/>
                    <a:pt x="7583" y="2356"/>
                  </a:cubicBezTo>
                  <a:cubicBezTo>
                    <a:pt x="7575" y="2356"/>
                    <a:pt x="7566" y="2352"/>
                    <a:pt x="7557" y="2342"/>
                  </a:cubicBezTo>
                  <a:cubicBezTo>
                    <a:pt x="7577" y="2301"/>
                    <a:pt x="7618" y="2301"/>
                    <a:pt x="7658" y="2301"/>
                  </a:cubicBezTo>
                  <a:close/>
                  <a:moveTo>
                    <a:pt x="7210" y="2342"/>
                  </a:moveTo>
                  <a:cubicBezTo>
                    <a:pt x="7231" y="2363"/>
                    <a:pt x="7231" y="2363"/>
                    <a:pt x="7231" y="2363"/>
                  </a:cubicBezTo>
                  <a:cubicBezTo>
                    <a:pt x="7231" y="2363"/>
                    <a:pt x="7231" y="2363"/>
                    <a:pt x="7210" y="2383"/>
                  </a:cubicBezTo>
                  <a:cubicBezTo>
                    <a:pt x="7210" y="2363"/>
                    <a:pt x="7210" y="2363"/>
                    <a:pt x="7210" y="2342"/>
                  </a:cubicBezTo>
                  <a:close/>
                  <a:moveTo>
                    <a:pt x="8595" y="2342"/>
                  </a:moveTo>
                  <a:cubicBezTo>
                    <a:pt x="8616" y="2342"/>
                    <a:pt x="8616" y="2363"/>
                    <a:pt x="8616" y="2363"/>
                  </a:cubicBezTo>
                  <a:cubicBezTo>
                    <a:pt x="8595" y="2363"/>
                    <a:pt x="8595" y="2363"/>
                    <a:pt x="8595" y="2383"/>
                  </a:cubicBezTo>
                  <a:cubicBezTo>
                    <a:pt x="8595" y="2363"/>
                    <a:pt x="8595" y="2363"/>
                    <a:pt x="8575" y="2363"/>
                  </a:cubicBezTo>
                  <a:cubicBezTo>
                    <a:pt x="8595" y="2363"/>
                    <a:pt x="8595" y="2342"/>
                    <a:pt x="8595" y="2342"/>
                  </a:cubicBezTo>
                  <a:close/>
                  <a:moveTo>
                    <a:pt x="8391" y="2383"/>
                  </a:moveTo>
                  <a:cubicBezTo>
                    <a:pt x="8453" y="2383"/>
                    <a:pt x="8453" y="2403"/>
                    <a:pt x="8453" y="2444"/>
                  </a:cubicBezTo>
                  <a:cubicBezTo>
                    <a:pt x="8432" y="2424"/>
                    <a:pt x="8391" y="2424"/>
                    <a:pt x="8391" y="2383"/>
                  </a:cubicBezTo>
                  <a:close/>
                  <a:moveTo>
                    <a:pt x="9206" y="2464"/>
                  </a:moveTo>
                  <a:cubicBezTo>
                    <a:pt x="9206" y="2485"/>
                    <a:pt x="9186" y="2485"/>
                    <a:pt x="9186" y="2485"/>
                  </a:cubicBezTo>
                  <a:lnTo>
                    <a:pt x="9186" y="2464"/>
                  </a:lnTo>
                  <a:close/>
                  <a:moveTo>
                    <a:pt x="8962" y="2220"/>
                  </a:moveTo>
                  <a:cubicBezTo>
                    <a:pt x="8921" y="2301"/>
                    <a:pt x="9064" y="2383"/>
                    <a:pt x="8941" y="2464"/>
                  </a:cubicBezTo>
                  <a:cubicBezTo>
                    <a:pt x="8901" y="2444"/>
                    <a:pt x="8880" y="2424"/>
                    <a:pt x="8840" y="2424"/>
                  </a:cubicBezTo>
                  <a:cubicBezTo>
                    <a:pt x="8840" y="2440"/>
                    <a:pt x="8840" y="2470"/>
                    <a:pt x="8807" y="2470"/>
                  </a:cubicBezTo>
                  <a:cubicBezTo>
                    <a:pt x="8800" y="2470"/>
                    <a:pt x="8790" y="2468"/>
                    <a:pt x="8778" y="2464"/>
                  </a:cubicBezTo>
                  <a:cubicBezTo>
                    <a:pt x="8778" y="2485"/>
                    <a:pt x="8758" y="2485"/>
                    <a:pt x="8758" y="2505"/>
                  </a:cubicBezTo>
                  <a:cubicBezTo>
                    <a:pt x="8758" y="2505"/>
                    <a:pt x="8738" y="2485"/>
                    <a:pt x="8758" y="2464"/>
                  </a:cubicBezTo>
                  <a:lnTo>
                    <a:pt x="8778" y="2464"/>
                  </a:lnTo>
                  <a:cubicBezTo>
                    <a:pt x="8795" y="2448"/>
                    <a:pt x="8798" y="2418"/>
                    <a:pt x="8820" y="2418"/>
                  </a:cubicBezTo>
                  <a:cubicBezTo>
                    <a:pt x="8825" y="2418"/>
                    <a:pt x="8832" y="2420"/>
                    <a:pt x="8840" y="2424"/>
                  </a:cubicBezTo>
                  <a:cubicBezTo>
                    <a:pt x="8860" y="2342"/>
                    <a:pt x="8840" y="2240"/>
                    <a:pt x="8962" y="2220"/>
                  </a:cubicBezTo>
                  <a:close/>
                  <a:moveTo>
                    <a:pt x="8453" y="2444"/>
                  </a:moveTo>
                  <a:cubicBezTo>
                    <a:pt x="8493" y="2485"/>
                    <a:pt x="8453" y="2526"/>
                    <a:pt x="8412" y="2546"/>
                  </a:cubicBezTo>
                  <a:cubicBezTo>
                    <a:pt x="8412" y="2505"/>
                    <a:pt x="8432" y="2485"/>
                    <a:pt x="8453" y="2444"/>
                  </a:cubicBezTo>
                  <a:close/>
                  <a:moveTo>
                    <a:pt x="7108" y="2485"/>
                  </a:moveTo>
                  <a:lnTo>
                    <a:pt x="7108" y="2485"/>
                  </a:lnTo>
                  <a:cubicBezTo>
                    <a:pt x="7129" y="2505"/>
                    <a:pt x="7190" y="2505"/>
                    <a:pt x="7129" y="2566"/>
                  </a:cubicBezTo>
                  <a:cubicBezTo>
                    <a:pt x="7108" y="2546"/>
                    <a:pt x="7088" y="2505"/>
                    <a:pt x="7108" y="2485"/>
                  </a:cubicBezTo>
                  <a:close/>
                  <a:moveTo>
                    <a:pt x="7516" y="2566"/>
                  </a:moveTo>
                  <a:cubicBezTo>
                    <a:pt x="7516" y="2587"/>
                    <a:pt x="7516" y="2587"/>
                    <a:pt x="7495" y="2587"/>
                  </a:cubicBezTo>
                  <a:cubicBezTo>
                    <a:pt x="7495" y="2566"/>
                    <a:pt x="7516" y="2566"/>
                    <a:pt x="7516" y="2566"/>
                  </a:cubicBezTo>
                  <a:close/>
                  <a:moveTo>
                    <a:pt x="8758" y="2505"/>
                  </a:moveTo>
                  <a:lnTo>
                    <a:pt x="8758" y="2505"/>
                  </a:lnTo>
                  <a:cubicBezTo>
                    <a:pt x="8799" y="2546"/>
                    <a:pt x="8799" y="2566"/>
                    <a:pt x="8738" y="2587"/>
                  </a:cubicBezTo>
                  <a:cubicBezTo>
                    <a:pt x="8738" y="2546"/>
                    <a:pt x="8758" y="2526"/>
                    <a:pt x="8758" y="2505"/>
                  </a:cubicBezTo>
                  <a:close/>
                  <a:moveTo>
                    <a:pt x="9332" y="2436"/>
                  </a:moveTo>
                  <a:cubicBezTo>
                    <a:pt x="9343" y="2436"/>
                    <a:pt x="9355" y="2443"/>
                    <a:pt x="9369" y="2464"/>
                  </a:cubicBezTo>
                  <a:cubicBezTo>
                    <a:pt x="9349" y="2526"/>
                    <a:pt x="9349" y="2587"/>
                    <a:pt x="9288" y="2627"/>
                  </a:cubicBezTo>
                  <a:cubicBezTo>
                    <a:pt x="9226" y="2566"/>
                    <a:pt x="9267" y="2587"/>
                    <a:pt x="9288" y="2566"/>
                  </a:cubicBezTo>
                  <a:cubicBezTo>
                    <a:pt x="9288" y="2526"/>
                    <a:pt x="9267" y="2485"/>
                    <a:pt x="9267" y="2444"/>
                  </a:cubicBezTo>
                  <a:lnTo>
                    <a:pt x="9267" y="2444"/>
                  </a:lnTo>
                  <a:cubicBezTo>
                    <a:pt x="9274" y="2447"/>
                    <a:pt x="9279" y="2448"/>
                    <a:pt x="9285" y="2448"/>
                  </a:cubicBezTo>
                  <a:cubicBezTo>
                    <a:pt x="9302" y="2448"/>
                    <a:pt x="9316" y="2436"/>
                    <a:pt x="9332" y="2436"/>
                  </a:cubicBezTo>
                  <a:close/>
                  <a:moveTo>
                    <a:pt x="8554" y="2627"/>
                  </a:moveTo>
                  <a:cubicBezTo>
                    <a:pt x="8575" y="2688"/>
                    <a:pt x="8554" y="2688"/>
                    <a:pt x="8514" y="2688"/>
                  </a:cubicBezTo>
                  <a:cubicBezTo>
                    <a:pt x="8495" y="2701"/>
                    <a:pt x="8480" y="2706"/>
                    <a:pt x="8467" y="2706"/>
                  </a:cubicBezTo>
                  <a:cubicBezTo>
                    <a:pt x="8440" y="2706"/>
                    <a:pt x="8426" y="2682"/>
                    <a:pt x="8412" y="2668"/>
                  </a:cubicBezTo>
                  <a:cubicBezTo>
                    <a:pt x="8424" y="2662"/>
                    <a:pt x="8434" y="2660"/>
                    <a:pt x="8443" y="2660"/>
                  </a:cubicBezTo>
                  <a:cubicBezTo>
                    <a:pt x="8466" y="2660"/>
                    <a:pt x="8485" y="2674"/>
                    <a:pt x="8514" y="2688"/>
                  </a:cubicBezTo>
                  <a:cubicBezTo>
                    <a:pt x="8534" y="2668"/>
                    <a:pt x="8514" y="2627"/>
                    <a:pt x="8554" y="2627"/>
                  </a:cubicBezTo>
                  <a:close/>
                  <a:moveTo>
                    <a:pt x="8656" y="2688"/>
                  </a:moveTo>
                  <a:cubicBezTo>
                    <a:pt x="8675" y="2688"/>
                    <a:pt x="8676" y="2706"/>
                    <a:pt x="8661" y="2708"/>
                  </a:cubicBezTo>
                  <a:lnTo>
                    <a:pt x="8661" y="2708"/>
                  </a:lnTo>
                  <a:cubicBezTo>
                    <a:pt x="8648" y="2707"/>
                    <a:pt x="8641" y="2703"/>
                    <a:pt x="8656" y="2688"/>
                  </a:cubicBezTo>
                  <a:close/>
                  <a:moveTo>
                    <a:pt x="9104" y="2322"/>
                  </a:moveTo>
                  <a:cubicBezTo>
                    <a:pt x="9145" y="2342"/>
                    <a:pt x="9145" y="2383"/>
                    <a:pt x="9145" y="2424"/>
                  </a:cubicBezTo>
                  <a:cubicBezTo>
                    <a:pt x="9125" y="2444"/>
                    <a:pt x="9104" y="2485"/>
                    <a:pt x="9104" y="2526"/>
                  </a:cubicBezTo>
                  <a:cubicBezTo>
                    <a:pt x="9145" y="2546"/>
                    <a:pt x="9165" y="2587"/>
                    <a:pt x="9165" y="2627"/>
                  </a:cubicBezTo>
                  <a:cubicBezTo>
                    <a:pt x="9125" y="2648"/>
                    <a:pt x="9104" y="2709"/>
                    <a:pt x="9023" y="2709"/>
                  </a:cubicBezTo>
                  <a:cubicBezTo>
                    <a:pt x="9064" y="2648"/>
                    <a:pt x="9023" y="2566"/>
                    <a:pt x="9084" y="2526"/>
                  </a:cubicBezTo>
                  <a:cubicBezTo>
                    <a:pt x="9043" y="2505"/>
                    <a:pt x="9023" y="2485"/>
                    <a:pt x="9023" y="2424"/>
                  </a:cubicBezTo>
                  <a:cubicBezTo>
                    <a:pt x="9104" y="2424"/>
                    <a:pt x="9023" y="2322"/>
                    <a:pt x="9104" y="2322"/>
                  </a:cubicBezTo>
                  <a:close/>
                  <a:moveTo>
                    <a:pt x="9226" y="2648"/>
                  </a:moveTo>
                  <a:cubicBezTo>
                    <a:pt x="9247" y="2668"/>
                    <a:pt x="9247" y="2688"/>
                    <a:pt x="9206" y="2709"/>
                  </a:cubicBezTo>
                  <a:cubicBezTo>
                    <a:pt x="9206" y="2668"/>
                    <a:pt x="9206" y="2648"/>
                    <a:pt x="9226" y="2648"/>
                  </a:cubicBezTo>
                  <a:close/>
                  <a:moveTo>
                    <a:pt x="7231" y="2688"/>
                  </a:moveTo>
                  <a:cubicBezTo>
                    <a:pt x="7231" y="2709"/>
                    <a:pt x="7251" y="2709"/>
                    <a:pt x="7231" y="2709"/>
                  </a:cubicBezTo>
                  <a:cubicBezTo>
                    <a:pt x="7231" y="2729"/>
                    <a:pt x="7231" y="2729"/>
                    <a:pt x="7231" y="2729"/>
                  </a:cubicBezTo>
                  <a:cubicBezTo>
                    <a:pt x="7231" y="2709"/>
                    <a:pt x="7231" y="2709"/>
                    <a:pt x="7210" y="2709"/>
                  </a:cubicBezTo>
                  <a:cubicBezTo>
                    <a:pt x="7231" y="2709"/>
                    <a:pt x="7231" y="2709"/>
                    <a:pt x="7231" y="2688"/>
                  </a:cubicBezTo>
                  <a:close/>
                  <a:moveTo>
                    <a:pt x="9471" y="2668"/>
                  </a:moveTo>
                  <a:lnTo>
                    <a:pt x="9471" y="2668"/>
                  </a:lnTo>
                  <a:cubicBezTo>
                    <a:pt x="9451" y="2688"/>
                    <a:pt x="9430" y="2709"/>
                    <a:pt x="9430" y="2729"/>
                  </a:cubicBezTo>
                  <a:cubicBezTo>
                    <a:pt x="9451" y="2750"/>
                    <a:pt x="9471" y="2750"/>
                    <a:pt x="9491" y="2770"/>
                  </a:cubicBezTo>
                  <a:cubicBezTo>
                    <a:pt x="9466" y="2782"/>
                    <a:pt x="9442" y="2802"/>
                    <a:pt x="9417" y="2802"/>
                  </a:cubicBezTo>
                  <a:cubicBezTo>
                    <a:pt x="9401" y="2802"/>
                    <a:pt x="9385" y="2794"/>
                    <a:pt x="9369" y="2770"/>
                  </a:cubicBezTo>
                  <a:cubicBezTo>
                    <a:pt x="9389" y="2770"/>
                    <a:pt x="9410" y="2750"/>
                    <a:pt x="9430" y="2729"/>
                  </a:cubicBezTo>
                  <a:cubicBezTo>
                    <a:pt x="9410" y="2709"/>
                    <a:pt x="9389" y="2688"/>
                    <a:pt x="9471" y="2668"/>
                  </a:cubicBezTo>
                  <a:close/>
                  <a:moveTo>
                    <a:pt x="7475" y="2729"/>
                  </a:moveTo>
                  <a:cubicBezTo>
                    <a:pt x="7516" y="2729"/>
                    <a:pt x="7557" y="2729"/>
                    <a:pt x="7557" y="2790"/>
                  </a:cubicBezTo>
                  <a:cubicBezTo>
                    <a:pt x="7557" y="2811"/>
                    <a:pt x="7536" y="2811"/>
                    <a:pt x="7516" y="2811"/>
                  </a:cubicBezTo>
                  <a:cubicBezTo>
                    <a:pt x="7475" y="2790"/>
                    <a:pt x="7475" y="2770"/>
                    <a:pt x="7475" y="2729"/>
                  </a:cubicBezTo>
                  <a:close/>
                  <a:moveTo>
                    <a:pt x="8860" y="2811"/>
                  </a:moveTo>
                  <a:cubicBezTo>
                    <a:pt x="8880" y="2831"/>
                    <a:pt x="8860" y="2831"/>
                    <a:pt x="8840" y="2831"/>
                  </a:cubicBezTo>
                  <a:cubicBezTo>
                    <a:pt x="8840" y="2811"/>
                    <a:pt x="8860" y="2811"/>
                    <a:pt x="8860" y="2811"/>
                  </a:cubicBezTo>
                  <a:close/>
                  <a:moveTo>
                    <a:pt x="8941" y="2770"/>
                  </a:moveTo>
                  <a:lnTo>
                    <a:pt x="8941" y="2770"/>
                  </a:lnTo>
                  <a:cubicBezTo>
                    <a:pt x="8962" y="2790"/>
                    <a:pt x="8962" y="2790"/>
                    <a:pt x="8962" y="2811"/>
                  </a:cubicBezTo>
                  <a:cubicBezTo>
                    <a:pt x="8982" y="2811"/>
                    <a:pt x="8982" y="2831"/>
                    <a:pt x="9002" y="2831"/>
                  </a:cubicBezTo>
                  <a:cubicBezTo>
                    <a:pt x="9002" y="2811"/>
                    <a:pt x="9002" y="2811"/>
                    <a:pt x="9043" y="2811"/>
                  </a:cubicBezTo>
                  <a:cubicBezTo>
                    <a:pt x="9023" y="2831"/>
                    <a:pt x="9002" y="2831"/>
                    <a:pt x="9002" y="2831"/>
                  </a:cubicBezTo>
                  <a:cubicBezTo>
                    <a:pt x="8982" y="2831"/>
                    <a:pt x="8982" y="2851"/>
                    <a:pt x="8962" y="2851"/>
                  </a:cubicBezTo>
                  <a:cubicBezTo>
                    <a:pt x="8962" y="2831"/>
                    <a:pt x="8962" y="2831"/>
                    <a:pt x="8962" y="2811"/>
                  </a:cubicBezTo>
                  <a:cubicBezTo>
                    <a:pt x="8962" y="2811"/>
                    <a:pt x="8941" y="2790"/>
                    <a:pt x="8941" y="2770"/>
                  </a:cubicBezTo>
                  <a:close/>
                  <a:moveTo>
                    <a:pt x="7434" y="2912"/>
                  </a:moveTo>
                  <a:cubicBezTo>
                    <a:pt x="7434" y="2912"/>
                    <a:pt x="7434" y="2933"/>
                    <a:pt x="7434" y="2933"/>
                  </a:cubicBezTo>
                  <a:cubicBezTo>
                    <a:pt x="7434" y="2933"/>
                    <a:pt x="7434" y="2933"/>
                    <a:pt x="7414" y="2953"/>
                  </a:cubicBezTo>
                  <a:cubicBezTo>
                    <a:pt x="7414" y="2933"/>
                    <a:pt x="7414" y="2933"/>
                    <a:pt x="7414" y="2933"/>
                  </a:cubicBezTo>
                  <a:cubicBezTo>
                    <a:pt x="7414" y="2933"/>
                    <a:pt x="7434" y="2912"/>
                    <a:pt x="7434" y="2912"/>
                  </a:cubicBezTo>
                  <a:close/>
                  <a:moveTo>
                    <a:pt x="7190" y="2974"/>
                  </a:moveTo>
                  <a:cubicBezTo>
                    <a:pt x="7190" y="2974"/>
                    <a:pt x="7190" y="2994"/>
                    <a:pt x="7190" y="2994"/>
                  </a:cubicBezTo>
                  <a:cubicBezTo>
                    <a:pt x="7170" y="2994"/>
                    <a:pt x="7170" y="2994"/>
                    <a:pt x="7170" y="2974"/>
                  </a:cubicBezTo>
                  <a:close/>
                  <a:moveTo>
                    <a:pt x="7271" y="2974"/>
                  </a:moveTo>
                  <a:cubicBezTo>
                    <a:pt x="7271" y="2974"/>
                    <a:pt x="7292" y="2994"/>
                    <a:pt x="7292" y="2994"/>
                  </a:cubicBezTo>
                  <a:cubicBezTo>
                    <a:pt x="7286" y="3000"/>
                    <a:pt x="7280" y="3002"/>
                    <a:pt x="7274" y="3002"/>
                  </a:cubicBezTo>
                  <a:cubicBezTo>
                    <a:pt x="7261" y="3002"/>
                    <a:pt x="7251" y="2988"/>
                    <a:pt x="7251" y="2974"/>
                  </a:cubicBezTo>
                  <a:close/>
                  <a:moveTo>
                    <a:pt x="9125" y="2851"/>
                  </a:moveTo>
                  <a:cubicBezTo>
                    <a:pt x="9134" y="2856"/>
                    <a:pt x="9144" y="2857"/>
                    <a:pt x="9155" y="2857"/>
                  </a:cubicBezTo>
                  <a:cubicBezTo>
                    <a:pt x="9174" y="2857"/>
                    <a:pt x="9195" y="2853"/>
                    <a:pt x="9216" y="2853"/>
                  </a:cubicBezTo>
                  <a:cubicBezTo>
                    <a:pt x="9234" y="2853"/>
                    <a:pt x="9252" y="2857"/>
                    <a:pt x="9267" y="2872"/>
                  </a:cubicBezTo>
                  <a:cubicBezTo>
                    <a:pt x="9288" y="2872"/>
                    <a:pt x="9288" y="2892"/>
                    <a:pt x="9288" y="2912"/>
                  </a:cubicBezTo>
                  <a:cubicBezTo>
                    <a:pt x="9288" y="2933"/>
                    <a:pt x="9288" y="2974"/>
                    <a:pt x="9247" y="2974"/>
                  </a:cubicBezTo>
                  <a:cubicBezTo>
                    <a:pt x="9226" y="2974"/>
                    <a:pt x="9186" y="2974"/>
                    <a:pt x="9165" y="2953"/>
                  </a:cubicBezTo>
                  <a:lnTo>
                    <a:pt x="9165" y="2953"/>
                  </a:lnTo>
                  <a:cubicBezTo>
                    <a:pt x="9149" y="2986"/>
                    <a:pt x="9173" y="3020"/>
                    <a:pt x="9149" y="3020"/>
                  </a:cubicBezTo>
                  <a:cubicBezTo>
                    <a:pt x="9144" y="3020"/>
                    <a:pt x="9136" y="3018"/>
                    <a:pt x="9125" y="3014"/>
                  </a:cubicBezTo>
                  <a:cubicBezTo>
                    <a:pt x="9084" y="2994"/>
                    <a:pt x="9104" y="2974"/>
                    <a:pt x="9084" y="2933"/>
                  </a:cubicBezTo>
                  <a:cubicBezTo>
                    <a:pt x="9104" y="2933"/>
                    <a:pt x="9104" y="2912"/>
                    <a:pt x="9125" y="2912"/>
                  </a:cubicBezTo>
                  <a:cubicBezTo>
                    <a:pt x="9125" y="2892"/>
                    <a:pt x="9125" y="2872"/>
                    <a:pt x="9125" y="2851"/>
                  </a:cubicBezTo>
                  <a:close/>
                  <a:moveTo>
                    <a:pt x="7027" y="2974"/>
                  </a:moveTo>
                  <a:cubicBezTo>
                    <a:pt x="7027" y="3003"/>
                    <a:pt x="7016" y="3022"/>
                    <a:pt x="7002" y="3022"/>
                  </a:cubicBezTo>
                  <a:cubicBezTo>
                    <a:pt x="6997" y="3022"/>
                    <a:pt x="6992" y="3020"/>
                    <a:pt x="6987" y="3015"/>
                  </a:cubicBezTo>
                  <a:lnTo>
                    <a:pt x="6987" y="3015"/>
                  </a:lnTo>
                  <a:cubicBezTo>
                    <a:pt x="6989" y="2995"/>
                    <a:pt x="6997" y="2974"/>
                    <a:pt x="7027" y="2974"/>
                  </a:cubicBezTo>
                  <a:close/>
                  <a:moveTo>
                    <a:pt x="9023" y="3014"/>
                  </a:moveTo>
                  <a:cubicBezTo>
                    <a:pt x="9023" y="3014"/>
                    <a:pt x="9023" y="3035"/>
                    <a:pt x="9023" y="3035"/>
                  </a:cubicBezTo>
                  <a:cubicBezTo>
                    <a:pt x="9017" y="3041"/>
                    <a:pt x="9013" y="3043"/>
                    <a:pt x="9010" y="3043"/>
                  </a:cubicBezTo>
                  <a:cubicBezTo>
                    <a:pt x="9002" y="3043"/>
                    <a:pt x="9002" y="3029"/>
                    <a:pt x="9002" y="3014"/>
                  </a:cubicBezTo>
                  <a:close/>
                  <a:moveTo>
                    <a:pt x="9302" y="3026"/>
                  </a:moveTo>
                  <a:cubicBezTo>
                    <a:pt x="9308" y="3026"/>
                    <a:pt x="9316" y="3029"/>
                    <a:pt x="9328" y="3035"/>
                  </a:cubicBezTo>
                  <a:cubicBezTo>
                    <a:pt x="9308" y="3055"/>
                    <a:pt x="9288" y="3055"/>
                    <a:pt x="9288" y="3055"/>
                  </a:cubicBezTo>
                  <a:cubicBezTo>
                    <a:pt x="9274" y="3055"/>
                    <a:pt x="9269" y="3064"/>
                    <a:pt x="9262" y="3064"/>
                  </a:cubicBezTo>
                  <a:cubicBezTo>
                    <a:pt x="9258" y="3064"/>
                    <a:pt x="9254" y="3062"/>
                    <a:pt x="9247" y="3055"/>
                  </a:cubicBezTo>
                  <a:cubicBezTo>
                    <a:pt x="9247" y="3048"/>
                    <a:pt x="9249" y="3046"/>
                    <a:pt x="9253" y="3046"/>
                  </a:cubicBezTo>
                  <a:cubicBezTo>
                    <a:pt x="9260" y="3046"/>
                    <a:pt x="9274" y="3055"/>
                    <a:pt x="9288" y="3055"/>
                  </a:cubicBezTo>
                  <a:cubicBezTo>
                    <a:pt x="9288" y="3041"/>
                    <a:pt x="9288" y="3026"/>
                    <a:pt x="9302" y="3026"/>
                  </a:cubicBezTo>
                  <a:close/>
                  <a:moveTo>
                    <a:pt x="7237" y="3046"/>
                  </a:moveTo>
                  <a:cubicBezTo>
                    <a:pt x="7240" y="3046"/>
                    <a:pt x="7244" y="3048"/>
                    <a:pt x="7251" y="3055"/>
                  </a:cubicBezTo>
                  <a:cubicBezTo>
                    <a:pt x="7251" y="3075"/>
                    <a:pt x="7231" y="3075"/>
                    <a:pt x="7231" y="3075"/>
                  </a:cubicBezTo>
                  <a:cubicBezTo>
                    <a:pt x="7231" y="3055"/>
                    <a:pt x="7231" y="3055"/>
                    <a:pt x="7231" y="3055"/>
                  </a:cubicBezTo>
                  <a:cubicBezTo>
                    <a:pt x="7231" y="3055"/>
                    <a:pt x="7231" y="3046"/>
                    <a:pt x="7237" y="3046"/>
                  </a:cubicBezTo>
                  <a:close/>
                  <a:moveTo>
                    <a:pt x="9491" y="3075"/>
                  </a:moveTo>
                  <a:cubicBezTo>
                    <a:pt x="9528" y="3075"/>
                    <a:pt x="9548" y="3092"/>
                    <a:pt x="9537" y="3125"/>
                  </a:cubicBezTo>
                  <a:lnTo>
                    <a:pt x="9537" y="3125"/>
                  </a:lnTo>
                  <a:cubicBezTo>
                    <a:pt x="9516" y="3114"/>
                    <a:pt x="9491" y="3107"/>
                    <a:pt x="9491" y="3075"/>
                  </a:cubicBezTo>
                  <a:close/>
                  <a:moveTo>
                    <a:pt x="8664" y="2715"/>
                  </a:moveTo>
                  <a:cubicBezTo>
                    <a:pt x="8685" y="2730"/>
                    <a:pt x="8717" y="2734"/>
                    <a:pt x="8717" y="2770"/>
                  </a:cubicBezTo>
                  <a:cubicBezTo>
                    <a:pt x="8677" y="2790"/>
                    <a:pt x="8636" y="2811"/>
                    <a:pt x="8656" y="2892"/>
                  </a:cubicBezTo>
                  <a:cubicBezTo>
                    <a:pt x="8672" y="2895"/>
                    <a:pt x="8688" y="2896"/>
                    <a:pt x="8705" y="2896"/>
                  </a:cubicBezTo>
                  <a:cubicBezTo>
                    <a:pt x="8757" y="2896"/>
                    <a:pt x="8813" y="2884"/>
                    <a:pt x="8868" y="2884"/>
                  </a:cubicBezTo>
                  <a:cubicBezTo>
                    <a:pt x="8907" y="2884"/>
                    <a:pt x="8946" y="2891"/>
                    <a:pt x="8982" y="2912"/>
                  </a:cubicBezTo>
                  <a:cubicBezTo>
                    <a:pt x="8921" y="2953"/>
                    <a:pt x="8962" y="3035"/>
                    <a:pt x="8921" y="3075"/>
                  </a:cubicBezTo>
                  <a:cubicBezTo>
                    <a:pt x="8905" y="3075"/>
                    <a:pt x="8875" y="3101"/>
                    <a:pt x="8854" y="3101"/>
                  </a:cubicBezTo>
                  <a:cubicBezTo>
                    <a:pt x="8848" y="3101"/>
                    <a:pt x="8844" y="3100"/>
                    <a:pt x="8840" y="3096"/>
                  </a:cubicBezTo>
                  <a:cubicBezTo>
                    <a:pt x="8819" y="3116"/>
                    <a:pt x="8819" y="3116"/>
                    <a:pt x="8819" y="3136"/>
                  </a:cubicBezTo>
                  <a:cubicBezTo>
                    <a:pt x="8799" y="3116"/>
                    <a:pt x="8778" y="3116"/>
                    <a:pt x="8799" y="3096"/>
                  </a:cubicBezTo>
                  <a:lnTo>
                    <a:pt x="8840" y="3096"/>
                  </a:lnTo>
                  <a:cubicBezTo>
                    <a:pt x="8840" y="3055"/>
                    <a:pt x="8880" y="3035"/>
                    <a:pt x="8860" y="2994"/>
                  </a:cubicBezTo>
                  <a:cubicBezTo>
                    <a:pt x="8844" y="2961"/>
                    <a:pt x="8821" y="2952"/>
                    <a:pt x="8797" y="2952"/>
                  </a:cubicBezTo>
                  <a:cubicBezTo>
                    <a:pt x="8761" y="2952"/>
                    <a:pt x="8721" y="2974"/>
                    <a:pt x="8697" y="2974"/>
                  </a:cubicBezTo>
                  <a:cubicBezTo>
                    <a:pt x="8670" y="2919"/>
                    <a:pt x="8634" y="2910"/>
                    <a:pt x="8594" y="2910"/>
                  </a:cubicBezTo>
                  <a:cubicBezTo>
                    <a:pt x="8575" y="2910"/>
                    <a:pt x="8554" y="2912"/>
                    <a:pt x="8534" y="2912"/>
                  </a:cubicBezTo>
                  <a:cubicBezTo>
                    <a:pt x="8473" y="2933"/>
                    <a:pt x="8432" y="3014"/>
                    <a:pt x="8412" y="3075"/>
                  </a:cubicBezTo>
                  <a:cubicBezTo>
                    <a:pt x="8391" y="3035"/>
                    <a:pt x="8371" y="3014"/>
                    <a:pt x="8371" y="2994"/>
                  </a:cubicBezTo>
                  <a:cubicBezTo>
                    <a:pt x="8391" y="2974"/>
                    <a:pt x="8412" y="2974"/>
                    <a:pt x="8412" y="2953"/>
                  </a:cubicBezTo>
                  <a:cubicBezTo>
                    <a:pt x="8412" y="2933"/>
                    <a:pt x="8412" y="2892"/>
                    <a:pt x="8371" y="2872"/>
                  </a:cubicBezTo>
                  <a:cubicBezTo>
                    <a:pt x="8371" y="2892"/>
                    <a:pt x="8351" y="2933"/>
                    <a:pt x="8330" y="2933"/>
                  </a:cubicBezTo>
                  <a:cubicBezTo>
                    <a:pt x="8290" y="2892"/>
                    <a:pt x="8290" y="2892"/>
                    <a:pt x="8290" y="2811"/>
                  </a:cubicBezTo>
                  <a:cubicBezTo>
                    <a:pt x="8310" y="2811"/>
                    <a:pt x="8330" y="2831"/>
                    <a:pt x="8351" y="2831"/>
                  </a:cubicBezTo>
                  <a:cubicBezTo>
                    <a:pt x="8398" y="2803"/>
                    <a:pt x="8423" y="2787"/>
                    <a:pt x="8439" y="2787"/>
                  </a:cubicBezTo>
                  <a:cubicBezTo>
                    <a:pt x="8457" y="2787"/>
                    <a:pt x="8462" y="2808"/>
                    <a:pt x="8473" y="2851"/>
                  </a:cubicBezTo>
                  <a:lnTo>
                    <a:pt x="8534" y="2912"/>
                  </a:lnTo>
                  <a:cubicBezTo>
                    <a:pt x="8592" y="2874"/>
                    <a:pt x="8576" y="2760"/>
                    <a:pt x="8664" y="2715"/>
                  </a:cubicBezTo>
                  <a:close/>
                  <a:moveTo>
                    <a:pt x="7501" y="3127"/>
                  </a:moveTo>
                  <a:cubicBezTo>
                    <a:pt x="7504" y="3127"/>
                    <a:pt x="7509" y="3130"/>
                    <a:pt x="7516" y="3136"/>
                  </a:cubicBezTo>
                  <a:cubicBezTo>
                    <a:pt x="7516" y="3136"/>
                    <a:pt x="7495" y="3157"/>
                    <a:pt x="7495" y="3157"/>
                  </a:cubicBezTo>
                  <a:cubicBezTo>
                    <a:pt x="7495" y="3136"/>
                    <a:pt x="7495" y="3136"/>
                    <a:pt x="7495" y="3136"/>
                  </a:cubicBezTo>
                  <a:cubicBezTo>
                    <a:pt x="7495" y="3136"/>
                    <a:pt x="7495" y="3127"/>
                    <a:pt x="7501" y="3127"/>
                  </a:cubicBezTo>
                  <a:close/>
                  <a:moveTo>
                    <a:pt x="8819" y="3136"/>
                  </a:moveTo>
                  <a:lnTo>
                    <a:pt x="8819" y="3136"/>
                  </a:lnTo>
                  <a:cubicBezTo>
                    <a:pt x="8840" y="3157"/>
                    <a:pt x="8840" y="3177"/>
                    <a:pt x="8778" y="3198"/>
                  </a:cubicBezTo>
                  <a:cubicBezTo>
                    <a:pt x="8799" y="3177"/>
                    <a:pt x="8799" y="3157"/>
                    <a:pt x="8819" y="3136"/>
                  </a:cubicBezTo>
                  <a:close/>
                  <a:moveTo>
                    <a:pt x="8655" y="3027"/>
                  </a:moveTo>
                  <a:cubicBezTo>
                    <a:pt x="8668" y="3027"/>
                    <a:pt x="8682" y="3030"/>
                    <a:pt x="8697" y="3035"/>
                  </a:cubicBezTo>
                  <a:cubicBezTo>
                    <a:pt x="8677" y="3177"/>
                    <a:pt x="8677" y="3177"/>
                    <a:pt x="8575" y="3218"/>
                  </a:cubicBezTo>
                  <a:cubicBezTo>
                    <a:pt x="8575" y="3177"/>
                    <a:pt x="8575" y="3157"/>
                    <a:pt x="8575" y="3096"/>
                  </a:cubicBezTo>
                  <a:cubicBezTo>
                    <a:pt x="8554" y="3116"/>
                    <a:pt x="8554" y="3157"/>
                    <a:pt x="8514" y="3157"/>
                  </a:cubicBezTo>
                  <a:cubicBezTo>
                    <a:pt x="8514" y="3116"/>
                    <a:pt x="8534" y="3096"/>
                    <a:pt x="8575" y="3096"/>
                  </a:cubicBezTo>
                  <a:cubicBezTo>
                    <a:pt x="8590" y="3050"/>
                    <a:pt x="8617" y="3027"/>
                    <a:pt x="8655" y="3027"/>
                  </a:cubicBezTo>
                  <a:close/>
                  <a:moveTo>
                    <a:pt x="6864" y="3218"/>
                  </a:moveTo>
                  <a:cubicBezTo>
                    <a:pt x="6884" y="3238"/>
                    <a:pt x="6864" y="3259"/>
                    <a:pt x="6844" y="3259"/>
                  </a:cubicBezTo>
                  <a:cubicBezTo>
                    <a:pt x="6823" y="3238"/>
                    <a:pt x="6844" y="3218"/>
                    <a:pt x="6864" y="3218"/>
                  </a:cubicBezTo>
                  <a:close/>
                  <a:moveTo>
                    <a:pt x="6925" y="3279"/>
                  </a:moveTo>
                  <a:cubicBezTo>
                    <a:pt x="6925" y="3279"/>
                    <a:pt x="6925" y="3299"/>
                    <a:pt x="6925" y="3299"/>
                  </a:cubicBezTo>
                  <a:lnTo>
                    <a:pt x="6905" y="3299"/>
                  </a:lnTo>
                  <a:cubicBezTo>
                    <a:pt x="6905" y="3299"/>
                    <a:pt x="6905" y="3299"/>
                    <a:pt x="6905" y="3279"/>
                  </a:cubicBezTo>
                  <a:close/>
                  <a:moveTo>
                    <a:pt x="7233" y="3263"/>
                  </a:moveTo>
                  <a:cubicBezTo>
                    <a:pt x="7248" y="3263"/>
                    <a:pt x="7266" y="3274"/>
                    <a:pt x="7292" y="3299"/>
                  </a:cubicBezTo>
                  <a:cubicBezTo>
                    <a:pt x="7251" y="3299"/>
                    <a:pt x="7231" y="3320"/>
                    <a:pt x="7190" y="3320"/>
                  </a:cubicBezTo>
                  <a:cubicBezTo>
                    <a:pt x="7202" y="3284"/>
                    <a:pt x="7214" y="3263"/>
                    <a:pt x="7233" y="3263"/>
                  </a:cubicBezTo>
                  <a:close/>
                  <a:moveTo>
                    <a:pt x="8493" y="3198"/>
                  </a:moveTo>
                  <a:cubicBezTo>
                    <a:pt x="8453" y="3238"/>
                    <a:pt x="8412" y="3279"/>
                    <a:pt x="8412" y="3320"/>
                  </a:cubicBezTo>
                  <a:cubicBezTo>
                    <a:pt x="8330" y="3299"/>
                    <a:pt x="8391" y="3238"/>
                    <a:pt x="8371" y="3198"/>
                  </a:cubicBezTo>
                  <a:close/>
                  <a:moveTo>
                    <a:pt x="9043" y="3198"/>
                  </a:moveTo>
                  <a:cubicBezTo>
                    <a:pt x="9064" y="3218"/>
                    <a:pt x="9084" y="3259"/>
                    <a:pt x="9104" y="3259"/>
                  </a:cubicBezTo>
                  <a:cubicBezTo>
                    <a:pt x="9108" y="3261"/>
                    <a:pt x="9112" y="3261"/>
                    <a:pt x="9115" y="3261"/>
                  </a:cubicBezTo>
                  <a:cubicBezTo>
                    <a:pt x="9138" y="3261"/>
                    <a:pt x="9156" y="3227"/>
                    <a:pt x="9182" y="3227"/>
                  </a:cubicBezTo>
                  <a:cubicBezTo>
                    <a:pt x="9194" y="3227"/>
                    <a:pt x="9208" y="3235"/>
                    <a:pt x="9226" y="3259"/>
                  </a:cubicBezTo>
                  <a:cubicBezTo>
                    <a:pt x="9165" y="3259"/>
                    <a:pt x="9186" y="3299"/>
                    <a:pt x="9186" y="3320"/>
                  </a:cubicBezTo>
                  <a:cubicBezTo>
                    <a:pt x="9174" y="3326"/>
                    <a:pt x="9164" y="3328"/>
                    <a:pt x="9155" y="3328"/>
                  </a:cubicBezTo>
                  <a:cubicBezTo>
                    <a:pt x="9133" y="3328"/>
                    <a:pt x="9119" y="3314"/>
                    <a:pt x="9104" y="3299"/>
                  </a:cubicBezTo>
                  <a:cubicBezTo>
                    <a:pt x="9095" y="3291"/>
                    <a:pt x="9087" y="3287"/>
                    <a:pt x="9078" y="3287"/>
                  </a:cubicBezTo>
                  <a:cubicBezTo>
                    <a:pt x="9058" y="3287"/>
                    <a:pt x="9040" y="3303"/>
                    <a:pt x="9025" y="3303"/>
                  </a:cubicBezTo>
                  <a:cubicBezTo>
                    <a:pt x="9016" y="3303"/>
                    <a:pt x="9008" y="3297"/>
                    <a:pt x="9002" y="3279"/>
                  </a:cubicBezTo>
                  <a:cubicBezTo>
                    <a:pt x="9023" y="3259"/>
                    <a:pt x="9023" y="3238"/>
                    <a:pt x="9043" y="3198"/>
                  </a:cubicBezTo>
                  <a:close/>
                  <a:moveTo>
                    <a:pt x="8941" y="3198"/>
                  </a:moveTo>
                  <a:lnTo>
                    <a:pt x="8941" y="3198"/>
                  </a:lnTo>
                  <a:cubicBezTo>
                    <a:pt x="8924" y="3233"/>
                    <a:pt x="8937" y="3283"/>
                    <a:pt x="8901" y="3283"/>
                  </a:cubicBezTo>
                  <a:cubicBezTo>
                    <a:pt x="8895" y="3283"/>
                    <a:pt x="8889" y="3282"/>
                    <a:pt x="8880" y="3279"/>
                  </a:cubicBezTo>
                  <a:cubicBezTo>
                    <a:pt x="8860" y="3299"/>
                    <a:pt x="8840" y="3320"/>
                    <a:pt x="8840" y="3340"/>
                  </a:cubicBezTo>
                  <a:cubicBezTo>
                    <a:pt x="8819" y="3340"/>
                    <a:pt x="8799" y="3320"/>
                    <a:pt x="8778" y="3320"/>
                  </a:cubicBezTo>
                  <a:cubicBezTo>
                    <a:pt x="8758" y="3340"/>
                    <a:pt x="8758" y="3340"/>
                    <a:pt x="8738" y="3340"/>
                  </a:cubicBezTo>
                  <a:cubicBezTo>
                    <a:pt x="8738" y="3320"/>
                    <a:pt x="8758" y="3320"/>
                    <a:pt x="8778" y="3320"/>
                  </a:cubicBezTo>
                  <a:cubicBezTo>
                    <a:pt x="8778" y="3299"/>
                    <a:pt x="8799" y="3279"/>
                    <a:pt x="8799" y="3259"/>
                  </a:cubicBezTo>
                  <a:cubicBezTo>
                    <a:pt x="8840" y="3279"/>
                    <a:pt x="8860" y="3279"/>
                    <a:pt x="8880" y="3279"/>
                  </a:cubicBezTo>
                  <a:cubicBezTo>
                    <a:pt x="8880" y="3259"/>
                    <a:pt x="8901" y="3218"/>
                    <a:pt x="8941" y="3198"/>
                  </a:cubicBezTo>
                  <a:close/>
                  <a:moveTo>
                    <a:pt x="6640" y="3299"/>
                  </a:moveTo>
                  <a:cubicBezTo>
                    <a:pt x="6660" y="3320"/>
                    <a:pt x="6722" y="3320"/>
                    <a:pt x="6701" y="3361"/>
                  </a:cubicBezTo>
                  <a:cubicBezTo>
                    <a:pt x="6701" y="3340"/>
                    <a:pt x="6620" y="3361"/>
                    <a:pt x="6640" y="3299"/>
                  </a:cubicBezTo>
                  <a:close/>
                  <a:moveTo>
                    <a:pt x="7037" y="3332"/>
                  </a:moveTo>
                  <a:cubicBezTo>
                    <a:pt x="7058" y="3332"/>
                    <a:pt x="7068" y="3346"/>
                    <a:pt x="7068" y="3361"/>
                  </a:cubicBezTo>
                  <a:cubicBezTo>
                    <a:pt x="7056" y="3366"/>
                    <a:pt x="7047" y="3369"/>
                    <a:pt x="7041" y="3369"/>
                  </a:cubicBezTo>
                  <a:cubicBezTo>
                    <a:pt x="7025" y="3369"/>
                    <a:pt x="7021" y="3355"/>
                    <a:pt x="7007" y="3340"/>
                  </a:cubicBezTo>
                  <a:cubicBezTo>
                    <a:pt x="7019" y="3334"/>
                    <a:pt x="7029" y="3332"/>
                    <a:pt x="7037" y="3332"/>
                  </a:cubicBezTo>
                  <a:close/>
                  <a:moveTo>
                    <a:pt x="8941" y="3340"/>
                  </a:moveTo>
                  <a:cubicBezTo>
                    <a:pt x="8962" y="3340"/>
                    <a:pt x="8962" y="3361"/>
                    <a:pt x="8962" y="3361"/>
                  </a:cubicBezTo>
                  <a:cubicBezTo>
                    <a:pt x="8962" y="3381"/>
                    <a:pt x="9002" y="3381"/>
                    <a:pt x="8962" y="3401"/>
                  </a:cubicBezTo>
                  <a:cubicBezTo>
                    <a:pt x="8962" y="3401"/>
                    <a:pt x="8962" y="3381"/>
                    <a:pt x="8962" y="3361"/>
                  </a:cubicBezTo>
                  <a:cubicBezTo>
                    <a:pt x="8941" y="3361"/>
                    <a:pt x="8941" y="3361"/>
                    <a:pt x="8941" y="3340"/>
                  </a:cubicBezTo>
                  <a:close/>
                  <a:moveTo>
                    <a:pt x="9817" y="3381"/>
                  </a:moveTo>
                  <a:cubicBezTo>
                    <a:pt x="9837" y="3381"/>
                    <a:pt x="9817" y="3401"/>
                    <a:pt x="9817" y="3401"/>
                  </a:cubicBezTo>
                  <a:cubicBezTo>
                    <a:pt x="9817" y="3401"/>
                    <a:pt x="9797" y="3401"/>
                    <a:pt x="9817" y="3381"/>
                  </a:cubicBezTo>
                  <a:close/>
                  <a:moveTo>
                    <a:pt x="8363" y="3353"/>
                  </a:moveTo>
                  <a:cubicBezTo>
                    <a:pt x="8391" y="3353"/>
                    <a:pt x="8417" y="3371"/>
                    <a:pt x="8432" y="3401"/>
                  </a:cubicBezTo>
                  <a:cubicBezTo>
                    <a:pt x="8412" y="3401"/>
                    <a:pt x="8391" y="3422"/>
                    <a:pt x="8391" y="3422"/>
                  </a:cubicBezTo>
                  <a:cubicBezTo>
                    <a:pt x="8391" y="3442"/>
                    <a:pt x="8412" y="3462"/>
                    <a:pt x="8432" y="3483"/>
                  </a:cubicBezTo>
                  <a:cubicBezTo>
                    <a:pt x="8351" y="3483"/>
                    <a:pt x="8310" y="3442"/>
                    <a:pt x="8330" y="3361"/>
                  </a:cubicBezTo>
                  <a:cubicBezTo>
                    <a:pt x="8341" y="3355"/>
                    <a:pt x="8352" y="3353"/>
                    <a:pt x="8363" y="3353"/>
                  </a:cubicBezTo>
                  <a:close/>
                  <a:moveTo>
                    <a:pt x="9410" y="3035"/>
                  </a:moveTo>
                  <a:cubicBezTo>
                    <a:pt x="9410" y="3055"/>
                    <a:pt x="9389" y="3075"/>
                    <a:pt x="9389" y="3096"/>
                  </a:cubicBezTo>
                  <a:cubicBezTo>
                    <a:pt x="9410" y="3116"/>
                    <a:pt x="9451" y="3136"/>
                    <a:pt x="9491" y="3157"/>
                  </a:cubicBezTo>
                  <a:cubicBezTo>
                    <a:pt x="9512" y="3157"/>
                    <a:pt x="9532" y="3157"/>
                    <a:pt x="9552" y="3136"/>
                  </a:cubicBezTo>
                  <a:lnTo>
                    <a:pt x="9613" y="3136"/>
                  </a:lnTo>
                  <a:cubicBezTo>
                    <a:pt x="9613" y="3157"/>
                    <a:pt x="9613" y="3177"/>
                    <a:pt x="9593" y="3177"/>
                  </a:cubicBezTo>
                  <a:cubicBezTo>
                    <a:pt x="9573" y="3198"/>
                    <a:pt x="9552" y="3198"/>
                    <a:pt x="9532" y="3238"/>
                  </a:cubicBezTo>
                  <a:cubicBezTo>
                    <a:pt x="9573" y="3340"/>
                    <a:pt x="9491" y="3442"/>
                    <a:pt x="9512" y="3564"/>
                  </a:cubicBezTo>
                  <a:cubicBezTo>
                    <a:pt x="9479" y="3564"/>
                    <a:pt x="9459" y="3590"/>
                    <a:pt x="9432" y="3590"/>
                  </a:cubicBezTo>
                  <a:cubicBezTo>
                    <a:pt x="9425" y="3590"/>
                    <a:pt x="9418" y="3589"/>
                    <a:pt x="9410" y="3585"/>
                  </a:cubicBezTo>
                  <a:cubicBezTo>
                    <a:pt x="9410" y="3564"/>
                    <a:pt x="9389" y="3544"/>
                    <a:pt x="9369" y="3523"/>
                  </a:cubicBezTo>
                  <a:cubicBezTo>
                    <a:pt x="9336" y="3557"/>
                    <a:pt x="9316" y="3590"/>
                    <a:pt x="9277" y="3590"/>
                  </a:cubicBezTo>
                  <a:cubicBezTo>
                    <a:pt x="9269" y="3590"/>
                    <a:pt x="9261" y="3589"/>
                    <a:pt x="9252" y="3586"/>
                  </a:cubicBezTo>
                  <a:lnTo>
                    <a:pt x="9252" y="3586"/>
                  </a:lnTo>
                  <a:cubicBezTo>
                    <a:pt x="9270" y="3482"/>
                    <a:pt x="9124" y="3478"/>
                    <a:pt x="9104" y="3401"/>
                  </a:cubicBezTo>
                  <a:cubicBezTo>
                    <a:pt x="9165" y="3401"/>
                    <a:pt x="9206" y="3422"/>
                    <a:pt x="9247" y="3422"/>
                  </a:cubicBezTo>
                  <a:cubicBezTo>
                    <a:pt x="9247" y="3401"/>
                    <a:pt x="9267" y="3401"/>
                    <a:pt x="9288" y="3401"/>
                  </a:cubicBezTo>
                  <a:cubicBezTo>
                    <a:pt x="9308" y="3361"/>
                    <a:pt x="9267" y="3340"/>
                    <a:pt x="9247" y="3320"/>
                  </a:cubicBezTo>
                  <a:cubicBezTo>
                    <a:pt x="9349" y="3299"/>
                    <a:pt x="9308" y="3198"/>
                    <a:pt x="9328" y="3157"/>
                  </a:cubicBezTo>
                  <a:cubicBezTo>
                    <a:pt x="9349" y="3136"/>
                    <a:pt x="9369" y="3116"/>
                    <a:pt x="9389" y="3096"/>
                  </a:cubicBezTo>
                  <a:cubicBezTo>
                    <a:pt x="9349" y="3075"/>
                    <a:pt x="9349" y="3055"/>
                    <a:pt x="9410" y="3035"/>
                  </a:cubicBezTo>
                  <a:close/>
                  <a:moveTo>
                    <a:pt x="6844" y="3503"/>
                  </a:moveTo>
                  <a:cubicBezTo>
                    <a:pt x="6864" y="3523"/>
                    <a:pt x="6884" y="3544"/>
                    <a:pt x="6884" y="3564"/>
                  </a:cubicBezTo>
                  <a:cubicBezTo>
                    <a:pt x="6894" y="3566"/>
                    <a:pt x="6903" y="3567"/>
                    <a:pt x="6911" y="3567"/>
                  </a:cubicBezTo>
                  <a:cubicBezTo>
                    <a:pt x="6971" y="3567"/>
                    <a:pt x="7022" y="3520"/>
                    <a:pt x="7082" y="3520"/>
                  </a:cubicBezTo>
                  <a:cubicBezTo>
                    <a:pt x="7090" y="3520"/>
                    <a:pt x="7099" y="3521"/>
                    <a:pt x="7108" y="3523"/>
                  </a:cubicBezTo>
                  <a:cubicBezTo>
                    <a:pt x="7068" y="3605"/>
                    <a:pt x="7047" y="3605"/>
                    <a:pt x="7027" y="3605"/>
                  </a:cubicBezTo>
                  <a:cubicBezTo>
                    <a:pt x="7007" y="3610"/>
                    <a:pt x="6986" y="3611"/>
                    <a:pt x="6966" y="3611"/>
                  </a:cubicBezTo>
                  <a:cubicBezTo>
                    <a:pt x="6946" y="3611"/>
                    <a:pt x="6926" y="3610"/>
                    <a:pt x="6907" y="3610"/>
                  </a:cubicBezTo>
                  <a:cubicBezTo>
                    <a:pt x="6869" y="3610"/>
                    <a:pt x="6834" y="3615"/>
                    <a:pt x="6803" y="3646"/>
                  </a:cubicBezTo>
                  <a:cubicBezTo>
                    <a:pt x="6762" y="3585"/>
                    <a:pt x="6823" y="3544"/>
                    <a:pt x="6844" y="3503"/>
                  </a:cubicBezTo>
                  <a:close/>
                  <a:moveTo>
                    <a:pt x="6444" y="3617"/>
                  </a:moveTo>
                  <a:cubicBezTo>
                    <a:pt x="6447" y="3617"/>
                    <a:pt x="6451" y="3619"/>
                    <a:pt x="6457" y="3625"/>
                  </a:cubicBezTo>
                  <a:cubicBezTo>
                    <a:pt x="6477" y="3646"/>
                    <a:pt x="6457" y="3666"/>
                    <a:pt x="6436" y="3686"/>
                  </a:cubicBezTo>
                  <a:cubicBezTo>
                    <a:pt x="6436" y="3666"/>
                    <a:pt x="6416" y="3666"/>
                    <a:pt x="6436" y="3646"/>
                  </a:cubicBezTo>
                  <a:cubicBezTo>
                    <a:pt x="6436" y="3631"/>
                    <a:pt x="6436" y="3617"/>
                    <a:pt x="6444" y="3617"/>
                  </a:cubicBezTo>
                  <a:close/>
                  <a:moveTo>
                    <a:pt x="6803" y="3646"/>
                  </a:moveTo>
                  <a:lnTo>
                    <a:pt x="6803" y="3646"/>
                  </a:lnTo>
                  <a:cubicBezTo>
                    <a:pt x="6823" y="3666"/>
                    <a:pt x="6844" y="3666"/>
                    <a:pt x="6823" y="3686"/>
                  </a:cubicBezTo>
                  <a:cubicBezTo>
                    <a:pt x="6803" y="3686"/>
                    <a:pt x="6803" y="3666"/>
                    <a:pt x="6803" y="3646"/>
                  </a:cubicBezTo>
                  <a:close/>
                  <a:moveTo>
                    <a:pt x="6986" y="3666"/>
                  </a:moveTo>
                  <a:cubicBezTo>
                    <a:pt x="7027" y="3666"/>
                    <a:pt x="7068" y="3666"/>
                    <a:pt x="7088" y="3707"/>
                  </a:cubicBezTo>
                  <a:cubicBezTo>
                    <a:pt x="7027" y="3707"/>
                    <a:pt x="7007" y="3707"/>
                    <a:pt x="6986" y="3666"/>
                  </a:cubicBezTo>
                  <a:close/>
                  <a:moveTo>
                    <a:pt x="7414" y="3605"/>
                  </a:moveTo>
                  <a:cubicBezTo>
                    <a:pt x="7414" y="3646"/>
                    <a:pt x="7414" y="3666"/>
                    <a:pt x="7373" y="3707"/>
                  </a:cubicBezTo>
                  <a:cubicBezTo>
                    <a:pt x="7373" y="3646"/>
                    <a:pt x="7373" y="3605"/>
                    <a:pt x="7414" y="3605"/>
                  </a:cubicBezTo>
                  <a:close/>
                  <a:moveTo>
                    <a:pt x="8595" y="3381"/>
                  </a:moveTo>
                  <a:lnTo>
                    <a:pt x="8595" y="3442"/>
                  </a:lnTo>
                  <a:cubicBezTo>
                    <a:pt x="8600" y="3447"/>
                    <a:pt x="8605" y="3448"/>
                    <a:pt x="8610" y="3448"/>
                  </a:cubicBezTo>
                  <a:cubicBezTo>
                    <a:pt x="8616" y="3448"/>
                    <a:pt x="8621" y="3447"/>
                    <a:pt x="8626" y="3447"/>
                  </a:cubicBezTo>
                  <a:cubicBezTo>
                    <a:pt x="8636" y="3447"/>
                    <a:pt x="8646" y="3452"/>
                    <a:pt x="8656" y="3483"/>
                  </a:cubicBezTo>
                  <a:cubicBezTo>
                    <a:pt x="8677" y="3544"/>
                    <a:pt x="8677" y="3625"/>
                    <a:pt x="8595" y="3666"/>
                  </a:cubicBezTo>
                  <a:cubicBezTo>
                    <a:pt x="8636" y="3707"/>
                    <a:pt x="8636" y="3727"/>
                    <a:pt x="8595" y="3747"/>
                  </a:cubicBezTo>
                  <a:cubicBezTo>
                    <a:pt x="8554" y="3747"/>
                    <a:pt x="8534" y="3727"/>
                    <a:pt x="8554" y="3686"/>
                  </a:cubicBezTo>
                  <a:cubicBezTo>
                    <a:pt x="8539" y="3676"/>
                    <a:pt x="8523" y="3674"/>
                    <a:pt x="8506" y="3674"/>
                  </a:cubicBezTo>
                  <a:cubicBezTo>
                    <a:pt x="8489" y="3674"/>
                    <a:pt x="8472" y="3676"/>
                    <a:pt x="8455" y="3676"/>
                  </a:cubicBezTo>
                  <a:cubicBezTo>
                    <a:pt x="8422" y="3676"/>
                    <a:pt x="8391" y="3666"/>
                    <a:pt x="8371" y="3605"/>
                  </a:cubicBezTo>
                  <a:cubicBezTo>
                    <a:pt x="8412" y="3564"/>
                    <a:pt x="8453" y="3564"/>
                    <a:pt x="8514" y="3544"/>
                  </a:cubicBezTo>
                  <a:cubicBezTo>
                    <a:pt x="8554" y="3544"/>
                    <a:pt x="8554" y="3605"/>
                    <a:pt x="8595" y="3605"/>
                  </a:cubicBezTo>
                  <a:cubicBezTo>
                    <a:pt x="8636" y="3503"/>
                    <a:pt x="8534" y="3483"/>
                    <a:pt x="8514" y="3381"/>
                  </a:cubicBezTo>
                  <a:close/>
                  <a:moveTo>
                    <a:pt x="9634" y="3727"/>
                  </a:moveTo>
                  <a:cubicBezTo>
                    <a:pt x="9634" y="3767"/>
                    <a:pt x="9625" y="3789"/>
                    <a:pt x="9603" y="3789"/>
                  </a:cubicBezTo>
                  <a:cubicBezTo>
                    <a:pt x="9591" y="3789"/>
                    <a:pt x="9574" y="3782"/>
                    <a:pt x="9552" y="3768"/>
                  </a:cubicBezTo>
                  <a:cubicBezTo>
                    <a:pt x="9573" y="3747"/>
                    <a:pt x="9613" y="3747"/>
                    <a:pt x="9634" y="3727"/>
                  </a:cubicBezTo>
                  <a:close/>
                  <a:moveTo>
                    <a:pt x="6285" y="3778"/>
                  </a:moveTo>
                  <a:cubicBezTo>
                    <a:pt x="6300" y="3789"/>
                    <a:pt x="6310" y="3792"/>
                    <a:pt x="6294" y="3809"/>
                  </a:cubicBezTo>
                  <a:cubicBezTo>
                    <a:pt x="6277" y="3809"/>
                    <a:pt x="6274" y="3794"/>
                    <a:pt x="6285" y="3778"/>
                  </a:cubicBezTo>
                  <a:close/>
                  <a:moveTo>
                    <a:pt x="8575" y="3788"/>
                  </a:moveTo>
                  <a:cubicBezTo>
                    <a:pt x="8575" y="3809"/>
                    <a:pt x="8575" y="3809"/>
                    <a:pt x="8554" y="3809"/>
                  </a:cubicBezTo>
                  <a:cubicBezTo>
                    <a:pt x="8554" y="3809"/>
                    <a:pt x="8554" y="3788"/>
                    <a:pt x="8575" y="3788"/>
                  </a:cubicBezTo>
                  <a:close/>
                  <a:moveTo>
                    <a:pt x="7312" y="3809"/>
                  </a:moveTo>
                  <a:cubicBezTo>
                    <a:pt x="7312" y="3809"/>
                    <a:pt x="7332" y="3829"/>
                    <a:pt x="7332" y="3829"/>
                  </a:cubicBezTo>
                  <a:lnTo>
                    <a:pt x="7312" y="3829"/>
                  </a:lnTo>
                  <a:cubicBezTo>
                    <a:pt x="7312" y="3829"/>
                    <a:pt x="7292" y="3829"/>
                    <a:pt x="7292" y="3809"/>
                  </a:cubicBezTo>
                  <a:close/>
                  <a:moveTo>
                    <a:pt x="6925" y="3890"/>
                  </a:moveTo>
                  <a:cubicBezTo>
                    <a:pt x="6925" y="3890"/>
                    <a:pt x="6946" y="3890"/>
                    <a:pt x="6946" y="3910"/>
                  </a:cubicBezTo>
                  <a:lnTo>
                    <a:pt x="6925" y="3910"/>
                  </a:lnTo>
                  <a:cubicBezTo>
                    <a:pt x="6925" y="3910"/>
                    <a:pt x="6925" y="3910"/>
                    <a:pt x="6905" y="3890"/>
                  </a:cubicBezTo>
                  <a:close/>
                  <a:moveTo>
                    <a:pt x="6482" y="3813"/>
                  </a:moveTo>
                  <a:cubicBezTo>
                    <a:pt x="6492" y="3813"/>
                    <a:pt x="6497" y="3818"/>
                    <a:pt x="6497" y="3829"/>
                  </a:cubicBezTo>
                  <a:cubicBezTo>
                    <a:pt x="6518" y="3849"/>
                    <a:pt x="6538" y="3890"/>
                    <a:pt x="6497" y="3910"/>
                  </a:cubicBezTo>
                  <a:cubicBezTo>
                    <a:pt x="6470" y="3910"/>
                    <a:pt x="6434" y="3919"/>
                    <a:pt x="6401" y="3919"/>
                  </a:cubicBezTo>
                  <a:cubicBezTo>
                    <a:pt x="6384" y="3919"/>
                    <a:pt x="6369" y="3917"/>
                    <a:pt x="6355" y="3910"/>
                  </a:cubicBezTo>
                  <a:cubicBezTo>
                    <a:pt x="6341" y="3910"/>
                    <a:pt x="6337" y="3919"/>
                    <a:pt x="6329" y="3919"/>
                  </a:cubicBezTo>
                  <a:cubicBezTo>
                    <a:pt x="6326" y="3919"/>
                    <a:pt x="6321" y="3917"/>
                    <a:pt x="6314" y="3910"/>
                  </a:cubicBezTo>
                  <a:cubicBezTo>
                    <a:pt x="6314" y="3904"/>
                    <a:pt x="6316" y="3901"/>
                    <a:pt x="6320" y="3901"/>
                  </a:cubicBezTo>
                  <a:cubicBezTo>
                    <a:pt x="6328" y="3901"/>
                    <a:pt x="6341" y="3910"/>
                    <a:pt x="6355" y="3910"/>
                  </a:cubicBezTo>
                  <a:cubicBezTo>
                    <a:pt x="6400" y="3851"/>
                    <a:pt x="6455" y="3813"/>
                    <a:pt x="6482" y="3813"/>
                  </a:cubicBezTo>
                  <a:close/>
                  <a:moveTo>
                    <a:pt x="7001" y="3922"/>
                  </a:moveTo>
                  <a:cubicBezTo>
                    <a:pt x="7004" y="3922"/>
                    <a:pt x="7007" y="3924"/>
                    <a:pt x="7007" y="3931"/>
                  </a:cubicBezTo>
                  <a:cubicBezTo>
                    <a:pt x="7027" y="3931"/>
                    <a:pt x="7007" y="3951"/>
                    <a:pt x="6986" y="3951"/>
                  </a:cubicBezTo>
                  <a:cubicBezTo>
                    <a:pt x="6986" y="3951"/>
                    <a:pt x="6986" y="3931"/>
                    <a:pt x="6986" y="3931"/>
                  </a:cubicBezTo>
                  <a:cubicBezTo>
                    <a:pt x="6986" y="3931"/>
                    <a:pt x="6995" y="3922"/>
                    <a:pt x="7001" y="3922"/>
                  </a:cubicBezTo>
                  <a:close/>
                  <a:moveTo>
                    <a:pt x="7088" y="3910"/>
                  </a:moveTo>
                  <a:cubicBezTo>
                    <a:pt x="7108" y="3931"/>
                    <a:pt x="7108" y="3951"/>
                    <a:pt x="7088" y="3951"/>
                  </a:cubicBezTo>
                  <a:cubicBezTo>
                    <a:pt x="7088" y="3951"/>
                    <a:pt x="7068" y="3931"/>
                    <a:pt x="7068" y="3931"/>
                  </a:cubicBezTo>
                  <a:cubicBezTo>
                    <a:pt x="7088" y="3931"/>
                    <a:pt x="7088" y="3910"/>
                    <a:pt x="7088" y="3910"/>
                  </a:cubicBezTo>
                  <a:close/>
                  <a:moveTo>
                    <a:pt x="6233" y="3992"/>
                  </a:moveTo>
                  <a:cubicBezTo>
                    <a:pt x="6253" y="3992"/>
                    <a:pt x="6253" y="4012"/>
                    <a:pt x="6253" y="4012"/>
                  </a:cubicBezTo>
                  <a:cubicBezTo>
                    <a:pt x="6247" y="4018"/>
                    <a:pt x="6243" y="4021"/>
                    <a:pt x="6240" y="4021"/>
                  </a:cubicBezTo>
                  <a:cubicBezTo>
                    <a:pt x="6233" y="4021"/>
                    <a:pt x="6233" y="4006"/>
                    <a:pt x="6233" y="3992"/>
                  </a:cubicBezTo>
                  <a:close/>
                  <a:moveTo>
                    <a:pt x="8880" y="3442"/>
                  </a:moveTo>
                  <a:cubicBezTo>
                    <a:pt x="8929" y="3442"/>
                    <a:pt x="8965" y="3468"/>
                    <a:pt x="8998" y="3468"/>
                  </a:cubicBezTo>
                  <a:cubicBezTo>
                    <a:pt x="9007" y="3468"/>
                    <a:pt x="9015" y="3466"/>
                    <a:pt x="9023" y="3462"/>
                  </a:cubicBezTo>
                  <a:cubicBezTo>
                    <a:pt x="9023" y="3483"/>
                    <a:pt x="9023" y="3503"/>
                    <a:pt x="9023" y="3523"/>
                  </a:cubicBezTo>
                  <a:cubicBezTo>
                    <a:pt x="9027" y="3528"/>
                    <a:pt x="9032" y="3530"/>
                    <a:pt x="9037" y="3530"/>
                  </a:cubicBezTo>
                  <a:cubicBezTo>
                    <a:pt x="9046" y="3530"/>
                    <a:pt x="9055" y="3525"/>
                    <a:pt x="9066" y="3525"/>
                  </a:cubicBezTo>
                  <a:cubicBezTo>
                    <a:pt x="9077" y="3525"/>
                    <a:pt x="9089" y="3529"/>
                    <a:pt x="9104" y="3544"/>
                  </a:cubicBezTo>
                  <a:cubicBezTo>
                    <a:pt x="9165" y="3646"/>
                    <a:pt x="9023" y="3666"/>
                    <a:pt x="9002" y="3747"/>
                  </a:cubicBezTo>
                  <a:lnTo>
                    <a:pt x="9084" y="3747"/>
                  </a:lnTo>
                  <a:cubicBezTo>
                    <a:pt x="9122" y="3690"/>
                    <a:pt x="9160" y="3633"/>
                    <a:pt x="9231" y="3609"/>
                  </a:cubicBezTo>
                  <a:lnTo>
                    <a:pt x="9231" y="3609"/>
                  </a:lnTo>
                  <a:cubicBezTo>
                    <a:pt x="9200" y="3662"/>
                    <a:pt x="9177" y="3712"/>
                    <a:pt x="9125" y="3747"/>
                  </a:cubicBezTo>
                  <a:cubicBezTo>
                    <a:pt x="9145" y="3768"/>
                    <a:pt x="9186" y="3768"/>
                    <a:pt x="9165" y="3809"/>
                  </a:cubicBezTo>
                  <a:cubicBezTo>
                    <a:pt x="9145" y="3809"/>
                    <a:pt x="9125" y="3788"/>
                    <a:pt x="9104" y="3788"/>
                  </a:cubicBezTo>
                  <a:cubicBezTo>
                    <a:pt x="9104" y="3788"/>
                    <a:pt x="9104" y="3809"/>
                    <a:pt x="9084" y="3829"/>
                  </a:cubicBezTo>
                  <a:cubicBezTo>
                    <a:pt x="9125" y="3849"/>
                    <a:pt x="9125" y="3890"/>
                    <a:pt x="9125" y="3931"/>
                  </a:cubicBezTo>
                  <a:cubicBezTo>
                    <a:pt x="9104" y="3951"/>
                    <a:pt x="9084" y="3992"/>
                    <a:pt x="9084" y="4033"/>
                  </a:cubicBezTo>
                  <a:cubicBezTo>
                    <a:pt x="9084" y="4033"/>
                    <a:pt x="9104" y="4053"/>
                    <a:pt x="9084" y="4073"/>
                  </a:cubicBezTo>
                  <a:cubicBezTo>
                    <a:pt x="9064" y="4053"/>
                    <a:pt x="9084" y="4053"/>
                    <a:pt x="9084" y="4033"/>
                  </a:cubicBezTo>
                  <a:cubicBezTo>
                    <a:pt x="9070" y="4018"/>
                    <a:pt x="9055" y="4004"/>
                    <a:pt x="9041" y="4004"/>
                  </a:cubicBezTo>
                  <a:cubicBezTo>
                    <a:pt x="9035" y="4004"/>
                    <a:pt x="9029" y="4006"/>
                    <a:pt x="9023" y="4012"/>
                  </a:cubicBezTo>
                  <a:cubicBezTo>
                    <a:pt x="8982" y="4033"/>
                    <a:pt x="9043" y="4073"/>
                    <a:pt x="9002" y="4073"/>
                  </a:cubicBezTo>
                  <a:cubicBezTo>
                    <a:pt x="8962" y="4073"/>
                    <a:pt x="8962" y="4033"/>
                    <a:pt x="8921" y="3992"/>
                  </a:cubicBezTo>
                  <a:cubicBezTo>
                    <a:pt x="8904" y="4000"/>
                    <a:pt x="8888" y="4003"/>
                    <a:pt x="8873" y="4003"/>
                  </a:cubicBezTo>
                  <a:cubicBezTo>
                    <a:pt x="8822" y="4003"/>
                    <a:pt x="8777" y="3968"/>
                    <a:pt x="8724" y="3968"/>
                  </a:cubicBezTo>
                  <a:cubicBezTo>
                    <a:pt x="8715" y="3968"/>
                    <a:pt x="8706" y="3969"/>
                    <a:pt x="8697" y="3971"/>
                  </a:cubicBezTo>
                  <a:cubicBezTo>
                    <a:pt x="8677" y="3910"/>
                    <a:pt x="8677" y="3849"/>
                    <a:pt x="8677" y="3788"/>
                  </a:cubicBezTo>
                  <a:cubicBezTo>
                    <a:pt x="8686" y="3784"/>
                    <a:pt x="8695" y="3782"/>
                    <a:pt x="8704" y="3782"/>
                  </a:cubicBezTo>
                  <a:cubicBezTo>
                    <a:pt x="8720" y="3782"/>
                    <a:pt x="8735" y="3787"/>
                    <a:pt x="8749" y="3787"/>
                  </a:cubicBezTo>
                  <a:cubicBezTo>
                    <a:pt x="8761" y="3787"/>
                    <a:pt x="8771" y="3783"/>
                    <a:pt x="8778" y="3768"/>
                  </a:cubicBezTo>
                  <a:cubicBezTo>
                    <a:pt x="8778" y="3747"/>
                    <a:pt x="8758" y="3747"/>
                    <a:pt x="8758" y="3727"/>
                  </a:cubicBezTo>
                  <a:cubicBezTo>
                    <a:pt x="8778" y="3727"/>
                    <a:pt x="8778" y="3747"/>
                    <a:pt x="8778" y="3768"/>
                  </a:cubicBezTo>
                  <a:cubicBezTo>
                    <a:pt x="8785" y="3770"/>
                    <a:pt x="8791" y="3771"/>
                    <a:pt x="8797" y="3771"/>
                  </a:cubicBezTo>
                  <a:cubicBezTo>
                    <a:pt x="8840" y="3771"/>
                    <a:pt x="8844" y="3707"/>
                    <a:pt x="8880" y="3707"/>
                  </a:cubicBezTo>
                  <a:cubicBezTo>
                    <a:pt x="8880" y="3686"/>
                    <a:pt x="8880" y="3666"/>
                    <a:pt x="8880" y="3646"/>
                  </a:cubicBezTo>
                  <a:lnTo>
                    <a:pt x="8941" y="3646"/>
                  </a:lnTo>
                  <a:cubicBezTo>
                    <a:pt x="8982" y="3564"/>
                    <a:pt x="8901" y="3523"/>
                    <a:pt x="8880" y="3442"/>
                  </a:cubicBezTo>
                  <a:close/>
                  <a:moveTo>
                    <a:pt x="8799" y="4033"/>
                  </a:moveTo>
                  <a:cubicBezTo>
                    <a:pt x="8819" y="4033"/>
                    <a:pt x="8840" y="4053"/>
                    <a:pt x="8840" y="4073"/>
                  </a:cubicBezTo>
                  <a:cubicBezTo>
                    <a:pt x="8840" y="4094"/>
                    <a:pt x="8819" y="4114"/>
                    <a:pt x="8799" y="4155"/>
                  </a:cubicBezTo>
                  <a:cubicBezTo>
                    <a:pt x="8778" y="4134"/>
                    <a:pt x="8758" y="4134"/>
                    <a:pt x="8758" y="4114"/>
                  </a:cubicBezTo>
                  <a:cubicBezTo>
                    <a:pt x="8758" y="4073"/>
                    <a:pt x="8758" y="4033"/>
                    <a:pt x="8799" y="4033"/>
                  </a:cubicBezTo>
                  <a:close/>
                  <a:moveTo>
                    <a:pt x="6722" y="4134"/>
                  </a:moveTo>
                  <a:cubicBezTo>
                    <a:pt x="6742" y="4134"/>
                    <a:pt x="6742" y="4155"/>
                    <a:pt x="6742" y="4155"/>
                  </a:cubicBezTo>
                  <a:cubicBezTo>
                    <a:pt x="6736" y="4161"/>
                    <a:pt x="6732" y="4163"/>
                    <a:pt x="6729" y="4163"/>
                  </a:cubicBezTo>
                  <a:cubicBezTo>
                    <a:pt x="6722" y="4163"/>
                    <a:pt x="6722" y="4149"/>
                    <a:pt x="6722" y="4134"/>
                  </a:cubicBezTo>
                  <a:close/>
                  <a:moveTo>
                    <a:pt x="6823" y="4134"/>
                  </a:moveTo>
                  <a:cubicBezTo>
                    <a:pt x="6823" y="4134"/>
                    <a:pt x="6823" y="4155"/>
                    <a:pt x="6823" y="4155"/>
                  </a:cubicBezTo>
                  <a:cubicBezTo>
                    <a:pt x="6817" y="4161"/>
                    <a:pt x="6813" y="4163"/>
                    <a:pt x="6810" y="4163"/>
                  </a:cubicBezTo>
                  <a:cubicBezTo>
                    <a:pt x="6803" y="4163"/>
                    <a:pt x="6803" y="4149"/>
                    <a:pt x="6803" y="4134"/>
                  </a:cubicBezTo>
                  <a:close/>
                  <a:moveTo>
                    <a:pt x="7068" y="4033"/>
                  </a:moveTo>
                  <a:lnTo>
                    <a:pt x="7068" y="4033"/>
                  </a:lnTo>
                  <a:cubicBezTo>
                    <a:pt x="7129" y="4053"/>
                    <a:pt x="7170" y="4053"/>
                    <a:pt x="7108" y="4175"/>
                  </a:cubicBezTo>
                  <a:cubicBezTo>
                    <a:pt x="7129" y="4094"/>
                    <a:pt x="7068" y="4094"/>
                    <a:pt x="7068" y="4033"/>
                  </a:cubicBezTo>
                  <a:close/>
                  <a:moveTo>
                    <a:pt x="6233" y="4114"/>
                  </a:moveTo>
                  <a:cubicBezTo>
                    <a:pt x="6233" y="4134"/>
                    <a:pt x="6253" y="4155"/>
                    <a:pt x="6253" y="4175"/>
                  </a:cubicBezTo>
                  <a:cubicBezTo>
                    <a:pt x="6212" y="4175"/>
                    <a:pt x="6181" y="4184"/>
                    <a:pt x="6146" y="4184"/>
                  </a:cubicBezTo>
                  <a:cubicBezTo>
                    <a:pt x="6129" y="4184"/>
                    <a:pt x="6111" y="4182"/>
                    <a:pt x="6090" y="4175"/>
                  </a:cubicBezTo>
                  <a:cubicBezTo>
                    <a:pt x="6070" y="4195"/>
                    <a:pt x="6090" y="4216"/>
                    <a:pt x="6049" y="4216"/>
                  </a:cubicBezTo>
                  <a:cubicBezTo>
                    <a:pt x="6035" y="4186"/>
                    <a:pt x="6041" y="4167"/>
                    <a:pt x="6062" y="4167"/>
                  </a:cubicBezTo>
                  <a:cubicBezTo>
                    <a:pt x="6070" y="4167"/>
                    <a:pt x="6079" y="4170"/>
                    <a:pt x="6090" y="4175"/>
                  </a:cubicBezTo>
                  <a:cubicBezTo>
                    <a:pt x="6111" y="4155"/>
                    <a:pt x="6111" y="4134"/>
                    <a:pt x="6131" y="4114"/>
                  </a:cubicBezTo>
                  <a:close/>
                  <a:moveTo>
                    <a:pt x="8904" y="4167"/>
                  </a:moveTo>
                  <a:cubicBezTo>
                    <a:pt x="8909" y="4167"/>
                    <a:pt x="8915" y="4169"/>
                    <a:pt x="8921" y="4175"/>
                  </a:cubicBezTo>
                  <a:cubicBezTo>
                    <a:pt x="8901" y="4195"/>
                    <a:pt x="8901" y="4195"/>
                    <a:pt x="8880" y="4195"/>
                  </a:cubicBezTo>
                  <a:cubicBezTo>
                    <a:pt x="8880" y="4195"/>
                    <a:pt x="8860" y="4216"/>
                    <a:pt x="8860" y="4216"/>
                  </a:cubicBezTo>
                  <a:cubicBezTo>
                    <a:pt x="8860" y="4216"/>
                    <a:pt x="8840" y="4216"/>
                    <a:pt x="8840" y="4195"/>
                  </a:cubicBezTo>
                  <a:cubicBezTo>
                    <a:pt x="8840" y="4189"/>
                    <a:pt x="8842" y="4186"/>
                    <a:pt x="8846" y="4186"/>
                  </a:cubicBezTo>
                  <a:cubicBezTo>
                    <a:pt x="8853" y="4186"/>
                    <a:pt x="8867" y="4195"/>
                    <a:pt x="8880" y="4195"/>
                  </a:cubicBezTo>
                  <a:cubicBezTo>
                    <a:pt x="8880" y="4181"/>
                    <a:pt x="8890" y="4167"/>
                    <a:pt x="8904" y="4167"/>
                  </a:cubicBezTo>
                  <a:close/>
                  <a:moveTo>
                    <a:pt x="9023" y="4175"/>
                  </a:moveTo>
                  <a:cubicBezTo>
                    <a:pt x="9023" y="4195"/>
                    <a:pt x="9043" y="4195"/>
                    <a:pt x="9043" y="4195"/>
                  </a:cubicBezTo>
                  <a:cubicBezTo>
                    <a:pt x="9043" y="4195"/>
                    <a:pt x="9023" y="4216"/>
                    <a:pt x="9023" y="4216"/>
                  </a:cubicBezTo>
                  <a:cubicBezTo>
                    <a:pt x="9023" y="4195"/>
                    <a:pt x="9023" y="4195"/>
                    <a:pt x="9002" y="4195"/>
                  </a:cubicBezTo>
                  <a:cubicBezTo>
                    <a:pt x="9023" y="4195"/>
                    <a:pt x="9023" y="4175"/>
                    <a:pt x="9023" y="4175"/>
                  </a:cubicBezTo>
                  <a:close/>
                  <a:moveTo>
                    <a:pt x="6783" y="4236"/>
                  </a:moveTo>
                  <a:cubicBezTo>
                    <a:pt x="6783" y="4236"/>
                    <a:pt x="6783" y="4257"/>
                    <a:pt x="6783" y="4257"/>
                  </a:cubicBezTo>
                  <a:lnTo>
                    <a:pt x="6762" y="4257"/>
                  </a:lnTo>
                  <a:cubicBezTo>
                    <a:pt x="6762" y="4257"/>
                    <a:pt x="6762" y="4236"/>
                    <a:pt x="6762" y="4236"/>
                  </a:cubicBezTo>
                  <a:close/>
                  <a:moveTo>
                    <a:pt x="8860" y="4216"/>
                  </a:moveTo>
                  <a:cubicBezTo>
                    <a:pt x="8880" y="4236"/>
                    <a:pt x="8880" y="4236"/>
                    <a:pt x="8880" y="4257"/>
                  </a:cubicBezTo>
                  <a:cubicBezTo>
                    <a:pt x="8860" y="4257"/>
                    <a:pt x="8860" y="4236"/>
                    <a:pt x="8860" y="4216"/>
                  </a:cubicBezTo>
                  <a:close/>
                  <a:moveTo>
                    <a:pt x="6497" y="4277"/>
                  </a:moveTo>
                  <a:cubicBezTo>
                    <a:pt x="6497" y="4297"/>
                    <a:pt x="6497" y="4297"/>
                    <a:pt x="6497" y="4297"/>
                  </a:cubicBezTo>
                  <a:cubicBezTo>
                    <a:pt x="6487" y="4308"/>
                    <a:pt x="6482" y="4313"/>
                    <a:pt x="6480" y="4313"/>
                  </a:cubicBezTo>
                  <a:cubicBezTo>
                    <a:pt x="6477" y="4313"/>
                    <a:pt x="6477" y="4308"/>
                    <a:pt x="6477" y="4297"/>
                  </a:cubicBezTo>
                  <a:cubicBezTo>
                    <a:pt x="6477" y="4277"/>
                    <a:pt x="6477" y="4277"/>
                    <a:pt x="6497" y="4277"/>
                  </a:cubicBezTo>
                  <a:close/>
                  <a:moveTo>
                    <a:pt x="8982" y="4277"/>
                  </a:moveTo>
                  <a:cubicBezTo>
                    <a:pt x="9002" y="4318"/>
                    <a:pt x="9002" y="4338"/>
                    <a:pt x="9023" y="4358"/>
                  </a:cubicBezTo>
                  <a:cubicBezTo>
                    <a:pt x="8941" y="4358"/>
                    <a:pt x="8941" y="4338"/>
                    <a:pt x="8982" y="4277"/>
                  </a:cubicBezTo>
                  <a:close/>
                  <a:moveTo>
                    <a:pt x="6355" y="4297"/>
                  </a:moveTo>
                  <a:cubicBezTo>
                    <a:pt x="6375" y="4318"/>
                    <a:pt x="6355" y="4318"/>
                    <a:pt x="6355" y="4338"/>
                  </a:cubicBezTo>
                  <a:cubicBezTo>
                    <a:pt x="6375" y="4358"/>
                    <a:pt x="6375" y="4358"/>
                    <a:pt x="6375" y="4379"/>
                  </a:cubicBezTo>
                  <a:lnTo>
                    <a:pt x="6335" y="4379"/>
                  </a:lnTo>
                  <a:cubicBezTo>
                    <a:pt x="6355" y="4358"/>
                    <a:pt x="6355" y="4358"/>
                    <a:pt x="6355" y="4338"/>
                  </a:cubicBezTo>
                  <a:cubicBezTo>
                    <a:pt x="6355" y="4338"/>
                    <a:pt x="6335" y="4318"/>
                    <a:pt x="6355" y="4297"/>
                  </a:cubicBezTo>
                  <a:close/>
                  <a:moveTo>
                    <a:pt x="6335" y="4379"/>
                  </a:moveTo>
                  <a:cubicBezTo>
                    <a:pt x="6335" y="4379"/>
                    <a:pt x="6335" y="4399"/>
                    <a:pt x="6314" y="4399"/>
                  </a:cubicBezTo>
                  <a:cubicBezTo>
                    <a:pt x="6314" y="4379"/>
                    <a:pt x="6335" y="4379"/>
                    <a:pt x="6335" y="4379"/>
                  </a:cubicBezTo>
                  <a:close/>
                  <a:moveTo>
                    <a:pt x="6497" y="4358"/>
                  </a:moveTo>
                  <a:cubicBezTo>
                    <a:pt x="6497" y="4399"/>
                    <a:pt x="6497" y="4420"/>
                    <a:pt x="6457" y="4420"/>
                  </a:cubicBezTo>
                  <a:cubicBezTo>
                    <a:pt x="6457" y="4399"/>
                    <a:pt x="6477" y="4379"/>
                    <a:pt x="6497" y="4358"/>
                  </a:cubicBezTo>
                  <a:close/>
                  <a:moveTo>
                    <a:pt x="6121" y="4251"/>
                  </a:moveTo>
                  <a:cubicBezTo>
                    <a:pt x="6129" y="4251"/>
                    <a:pt x="6139" y="4253"/>
                    <a:pt x="6151" y="4257"/>
                  </a:cubicBezTo>
                  <a:cubicBezTo>
                    <a:pt x="6090" y="4297"/>
                    <a:pt x="6151" y="4338"/>
                    <a:pt x="6131" y="4379"/>
                  </a:cubicBezTo>
                  <a:cubicBezTo>
                    <a:pt x="6111" y="4420"/>
                    <a:pt x="6049" y="4420"/>
                    <a:pt x="6070" y="4460"/>
                  </a:cubicBezTo>
                  <a:cubicBezTo>
                    <a:pt x="6090" y="4481"/>
                    <a:pt x="6090" y="4481"/>
                    <a:pt x="6111" y="4501"/>
                  </a:cubicBezTo>
                  <a:cubicBezTo>
                    <a:pt x="6102" y="4504"/>
                    <a:pt x="6093" y="4505"/>
                    <a:pt x="6085" y="4505"/>
                  </a:cubicBezTo>
                  <a:cubicBezTo>
                    <a:pt x="6046" y="4505"/>
                    <a:pt x="6015" y="4476"/>
                    <a:pt x="5986" y="4476"/>
                  </a:cubicBezTo>
                  <a:cubicBezTo>
                    <a:pt x="5980" y="4476"/>
                    <a:pt x="5974" y="4478"/>
                    <a:pt x="5968" y="4481"/>
                  </a:cubicBezTo>
                  <a:cubicBezTo>
                    <a:pt x="5968" y="4487"/>
                    <a:pt x="5966" y="4489"/>
                    <a:pt x="5964" y="4489"/>
                  </a:cubicBezTo>
                  <a:cubicBezTo>
                    <a:pt x="5960" y="4489"/>
                    <a:pt x="5954" y="4475"/>
                    <a:pt x="5968" y="4460"/>
                  </a:cubicBezTo>
                  <a:cubicBezTo>
                    <a:pt x="5968" y="4420"/>
                    <a:pt x="6009" y="4440"/>
                    <a:pt x="6029" y="4399"/>
                  </a:cubicBezTo>
                  <a:cubicBezTo>
                    <a:pt x="6029" y="4358"/>
                    <a:pt x="6029" y="4338"/>
                    <a:pt x="6029" y="4318"/>
                  </a:cubicBezTo>
                  <a:cubicBezTo>
                    <a:pt x="6049" y="4297"/>
                    <a:pt x="6049" y="4297"/>
                    <a:pt x="6070" y="4277"/>
                  </a:cubicBezTo>
                  <a:cubicBezTo>
                    <a:pt x="6086" y="4277"/>
                    <a:pt x="6089" y="4251"/>
                    <a:pt x="6121" y="4251"/>
                  </a:cubicBezTo>
                  <a:close/>
                  <a:moveTo>
                    <a:pt x="6212" y="4542"/>
                  </a:moveTo>
                  <a:cubicBezTo>
                    <a:pt x="6212" y="4562"/>
                    <a:pt x="6192" y="4562"/>
                    <a:pt x="6192" y="4562"/>
                  </a:cubicBezTo>
                  <a:cubicBezTo>
                    <a:pt x="6192" y="4542"/>
                    <a:pt x="6192" y="4542"/>
                    <a:pt x="6192" y="4542"/>
                  </a:cubicBezTo>
                  <a:close/>
                  <a:moveTo>
                    <a:pt x="7016" y="4414"/>
                  </a:moveTo>
                  <a:cubicBezTo>
                    <a:pt x="7026" y="4414"/>
                    <a:pt x="7036" y="4416"/>
                    <a:pt x="7047" y="4420"/>
                  </a:cubicBezTo>
                  <a:cubicBezTo>
                    <a:pt x="7010" y="4438"/>
                    <a:pt x="7041" y="4524"/>
                    <a:pt x="6970" y="4524"/>
                  </a:cubicBezTo>
                  <a:cubicBezTo>
                    <a:pt x="6963" y="4524"/>
                    <a:pt x="6955" y="4523"/>
                    <a:pt x="6946" y="4521"/>
                  </a:cubicBezTo>
                  <a:cubicBezTo>
                    <a:pt x="6946" y="4542"/>
                    <a:pt x="6946" y="4582"/>
                    <a:pt x="6884" y="4582"/>
                  </a:cubicBezTo>
                  <a:cubicBezTo>
                    <a:pt x="6905" y="4562"/>
                    <a:pt x="6905" y="4542"/>
                    <a:pt x="6925" y="4521"/>
                  </a:cubicBezTo>
                  <a:cubicBezTo>
                    <a:pt x="6905" y="4501"/>
                    <a:pt x="6905" y="4501"/>
                    <a:pt x="6884" y="4501"/>
                  </a:cubicBezTo>
                  <a:cubicBezTo>
                    <a:pt x="6868" y="4517"/>
                    <a:pt x="6878" y="4547"/>
                    <a:pt x="6861" y="4547"/>
                  </a:cubicBezTo>
                  <a:cubicBezTo>
                    <a:pt x="6857" y="4547"/>
                    <a:pt x="6851" y="4546"/>
                    <a:pt x="6844" y="4542"/>
                  </a:cubicBezTo>
                  <a:cubicBezTo>
                    <a:pt x="6829" y="4512"/>
                    <a:pt x="6836" y="4493"/>
                    <a:pt x="6856" y="4493"/>
                  </a:cubicBezTo>
                  <a:cubicBezTo>
                    <a:pt x="6864" y="4493"/>
                    <a:pt x="6874" y="4496"/>
                    <a:pt x="6884" y="4501"/>
                  </a:cubicBezTo>
                  <a:cubicBezTo>
                    <a:pt x="6905" y="4481"/>
                    <a:pt x="6905" y="4481"/>
                    <a:pt x="6946" y="4481"/>
                  </a:cubicBezTo>
                  <a:cubicBezTo>
                    <a:pt x="6946" y="4447"/>
                    <a:pt x="6973" y="4414"/>
                    <a:pt x="7016" y="4414"/>
                  </a:cubicBezTo>
                  <a:close/>
                  <a:moveTo>
                    <a:pt x="7129" y="4582"/>
                  </a:moveTo>
                  <a:cubicBezTo>
                    <a:pt x="7129" y="4582"/>
                    <a:pt x="7129" y="4603"/>
                    <a:pt x="7129" y="4603"/>
                  </a:cubicBezTo>
                  <a:lnTo>
                    <a:pt x="7108" y="4603"/>
                  </a:lnTo>
                  <a:cubicBezTo>
                    <a:pt x="7108" y="4603"/>
                    <a:pt x="7129" y="4582"/>
                    <a:pt x="7129" y="4582"/>
                  </a:cubicBezTo>
                  <a:close/>
                  <a:moveTo>
                    <a:pt x="6036" y="4594"/>
                  </a:moveTo>
                  <a:cubicBezTo>
                    <a:pt x="6039" y="4594"/>
                    <a:pt x="6043" y="4597"/>
                    <a:pt x="6049" y="4603"/>
                  </a:cubicBezTo>
                  <a:cubicBezTo>
                    <a:pt x="6049" y="4613"/>
                    <a:pt x="6044" y="4618"/>
                    <a:pt x="6037" y="4618"/>
                  </a:cubicBezTo>
                  <a:cubicBezTo>
                    <a:pt x="6034" y="4618"/>
                    <a:pt x="6032" y="4618"/>
                    <a:pt x="6029" y="4617"/>
                  </a:cubicBezTo>
                  <a:lnTo>
                    <a:pt x="6029" y="4617"/>
                  </a:lnTo>
                  <a:cubicBezTo>
                    <a:pt x="6029" y="4605"/>
                    <a:pt x="6030" y="4594"/>
                    <a:pt x="6036" y="4594"/>
                  </a:cubicBezTo>
                  <a:close/>
                  <a:moveTo>
                    <a:pt x="5991" y="4608"/>
                  </a:moveTo>
                  <a:cubicBezTo>
                    <a:pt x="5995" y="4608"/>
                    <a:pt x="6000" y="4609"/>
                    <a:pt x="6007" y="4613"/>
                  </a:cubicBezTo>
                  <a:lnTo>
                    <a:pt x="6007" y="4613"/>
                  </a:lnTo>
                  <a:cubicBezTo>
                    <a:pt x="6004" y="4623"/>
                    <a:pt x="5996" y="4632"/>
                    <a:pt x="5985" y="4632"/>
                  </a:cubicBezTo>
                  <a:cubicBezTo>
                    <a:pt x="5980" y="4632"/>
                    <a:pt x="5974" y="4629"/>
                    <a:pt x="5968" y="4623"/>
                  </a:cubicBezTo>
                  <a:cubicBezTo>
                    <a:pt x="5968" y="4638"/>
                    <a:pt x="5958" y="4652"/>
                    <a:pt x="5945" y="4652"/>
                  </a:cubicBezTo>
                  <a:cubicBezTo>
                    <a:pt x="5939" y="4652"/>
                    <a:pt x="5933" y="4650"/>
                    <a:pt x="5927" y="4644"/>
                  </a:cubicBezTo>
                  <a:cubicBezTo>
                    <a:pt x="5948" y="4623"/>
                    <a:pt x="5948" y="4623"/>
                    <a:pt x="5968" y="4623"/>
                  </a:cubicBezTo>
                  <a:cubicBezTo>
                    <a:pt x="5978" y="4613"/>
                    <a:pt x="5983" y="4608"/>
                    <a:pt x="5991" y="4608"/>
                  </a:cubicBezTo>
                  <a:close/>
                  <a:moveTo>
                    <a:pt x="9226" y="4562"/>
                  </a:moveTo>
                  <a:cubicBezTo>
                    <a:pt x="9226" y="4623"/>
                    <a:pt x="9226" y="4664"/>
                    <a:pt x="9186" y="4664"/>
                  </a:cubicBezTo>
                  <a:cubicBezTo>
                    <a:pt x="9186" y="4623"/>
                    <a:pt x="9186" y="4603"/>
                    <a:pt x="9226" y="4562"/>
                  </a:cubicBezTo>
                  <a:close/>
                  <a:moveTo>
                    <a:pt x="6111" y="4582"/>
                  </a:moveTo>
                  <a:cubicBezTo>
                    <a:pt x="6172" y="4582"/>
                    <a:pt x="6192" y="4623"/>
                    <a:pt x="6151" y="4684"/>
                  </a:cubicBezTo>
                  <a:cubicBezTo>
                    <a:pt x="6131" y="4644"/>
                    <a:pt x="6111" y="4623"/>
                    <a:pt x="6111" y="4582"/>
                  </a:cubicBezTo>
                  <a:close/>
                  <a:moveTo>
                    <a:pt x="6783" y="4501"/>
                  </a:moveTo>
                  <a:cubicBezTo>
                    <a:pt x="6783" y="4542"/>
                    <a:pt x="6762" y="4562"/>
                    <a:pt x="6722" y="4562"/>
                  </a:cubicBezTo>
                  <a:lnTo>
                    <a:pt x="6722" y="4644"/>
                  </a:lnTo>
                  <a:cubicBezTo>
                    <a:pt x="6701" y="4664"/>
                    <a:pt x="6681" y="4684"/>
                    <a:pt x="6640" y="4684"/>
                  </a:cubicBezTo>
                  <a:cubicBezTo>
                    <a:pt x="6640" y="4644"/>
                    <a:pt x="6620" y="4623"/>
                    <a:pt x="6620" y="4603"/>
                  </a:cubicBezTo>
                  <a:cubicBezTo>
                    <a:pt x="6649" y="4573"/>
                    <a:pt x="6668" y="4554"/>
                    <a:pt x="6692" y="4554"/>
                  </a:cubicBezTo>
                  <a:cubicBezTo>
                    <a:pt x="6701" y="4554"/>
                    <a:pt x="6711" y="4557"/>
                    <a:pt x="6722" y="4562"/>
                  </a:cubicBezTo>
                  <a:cubicBezTo>
                    <a:pt x="6742" y="4542"/>
                    <a:pt x="6742" y="4501"/>
                    <a:pt x="6783" y="4501"/>
                  </a:cubicBezTo>
                  <a:close/>
                  <a:moveTo>
                    <a:pt x="8941" y="4664"/>
                  </a:moveTo>
                  <a:cubicBezTo>
                    <a:pt x="8941" y="4684"/>
                    <a:pt x="8941" y="4684"/>
                    <a:pt x="8921" y="4684"/>
                  </a:cubicBezTo>
                  <a:cubicBezTo>
                    <a:pt x="8921" y="4684"/>
                    <a:pt x="8921" y="4664"/>
                    <a:pt x="8921" y="4664"/>
                  </a:cubicBezTo>
                  <a:close/>
                  <a:moveTo>
                    <a:pt x="5887" y="4684"/>
                  </a:moveTo>
                  <a:cubicBezTo>
                    <a:pt x="5887" y="4684"/>
                    <a:pt x="5887" y="4684"/>
                    <a:pt x="5887" y="4705"/>
                  </a:cubicBezTo>
                  <a:lnTo>
                    <a:pt x="5866" y="4705"/>
                  </a:lnTo>
                  <a:cubicBezTo>
                    <a:pt x="5866" y="4705"/>
                    <a:pt x="5866" y="4684"/>
                    <a:pt x="5866" y="4684"/>
                  </a:cubicBezTo>
                  <a:close/>
                  <a:moveTo>
                    <a:pt x="6457" y="4623"/>
                  </a:moveTo>
                  <a:cubicBezTo>
                    <a:pt x="6436" y="4705"/>
                    <a:pt x="6436" y="4745"/>
                    <a:pt x="6375" y="4786"/>
                  </a:cubicBezTo>
                  <a:cubicBezTo>
                    <a:pt x="6375" y="4766"/>
                    <a:pt x="6355" y="4766"/>
                    <a:pt x="6335" y="4745"/>
                  </a:cubicBezTo>
                  <a:cubicBezTo>
                    <a:pt x="6396" y="4725"/>
                    <a:pt x="6416" y="4684"/>
                    <a:pt x="6457" y="4623"/>
                  </a:cubicBezTo>
                  <a:close/>
                  <a:moveTo>
                    <a:pt x="9313" y="4757"/>
                  </a:moveTo>
                  <a:cubicBezTo>
                    <a:pt x="9317" y="4757"/>
                    <a:pt x="9322" y="4759"/>
                    <a:pt x="9328" y="4766"/>
                  </a:cubicBezTo>
                  <a:cubicBezTo>
                    <a:pt x="9328" y="4773"/>
                    <a:pt x="9326" y="4775"/>
                    <a:pt x="9322" y="4775"/>
                  </a:cubicBezTo>
                  <a:cubicBezTo>
                    <a:pt x="9315" y="4775"/>
                    <a:pt x="9301" y="4766"/>
                    <a:pt x="9288" y="4766"/>
                  </a:cubicBezTo>
                  <a:cubicBezTo>
                    <a:pt x="9288" y="4780"/>
                    <a:pt x="9277" y="4795"/>
                    <a:pt x="9264" y="4795"/>
                  </a:cubicBezTo>
                  <a:cubicBezTo>
                    <a:pt x="9259" y="4795"/>
                    <a:pt x="9253" y="4792"/>
                    <a:pt x="9247" y="4786"/>
                  </a:cubicBezTo>
                  <a:cubicBezTo>
                    <a:pt x="9267" y="4766"/>
                    <a:pt x="9267" y="4766"/>
                    <a:pt x="9288" y="4766"/>
                  </a:cubicBezTo>
                  <a:cubicBezTo>
                    <a:pt x="9301" y="4766"/>
                    <a:pt x="9306" y="4757"/>
                    <a:pt x="9313" y="4757"/>
                  </a:cubicBezTo>
                  <a:close/>
                  <a:moveTo>
                    <a:pt x="9654" y="4766"/>
                  </a:moveTo>
                  <a:cubicBezTo>
                    <a:pt x="9654" y="4806"/>
                    <a:pt x="9675" y="4827"/>
                    <a:pt x="9695" y="4868"/>
                  </a:cubicBezTo>
                  <a:cubicBezTo>
                    <a:pt x="9613" y="4827"/>
                    <a:pt x="9613" y="4806"/>
                    <a:pt x="9654" y="4766"/>
                  </a:cubicBezTo>
                  <a:close/>
                  <a:moveTo>
                    <a:pt x="8636" y="4847"/>
                  </a:moveTo>
                  <a:cubicBezTo>
                    <a:pt x="8636" y="4868"/>
                    <a:pt x="8636" y="4868"/>
                    <a:pt x="8636" y="4868"/>
                  </a:cubicBezTo>
                  <a:cubicBezTo>
                    <a:pt x="8626" y="4878"/>
                    <a:pt x="8621" y="4883"/>
                    <a:pt x="8618" y="4883"/>
                  </a:cubicBezTo>
                  <a:cubicBezTo>
                    <a:pt x="8616" y="4883"/>
                    <a:pt x="8616" y="4878"/>
                    <a:pt x="8616" y="4868"/>
                  </a:cubicBezTo>
                  <a:cubicBezTo>
                    <a:pt x="8616" y="4868"/>
                    <a:pt x="8616" y="4847"/>
                    <a:pt x="8636" y="4847"/>
                  </a:cubicBezTo>
                  <a:close/>
                  <a:moveTo>
                    <a:pt x="6355" y="4888"/>
                  </a:moveTo>
                  <a:cubicBezTo>
                    <a:pt x="6355" y="4908"/>
                    <a:pt x="6396" y="4908"/>
                    <a:pt x="6355" y="4929"/>
                  </a:cubicBezTo>
                  <a:cubicBezTo>
                    <a:pt x="6355" y="4935"/>
                    <a:pt x="6353" y="4937"/>
                    <a:pt x="6350" y="4937"/>
                  </a:cubicBezTo>
                  <a:cubicBezTo>
                    <a:pt x="6343" y="4937"/>
                    <a:pt x="6329" y="4923"/>
                    <a:pt x="6314" y="4908"/>
                  </a:cubicBezTo>
                  <a:cubicBezTo>
                    <a:pt x="6335" y="4908"/>
                    <a:pt x="6335" y="4888"/>
                    <a:pt x="6355" y="4888"/>
                  </a:cubicBezTo>
                  <a:close/>
                  <a:moveTo>
                    <a:pt x="5866" y="4929"/>
                  </a:moveTo>
                  <a:cubicBezTo>
                    <a:pt x="5851" y="4958"/>
                    <a:pt x="5847" y="4977"/>
                    <a:pt x="5830" y="4977"/>
                  </a:cubicBezTo>
                  <a:cubicBezTo>
                    <a:pt x="5826" y="4977"/>
                    <a:pt x="5821" y="4976"/>
                    <a:pt x="5814" y="4973"/>
                  </a:cubicBezTo>
                  <a:lnTo>
                    <a:pt x="5814" y="4973"/>
                  </a:lnTo>
                  <a:cubicBezTo>
                    <a:pt x="5820" y="4953"/>
                    <a:pt x="5819" y="4929"/>
                    <a:pt x="5866" y="4929"/>
                  </a:cubicBezTo>
                  <a:close/>
                  <a:moveTo>
                    <a:pt x="8636" y="4949"/>
                  </a:moveTo>
                  <a:cubicBezTo>
                    <a:pt x="8636" y="4969"/>
                    <a:pt x="8636" y="4990"/>
                    <a:pt x="8595" y="4990"/>
                  </a:cubicBezTo>
                  <a:cubicBezTo>
                    <a:pt x="8595" y="4969"/>
                    <a:pt x="8595" y="4949"/>
                    <a:pt x="8636" y="4949"/>
                  </a:cubicBezTo>
                  <a:close/>
                  <a:moveTo>
                    <a:pt x="5789" y="4990"/>
                  </a:moveTo>
                  <a:cubicBezTo>
                    <a:pt x="5785" y="4995"/>
                    <a:pt x="5782" y="4998"/>
                    <a:pt x="5778" y="4998"/>
                  </a:cubicBezTo>
                  <a:cubicBezTo>
                    <a:pt x="5775" y="4998"/>
                    <a:pt x="5770" y="4996"/>
                    <a:pt x="5764" y="4990"/>
                  </a:cubicBezTo>
                  <a:close/>
                  <a:moveTo>
                    <a:pt x="6335" y="4990"/>
                  </a:moveTo>
                  <a:cubicBezTo>
                    <a:pt x="6335" y="5030"/>
                    <a:pt x="6335" y="5051"/>
                    <a:pt x="6294" y="5071"/>
                  </a:cubicBezTo>
                  <a:cubicBezTo>
                    <a:pt x="6294" y="5030"/>
                    <a:pt x="6294" y="4990"/>
                    <a:pt x="6335" y="4990"/>
                  </a:cubicBezTo>
                  <a:close/>
                  <a:moveTo>
                    <a:pt x="5785" y="5071"/>
                  </a:moveTo>
                  <a:cubicBezTo>
                    <a:pt x="5785" y="5071"/>
                    <a:pt x="5785" y="5071"/>
                    <a:pt x="5785" y="5092"/>
                  </a:cubicBezTo>
                  <a:lnTo>
                    <a:pt x="5764" y="5092"/>
                  </a:lnTo>
                  <a:cubicBezTo>
                    <a:pt x="5764" y="5092"/>
                    <a:pt x="5764" y="5071"/>
                    <a:pt x="5764" y="5071"/>
                  </a:cubicBezTo>
                  <a:close/>
                  <a:moveTo>
                    <a:pt x="6655" y="5005"/>
                  </a:moveTo>
                  <a:cubicBezTo>
                    <a:pt x="6667" y="5005"/>
                    <a:pt x="6682" y="5006"/>
                    <a:pt x="6701" y="5010"/>
                  </a:cubicBezTo>
                  <a:cubicBezTo>
                    <a:pt x="6640" y="5030"/>
                    <a:pt x="6681" y="5092"/>
                    <a:pt x="6660" y="5132"/>
                  </a:cubicBezTo>
                  <a:cubicBezTo>
                    <a:pt x="6620" y="5112"/>
                    <a:pt x="6599" y="5112"/>
                    <a:pt x="6579" y="5071"/>
                  </a:cubicBezTo>
                  <a:cubicBezTo>
                    <a:pt x="6596" y="5038"/>
                    <a:pt x="6599" y="5005"/>
                    <a:pt x="6655" y="5005"/>
                  </a:cubicBezTo>
                  <a:close/>
                  <a:moveTo>
                    <a:pt x="6225" y="4882"/>
                  </a:moveTo>
                  <a:cubicBezTo>
                    <a:pt x="6235" y="4882"/>
                    <a:pt x="6244" y="4884"/>
                    <a:pt x="6253" y="4888"/>
                  </a:cubicBezTo>
                  <a:cubicBezTo>
                    <a:pt x="6253" y="4929"/>
                    <a:pt x="6253" y="4969"/>
                    <a:pt x="6253" y="5010"/>
                  </a:cubicBezTo>
                  <a:cubicBezTo>
                    <a:pt x="6213" y="5071"/>
                    <a:pt x="6132" y="5091"/>
                    <a:pt x="6091" y="5152"/>
                  </a:cubicBezTo>
                  <a:lnTo>
                    <a:pt x="6091" y="5152"/>
                  </a:lnTo>
                  <a:cubicBezTo>
                    <a:pt x="6071" y="5150"/>
                    <a:pt x="6049" y="5142"/>
                    <a:pt x="6049" y="5112"/>
                  </a:cubicBezTo>
                  <a:cubicBezTo>
                    <a:pt x="6049" y="5030"/>
                    <a:pt x="6172" y="5071"/>
                    <a:pt x="6172" y="4990"/>
                  </a:cubicBezTo>
                  <a:cubicBezTo>
                    <a:pt x="6164" y="4975"/>
                    <a:pt x="6154" y="4971"/>
                    <a:pt x="6142" y="4971"/>
                  </a:cubicBezTo>
                  <a:cubicBezTo>
                    <a:pt x="6129" y="4971"/>
                    <a:pt x="6113" y="4975"/>
                    <a:pt x="6097" y="4975"/>
                  </a:cubicBezTo>
                  <a:cubicBezTo>
                    <a:pt x="6088" y="4975"/>
                    <a:pt x="6079" y="4974"/>
                    <a:pt x="6070" y="4969"/>
                  </a:cubicBezTo>
                  <a:cubicBezTo>
                    <a:pt x="6070" y="4929"/>
                    <a:pt x="6090" y="4908"/>
                    <a:pt x="6111" y="4888"/>
                  </a:cubicBezTo>
                  <a:cubicBezTo>
                    <a:pt x="6119" y="4892"/>
                    <a:pt x="6129" y="4894"/>
                    <a:pt x="6139" y="4894"/>
                  </a:cubicBezTo>
                  <a:cubicBezTo>
                    <a:pt x="6166" y="4894"/>
                    <a:pt x="6197" y="4882"/>
                    <a:pt x="6225" y="4882"/>
                  </a:cubicBezTo>
                  <a:close/>
                  <a:moveTo>
                    <a:pt x="9308" y="5132"/>
                  </a:moveTo>
                  <a:cubicBezTo>
                    <a:pt x="9308" y="5132"/>
                    <a:pt x="9328" y="5153"/>
                    <a:pt x="9328" y="5153"/>
                  </a:cubicBezTo>
                  <a:lnTo>
                    <a:pt x="9308" y="5153"/>
                  </a:lnTo>
                  <a:cubicBezTo>
                    <a:pt x="9308" y="5153"/>
                    <a:pt x="9308" y="5153"/>
                    <a:pt x="9288" y="5132"/>
                  </a:cubicBezTo>
                  <a:close/>
                  <a:moveTo>
                    <a:pt x="6436" y="5153"/>
                  </a:moveTo>
                  <a:cubicBezTo>
                    <a:pt x="6436" y="5153"/>
                    <a:pt x="6436" y="5173"/>
                    <a:pt x="6436" y="5173"/>
                  </a:cubicBezTo>
                  <a:lnTo>
                    <a:pt x="6416" y="5173"/>
                  </a:lnTo>
                  <a:cubicBezTo>
                    <a:pt x="6416" y="5173"/>
                    <a:pt x="6416" y="5173"/>
                    <a:pt x="6416" y="5153"/>
                  </a:cubicBezTo>
                  <a:close/>
                  <a:moveTo>
                    <a:pt x="5948" y="4908"/>
                  </a:moveTo>
                  <a:cubicBezTo>
                    <a:pt x="5907" y="4990"/>
                    <a:pt x="5968" y="5030"/>
                    <a:pt x="5968" y="5092"/>
                  </a:cubicBezTo>
                  <a:cubicBezTo>
                    <a:pt x="5927" y="5132"/>
                    <a:pt x="5907" y="5173"/>
                    <a:pt x="5907" y="5214"/>
                  </a:cubicBezTo>
                  <a:cubicBezTo>
                    <a:pt x="5878" y="5228"/>
                    <a:pt x="5859" y="5243"/>
                    <a:pt x="5837" y="5243"/>
                  </a:cubicBezTo>
                  <a:cubicBezTo>
                    <a:pt x="5827" y="5243"/>
                    <a:pt x="5817" y="5240"/>
                    <a:pt x="5805" y="5234"/>
                  </a:cubicBezTo>
                  <a:cubicBezTo>
                    <a:pt x="5805" y="5249"/>
                    <a:pt x="5795" y="5263"/>
                    <a:pt x="5782" y="5263"/>
                  </a:cubicBezTo>
                  <a:cubicBezTo>
                    <a:pt x="5776" y="5263"/>
                    <a:pt x="5770" y="5260"/>
                    <a:pt x="5764" y="5255"/>
                  </a:cubicBezTo>
                  <a:cubicBezTo>
                    <a:pt x="5764" y="5255"/>
                    <a:pt x="5764" y="5234"/>
                    <a:pt x="5764" y="5234"/>
                  </a:cubicBezTo>
                  <a:cubicBezTo>
                    <a:pt x="5764" y="5214"/>
                    <a:pt x="5744" y="5214"/>
                    <a:pt x="5744" y="5193"/>
                  </a:cubicBezTo>
                  <a:cubicBezTo>
                    <a:pt x="5751" y="5187"/>
                    <a:pt x="5755" y="5184"/>
                    <a:pt x="5759" y="5184"/>
                  </a:cubicBezTo>
                  <a:cubicBezTo>
                    <a:pt x="5767" y="5184"/>
                    <a:pt x="5771" y="5193"/>
                    <a:pt x="5785" y="5193"/>
                  </a:cubicBezTo>
                  <a:cubicBezTo>
                    <a:pt x="5805" y="5173"/>
                    <a:pt x="5846" y="5153"/>
                    <a:pt x="5866" y="5132"/>
                  </a:cubicBezTo>
                  <a:cubicBezTo>
                    <a:pt x="5887" y="5071"/>
                    <a:pt x="5846" y="4969"/>
                    <a:pt x="5948" y="4908"/>
                  </a:cubicBezTo>
                  <a:close/>
                  <a:moveTo>
                    <a:pt x="6518" y="5234"/>
                  </a:moveTo>
                  <a:cubicBezTo>
                    <a:pt x="6518" y="5234"/>
                    <a:pt x="6518" y="5255"/>
                    <a:pt x="6518" y="5255"/>
                  </a:cubicBezTo>
                  <a:cubicBezTo>
                    <a:pt x="6518" y="5260"/>
                    <a:pt x="6516" y="5263"/>
                    <a:pt x="6514" y="5263"/>
                  </a:cubicBezTo>
                  <a:cubicBezTo>
                    <a:pt x="6508" y="5263"/>
                    <a:pt x="6497" y="5249"/>
                    <a:pt x="6497" y="5234"/>
                  </a:cubicBezTo>
                  <a:close/>
                  <a:moveTo>
                    <a:pt x="5601" y="5275"/>
                  </a:moveTo>
                  <a:cubicBezTo>
                    <a:pt x="5601" y="5295"/>
                    <a:pt x="5601" y="5295"/>
                    <a:pt x="5581" y="5295"/>
                  </a:cubicBezTo>
                  <a:cubicBezTo>
                    <a:pt x="5581" y="5275"/>
                    <a:pt x="5601" y="5275"/>
                    <a:pt x="5601" y="5275"/>
                  </a:cubicBezTo>
                  <a:close/>
                  <a:moveTo>
                    <a:pt x="6215" y="5166"/>
                  </a:moveTo>
                  <a:cubicBezTo>
                    <a:pt x="6276" y="5166"/>
                    <a:pt x="6318" y="5192"/>
                    <a:pt x="6396" y="5255"/>
                  </a:cubicBezTo>
                  <a:cubicBezTo>
                    <a:pt x="6375" y="5316"/>
                    <a:pt x="6335" y="5336"/>
                    <a:pt x="6273" y="5356"/>
                  </a:cubicBezTo>
                  <a:cubicBezTo>
                    <a:pt x="6273" y="5316"/>
                    <a:pt x="6335" y="5295"/>
                    <a:pt x="6273" y="5234"/>
                  </a:cubicBezTo>
                  <a:cubicBezTo>
                    <a:pt x="6246" y="5234"/>
                    <a:pt x="6210" y="5243"/>
                    <a:pt x="6171" y="5243"/>
                  </a:cubicBezTo>
                  <a:cubicBezTo>
                    <a:pt x="6151" y="5243"/>
                    <a:pt x="6131" y="5241"/>
                    <a:pt x="6111" y="5234"/>
                  </a:cubicBezTo>
                  <a:cubicBezTo>
                    <a:pt x="6111" y="5217"/>
                    <a:pt x="6111" y="5200"/>
                    <a:pt x="6111" y="5172"/>
                  </a:cubicBezTo>
                  <a:lnTo>
                    <a:pt x="6111" y="5172"/>
                  </a:lnTo>
                  <a:cubicBezTo>
                    <a:pt x="6118" y="5177"/>
                    <a:pt x="6126" y="5181"/>
                    <a:pt x="6133" y="5181"/>
                  </a:cubicBezTo>
                  <a:cubicBezTo>
                    <a:pt x="6139" y="5181"/>
                    <a:pt x="6145" y="5179"/>
                    <a:pt x="6151" y="5173"/>
                  </a:cubicBezTo>
                  <a:cubicBezTo>
                    <a:pt x="6175" y="5168"/>
                    <a:pt x="6196" y="5166"/>
                    <a:pt x="6215" y="5166"/>
                  </a:cubicBezTo>
                  <a:close/>
                  <a:moveTo>
                    <a:pt x="9695" y="5255"/>
                  </a:moveTo>
                  <a:lnTo>
                    <a:pt x="9695" y="5255"/>
                  </a:lnTo>
                  <a:cubicBezTo>
                    <a:pt x="9675" y="5295"/>
                    <a:pt x="9695" y="5336"/>
                    <a:pt x="9634" y="5356"/>
                  </a:cubicBezTo>
                  <a:cubicBezTo>
                    <a:pt x="9634" y="5316"/>
                    <a:pt x="9654" y="5295"/>
                    <a:pt x="9695" y="5255"/>
                  </a:cubicBezTo>
                  <a:close/>
                  <a:moveTo>
                    <a:pt x="5738" y="5315"/>
                  </a:moveTo>
                  <a:cubicBezTo>
                    <a:pt x="5761" y="5315"/>
                    <a:pt x="5789" y="5322"/>
                    <a:pt x="5825" y="5336"/>
                  </a:cubicBezTo>
                  <a:cubicBezTo>
                    <a:pt x="5744" y="5336"/>
                    <a:pt x="5764" y="5397"/>
                    <a:pt x="5744" y="5417"/>
                  </a:cubicBezTo>
                  <a:cubicBezTo>
                    <a:pt x="5703" y="5417"/>
                    <a:pt x="5683" y="5397"/>
                    <a:pt x="5662" y="5377"/>
                  </a:cubicBezTo>
                  <a:cubicBezTo>
                    <a:pt x="5644" y="5395"/>
                    <a:pt x="5630" y="5405"/>
                    <a:pt x="5618" y="5405"/>
                  </a:cubicBezTo>
                  <a:cubicBezTo>
                    <a:pt x="5603" y="5405"/>
                    <a:pt x="5592" y="5390"/>
                    <a:pt x="5581" y="5356"/>
                  </a:cubicBezTo>
                  <a:lnTo>
                    <a:pt x="5581" y="5356"/>
                  </a:lnTo>
                  <a:cubicBezTo>
                    <a:pt x="5622" y="5377"/>
                    <a:pt x="5642" y="5377"/>
                    <a:pt x="5662" y="5377"/>
                  </a:cubicBezTo>
                  <a:cubicBezTo>
                    <a:pt x="5676" y="5337"/>
                    <a:pt x="5697" y="5315"/>
                    <a:pt x="5738" y="5315"/>
                  </a:cubicBezTo>
                  <a:close/>
                  <a:moveTo>
                    <a:pt x="5988" y="5255"/>
                  </a:moveTo>
                  <a:cubicBezTo>
                    <a:pt x="6029" y="5316"/>
                    <a:pt x="6111" y="5255"/>
                    <a:pt x="6151" y="5336"/>
                  </a:cubicBezTo>
                  <a:cubicBezTo>
                    <a:pt x="6131" y="5336"/>
                    <a:pt x="6111" y="5356"/>
                    <a:pt x="6090" y="5377"/>
                  </a:cubicBezTo>
                  <a:cubicBezTo>
                    <a:pt x="6079" y="5373"/>
                    <a:pt x="6070" y="5371"/>
                    <a:pt x="6062" y="5371"/>
                  </a:cubicBezTo>
                  <a:cubicBezTo>
                    <a:pt x="6028" y="5371"/>
                    <a:pt x="6025" y="5405"/>
                    <a:pt x="6009" y="5438"/>
                  </a:cubicBezTo>
                  <a:lnTo>
                    <a:pt x="5988" y="5438"/>
                  </a:lnTo>
                  <a:cubicBezTo>
                    <a:pt x="5988" y="5417"/>
                    <a:pt x="5988" y="5397"/>
                    <a:pt x="5988" y="5377"/>
                  </a:cubicBezTo>
                  <a:lnTo>
                    <a:pt x="5927" y="5377"/>
                  </a:lnTo>
                  <a:cubicBezTo>
                    <a:pt x="5927" y="5356"/>
                    <a:pt x="5907" y="5336"/>
                    <a:pt x="5907" y="5316"/>
                  </a:cubicBezTo>
                  <a:cubicBezTo>
                    <a:pt x="5948" y="5295"/>
                    <a:pt x="5968" y="5275"/>
                    <a:pt x="5988" y="5255"/>
                  </a:cubicBezTo>
                  <a:close/>
                  <a:moveTo>
                    <a:pt x="9552" y="5417"/>
                  </a:moveTo>
                  <a:lnTo>
                    <a:pt x="9552" y="5417"/>
                  </a:lnTo>
                  <a:cubicBezTo>
                    <a:pt x="9573" y="5438"/>
                    <a:pt x="9573" y="5438"/>
                    <a:pt x="9573" y="5458"/>
                  </a:cubicBezTo>
                  <a:cubicBezTo>
                    <a:pt x="9552" y="5458"/>
                    <a:pt x="9552" y="5438"/>
                    <a:pt x="9552" y="5417"/>
                  </a:cubicBezTo>
                  <a:close/>
                  <a:moveTo>
                    <a:pt x="6090" y="5377"/>
                  </a:moveTo>
                  <a:lnTo>
                    <a:pt x="6090" y="5377"/>
                  </a:lnTo>
                  <a:cubicBezTo>
                    <a:pt x="6131" y="5417"/>
                    <a:pt x="6090" y="5458"/>
                    <a:pt x="6049" y="5479"/>
                  </a:cubicBezTo>
                  <a:cubicBezTo>
                    <a:pt x="6070" y="5438"/>
                    <a:pt x="6070" y="5397"/>
                    <a:pt x="6090" y="5377"/>
                  </a:cubicBezTo>
                  <a:close/>
                  <a:moveTo>
                    <a:pt x="9573" y="5458"/>
                  </a:moveTo>
                  <a:lnTo>
                    <a:pt x="9573" y="5458"/>
                  </a:lnTo>
                  <a:cubicBezTo>
                    <a:pt x="9593" y="5499"/>
                    <a:pt x="9593" y="5519"/>
                    <a:pt x="9532" y="5540"/>
                  </a:cubicBezTo>
                  <a:cubicBezTo>
                    <a:pt x="9552" y="5499"/>
                    <a:pt x="9552" y="5479"/>
                    <a:pt x="9573" y="5458"/>
                  </a:cubicBezTo>
                  <a:close/>
                  <a:moveTo>
                    <a:pt x="5968" y="5499"/>
                  </a:moveTo>
                  <a:cubicBezTo>
                    <a:pt x="5968" y="5519"/>
                    <a:pt x="5948" y="5519"/>
                    <a:pt x="5927" y="5519"/>
                  </a:cubicBezTo>
                  <a:cubicBezTo>
                    <a:pt x="5889" y="5558"/>
                    <a:pt x="5851" y="5560"/>
                    <a:pt x="5795" y="5560"/>
                  </a:cubicBezTo>
                  <a:lnTo>
                    <a:pt x="5795" y="5560"/>
                  </a:lnTo>
                  <a:cubicBezTo>
                    <a:pt x="5817" y="5521"/>
                    <a:pt x="5835" y="5508"/>
                    <a:pt x="5863" y="5508"/>
                  </a:cubicBezTo>
                  <a:cubicBezTo>
                    <a:pt x="5880" y="5508"/>
                    <a:pt x="5900" y="5512"/>
                    <a:pt x="5927" y="5519"/>
                  </a:cubicBezTo>
                  <a:cubicBezTo>
                    <a:pt x="5948" y="5499"/>
                    <a:pt x="5948" y="5499"/>
                    <a:pt x="5968" y="5499"/>
                  </a:cubicBezTo>
                  <a:close/>
                  <a:moveTo>
                    <a:pt x="5703" y="5458"/>
                  </a:moveTo>
                  <a:cubicBezTo>
                    <a:pt x="5800" y="5458"/>
                    <a:pt x="5731" y="5550"/>
                    <a:pt x="5777" y="5577"/>
                  </a:cubicBezTo>
                  <a:lnTo>
                    <a:pt x="5777" y="5577"/>
                  </a:lnTo>
                  <a:cubicBezTo>
                    <a:pt x="5764" y="5607"/>
                    <a:pt x="5761" y="5624"/>
                    <a:pt x="5744" y="5641"/>
                  </a:cubicBezTo>
                  <a:cubicBezTo>
                    <a:pt x="5764" y="5641"/>
                    <a:pt x="5764" y="5662"/>
                    <a:pt x="5764" y="5682"/>
                  </a:cubicBezTo>
                  <a:cubicBezTo>
                    <a:pt x="5744" y="5682"/>
                    <a:pt x="5744" y="5662"/>
                    <a:pt x="5744" y="5641"/>
                  </a:cubicBezTo>
                  <a:cubicBezTo>
                    <a:pt x="5683" y="5601"/>
                    <a:pt x="5724" y="5519"/>
                    <a:pt x="5703" y="5458"/>
                  </a:cubicBezTo>
                  <a:close/>
                  <a:moveTo>
                    <a:pt x="6132" y="5673"/>
                  </a:moveTo>
                  <a:cubicBezTo>
                    <a:pt x="6138" y="5673"/>
                    <a:pt x="6144" y="5675"/>
                    <a:pt x="6151" y="5682"/>
                  </a:cubicBezTo>
                  <a:cubicBezTo>
                    <a:pt x="6151" y="5689"/>
                    <a:pt x="6149" y="5691"/>
                    <a:pt x="6145" y="5691"/>
                  </a:cubicBezTo>
                  <a:cubicBezTo>
                    <a:pt x="6138" y="5691"/>
                    <a:pt x="6124" y="5682"/>
                    <a:pt x="6111" y="5682"/>
                  </a:cubicBezTo>
                  <a:cubicBezTo>
                    <a:pt x="6111" y="5682"/>
                    <a:pt x="6120" y="5673"/>
                    <a:pt x="6132" y="5673"/>
                  </a:cubicBezTo>
                  <a:close/>
                  <a:moveTo>
                    <a:pt x="8738" y="5723"/>
                  </a:moveTo>
                  <a:cubicBezTo>
                    <a:pt x="8758" y="5743"/>
                    <a:pt x="8758" y="5743"/>
                    <a:pt x="8738" y="5743"/>
                  </a:cubicBezTo>
                  <a:cubicBezTo>
                    <a:pt x="8717" y="5743"/>
                    <a:pt x="8717" y="5743"/>
                    <a:pt x="8717" y="5723"/>
                  </a:cubicBezTo>
                  <a:close/>
                  <a:moveTo>
                    <a:pt x="5662" y="5743"/>
                  </a:moveTo>
                  <a:cubicBezTo>
                    <a:pt x="5683" y="5743"/>
                    <a:pt x="5703" y="5743"/>
                    <a:pt x="5724" y="5784"/>
                  </a:cubicBezTo>
                  <a:cubicBezTo>
                    <a:pt x="5683" y="5784"/>
                    <a:pt x="5662" y="5784"/>
                    <a:pt x="5662" y="5743"/>
                  </a:cubicBezTo>
                  <a:close/>
                  <a:moveTo>
                    <a:pt x="6111" y="5682"/>
                  </a:moveTo>
                  <a:cubicBezTo>
                    <a:pt x="6090" y="5723"/>
                    <a:pt x="6151" y="5764"/>
                    <a:pt x="6090" y="5784"/>
                  </a:cubicBezTo>
                  <a:cubicBezTo>
                    <a:pt x="6070" y="5743"/>
                    <a:pt x="6029" y="5703"/>
                    <a:pt x="6111" y="5682"/>
                  </a:cubicBezTo>
                  <a:close/>
                  <a:moveTo>
                    <a:pt x="5398" y="5784"/>
                  </a:moveTo>
                  <a:cubicBezTo>
                    <a:pt x="5398" y="5784"/>
                    <a:pt x="5418" y="5804"/>
                    <a:pt x="5398" y="5804"/>
                  </a:cubicBezTo>
                  <a:cubicBezTo>
                    <a:pt x="5377" y="5804"/>
                    <a:pt x="5377" y="5804"/>
                    <a:pt x="5377" y="5784"/>
                  </a:cubicBezTo>
                  <a:close/>
                  <a:moveTo>
                    <a:pt x="5922" y="5775"/>
                  </a:moveTo>
                  <a:cubicBezTo>
                    <a:pt x="5925" y="5775"/>
                    <a:pt x="5927" y="5777"/>
                    <a:pt x="5927" y="5784"/>
                  </a:cubicBezTo>
                  <a:cubicBezTo>
                    <a:pt x="5927" y="5784"/>
                    <a:pt x="5927" y="5804"/>
                    <a:pt x="5907" y="5804"/>
                  </a:cubicBezTo>
                  <a:cubicBezTo>
                    <a:pt x="5907" y="5804"/>
                    <a:pt x="5907" y="5784"/>
                    <a:pt x="5907" y="5784"/>
                  </a:cubicBezTo>
                  <a:cubicBezTo>
                    <a:pt x="5907" y="5784"/>
                    <a:pt x="5916" y="5775"/>
                    <a:pt x="5922" y="5775"/>
                  </a:cubicBezTo>
                  <a:close/>
                  <a:moveTo>
                    <a:pt x="9512" y="5825"/>
                  </a:moveTo>
                  <a:cubicBezTo>
                    <a:pt x="9512" y="5825"/>
                    <a:pt x="9512" y="5825"/>
                    <a:pt x="9512" y="5845"/>
                  </a:cubicBezTo>
                  <a:lnTo>
                    <a:pt x="9491" y="5845"/>
                  </a:lnTo>
                  <a:cubicBezTo>
                    <a:pt x="9491" y="5845"/>
                    <a:pt x="9491" y="5825"/>
                    <a:pt x="9491" y="5825"/>
                  </a:cubicBezTo>
                  <a:close/>
                  <a:moveTo>
                    <a:pt x="6049" y="5865"/>
                  </a:moveTo>
                  <a:cubicBezTo>
                    <a:pt x="6049" y="5886"/>
                    <a:pt x="6049" y="5886"/>
                    <a:pt x="6049" y="5886"/>
                  </a:cubicBezTo>
                  <a:cubicBezTo>
                    <a:pt x="6049" y="5906"/>
                    <a:pt x="6049" y="5906"/>
                    <a:pt x="6029" y="5906"/>
                  </a:cubicBezTo>
                  <a:cubicBezTo>
                    <a:pt x="6029" y="5886"/>
                    <a:pt x="6029" y="5886"/>
                    <a:pt x="6029" y="5886"/>
                  </a:cubicBezTo>
                  <a:cubicBezTo>
                    <a:pt x="6029" y="5886"/>
                    <a:pt x="6049" y="5886"/>
                    <a:pt x="6049" y="5865"/>
                  </a:cubicBezTo>
                  <a:close/>
                  <a:moveTo>
                    <a:pt x="5357" y="5886"/>
                  </a:moveTo>
                  <a:cubicBezTo>
                    <a:pt x="5357" y="5906"/>
                    <a:pt x="5357" y="5906"/>
                    <a:pt x="5357" y="5906"/>
                  </a:cubicBezTo>
                  <a:cubicBezTo>
                    <a:pt x="5347" y="5916"/>
                    <a:pt x="5342" y="5921"/>
                    <a:pt x="5339" y="5921"/>
                  </a:cubicBezTo>
                  <a:cubicBezTo>
                    <a:pt x="5337" y="5921"/>
                    <a:pt x="5337" y="5916"/>
                    <a:pt x="5337" y="5906"/>
                  </a:cubicBezTo>
                  <a:cubicBezTo>
                    <a:pt x="5337" y="5906"/>
                    <a:pt x="5337" y="5886"/>
                    <a:pt x="5357" y="5886"/>
                  </a:cubicBezTo>
                  <a:close/>
                  <a:moveTo>
                    <a:pt x="5805" y="5927"/>
                  </a:moveTo>
                  <a:cubicBezTo>
                    <a:pt x="5805" y="5947"/>
                    <a:pt x="5805" y="5947"/>
                    <a:pt x="5805" y="5947"/>
                  </a:cubicBezTo>
                  <a:lnTo>
                    <a:pt x="5785" y="5947"/>
                  </a:lnTo>
                  <a:cubicBezTo>
                    <a:pt x="5785" y="5947"/>
                    <a:pt x="5785" y="5947"/>
                    <a:pt x="5785" y="5927"/>
                  </a:cubicBezTo>
                  <a:close/>
                  <a:moveTo>
                    <a:pt x="6273" y="5947"/>
                  </a:moveTo>
                  <a:cubicBezTo>
                    <a:pt x="6273" y="5967"/>
                    <a:pt x="6273" y="5967"/>
                    <a:pt x="6253" y="5967"/>
                  </a:cubicBezTo>
                  <a:cubicBezTo>
                    <a:pt x="6253" y="5967"/>
                    <a:pt x="6253" y="5947"/>
                    <a:pt x="6253" y="5947"/>
                  </a:cubicBezTo>
                  <a:close/>
                  <a:moveTo>
                    <a:pt x="5276" y="5947"/>
                  </a:moveTo>
                  <a:lnTo>
                    <a:pt x="5276" y="5947"/>
                  </a:lnTo>
                  <a:cubicBezTo>
                    <a:pt x="5276" y="5947"/>
                    <a:pt x="5296" y="5967"/>
                    <a:pt x="5296" y="5967"/>
                  </a:cubicBezTo>
                  <a:cubicBezTo>
                    <a:pt x="5290" y="5973"/>
                    <a:pt x="5286" y="5976"/>
                    <a:pt x="5283" y="5976"/>
                  </a:cubicBezTo>
                  <a:cubicBezTo>
                    <a:pt x="5276" y="5976"/>
                    <a:pt x="5276" y="5961"/>
                    <a:pt x="5276" y="5947"/>
                  </a:cubicBezTo>
                  <a:close/>
                  <a:moveTo>
                    <a:pt x="8656" y="5927"/>
                  </a:moveTo>
                  <a:cubicBezTo>
                    <a:pt x="8677" y="5947"/>
                    <a:pt x="8697" y="5947"/>
                    <a:pt x="8677" y="5967"/>
                  </a:cubicBezTo>
                  <a:cubicBezTo>
                    <a:pt x="8671" y="5973"/>
                    <a:pt x="8665" y="5976"/>
                    <a:pt x="8659" y="5976"/>
                  </a:cubicBezTo>
                  <a:cubicBezTo>
                    <a:pt x="8644" y="5976"/>
                    <a:pt x="8630" y="5961"/>
                    <a:pt x="8616" y="5947"/>
                  </a:cubicBezTo>
                  <a:cubicBezTo>
                    <a:pt x="8636" y="5947"/>
                    <a:pt x="8636" y="5927"/>
                    <a:pt x="8656" y="5927"/>
                  </a:cubicBezTo>
                  <a:close/>
                  <a:moveTo>
                    <a:pt x="4803" y="5951"/>
                  </a:moveTo>
                  <a:cubicBezTo>
                    <a:pt x="4815" y="5958"/>
                    <a:pt x="4822" y="5973"/>
                    <a:pt x="4807" y="5988"/>
                  </a:cubicBezTo>
                  <a:cubicBezTo>
                    <a:pt x="4788" y="5969"/>
                    <a:pt x="4787" y="5967"/>
                    <a:pt x="4803" y="5951"/>
                  </a:cubicBezTo>
                  <a:close/>
                  <a:moveTo>
                    <a:pt x="5988" y="5988"/>
                  </a:moveTo>
                  <a:cubicBezTo>
                    <a:pt x="6009" y="5988"/>
                    <a:pt x="6009" y="6008"/>
                    <a:pt x="5988" y="6008"/>
                  </a:cubicBezTo>
                  <a:cubicBezTo>
                    <a:pt x="5988" y="6008"/>
                    <a:pt x="5988" y="5988"/>
                    <a:pt x="5988" y="5988"/>
                  </a:cubicBezTo>
                  <a:close/>
                  <a:moveTo>
                    <a:pt x="6070" y="6008"/>
                  </a:moveTo>
                  <a:cubicBezTo>
                    <a:pt x="6070" y="6028"/>
                    <a:pt x="6070" y="6028"/>
                    <a:pt x="6070" y="6028"/>
                  </a:cubicBezTo>
                  <a:cubicBezTo>
                    <a:pt x="6070" y="6039"/>
                    <a:pt x="6065" y="6044"/>
                    <a:pt x="6060" y="6044"/>
                  </a:cubicBezTo>
                  <a:cubicBezTo>
                    <a:pt x="6055" y="6044"/>
                    <a:pt x="6049" y="6039"/>
                    <a:pt x="6049" y="6028"/>
                  </a:cubicBezTo>
                  <a:cubicBezTo>
                    <a:pt x="6049" y="6028"/>
                    <a:pt x="6070" y="6008"/>
                    <a:pt x="6070" y="6008"/>
                  </a:cubicBezTo>
                  <a:close/>
                  <a:moveTo>
                    <a:pt x="5754" y="5832"/>
                  </a:moveTo>
                  <a:cubicBezTo>
                    <a:pt x="5770" y="5832"/>
                    <a:pt x="5788" y="5839"/>
                    <a:pt x="5805" y="5865"/>
                  </a:cubicBezTo>
                  <a:cubicBezTo>
                    <a:pt x="5785" y="5886"/>
                    <a:pt x="5724" y="5886"/>
                    <a:pt x="5703" y="5927"/>
                  </a:cubicBezTo>
                  <a:cubicBezTo>
                    <a:pt x="5724" y="5927"/>
                    <a:pt x="5724" y="5947"/>
                    <a:pt x="5724" y="5967"/>
                  </a:cubicBezTo>
                  <a:cubicBezTo>
                    <a:pt x="5744" y="6008"/>
                    <a:pt x="5764" y="6028"/>
                    <a:pt x="5764" y="6069"/>
                  </a:cubicBezTo>
                  <a:cubicBezTo>
                    <a:pt x="5724" y="6049"/>
                    <a:pt x="5703" y="6049"/>
                    <a:pt x="5703" y="6028"/>
                  </a:cubicBezTo>
                  <a:cubicBezTo>
                    <a:pt x="5703" y="6008"/>
                    <a:pt x="5724" y="5988"/>
                    <a:pt x="5724" y="5967"/>
                  </a:cubicBezTo>
                  <a:cubicBezTo>
                    <a:pt x="5703" y="5967"/>
                    <a:pt x="5703" y="5947"/>
                    <a:pt x="5703" y="5927"/>
                  </a:cubicBezTo>
                  <a:cubicBezTo>
                    <a:pt x="5683" y="5906"/>
                    <a:pt x="5683" y="5886"/>
                    <a:pt x="5703" y="5845"/>
                  </a:cubicBezTo>
                  <a:cubicBezTo>
                    <a:pt x="5715" y="5845"/>
                    <a:pt x="5733" y="5832"/>
                    <a:pt x="5754" y="5832"/>
                  </a:cubicBezTo>
                  <a:close/>
                  <a:moveTo>
                    <a:pt x="8799" y="6049"/>
                  </a:moveTo>
                  <a:cubicBezTo>
                    <a:pt x="8799" y="6049"/>
                    <a:pt x="8799" y="6069"/>
                    <a:pt x="8799" y="6069"/>
                  </a:cubicBezTo>
                  <a:lnTo>
                    <a:pt x="8778" y="6069"/>
                  </a:lnTo>
                  <a:cubicBezTo>
                    <a:pt x="8778" y="6069"/>
                    <a:pt x="8778" y="6069"/>
                    <a:pt x="8778" y="6049"/>
                  </a:cubicBezTo>
                  <a:close/>
                  <a:moveTo>
                    <a:pt x="9064" y="6008"/>
                  </a:moveTo>
                  <a:cubicBezTo>
                    <a:pt x="9084" y="6028"/>
                    <a:pt x="9104" y="6049"/>
                    <a:pt x="9084" y="6089"/>
                  </a:cubicBezTo>
                  <a:cubicBezTo>
                    <a:pt x="9023" y="6069"/>
                    <a:pt x="9023" y="6049"/>
                    <a:pt x="9064" y="6008"/>
                  </a:cubicBezTo>
                  <a:close/>
                  <a:moveTo>
                    <a:pt x="5031" y="6089"/>
                  </a:moveTo>
                  <a:cubicBezTo>
                    <a:pt x="5031" y="6089"/>
                    <a:pt x="5052" y="6089"/>
                    <a:pt x="5052" y="6110"/>
                  </a:cubicBezTo>
                  <a:cubicBezTo>
                    <a:pt x="5052" y="6110"/>
                    <a:pt x="5042" y="6119"/>
                    <a:pt x="5036" y="6119"/>
                  </a:cubicBezTo>
                  <a:cubicBezTo>
                    <a:pt x="5033" y="6119"/>
                    <a:pt x="5031" y="6117"/>
                    <a:pt x="5031" y="6110"/>
                  </a:cubicBezTo>
                  <a:cubicBezTo>
                    <a:pt x="5031" y="6110"/>
                    <a:pt x="5031" y="6089"/>
                    <a:pt x="5031" y="6089"/>
                  </a:cubicBezTo>
                  <a:close/>
                  <a:moveTo>
                    <a:pt x="6070" y="6110"/>
                  </a:moveTo>
                  <a:cubicBezTo>
                    <a:pt x="6070" y="6130"/>
                    <a:pt x="6070" y="6130"/>
                    <a:pt x="6049" y="6130"/>
                  </a:cubicBezTo>
                  <a:cubicBezTo>
                    <a:pt x="6049" y="6130"/>
                    <a:pt x="6049" y="6110"/>
                    <a:pt x="6049" y="6110"/>
                  </a:cubicBezTo>
                  <a:close/>
                  <a:moveTo>
                    <a:pt x="5500" y="6130"/>
                  </a:moveTo>
                  <a:cubicBezTo>
                    <a:pt x="5500" y="6171"/>
                    <a:pt x="5500" y="6191"/>
                    <a:pt x="5459" y="6191"/>
                  </a:cubicBezTo>
                  <a:cubicBezTo>
                    <a:pt x="5459" y="6151"/>
                    <a:pt x="5459" y="6151"/>
                    <a:pt x="5500" y="6130"/>
                  </a:cubicBezTo>
                  <a:close/>
                  <a:moveTo>
                    <a:pt x="9188" y="6065"/>
                  </a:moveTo>
                  <a:cubicBezTo>
                    <a:pt x="9227" y="6065"/>
                    <a:pt x="9229" y="6113"/>
                    <a:pt x="9247" y="6130"/>
                  </a:cubicBezTo>
                  <a:cubicBezTo>
                    <a:pt x="9267" y="6110"/>
                    <a:pt x="9267" y="6110"/>
                    <a:pt x="9288" y="6110"/>
                  </a:cubicBezTo>
                  <a:cubicBezTo>
                    <a:pt x="9288" y="6130"/>
                    <a:pt x="9267" y="6130"/>
                    <a:pt x="9247" y="6130"/>
                  </a:cubicBezTo>
                  <a:cubicBezTo>
                    <a:pt x="9247" y="6130"/>
                    <a:pt x="9247" y="6151"/>
                    <a:pt x="9247" y="6171"/>
                  </a:cubicBezTo>
                  <a:cubicBezTo>
                    <a:pt x="9247" y="6171"/>
                    <a:pt x="9267" y="6171"/>
                    <a:pt x="9247" y="6191"/>
                  </a:cubicBezTo>
                  <a:cubicBezTo>
                    <a:pt x="9226" y="6191"/>
                    <a:pt x="9247" y="6171"/>
                    <a:pt x="9247" y="6171"/>
                  </a:cubicBezTo>
                  <a:lnTo>
                    <a:pt x="9165" y="6171"/>
                  </a:lnTo>
                  <a:cubicBezTo>
                    <a:pt x="9165" y="6130"/>
                    <a:pt x="9165" y="6089"/>
                    <a:pt x="9165" y="6069"/>
                  </a:cubicBezTo>
                  <a:cubicBezTo>
                    <a:pt x="9174" y="6066"/>
                    <a:pt x="9181" y="6065"/>
                    <a:pt x="9188" y="6065"/>
                  </a:cubicBezTo>
                  <a:close/>
                  <a:moveTo>
                    <a:pt x="5388" y="6203"/>
                  </a:moveTo>
                  <a:cubicBezTo>
                    <a:pt x="5408" y="6203"/>
                    <a:pt x="5418" y="6218"/>
                    <a:pt x="5418" y="6232"/>
                  </a:cubicBezTo>
                  <a:cubicBezTo>
                    <a:pt x="5406" y="6238"/>
                    <a:pt x="5398" y="6240"/>
                    <a:pt x="5391" y="6240"/>
                  </a:cubicBezTo>
                  <a:cubicBezTo>
                    <a:pt x="5376" y="6240"/>
                    <a:pt x="5371" y="6226"/>
                    <a:pt x="5357" y="6212"/>
                  </a:cubicBezTo>
                  <a:cubicBezTo>
                    <a:pt x="5369" y="6206"/>
                    <a:pt x="5379" y="6203"/>
                    <a:pt x="5388" y="6203"/>
                  </a:cubicBezTo>
                  <a:close/>
                  <a:moveTo>
                    <a:pt x="8677" y="6110"/>
                  </a:moveTo>
                  <a:cubicBezTo>
                    <a:pt x="8697" y="6171"/>
                    <a:pt x="8738" y="6191"/>
                    <a:pt x="8778" y="6212"/>
                  </a:cubicBezTo>
                  <a:cubicBezTo>
                    <a:pt x="8779" y="6212"/>
                    <a:pt x="8779" y="6213"/>
                    <a:pt x="8780" y="6213"/>
                  </a:cubicBezTo>
                  <a:lnTo>
                    <a:pt x="8780" y="6213"/>
                  </a:lnTo>
                  <a:cubicBezTo>
                    <a:pt x="8780" y="6213"/>
                    <a:pt x="8779" y="6213"/>
                    <a:pt x="8779" y="6213"/>
                  </a:cubicBezTo>
                  <a:cubicBezTo>
                    <a:pt x="8773" y="6213"/>
                    <a:pt x="8766" y="6217"/>
                    <a:pt x="8758" y="6232"/>
                  </a:cubicBezTo>
                  <a:cubicBezTo>
                    <a:pt x="8758" y="6232"/>
                    <a:pt x="8738" y="6252"/>
                    <a:pt x="8717" y="6252"/>
                  </a:cubicBezTo>
                  <a:cubicBezTo>
                    <a:pt x="8697" y="6212"/>
                    <a:pt x="8616" y="6191"/>
                    <a:pt x="8677" y="6110"/>
                  </a:cubicBezTo>
                  <a:close/>
                  <a:moveTo>
                    <a:pt x="5072" y="6232"/>
                  </a:moveTo>
                  <a:cubicBezTo>
                    <a:pt x="5052" y="6252"/>
                    <a:pt x="5052" y="6252"/>
                    <a:pt x="5031" y="6252"/>
                  </a:cubicBezTo>
                  <a:cubicBezTo>
                    <a:pt x="5031" y="6273"/>
                    <a:pt x="5011" y="6273"/>
                    <a:pt x="4990" y="6273"/>
                  </a:cubicBezTo>
                  <a:cubicBezTo>
                    <a:pt x="5011" y="6252"/>
                    <a:pt x="5011" y="6252"/>
                    <a:pt x="5031" y="6252"/>
                  </a:cubicBezTo>
                  <a:cubicBezTo>
                    <a:pt x="5031" y="6252"/>
                    <a:pt x="5052" y="6232"/>
                    <a:pt x="5072" y="6232"/>
                  </a:cubicBezTo>
                  <a:close/>
                  <a:moveTo>
                    <a:pt x="5174" y="6273"/>
                  </a:moveTo>
                  <a:lnTo>
                    <a:pt x="5174" y="6273"/>
                  </a:lnTo>
                  <a:cubicBezTo>
                    <a:pt x="5194" y="6293"/>
                    <a:pt x="5174" y="6314"/>
                    <a:pt x="5153" y="6314"/>
                  </a:cubicBezTo>
                  <a:cubicBezTo>
                    <a:pt x="5153" y="6314"/>
                    <a:pt x="5153" y="6293"/>
                    <a:pt x="5153" y="6293"/>
                  </a:cubicBezTo>
                  <a:cubicBezTo>
                    <a:pt x="5153" y="6293"/>
                    <a:pt x="5174" y="6273"/>
                    <a:pt x="5174" y="6273"/>
                  </a:cubicBezTo>
                  <a:close/>
                  <a:moveTo>
                    <a:pt x="5846" y="6293"/>
                  </a:moveTo>
                  <a:cubicBezTo>
                    <a:pt x="5846" y="6314"/>
                    <a:pt x="5866" y="6314"/>
                    <a:pt x="5846" y="6314"/>
                  </a:cubicBezTo>
                  <a:cubicBezTo>
                    <a:pt x="5846" y="6324"/>
                    <a:pt x="5841" y="6329"/>
                    <a:pt x="5836" y="6329"/>
                  </a:cubicBezTo>
                  <a:cubicBezTo>
                    <a:pt x="5831" y="6329"/>
                    <a:pt x="5825" y="6324"/>
                    <a:pt x="5825" y="6314"/>
                  </a:cubicBezTo>
                  <a:cubicBezTo>
                    <a:pt x="5825" y="6293"/>
                    <a:pt x="5846" y="6293"/>
                    <a:pt x="5846" y="6293"/>
                  </a:cubicBezTo>
                  <a:close/>
                  <a:moveTo>
                    <a:pt x="4726" y="6232"/>
                  </a:moveTo>
                  <a:lnTo>
                    <a:pt x="4726" y="6232"/>
                  </a:lnTo>
                  <a:cubicBezTo>
                    <a:pt x="4787" y="6273"/>
                    <a:pt x="4828" y="6293"/>
                    <a:pt x="4746" y="6334"/>
                  </a:cubicBezTo>
                  <a:cubicBezTo>
                    <a:pt x="4746" y="6314"/>
                    <a:pt x="4746" y="6293"/>
                    <a:pt x="4726" y="6232"/>
                  </a:cubicBezTo>
                  <a:close/>
                  <a:moveTo>
                    <a:pt x="8649" y="6321"/>
                  </a:moveTo>
                  <a:cubicBezTo>
                    <a:pt x="8674" y="6321"/>
                    <a:pt x="8696" y="6342"/>
                    <a:pt x="8717" y="6375"/>
                  </a:cubicBezTo>
                  <a:lnTo>
                    <a:pt x="8575" y="6375"/>
                  </a:lnTo>
                  <a:cubicBezTo>
                    <a:pt x="8603" y="6337"/>
                    <a:pt x="8627" y="6321"/>
                    <a:pt x="8649" y="6321"/>
                  </a:cubicBezTo>
                  <a:close/>
                  <a:moveTo>
                    <a:pt x="9613" y="6334"/>
                  </a:moveTo>
                  <a:cubicBezTo>
                    <a:pt x="9613" y="6354"/>
                    <a:pt x="9613" y="6354"/>
                    <a:pt x="9613" y="6354"/>
                  </a:cubicBezTo>
                  <a:cubicBezTo>
                    <a:pt x="9613" y="6354"/>
                    <a:pt x="9593" y="6375"/>
                    <a:pt x="9593" y="6375"/>
                  </a:cubicBezTo>
                  <a:cubicBezTo>
                    <a:pt x="9593" y="6375"/>
                    <a:pt x="9593" y="6354"/>
                    <a:pt x="9593" y="6354"/>
                  </a:cubicBezTo>
                  <a:cubicBezTo>
                    <a:pt x="9593" y="6354"/>
                    <a:pt x="9593" y="6334"/>
                    <a:pt x="9613" y="6334"/>
                  </a:cubicBezTo>
                  <a:close/>
                  <a:moveTo>
                    <a:pt x="9532" y="6395"/>
                  </a:moveTo>
                  <a:cubicBezTo>
                    <a:pt x="9552" y="6415"/>
                    <a:pt x="9552" y="6415"/>
                    <a:pt x="9532" y="6415"/>
                  </a:cubicBezTo>
                  <a:cubicBezTo>
                    <a:pt x="9532" y="6415"/>
                    <a:pt x="9532" y="6415"/>
                    <a:pt x="9512" y="6395"/>
                  </a:cubicBezTo>
                  <a:close/>
                  <a:moveTo>
                    <a:pt x="6009" y="6415"/>
                  </a:moveTo>
                  <a:cubicBezTo>
                    <a:pt x="6029" y="6436"/>
                    <a:pt x="6009" y="6436"/>
                    <a:pt x="5988" y="6436"/>
                  </a:cubicBezTo>
                  <a:cubicBezTo>
                    <a:pt x="5988" y="6436"/>
                    <a:pt x="5988" y="6436"/>
                    <a:pt x="5988" y="6415"/>
                  </a:cubicBezTo>
                  <a:close/>
                  <a:moveTo>
                    <a:pt x="8616" y="6436"/>
                  </a:moveTo>
                  <a:cubicBezTo>
                    <a:pt x="8616" y="6436"/>
                    <a:pt x="8616" y="6436"/>
                    <a:pt x="8616" y="6456"/>
                  </a:cubicBezTo>
                  <a:cubicBezTo>
                    <a:pt x="8595" y="6456"/>
                    <a:pt x="8595" y="6456"/>
                    <a:pt x="8595" y="6436"/>
                  </a:cubicBezTo>
                  <a:close/>
                  <a:moveTo>
                    <a:pt x="8514" y="6476"/>
                  </a:moveTo>
                  <a:cubicBezTo>
                    <a:pt x="8514" y="6476"/>
                    <a:pt x="8514" y="6476"/>
                    <a:pt x="8514" y="6497"/>
                  </a:cubicBezTo>
                  <a:cubicBezTo>
                    <a:pt x="8493" y="6497"/>
                    <a:pt x="8493" y="6497"/>
                    <a:pt x="8493" y="6476"/>
                  </a:cubicBezTo>
                  <a:close/>
                  <a:moveTo>
                    <a:pt x="9512" y="6517"/>
                  </a:moveTo>
                  <a:cubicBezTo>
                    <a:pt x="9532" y="6538"/>
                    <a:pt x="9532" y="6538"/>
                    <a:pt x="9512" y="6538"/>
                  </a:cubicBezTo>
                  <a:cubicBezTo>
                    <a:pt x="9512" y="6538"/>
                    <a:pt x="9512" y="6538"/>
                    <a:pt x="9512" y="6517"/>
                  </a:cubicBezTo>
                  <a:close/>
                  <a:moveTo>
                    <a:pt x="5133" y="6517"/>
                  </a:moveTo>
                  <a:cubicBezTo>
                    <a:pt x="5133" y="6538"/>
                    <a:pt x="5153" y="6538"/>
                    <a:pt x="5153" y="6538"/>
                  </a:cubicBezTo>
                  <a:cubicBezTo>
                    <a:pt x="5153" y="6538"/>
                    <a:pt x="5133" y="6558"/>
                    <a:pt x="5133" y="6558"/>
                  </a:cubicBezTo>
                  <a:cubicBezTo>
                    <a:pt x="5133" y="6538"/>
                    <a:pt x="5133" y="6538"/>
                    <a:pt x="5113" y="6538"/>
                  </a:cubicBezTo>
                  <a:cubicBezTo>
                    <a:pt x="5133" y="6538"/>
                    <a:pt x="5133" y="6517"/>
                    <a:pt x="5133" y="6517"/>
                  </a:cubicBezTo>
                  <a:close/>
                  <a:moveTo>
                    <a:pt x="5927" y="6415"/>
                  </a:moveTo>
                  <a:cubicBezTo>
                    <a:pt x="5927" y="6456"/>
                    <a:pt x="5927" y="6517"/>
                    <a:pt x="5927" y="6599"/>
                  </a:cubicBezTo>
                  <a:cubicBezTo>
                    <a:pt x="5866" y="6517"/>
                    <a:pt x="5866" y="6456"/>
                    <a:pt x="5927" y="6415"/>
                  </a:cubicBezTo>
                  <a:close/>
                  <a:moveTo>
                    <a:pt x="5968" y="6599"/>
                  </a:moveTo>
                  <a:cubicBezTo>
                    <a:pt x="5968" y="6619"/>
                    <a:pt x="5968" y="6619"/>
                    <a:pt x="5968" y="6619"/>
                  </a:cubicBezTo>
                  <a:lnTo>
                    <a:pt x="5948" y="6619"/>
                  </a:lnTo>
                  <a:lnTo>
                    <a:pt x="5968" y="6599"/>
                  </a:lnTo>
                  <a:close/>
                  <a:moveTo>
                    <a:pt x="8554" y="6578"/>
                  </a:moveTo>
                  <a:cubicBezTo>
                    <a:pt x="8554" y="6619"/>
                    <a:pt x="8554" y="6639"/>
                    <a:pt x="8514" y="6639"/>
                  </a:cubicBezTo>
                  <a:cubicBezTo>
                    <a:pt x="8514" y="6599"/>
                    <a:pt x="8514" y="6578"/>
                    <a:pt x="8554" y="6578"/>
                  </a:cubicBezTo>
                  <a:close/>
                  <a:moveTo>
                    <a:pt x="9430" y="6639"/>
                  </a:moveTo>
                  <a:cubicBezTo>
                    <a:pt x="9419" y="6684"/>
                    <a:pt x="9408" y="6698"/>
                    <a:pt x="9393" y="6698"/>
                  </a:cubicBezTo>
                  <a:cubicBezTo>
                    <a:pt x="9381" y="6698"/>
                    <a:pt x="9367" y="6689"/>
                    <a:pt x="9349" y="6680"/>
                  </a:cubicBezTo>
                  <a:cubicBezTo>
                    <a:pt x="9369" y="6660"/>
                    <a:pt x="9389" y="6660"/>
                    <a:pt x="9430" y="6639"/>
                  </a:cubicBezTo>
                  <a:close/>
                  <a:moveTo>
                    <a:pt x="9532" y="6700"/>
                  </a:moveTo>
                  <a:cubicBezTo>
                    <a:pt x="9522" y="6711"/>
                    <a:pt x="9517" y="6716"/>
                    <a:pt x="9514" y="6716"/>
                  </a:cubicBezTo>
                  <a:cubicBezTo>
                    <a:pt x="9512" y="6716"/>
                    <a:pt x="9512" y="6711"/>
                    <a:pt x="9512" y="6700"/>
                  </a:cubicBezTo>
                  <a:close/>
                  <a:moveTo>
                    <a:pt x="8473" y="6762"/>
                  </a:moveTo>
                  <a:cubicBezTo>
                    <a:pt x="8473" y="6782"/>
                    <a:pt x="8473" y="6782"/>
                    <a:pt x="8453" y="6782"/>
                  </a:cubicBezTo>
                  <a:cubicBezTo>
                    <a:pt x="8453" y="6782"/>
                    <a:pt x="8453" y="6762"/>
                    <a:pt x="8453" y="6762"/>
                  </a:cubicBezTo>
                  <a:close/>
                  <a:moveTo>
                    <a:pt x="5425" y="6957"/>
                  </a:moveTo>
                  <a:cubicBezTo>
                    <a:pt x="5440" y="6957"/>
                    <a:pt x="5444" y="6971"/>
                    <a:pt x="5459" y="6986"/>
                  </a:cubicBezTo>
                  <a:cubicBezTo>
                    <a:pt x="5447" y="6992"/>
                    <a:pt x="5437" y="6994"/>
                    <a:pt x="5428" y="6994"/>
                  </a:cubicBezTo>
                  <a:cubicBezTo>
                    <a:pt x="5408" y="6994"/>
                    <a:pt x="5398" y="6980"/>
                    <a:pt x="5398" y="6965"/>
                  </a:cubicBezTo>
                  <a:cubicBezTo>
                    <a:pt x="5410" y="6959"/>
                    <a:pt x="5418" y="6957"/>
                    <a:pt x="5425" y="6957"/>
                  </a:cubicBezTo>
                  <a:close/>
                  <a:moveTo>
                    <a:pt x="9715" y="7026"/>
                  </a:moveTo>
                  <a:cubicBezTo>
                    <a:pt x="9736" y="7047"/>
                    <a:pt x="9756" y="7047"/>
                    <a:pt x="9776" y="7067"/>
                  </a:cubicBezTo>
                  <a:cubicBezTo>
                    <a:pt x="9776" y="7128"/>
                    <a:pt x="9776" y="7169"/>
                    <a:pt x="9715" y="7210"/>
                  </a:cubicBezTo>
                  <a:cubicBezTo>
                    <a:pt x="9654" y="7087"/>
                    <a:pt x="9654" y="7047"/>
                    <a:pt x="9715" y="7026"/>
                  </a:cubicBezTo>
                  <a:close/>
                  <a:moveTo>
                    <a:pt x="9165" y="7210"/>
                  </a:moveTo>
                  <a:cubicBezTo>
                    <a:pt x="9165" y="7210"/>
                    <a:pt x="9165" y="7210"/>
                    <a:pt x="9165" y="7230"/>
                  </a:cubicBezTo>
                  <a:lnTo>
                    <a:pt x="9145" y="7230"/>
                  </a:lnTo>
                  <a:cubicBezTo>
                    <a:pt x="9145" y="7230"/>
                    <a:pt x="9145" y="7210"/>
                    <a:pt x="9145" y="7210"/>
                  </a:cubicBezTo>
                  <a:close/>
                  <a:moveTo>
                    <a:pt x="4746" y="7413"/>
                  </a:moveTo>
                  <a:lnTo>
                    <a:pt x="4746" y="7413"/>
                  </a:lnTo>
                  <a:cubicBezTo>
                    <a:pt x="4787" y="7434"/>
                    <a:pt x="4766" y="7454"/>
                    <a:pt x="4766" y="7454"/>
                  </a:cubicBezTo>
                  <a:cubicBezTo>
                    <a:pt x="4766" y="7454"/>
                    <a:pt x="4746" y="7434"/>
                    <a:pt x="4746" y="7413"/>
                  </a:cubicBezTo>
                  <a:close/>
                  <a:moveTo>
                    <a:pt x="5357" y="7434"/>
                  </a:moveTo>
                  <a:cubicBezTo>
                    <a:pt x="5357" y="7434"/>
                    <a:pt x="5357" y="7454"/>
                    <a:pt x="5357" y="7454"/>
                  </a:cubicBezTo>
                  <a:cubicBezTo>
                    <a:pt x="5357" y="7454"/>
                    <a:pt x="5357" y="7454"/>
                    <a:pt x="5337" y="7474"/>
                  </a:cubicBezTo>
                  <a:cubicBezTo>
                    <a:pt x="5337" y="7454"/>
                    <a:pt x="5337" y="7454"/>
                    <a:pt x="5337" y="7454"/>
                  </a:cubicBezTo>
                  <a:cubicBezTo>
                    <a:pt x="5337" y="7454"/>
                    <a:pt x="5357" y="7434"/>
                    <a:pt x="5357" y="7434"/>
                  </a:cubicBezTo>
                  <a:close/>
                  <a:moveTo>
                    <a:pt x="9808" y="7380"/>
                  </a:moveTo>
                  <a:cubicBezTo>
                    <a:pt x="9823" y="7380"/>
                    <a:pt x="9837" y="7389"/>
                    <a:pt x="9837" y="7413"/>
                  </a:cubicBezTo>
                  <a:cubicBezTo>
                    <a:pt x="9817" y="7434"/>
                    <a:pt x="9817" y="7434"/>
                    <a:pt x="9797" y="7454"/>
                  </a:cubicBezTo>
                  <a:cubicBezTo>
                    <a:pt x="9797" y="7454"/>
                    <a:pt x="9817" y="7474"/>
                    <a:pt x="9797" y="7495"/>
                  </a:cubicBezTo>
                  <a:cubicBezTo>
                    <a:pt x="9776" y="7474"/>
                    <a:pt x="9797" y="7474"/>
                    <a:pt x="9797" y="7454"/>
                  </a:cubicBezTo>
                  <a:cubicBezTo>
                    <a:pt x="9756" y="7434"/>
                    <a:pt x="9756" y="7413"/>
                    <a:pt x="9776" y="7393"/>
                  </a:cubicBezTo>
                  <a:cubicBezTo>
                    <a:pt x="9785" y="7384"/>
                    <a:pt x="9797" y="7380"/>
                    <a:pt x="9808" y="7380"/>
                  </a:cubicBezTo>
                  <a:close/>
                  <a:moveTo>
                    <a:pt x="4766" y="7454"/>
                  </a:moveTo>
                  <a:lnTo>
                    <a:pt x="4766" y="7454"/>
                  </a:lnTo>
                  <a:cubicBezTo>
                    <a:pt x="4828" y="7474"/>
                    <a:pt x="4746" y="7535"/>
                    <a:pt x="4807" y="7535"/>
                  </a:cubicBezTo>
                  <a:cubicBezTo>
                    <a:pt x="4823" y="7535"/>
                    <a:pt x="4827" y="7509"/>
                    <a:pt x="4838" y="7509"/>
                  </a:cubicBezTo>
                  <a:cubicBezTo>
                    <a:pt x="4841" y="7509"/>
                    <a:pt x="4844" y="7511"/>
                    <a:pt x="4848" y="7515"/>
                  </a:cubicBezTo>
                  <a:cubicBezTo>
                    <a:pt x="4868" y="7556"/>
                    <a:pt x="4848" y="7576"/>
                    <a:pt x="4807" y="7597"/>
                  </a:cubicBezTo>
                  <a:cubicBezTo>
                    <a:pt x="4766" y="7576"/>
                    <a:pt x="4746" y="7576"/>
                    <a:pt x="4726" y="7535"/>
                  </a:cubicBezTo>
                  <a:cubicBezTo>
                    <a:pt x="4746" y="7515"/>
                    <a:pt x="4766" y="7495"/>
                    <a:pt x="4766" y="7454"/>
                  </a:cubicBezTo>
                  <a:close/>
                  <a:moveTo>
                    <a:pt x="5357" y="7515"/>
                  </a:moveTo>
                  <a:lnTo>
                    <a:pt x="5357" y="7515"/>
                  </a:lnTo>
                  <a:cubicBezTo>
                    <a:pt x="5398" y="7535"/>
                    <a:pt x="5418" y="7556"/>
                    <a:pt x="5357" y="7617"/>
                  </a:cubicBezTo>
                  <a:cubicBezTo>
                    <a:pt x="5377" y="7576"/>
                    <a:pt x="5337" y="7556"/>
                    <a:pt x="5357" y="7515"/>
                  </a:cubicBezTo>
                  <a:close/>
                  <a:moveTo>
                    <a:pt x="4563" y="7678"/>
                  </a:moveTo>
                  <a:cubicBezTo>
                    <a:pt x="4563" y="7698"/>
                    <a:pt x="4563" y="7698"/>
                    <a:pt x="4542" y="7698"/>
                  </a:cubicBezTo>
                  <a:cubicBezTo>
                    <a:pt x="4542" y="7698"/>
                    <a:pt x="4542" y="7678"/>
                    <a:pt x="4542" y="7678"/>
                  </a:cubicBezTo>
                  <a:close/>
                  <a:moveTo>
                    <a:pt x="4665" y="7637"/>
                  </a:moveTo>
                  <a:cubicBezTo>
                    <a:pt x="4665" y="7658"/>
                    <a:pt x="4685" y="7678"/>
                    <a:pt x="4705" y="7719"/>
                  </a:cubicBezTo>
                  <a:cubicBezTo>
                    <a:pt x="4624" y="7698"/>
                    <a:pt x="4624" y="7658"/>
                    <a:pt x="4665" y="7637"/>
                  </a:cubicBezTo>
                  <a:close/>
                  <a:moveTo>
                    <a:pt x="8493" y="7719"/>
                  </a:moveTo>
                  <a:cubicBezTo>
                    <a:pt x="8514" y="7739"/>
                    <a:pt x="8493" y="7759"/>
                    <a:pt x="8473" y="7759"/>
                  </a:cubicBezTo>
                  <a:cubicBezTo>
                    <a:pt x="8453" y="7739"/>
                    <a:pt x="8453" y="7719"/>
                    <a:pt x="8493" y="7719"/>
                  </a:cubicBezTo>
                  <a:close/>
                  <a:moveTo>
                    <a:pt x="4861" y="7765"/>
                  </a:moveTo>
                  <a:cubicBezTo>
                    <a:pt x="4866" y="7765"/>
                    <a:pt x="4872" y="7767"/>
                    <a:pt x="4879" y="7771"/>
                  </a:cubicBezTo>
                  <a:lnTo>
                    <a:pt x="4879" y="7771"/>
                  </a:lnTo>
                  <a:cubicBezTo>
                    <a:pt x="4871" y="7781"/>
                    <a:pt x="4868" y="7788"/>
                    <a:pt x="4862" y="7788"/>
                  </a:cubicBezTo>
                  <a:cubicBezTo>
                    <a:pt x="4858" y="7788"/>
                    <a:pt x="4854" y="7786"/>
                    <a:pt x="4848" y="7780"/>
                  </a:cubicBezTo>
                  <a:cubicBezTo>
                    <a:pt x="4848" y="7770"/>
                    <a:pt x="4853" y="7765"/>
                    <a:pt x="4861" y="7765"/>
                  </a:cubicBezTo>
                  <a:close/>
                  <a:moveTo>
                    <a:pt x="4462" y="7841"/>
                  </a:moveTo>
                  <a:cubicBezTo>
                    <a:pt x="4481" y="7841"/>
                    <a:pt x="4481" y="7841"/>
                    <a:pt x="4481" y="7861"/>
                  </a:cubicBezTo>
                  <a:cubicBezTo>
                    <a:pt x="4468" y="7861"/>
                    <a:pt x="4463" y="7853"/>
                    <a:pt x="4462" y="7841"/>
                  </a:cubicBezTo>
                  <a:close/>
                  <a:moveTo>
                    <a:pt x="4447" y="7792"/>
                  </a:moveTo>
                  <a:cubicBezTo>
                    <a:pt x="4451" y="7792"/>
                    <a:pt x="4455" y="7794"/>
                    <a:pt x="4461" y="7800"/>
                  </a:cubicBezTo>
                  <a:cubicBezTo>
                    <a:pt x="4461" y="7800"/>
                    <a:pt x="4461" y="7809"/>
                    <a:pt x="4461" y="7821"/>
                  </a:cubicBezTo>
                  <a:lnTo>
                    <a:pt x="4420" y="7821"/>
                  </a:lnTo>
                  <a:cubicBezTo>
                    <a:pt x="4420" y="7841"/>
                    <a:pt x="4420" y="7861"/>
                    <a:pt x="4379" y="7882"/>
                  </a:cubicBezTo>
                  <a:cubicBezTo>
                    <a:pt x="4359" y="7861"/>
                    <a:pt x="4359" y="7821"/>
                    <a:pt x="4339" y="7800"/>
                  </a:cubicBezTo>
                  <a:cubicBezTo>
                    <a:pt x="4351" y="7794"/>
                    <a:pt x="4361" y="7792"/>
                    <a:pt x="4370" y="7792"/>
                  </a:cubicBezTo>
                  <a:cubicBezTo>
                    <a:pt x="4391" y="7792"/>
                    <a:pt x="4406" y="7806"/>
                    <a:pt x="4420" y="7821"/>
                  </a:cubicBezTo>
                  <a:cubicBezTo>
                    <a:pt x="4435" y="7806"/>
                    <a:pt x="4439" y="7792"/>
                    <a:pt x="4447" y="7792"/>
                  </a:cubicBezTo>
                  <a:close/>
                  <a:moveTo>
                    <a:pt x="10000" y="7861"/>
                  </a:moveTo>
                  <a:cubicBezTo>
                    <a:pt x="10041" y="7861"/>
                    <a:pt x="10061" y="7882"/>
                    <a:pt x="10041" y="7902"/>
                  </a:cubicBezTo>
                  <a:cubicBezTo>
                    <a:pt x="10041" y="7926"/>
                    <a:pt x="10027" y="7936"/>
                    <a:pt x="10011" y="7936"/>
                  </a:cubicBezTo>
                  <a:cubicBezTo>
                    <a:pt x="10000" y="7936"/>
                    <a:pt x="9988" y="7931"/>
                    <a:pt x="9980" y="7922"/>
                  </a:cubicBezTo>
                  <a:cubicBezTo>
                    <a:pt x="9980" y="7902"/>
                    <a:pt x="9980" y="7882"/>
                    <a:pt x="10000" y="7861"/>
                  </a:cubicBezTo>
                  <a:close/>
                  <a:moveTo>
                    <a:pt x="4286" y="7892"/>
                  </a:moveTo>
                  <a:cubicBezTo>
                    <a:pt x="4295" y="7892"/>
                    <a:pt x="4304" y="7901"/>
                    <a:pt x="4318" y="7922"/>
                  </a:cubicBezTo>
                  <a:cubicBezTo>
                    <a:pt x="4298" y="7922"/>
                    <a:pt x="4278" y="7943"/>
                    <a:pt x="4217" y="7963"/>
                  </a:cubicBezTo>
                  <a:cubicBezTo>
                    <a:pt x="4256" y="7923"/>
                    <a:pt x="4270" y="7892"/>
                    <a:pt x="4286" y="7892"/>
                  </a:cubicBezTo>
                  <a:close/>
                  <a:moveTo>
                    <a:pt x="4522" y="7943"/>
                  </a:moveTo>
                  <a:cubicBezTo>
                    <a:pt x="4522" y="7963"/>
                    <a:pt x="4522" y="7963"/>
                    <a:pt x="4502" y="7963"/>
                  </a:cubicBezTo>
                  <a:cubicBezTo>
                    <a:pt x="4502" y="7963"/>
                    <a:pt x="4522" y="7943"/>
                    <a:pt x="4522" y="7943"/>
                  </a:cubicBezTo>
                  <a:close/>
                  <a:moveTo>
                    <a:pt x="4603" y="7948"/>
                  </a:moveTo>
                  <a:cubicBezTo>
                    <a:pt x="4607" y="7948"/>
                    <a:pt x="4610" y="7950"/>
                    <a:pt x="4614" y="7954"/>
                  </a:cubicBezTo>
                  <a:lnTo>
                    <a:pt x="4614" y="7954"/>
                  </a:lnTo>
                  <a:cubicBezTo>
                    <a:pt x="4607" y="7964"/>
                    <a:pt x="4603" y="7972"/>
                    <a:pt x="4597" y="7972"/>
                  </a:cubicBezTo>
                  <a:cubicBezTo>
                    <a:pt x="4593" y="7972"/>
                    <a:pt x="4589" y="7969"/>
                    <a:pt x="4583" y="7963"/>
                  </a:cubicBezTo>
                  <a:cubicBezTo>
                    <a:pt x="4593" y="7953"/>
                    <a:pt x="4598" y="7948"/>
                    <a:pt x="4603" y="7948"/>
                  </a:cubicBezTo>
                  <a:close/>
                  <a:moveTo>
                    <a:pt x="4695" y="7914"/>
                  </a:moveTo>
                  <a:cubicBezTo>
                    <a:pt x="4714" y="7914"/>
                    <a:pt x="4735" y="7923"/>
                    <a:pt x="4760" y="7939"/>
                  </a:cubicBezTo>
                  <a:lnTo>
                    <a:pt x="4760" y="7939"/>
                  </a:lnTo>
                  <a:cubicBezTo>
                    <a:pt x="4738" y="7987"/>
                    <a:pt x="4701" y="8004"/>
                    <a:pt x="4665" y="8004"/>
                  </a:cubicBezTo>
                  <a:cubicBezTo>
                    <a:pt x="4647" y="7987"/>
                    <a:pt x="4645" y="7969"/>
                    <a:pt x="4632" y="7952"/>
                  </a:cubicBezTo>
                  <a:lnTo>
                    <a:pt x="4632" y="7952"/>
                  </a:lnTo>
                  <a:cubicBezTo>
                    <a:pt x="4652" y="7926"/>
                    <a:pt x="4672" y="7914"/>
                    <a:pt x="4695" y="7914"/>
                  </a:cubicBezTo>
                  <a:close/>
                  <a:moveTo>
                    <a:pt x="10067" y="7986"/>
                  </a:moveTo>
                  <a:cubicBezTo>
                    <a:pt x="10071" y="7986"/>
                    <a:pt x="10075" y="7990"/>
                    <a:pt x="10082" y="8004"/>
                  </a:cubicBezTo>
                  <a:lnTo>
                    <a:pt x="10041" y="8004"/>
                  </a:lnTo>
                  <a:cubicBezTo>
                    <a:pt x="10055" y="8004"/>
                    <a:pt x="10059" y="7986"/>
                    <a:pt x="10067" y="7986"/>
                  </a:cubicBezTo>
                  <a:close/>
                  <a:moveTo>
                    <a:pt x="4441" y="8004"/>
                  </a:moveTo>
                  <a:cubicBezTo>
                    <a:pt x="4441" y="8004"/>
                    <a:pt x="4441" y="8024"/>
                    <a:pt x="4441" y="8024"/>
                  </a:cubicBezTo>
                  <a:lnTo>
                    <a:pt x="4420" y="8004"/>
                  </a:lnTo>
                  <a:close/>
                  <a:moveTo>
                    <a:pt x="5072" y="7698"/>
                  </a:moveTo>
                  <a:cubicBezTo>
                    <a:pt x="5072" y="7739"/>
                    <a:pt x="5052" y="7759"/>
                    <a:pt x="5031" y="7759"/>
                  </a:cubicBezTo>
                  <a:cubicBezTo>
                    <a:pt x="5011" y="7739"/>
                    <a:pt x="4990" y="7739"/>
                    <a:pt x="4990" y="7739"/>
                  </a:cubicBezTo>
                  <a:cubicBezTo>
                    <a:pt x="4970" y="7759"/>
                    <a:pt x="4950" y="7759"/>
                    <a:pt x="4929" y="7759"/>
                  </a:cubicBezTo>
                  <a:cubicBezTo>
                    <a:pt x="4929" y="7759"/>
                    <a:pt x="4909" y="7780"/>
                    <a:pt x="4909" y="7780"/>
                  </a:cubicBezTo>
                  <a:cubicBezTo>
                    <a:pt x="4929" y="7800"/>
                    <a:pt x="4929" y="7821"/>
                    <a:pt x="4929" y="7861"/>
                  </a:cubicBezTo>
                  <a:cubicBezTo>
                    <a:pt x="4909" y="7882"/>
                    <a:pt x="4909" y="7922"/>
                    <a:pt x="4889" y="7943"/>
                  </a:cubicBezTo>
                  <a:cubicBezTo>
                    <a:pt x="4868" y="7963"/>
                    <a:pt x="4909" y="8004"/>
                    <a:pt x="4868" y="8024"/>
                  </a:cubicBezTo>
                  <a:lnTo>
                    <a:pt x="4807" y="8024"/>
                  </a:lnTo>
                  <a:lnTo>
                    <a:pt x="4807" y="7963"/>
                  </a:lnTo>
                  <a:cubicBezTo>
                    <a:pt x="4789" y="7945"/>
                    <a:pt x="4787" y="7943"/>
                    <a:pt x="4773" y="7929"/>
                  </a:cubicBezTo>
                  <a:lnTo>
                    <a:pt x="4773" y="7929"/>
                  </a:lnTo>
                  <a:cubicBezTo>
                    <a:pt x="4787" y="7893"/>
                    <a:pt x="4791" y="7859"/>
                    <a:pt x="4828" y="7841"/>
                  </a:cubicBezTo>
                  <a:cubicBezTo>
                    <a:pt x="4828" y="7861"/>
                    <a:pt x="4848" y="7861"/>
                    <a:pt x="4848" y="7882"/>
                  </a:cubicBezTo>
                  <a:cubicBezTo>
                    <a:pt x="4889" y="7861"/>
                    <a:pt x="4889" y="7821"/>
                    <a:pt x="4909" y="7780"/>
                  </a:cubicBezTo>
                  <a:cubicBezTo>
                    <a:pt x="4909" y="7780"/>
                    <a:pt x="4896" y="7780"/>
                    <a:pt x="4891" y="7769"/>
                  </a:cubicBezTo>
                  <a:lnTo>
                    <a:pt x="4891" y="7769"/>
                  </a:lnTo>
                  <a:cubicBezTo>
                    <a:pt x="4894" y="7759"/>
                    <a:pt x="4902" y="7751"/>
                    <a:pt x="4912" y="7751"/>
                  </a:cubicBezTo>
                  <a:cubicBezTo>
                    <a:pt x="4917" y="7751"/>
                    <a:pt x="4923" y="7754"/>
                    <a:pt x="4929" y="7759"/>
                  </a:cubicBezTo>
                  <a:cubicBezTo>
                    <a:pt x="4944" y="7745"/>
                    <a:pt x="4958" y="7731"/>
                    <a:pt x="4973" y="7731"/>
                  </a:cubicBezTo>
                  <a:cubicBezTo>
                    <a:pt x="4979" y="7731"/>
                    <a:pt x="4984" y="7733"/>
                    <a:pt x="4990" y="7739"/>
                  </a:cubicBezTo>
                  <a:cubicBezTo>
                    <a:pt x="5011" y="7698"/>
                    <a:pt x="5031" y="7698"/>
                    <a:pt x="5072" y="7698"/>
                  </a:cubicBezTo>
                  <a:close/>
                  <a:moveTo>
                    <a:pt x="10041" y="8004"/>
                  </a:moveTo>
                  <a:cubicBezTo>
                    <a:pt x="10041" y="8004"/>
                    <a:pt x="10041" y="8024"/>
                    <a:pt x="10021" y="8024"/>
                  </a:cubicBezTo>
                  <a:cubicBezTo>
                    <a:pt x="10021" y="8004"/>
                    <a:pt x="10041" y="8004"/>
                    <a:pt x="10041" y="8004"/>
                  </a:cubicBezTo>
                  <a:close/>
                  <a:moveTo>
                    <a:pt x="4746" y="8106"/>
                  </a:moveTo>
                  <a:cubicBezTo>
                    <a:pt x="4746" y="8116"/>
                    <a:pt x="4741" y="8121"/>
                    <a:pt x="4736" y="8121"/>
                  </a:cubicBezTo>
                  <a:cubicBezTo>
                    <a:pt x="4731" y="8121"/>
                    <a:pt x="4726" y="8116"/>
                    <a:pt x="4726" y="8106"/>
                  </a:cubicBezTo>
                  <a:close/>
                  <a:moveTo>
                    <a:pt x="4505" y="8075"/>
                  </a:moveTo>
                  <a:cubicBezTo>
                    <a:pt x="4516" y="8075"/>
                    <a:pt x="4528" y="8084"/>
                    <a:pt x="4542" y="8106"/>
                  </a:cubicBezTo>
                  <a:cubicBezTo>
                    <a:pt x="4522" y="8126"/>
                    <a:pt x="4502" y="8126"/>
                    <a:pt x="4441" y="8146"/>
                  </a:cubicBezTo>
                  <a:cubicBezTo>
                    <a:pt x="4467" y="8107"/>
                    <a:pt x="4485" y="8075"/>
                    <a:pt x="4505" y="8075"/>
                  </a:cubicBezTo>
                  <a:close/>
                  <a:moveTo>
                    <a:pt x="4502" y="8330"/>
                  </a:moveTo>
                  <a:cubicBezTo>
                    <a:pt x="4502" y="8330"/>
                    <a:pt x="4502" y="8330"/>
                    <a:pt x="4522" y="8350"/>
                  </a:cubicBezTo>
                  <a:lnTo>
                    <a:pt x="4502" y="8350"/>
                  </a:lnTo>
                  <a:lnTo>
                    <a:pt x="4502" y="8330"/>
                  </a:lnTo>
                  <a:close/>
                  <a:moveTo>
                    <a:pt x="4766" y="8330"/>
                  </a:moveTo>
                  <a:cubicBezTo>
                    <a:pt x="4766" y="8330"/>
                    <a:pt x="4787" y="8330"/>
                    <a:pt x="4766" y="8350"/>
                  </a:cubicBezTo>
                  <a:cubicBezTo>
                    <a:pt x="4746" y="8350"/>
                    <a:pt x="4746" y="8330"/>
                    <a:pt x="4746" y="8330"/>
                  </a:cubicBezTo>
                  <a:close/>
                  <a:moveTo>
                    <a:pt x="4264" y="8383"/>
                  </a:moveTo>
                  <a:cubicBezTo>
                    <a:pt x="4276" y="8383"/>
                    <a:pt x="4289" y="8393"/>
                    <a:pt x="4298" y="8411"/>
                  </a:cubicBezTo>
                  <a:cubicBezTo>
                    <a:pt x="4284" y="8426"/>
                    <a:pt x="4269" y="8440"/>
                    <a:pt x="4255" y="8440"/>
                  </a:cubicBezTo>
                  <a:cubicBezTo>
                    <a:pt x="4249" y="8440"/>
                    <a:pt x="4243" y="8437"/>
                    <a:pt x="4237" y="8432"/>
                  </a:cubicBezTo>
                  <a:cubicBezTo>
                    <a:pt x="4237" y="8398"/>
                    <a:pt x="4249" y="8383"/>
                    <a:pt x="4264" y="8383"/>
                  </a:cubicBezTo>
                  <a:close/>
                  <a:moveTo>
                    <a:pt x="4153" y="8464"/>
                  </a:moveTo>
                  <a:cubicBezTo>
                    <a:pt x="4167" y="8464"/>
                    <a:pt x="4182" y="8478"/>
                    <a:pt x="4196" y="8493"/>
                  </a:cubicBezTo>
                  <a:cubicBezTo>
                    <a:pt x="4176" y="8513"/>
                    <a:pt x="4196" y="8554"/>
                    <a:pt x="4135" y="8574"/>
                  </a:cubicBezTo>
                  <a:cubicBezTo>
                    <a:pt x="4115" y="8533"/>
                    <a:pt x="4094" y="8493"/>
                    <a:pt x="4135" y="8472"/>
                  </a:cubicBezTo>
                  <a:cubicBezTo>
                    <a:pt x="4141" y="8466"/>
                    <a:pt x="4147" y="8464"/>
                    <a:pt x="4153" y="8464"/>
                  </a:cubicBezTo>
                  <a:close/>
                  <a:moveTo>
                    <a:pt x="4502" y="8533"/>
                  </a:moveTo>
                  <a:cubicBezTo>
                    <a:pt x="4502" y="8554"/>
                    <a:pt x="4502" y="8574"/>
                    <a:pt x="4481" y="8574"/>
                  </a:cubicBezTo>
                  <a:cubicBezTo>
                    <a:pt x="4481" y="8574"/>
                    <a:pt x="4481" y="8554"/>
                    <a:pt x="4481" y="8554"/>
                  </a:cubicBezTo>
                  <a:cubicBezTo>
                    <a:pt x="4481" y="8554"/>
                    <a:pt x="4481" y="8533"/>
                    <a:pt x="4502" y="8533"/>
                  </a:cubicBezTo>
                  <a:close/>
                  <a:moveTo>
                    <a:pt x="5011" y="8656"/>
                  </a:moveTo>
                  <a:cubicBezTo>
                    <a:pt x="5011" y="8656"/>
                    <a:pt x="5011" y="8656"/>
                    <a:pt x="5011" y="8676"/>
                  </a:cubicBezTo>
                  <a:cubicBezTo>
                    <a:pt x="4990" y="8676"/>
                    <a:pt x="4990" y="8676"/>
                    <a:pt x="4990" y="8656"/>
                  </a:cubicBezTo>
                  <a:close/>
                  <a:moveTo>
                    <a:pt x="4420" y="8798"/>
                  </a:moveTo>
                  <a:cubicBezTo>
                    <a:pt x="4420" y="8798"/>
                    <a:pt x="4420" y="8818"/>
                    <a:pt x="4420" y="8818"/>
                  </a:cubicBezTo>
                  <a:cubicBezTo>
                    <a:pt x="4420" y="8818"/>
                    <a:pt x="4420" y="8828"/>
                    <a:pt x="4414" y="8828"/>
                  </a:cubicBezTo>
                  <a:cubicBezTo>
                    <a:pt x="4411" y="8828"/>
                    <a:pt x="4407" y="8825"/>
                    <a:pt x="4400" y="8818"/>
                  </a:cubicBezTo>
                  <a:cubicBezTo>
                    <a:pt x="4400" y="8798"/>
                    <a:pt x="4420" y="8798"/>
                    <a:pt x="4420" y="8798"/>
                  </a:cubicBezTo>
                  <a:close/>
                  <a:moveTo>
                    <a:pt x="10204" y="8818"/>
                  </a:moveTo>
                  <a:cubicBezTo>
                    <a:pt x="10204" y="8818"/>
                    <a:pt x="10224" y="8839"/>
                    <a:pt x="10204" y="8839"/>
                  </a:cubicBezTo>
                  <a:cubicBezTo>
                    <a:pt x="10204" y="8839"/>
                    <a:pt x="10184" y="8839"/>
                    <a:pt x="10184" y="8818"/>
                  </a:cubicBezTo>
                  <a:close/>
                  <a:moveTo>
                    <a:pt x="4217" y="8757"/>
                  </a:moveTo>
                  <a:cubicBezTo>
                    <a:pt x="4237" y="8798"/>
                    <a:pt x="4257" y="8818"/>
                    <a:pt x="4237" y="8859"/>
                  </a:cubicBezTo>
                  <a:cubicBezTo>
                    <a:pt x="4199" y="8878"/>
                    <a:pt x="4162" y="8879"/>
                    <a:pt x="4124" y="8912"/>
                  </a:cubicBezTo>
                  <a:lnTo>
                    <a:pt x="4124" y="8912"/>
                  </a:lnTo>
                  <a:cubicBezTo>
                    <a:pt x="4079" y="8874"/>
                    <a:pt x="4113" y="8836"/>
                    <a:pt x="4094" y="8798"/>
                  </a:cubicBezTo>
                  <a:cubicBezTo>
                    <a:pt x="4135" y="8778"/>
                    <a:pt x="4176" y="8757"/>
                    <a:pt x="4217" y="8757"/>
                  </a:cubicBezTo>
                  <a:close/>
                  <a:moveTo>
                    <a:pt x="4624" y="8900"/>
                  </a:moveTo>
                  <a:cubicBezTo>
                    <a:pt x="4624" y="8900"/>
                    <a:pt x="4644" y="8920"/>
                    <a:pt x="4624" y="8920"/>
                  </a:cubicBezTo>
                  <a:cubicBezTo>
                    <a:pt x="4603" y="8920"/>
                    <a:pt x="4603" y="8920"/>
                    <a:pt x="4603" y="8900"/>
                  </a:cubicBezTo>
                  <a:close/>
                  <a:moveTo>
                    <a:pt x="10204" y="8900"/>
                  </a:moveTo>
                  <a:cubicBezTo>
                    <a:pt x="10204" y="8920"/>
                    <a:pt x="10224" y="8920"/>
                    <a:pt x="10204" y="8941"/>
                  </a:cubicBezTo>
                  <a:cubicBezTo>
                    <a:pt x="10204" y="8941"/>
                    <a:pt x="10204" y="8959"/>
                    <a:pt x="10198" y="8959"/>
                  </a:cubicBezTo>
                  <a:cubicBezTo>
                    <a:pt x="10195" y="8959"/>
                    <a:pt x="10190" y="8954"/>
                    <a:pt x="10184" y="8941"/>
                  </a:cubicBezTo>
                  <a:cubicBezTo>
                    <a:pt x="10163" y="8941"/>
                    <a:pt x="10184" y="8920"/>
                    <a:pt x="10204" y="8900"/>
                  </a:cubicBezTo>
                  <a:close/>
                  <a:moveTo>
                    <a:pt x="4135" y="8936"/>
                  </a:moveTo>
                  <a:cubicBezTo>
                    <a:pt x="4145" y="8943"/>
                    <a:pt x="4148" y="8948"/>
                    <a:pt x="4135" y="8961"/>
                  </a:cubicBezTo>
                  <a:cubicBezTo>
                    <a:pt x="4135" y="8952"/>
                    <a:pt x="4135" y="8944"/>
                    <a:pt x="4135" y="8936"/>
                  </a:cubicBezTo>
                  <a:close/>
                  <a:moveTo>
                    <a:pt x="10476" y="8953"/>
                  </a:moveTo>
                  <a:cubicBezTo>
                    <a:pt x="10479" y="8953"/>
                    <a:pt x="10483" y="8955"/>
                    <a:pt x="10489" y="8961"/>
                  </a:cubicBezTo>
                  <a:cubicBezTo>
                    <a:pt x="10489" y="8971"/>
                    <a:pt x="10484" y="8976"/>
                    <a:pt x="10479" y="8976"/>
                  </a:cubicBezTo>
                  <a:cubicBezTo>
                    <a:pt x="10475" y="8976"/>
                    <a:pt x="10470" y="8973"/>
                    <a:pt x="10469" y="8966"/>
                  </a:cubicBezTo>
                  <a:lnTo>
                    <a:pt x="10469" y="8966"/>
                  </a:lnTo>
                  <a:cubicBezTo>
                    <a:pt x="10470" y="8958"/>
                    <a:pt x="10472" y="8953"/>
                    <a:pt x="10476" y="8953"/>
                  </a:cubicBezTo>
                  <a:close/>
                  <a:moveTo>
                    <a:pt x="10408" y="8941"/>
                  </a:moveTo>
                  <a:cubicBezTo>
                    <a:pt x="10424" y="8957"/>
                    <a:pt x="10441" y="8960"/>
                    <a:pt x="10457" y="8972"/>
                  </a:cubicBezTo>
                  <a:lnTo>
                    <a:pt x="10457" y="8972"/>
                  </a:lnTo>
                  <a:cubicBezTo>
                    <a:pt x="10424" y="9002"/>
                    <a:pt x="10404" y="9002"/>
                    <a:pt x="10367" y="9002"/>
                  </a:cubicBezTo>
                  <a:cubicBezTo>
                    <a:pt x="10367" y="8961"/>
                    <a:pt x="10387" y="8961"/>
                    <a:pt x="10408" y="8941"/>
                  </a:cubicBezTo>
                  <a:close/>
                  <a:moveTo>
                    <a:pt x="4522" y="8981"/>
                  </a:moveTo>
                  <a:lnTo>
                    <a:pt x="4522" y="8981"/>
                  </a:lnTo>
                  <a:cubicBezTo>
                    <a:pt x="4502" y="9002"/>
                    <a:pt x="4502" y="9022"/>
                    <a:pt x="4502" y="9042"/>
                  </a:cubicBezTo>
                  <a:cubicBezTo>
                    <a:pt x="4502" y="9063"/>
                    <a:pt x="4522" y="9063"/>
                    <a:pt x="4502" y="9083"/>
                  </a:cubicBezTo>
                  <a:cubicBezTo>
                    <a:pt x="4481" y="9083"/>
                    <a:pt x="4481" y="9063"/>
                    <a:pt x="4502" y="9042"/>
                  </a:cubicBezTo>
                  <a:cubicBezTo>
                    <a:pt x="4461" y="9022"/>
                    <a:pt x="4461" y="9002"/>
                    <a:pt x="4522" y="8981"/>
                  </a:cubicBezTo>
                  <a:close/>
                  <a:moveTo>
                    <a:pt x="4889" y="8981"/>
                  </a:moveTo>
                  <a:cubicBezTo>
                    <a:pt x="4950" y="9022"/>
                    <a:pt x="4990" y="9022"/>
                    <a:pt x="4929" y="9083"/>
                  </a:cubicBezTo>
                  <a:cubicBezTo>
                    <a:pt x="4929" y="9042"/>
                    <a:pt x="4909" y="9022"/>
                    <a:pt x="4889" y="8981"/>
                  </a:cubicBezTo>
                  <a:close/>
                  <a:moveTo>
                    <a:pt x="4278" y="9083"/>
                  </a:moveTo>
                  <a:cubicBezTo>
                    <a:pt x="4278" y="9083"/>
                    <a:pt x="4298" y="9104"/>
                    <a:pt x="4298" y="9104"/>
                  </a:cubicBezTo>
                  <a:cubicBezTo>
                    <a:pt x="4292" y="9110"/>
                    <a:pt x="4286" y="9112"/>
                    <a:pt x="4281" y="9112"/>
                  </a:cubicBezTo>
                  <a:cubicBezTo>
                    <a:pt x="4267" y="9112"/>
                    <a:pt x="4257" y="9098"/>
                    <a:pt x="4257" y="9083"/>
                  </a:cubicBezTo>
                  <a:close/>
                  <a:moveTo>
                    <a:pt x="4115" y="9042"/>
                  </a:moveTo>
                  <a:cubicBezTo>
                    <a:pt x="4135" y="9083"/>
                    <a:pt x="4135" y="9104"/>
                    <a:pt x="4155" y="9124"/>
                  </a:cubicBezTo>
                  <a:cubicBezTo>
                    <a:pt x="4074" y="9124"/>
                    <a:pt x="4094" y="9083"/>
                    <a:pt x="4115" y="9042"/>
                  </a:cubicBezTo>
                  <a:close/>
                  <a:moveTo>
                    <a:pt x="8738" y="9022"/>
                  </a:moveTo>
                  <a:lnTo>
                    <a:pt x="8738" y="9022"/>
                  </a:lnTo>
                  <a:cubicBezTo>
                    <a:pt x="8758" y="9042"/>
                    <a:pt x="8778" y="9042"/>
                    <a:pt x="8778" y="9063"/>
                  </a:cubicBezTo>
                  <a:cubicBezTo>
                    <a:pt x="8758" y="9083"/>
                    <a:pt x="8758" y="9124"/>
                    <a:pt x="8717" y="9144"/>
                  </a:cubicBezTo>
                  <a:cubicBezTo>
                    <a:pt x="8758" y="9104"/>
                    <a:pt x="8697" y="9063"/>
                    <a:pt x="8738" y="9022"/>
                  </a:cubicBezTo>
                  <a:close/>
                  <a:moveTo>
                    <a:pt x="4766" y="9144"/>
                  </a:moveTo>
                  <a:cubicBezTo>
                    <a:pt x="4766" y="9144"/>
                    <a:pt x="4787" y="9165"/>
                    <a:pt x="4787" y="9165"/>
                  </a:cubicBezTo>
                  <a:lnTo>
                    <a:pt x="4766" y="9165"/>
                  </a:lnTo>
                  <a:cubicBezTo>
                    <a:pt x="4766" y="9165"/>
                    <a:pt x="4746" y="9165"/>
                    <a:pt x="4746" y="9144"/>
                  </a:cubicBezTo>
                  <a:close/>
                  <a:moveTo>
                    <a:pt x="4196" y="9144"/>
                  </a:moveTo>
                  <a:cubicBezTo>
                    <a:pt x="4237" y="9144"/>
                    <a:pt x="4278" y="9144"/>
                    <a:pt x="4298" y="9185"/>
                  </a:cubicBezTo>
                  <a:cubicBezTo>
                    <a:pt x="4257" y="9205"/>
                    <a:pt x="4237" y="9226"/>
                    <a:pt x="4196" y="9246"/>
                  </a:cubicBezTo>
                  <a:cubicBezTo>
                    <a:pt x="4196" y="9205"/>
                    <a:pt x="4155" y="9185"/>
                    <a:pt x="4196" y="9144"/>
                  </a:cubicBezTo>
                  <a:close/>
                  <a:moveTo>
                    <a:pt x="4074" y="9246"/>
                  </a:moveTo>
                  <a:cubicBezTo>
                    <a:pt x="4074" y="9246"/>
                    <a:pt x="4094" y="9267"/>
                    <a:pt x="4094" y="9267"/>
                  </a:cubicBezTo>
                  <a:lnTo>
                    <a:pt x="4074" y="9267"/>
                  </a:lnTo>
                  <a:cubicBezTo>
                    <a:pt x="4074" y="9267"/>
                    <a:pt x="4054" y="9267"/>
                    <a:pt x="4054" y="9246"/>
                  </a:cubicBezTo>
                  <a:close/>
                  <a:moveTo>
                    <a:pt x="10061" y="9226"/>
                  </a:moveTo>
                  <a:cubicBezTo>
                    <a:pt x="10061" y="9226"/>
                    <a:pt x="10061" y="9246"/>
                    <a:pt x="10061" y="9246"/>
                  </a:cubicBezTo>
                  <a:cubicBezTo>
                    <a:pt x="10061" y="9261"/>
                    <a:pt x="10051" y="9275"/>
                    <a:pt x="10045" y="9275"/>
                  </a:cubicBezTo>
                  <a:cubicBezTo>
                    <a:pt x="10043" y="9275"/>
                    <a:pt x="10041" y="9272"/>
                    <a:pt x="10041" y="9267"/>
                  </a:cubicBezTo>
                  <a:cubicBezTo>
                    <a:pt x="10021" y="9246"/>
                    <a:pt x="10041" y="9226"/>
                    <a:pt x="10061" y="9226"/>
                  </a:cubicBezTo>
                  <a:close/>
                  <a:moveTo>
                    <a:pt x="10224" y="9083"/>
                  </a:moveTo>
                  <a:cubicBezTo>
                    <a:pt x="10265" y="9104"/>
                    <a:pt x="10285" y="9104"/>
                    <a:pt x="10326" y="9124"/>
                  </a:cubicBezTo>
                  <a:cubicBezTo>
                    <a:pt x="10326" y="9165"/>
                    <a:pt x="10326" y="9226"/>
                    <a:pt x="10326" y="9267"/>
                  </a:cubicBezTo>
                  <a:cubicBezTo>
                    <a:pt x="10299" y="9267"/>
                    <a:pt x="10272" y="9294"/>
                    <a:pt x="10245" y="9294"/>
                  </a:cubicBezTo>
                  <a:cubicBezTo>
                    <a:pt x="10231" y="9294"/>
                    <a:pt x="10218" y="9287"/>
                    <a:pt x="10204" y="9267"/>
                  </a:cubicBezTo>
                  <a:cubicBezTo>
                    <a:pt x="10204" y="9226"/>
                    <a:pt x="10224" y="9226"/>
                    <a:pt x="10265" y="9205"/>
                  </a:cubicBezTo>
                  <a:cubicBezTo>
                    <a:pt x="10245" y="9165"/>
                    <a:pt x="10245" y="9124"/>
                    <a:pt x="10224" y="9083"/>
                  </a:cubicBezTo>
                  <a:close/>
                  <a:moveTo>
                    <a:pt x="10496" y="9258"/>
                  </a:moveTo>
                  <a:cubicBezTo>
                    <a:pt x="10499" y="9258"/>
                    <a:pt x="10504" y="9261"/>
                    <a:pt x="10510" y="9267"/>
                  </a:cubicBezTo>
                  <a:cubicBezTo>
                    <a:pt x="10510" y="9287"/>
                    <a:pt x="10489" y="9287"/>
                    <a:pt x="10489" y="9287"/>
                  </a:cubicBezTo>
                  <a:cubicBezTo>
                    <a:pt x="10476" y="9287"/>
                    <a:pt x="10471" y="9296"/>
                    <a:pt x="10464" y="9296"/>
                  </a:cubicBezTo>
                  <a:cubicBezTo>
                    <a:pt x="10460" y="9296"/>
                    <a:pt x="10455" y="9294"/>
                    <a:pt x="10448" y="9287"/>
                  </a:cubicBezTo>
                  <a:cubicBezTo>
                    <a:pt x="10448" y="9280"/>
                    <a:pt x="10451" y="9278"/>
                    <a:pt x="10454" y="9278"/>
                  </a:cubicBezTo>
                  <a:cubicBezTo>
                    <a:pt x="10462" y="9278"/>
                    <a:pt x="10476" y="9287"/>
                    <a:pt x="10489" y="9287"/>
                  </a:cubicBezTo>
                  <a:cubicBezTo>
                    <a:pt x="10489" y="9272"/>
                    <a:pt x="10489" y="9258"/>
                    <a:pt x="10496" y="9258"/>
                  </a:cubicBezTo>
                  <a:close/>
                  <a:moveTo>
                    <a:pt x="10387" y="9246"/>
                  </a:moveTo>
                  <a:cubicBezTo>
                    <a:pt x="10408" y="9287"/>
                    <a:pt x="10387" y="9287"/>
                    <a:pt x="10367" y="9307"/>
                  </a:cubicBezTo>
                  <a:cubicBezTo>
                    <a:pt x="10367" y="9267"/>
                    <a:pt x="10367" y="9246"/>
                    <a:pt x="10387" y="9246"/>
                  </a:cubicBezTo>
                  <a:close/>
                  <a:moveTo>
                    <a:pt x="4563" y="9348"/>
                  </a:moveTo>
                  <a:cubicBezTo>
                    <a:pt x="4563" y="9368"/>
                    <a:pt x="4542" y="9368"/>
                    <a:pt x="4542" y="9368"/>
                  </a:cubicBezTo>
                  <a:cubicBezTo>
                    <a:pt x="4542" y="9368"/>
                    <a:pt x="4542" y="9348"/>
                    <a:pt x="4522" y="9348"/>
                  </a:cubicBezTo>
                  <a:close/>
                  <a:moveTo>
                    <a:pt x="9939" y="9348"/>
                  </a:moveTo>
                  <a:cubicBezTo>
                    <a:pt x="9980" y="9348"/>
                    <a:pt x="10000" y="9348"/>
                    <a:pt x="10000" y="9368"/>
                  </a:cubicBezTo>
                  <a:cubicBezTo>
                    <a:pt x="9994" y="9374"/>
                    <a:pt x="9988" y="9377"/>
                    <a:pt x="9982" y="9377"/>
                  </a:cubicBezTo>
                  <a:cubicBezTo>
                    <a:pt x="9968" y="9377"/>
                    <a:pt x="9954" y="9362"/>
                    <a:pt x="9939" y="9348"/>
                  </a:cubicBezTo>
                  <a:close/>
                  <a:moveTo>
                    <a:pt x="4420" y="9328"/>
                  </a:moveTo>
                  <a:lnTo>
                    <a:pt x="4420" y="9328"/>
                  </a:lnTo>
                  <a:cubicBezTo>
                    <a:pt x="4380" y="9367"/>
                    <a:pt x="4367" y="9399"/>
                    <a:pt x="4350" y="9399"/>
                  </a:cubicBezTo>
                  <a:cubicBezTo>
                    <a:pt x="4342" y="9399"/>
                    <a:pt x="4333" y="9390"/>
                    <a:pt x="4318" y="9368"/>
                  </a:cubicBezTo>
                  <a:cubicBezTo>
                    <a:pt x="4339" y="9368"/>
                    <a:pt x="4359" y="9348"/>
                    <a:pt x="4420" y="9328"/>
                  </a:cubicBezTo>
                  <a:close/>
                  <a:moveTo>
                    <a:pt x="4673" y="9279"/>
                  </a:moveTo>
                  <a:cubicBezTo>
                    <a:pt x="4696" y="9279"/>
                    <a:pt x="4711" y="9298"/>
                    <a:pt x="4726" y="9328"/>
                  </a:cubicBezTo>
                  <a:cubicBezTo>
                    <a:pt x="4726" y="9331"/>
                    <a:pt x="4727" y="9332"/>
                    <a:pt x="4730" y="9332"/>
                  </a:cubicBezTo>
                  <a:cubicBezTo>
                    <a:pt x="4737" y="9332"/>
                    <a:pt x="4755" y="9320"/>
                    <a:pt x="4769" y="9320"/>
                  </a:cubicBezTo>
                  <a:cubicBezTo>
                    <a:pt x="4779" y="9320"/>
                    <a:pt x="4787" y="9326"/>
                    <a:pt x="4787" y="9348"/>
                  </a:cubicBezTo>
                  <a:cubicBezTo>
                    <a:pt x="4766" y="9368"/>
                    <a:pt x="4766" y="9409"/>
                    <a:pt x="4726" y="9409"/>
                  </a:cubicBezTo>
                  <a:cubicBezTo>
                    <a:pt x="4685" y="9368"/>
                    <a:pt x="4644" y="9348"/>
                    <a:pt x="4644" y="9287"/>
                  </a:cubicBezTo>
                  <a:cubicBezTo>
                    <a:pt x="4655" y="9281"/>
                    <a:pt x="4665" y="9279"/>
                    <a:pt x="4673" y="9279"/>
                  </a:cubicBezTo>
                  <a:close/>
                  <a:moveTo>
                    <a:pt x="10204" y="9368"/>
                  </a:moveTo>
                  <a:lnTo>
                    <a:pt x="10204" y="9368"/>
                  </a:lnTo>
                  <a:cubicBezTo>
                    <a:pt x="10224" y="9409"/>
                    <a:pt x="10204" y="9409"/>
                    <a:pt x="10184" y="9429"/>
                  </a:cubicBezTo>
                  <a:cubicBezTo>
                    <a:pt x="10163" y="9409"/>
                    <a:pt x="10184" y="9389"/>
                    <a:pt x="10204" y="9368"/>
                  </a:cubicBezTo>
                  <a:close/>
                  <a:moveTo>
                    <a:pt x="9817" y="9450"/>
                  </a:moveTo>
                  <a:cubicBezTo>
                    <a:pt x="9837" y="9470"/>
                    <a:pt x="9837" y="9470"/>
                    <a:pt x="9817" y="9470"/>
                  </a:cubicBezTo>
                  <a:cubicBezTo>
                    <a:pt x="9817" y="9470"/>
                    <a:pt x="9817" y="9470"/>
                    <a:pt x="9797" y="9450"/>
                  </a:cubicBezTo>
                  <a:close/>
                  <a:moveTo>
                    <a:pt x="4665" y="9470"/>
                  </a:moveTo>
                  <a:cubicBezTo>
                    <a:pt x="4665" y="9491"/>
                    <a:pt x="4665" y="9491"/>
                    <a:pt x="4665" y="9491"/>
                  </a:cubicBezTo>
                  <a:cubicBezTo>
                    <a:pt x="4654" y="9501"/>
                    <a:pt x="4649" y="9506"/>
                    <a:pt x="4647" y="9506"/>
                  </a:cubicBezTo>
                  <a:cubicBezTo>
                    <a:pt x="4644" y="9506"/>
                    <a:pt x="4644" y="9501"/>
                    <a:pt x="4644" y="9491"/>
                  </a:cubicBezTo>
                  <a:cubicBezTo>
                    <a:pt x="4644" y="9491"/>
                    <a:pt x="4644" y="9470"/>
                    <a:pt x="4665" y="9470"/>
                  </a:cubicBezTo>
                  <a:close/>
                  <a:moveTo>
                    <a:pt x="4542" y="9470"/>
                  </a:moveTo>
                  <a:cubicBezTo>
                    <a:pt x="4542" y="9491"/>
                    <a:pt x="4542" y="9511"/>
                    <a:pt x="4502" y="9511"/>
                  </a:cubicBezTo>
                  <a:cubicBezTo>
                    <a:pt x="4502" y="9491"/>
                    <a:pt x="4502" y="9470"/>
                    <a:pt x="4542" y="9470"/>
                  </a:cubicBezTo>
                  <a:close/>
                  <a:moveTo>
                    <a:pt x="10672" y="9409"/>
                  </a:moveTo>
                  <a:cubicBezTo>
                    <a:pt x="10652" y="9450"/>
                    <a:pt x="10652" y="9491"/>
                    <a:pt x="10611" y="9511"/>
                  </a:cubicBezTo>
                  <a:cubicBezTo>
                    <a:pt x="10591" y="9470"/>
                    <a:pt x="10571" y="9429"/>
                    <a:pt x="10611" y="9409"/>
                  </a:cubicBezTo>
                  <a:close/>
                  <a:moveTo>
                    <a:pt x="4177" y="9330"/>
                  </a:moveTo>
                  <a:cubicBezTo>
                    <a:pt x="4189" y="9330"/>
                    <a:pt x="4203" y="9334"/>
                    <a:pt x="4217" y="9348"/>
                  </a:cubicBezTo>
                  <a:cubicBezTo>
                    <a:pt x="4155" y="9409"/>
                    <a:pt x="4094" y="9470"/>
                    <a:pt x="4074" y="9531"/>
                  </a:cubicBezTo>
                  <a:cubicBezTo>
                    <a:pt x="3993" y="9450"/>
                    <a:pt x="4135" y="9429"/>
                    <a:pt x="4115" y="9348"/>
                  </a:cubicBezTo>
                  <a:cubicBezTo>
                    <a:pt x="4128" y="9348"/>
                    <a:pt x="4151" y="9330"/>
                    <a:pt x="4177" y="9330"/>
                  </a:cubicBezTo>
                  <a:close/>
                  <a:moveTo>
                    <a:pt x="9140" y="9522"/>
                  </a:moveTo>
                  <a:cubicBezTo>
                    <a:pt x="9143" y="9522"/>
                    <a:pt x="9145" y="9524"/>
                    <a:pt x="9145" y="9531"/>
                  </a:cubicBezTo>
                  <a:cubicBezTo>
                    <a:pt x="9145" y="9531"/>
                    <a:pt x="9145" y="9552"/>
                    <a:pt x="9145" y="9552"/>
                  </a:cubicBezTo>
                  <a:cubicBezTo>
                    <a:pt x="9125" y="9531"/>
                    <a:pt x="9125" y="9531"/>
                    <a:pt x="9125" y="9531"/>
                  </a:cubicBezTo>
                  <a:cubicBezTo>
                    <a:pt x="9125" y="9531"/>
                    <a:pt x="9134" y="9522"/>
                    <a:pt x="9140" y="9522"/>
                  </a:cubicBezTo>
                  <a:close/>
                  <a:moveTo>
                    <a:pt x="10510" y="9552"/>
                  </a:moveTo>
                  <a:cubicBezTo>
                    <a:pt x="10510" y="9572"/>
                    <a:pt x="10510" y="9572"/>
                    <a:pt x="10489" y="9572"/>
                  </a:cubicBezTo>
                  <a:cubicBezTo>
                    <a:pt x="10489" y="9572"/>
                    <a:pt x="10489" y="9572"/>
                    <a:pt x="10489" y="9552"/>
                  </a:cubicBezTo>
                  <a:close/>
                  <a:moveTo>
                    <a:pt x="10367" y="9491"/>
                  </a:moveTo>
                  <a:cubicBezTo>
                    <a:pt x="10367" y="9511"/>
                    <a:pt x="10347" y="9511"/>
                    <a:pt x="10326" y="9511"/>
                  </a:cubicBezTo>
                  <a:cubicBezTo>
                    <a:pt x="10310" y="9544"/>
                    <a:pt x="10293" y="9577"/>
                    <a:pt x="10254" y="9577"/>
                  </a:cubicBezTo>
                  <a:cubicBezTo>
                    <a:pt x="10245" y="9577"/>
                    <a:pt x="10236" y="9576"/>
                    <a:pt x="10224" y="9572"/>
                  </a:cubicBezTo>
                  <a:cubicBezTo>
                    <a:pt x="10245" y="9511"/>
                    <a:pt x="10285" y="9511"/>
                    <a:pt x="10326" y="9511"/>
                  </a:cubicBezTo>
                  <a:cubicBezTo>
                    <a:pt x="10347" y="9491"/>
                    <a:pt x="10347" y="9491"/>
                    <a:pt x="10367" y="9491"/>
                  </a:cubicBezTo>
                  <a:close/>
                  <a:moveTo>
                    <a:pt x="3891" y="9633"/>
                  </a:moveTo>
                  <a:cubicBezTo>
                    <a:pt x="3911" y="9653"/>
                    <a:pt x="3911" y="9653"/>
                    <a:pt x="3891" y="9653"/>
                  </a:cubicBezTo>
                  <a:cubicBezTo>
                    <a:pt x="3891" y="9653"/>
                    <a:pt x="3891" y="9653"/>
                    <a:pt x="3870" y="9633"/>
                  </a:cubicBezTo>
                  <a:close/>
                  <a:moveTo>
                    <a:pt x="4379" y="9552"/>
                  </a:moveTo>
                  <a:cubicBezTo>
                    <a:pt x="4359" y="9592"/>
                    <a:pt x="4359" y="9613"/>
                    <a:pt x="4359" y="9633"/>
                  </a:cubicBezTo>
                  <a:cubicBezTo>
                    <a:pt x="4359" y="9633"/>
                    <a:pt x="4379" y="9633"/>
                    <a:pt x="4359" y="9653"/>
                  </a:cubicBezTo>
                  <a:cubicBezTo>
                    <a:pt x="4339" y="9653"/>
                    <a:pt x="4359" y="9633"/>
                    <a:pt x="4359" y="9633"/>
                  </a:cubicBezTo>
                  <a:cubicBezTo>
                    <a:pt x="4318" y="9592"/>
                    <a:pt x="4318" y="9572"/>
                    <a:pt x="4379" y="9552"/>
                  </a:cubicBezTo>
                  <a:close/>
                  <a:moveTo>
                    <a:pt x="10734" y="9633"/>
                  </a:moveTo>
                  <a:cubicBezTo>
                    <a:pt x="10734" y="9633"/>
                    <a:pt x="10754" y="9653"/>
                    <a:pt x="10754" y="9674"/>
                  </a:cubicBezTo>
                  <a:cubicBezTo>
                    <a:pt x="10713" y="9674"/>
                    <a:pt x="10734" y="9653"/>
                    <a:pt x="10734" y="9633"/>
                  </a:cubicBezTo>
                  <a:close/>
                  <a:moveTo>
                    <a:pt x="4781" y="9665"/>
                  </a:moveTo>
                  <a:cubicBezTo>
                    <a:pt x="4785" y="9665"/>
                    <a:pt x="4787" y="9667"/>
                    <a:pt x="4787" y="9674"/>
                  </a:cubicBezTo>
                  <a:cubicBezTo>
                    <a:pt x="4787" y="9694"/>
                    <a:pt x="4787" y="9694"/>
                    <a:pt x="4766" y="9694"/>
                  </a:cubicBezTo>
                  <a:cubicBezTo>
                    <a:pt x="4766" y="9674"/>
                    <a:pt x="4766" y="9674"/>
                    <a:pt x="4766" y="9674"/>
                  </a:cubicBezTo>
                  <a:cubicBezTo>
                    <a:pt x="4766" y="9674"/>
                    <a:pt x="4775" y="9665"/>
                    <a:pt x="4781" y="9665"/>
                  </a:cubicBezTo>
                  <a:close/>
                  <a:moveTo>
                    <a:pt x="10265" y="9592"/>
                  </a:moveTo>
                  <a:cubicBezTo>
                    <a:pt x="10326" y="9653"/>
                    <a:pt x="10367" y="9653"/>
                    <a:pt x="10306" y="9694"/>
                  </a:cubicBezTo>
                  <a:cubicBezTo>
                    <a:pt x="10285" y="9674"/>
                    <a:pt x="10285" y="9653"/>
                    <a:pt x="10265" y="9592"/>
                  </a:cubicBezTo>
                  <a:close/>
                  <a:moveTo>
                    <a:pt x="10061" y="9694"/>
                  </a:moveTo>
                  <a:cubicBezTo>
                    <a:pt x="10061" y="9694"/>
                    <a:pt x="10061" y="9694"/>
                    <a:pt x="10061" y="9715"/>
                  </a:cubicBezTo>
                  <a:cubicBezTo>
                    <a:pt x="10041" y="9715"/>
                    <a:pt x="10041" y="9715"/>
                    <a:pt x="10041" y="9694"/>
                  </a:cubicBezTo>
                  <a:close/>
                  <a:moveTo>
                    <a:pt x="3786" y="9706"/>
                  </a:moveTo>
                  <a:cubicBezTo>
                    <a:pt x="3799" y="9706"/>
                    <a:pt x="3809" y="9721"/>
                    <a:pt x="3809" y="9735"/>
                  </a:cubicBezTo>
                  <a:cubicBezTo>
                    <a:pt x="3803" y="9741"/>
                    <a:pt x="3797" y="9743"/>
                    <a:pt x="3792" y="9743"/>
                  </a:cubicBezTo>
                  <a:cubicBezTo>
                    <a:pt x="3779" y="9743"/>
                    <a:pt x="3768" y="9729"/>
                    <a:pt x="3768" y="9715"/>
                  </a:cubicBezTo>
                  <a:cubicBezTo>
                    <a:pt x="3774" y="9709"/>
                    <a:pt x="3780" y="9706"/>
                    <a:pt x="3786" y="9706"/>
                  </a:cubicBezTo>
                  <a:close/>
                  <a:moveTo>
                    <a:pt x="4682" y="9706"/>
                  </a:moveTo>
                  <a:cubicBezTo>
                    <a:pt x="4697" y="9706"/>
                    <a:pt x="4711" y="9721"/>
                    <a:pt x="4726" y="9735"/>
                  </a:cubicBezTo>
                  <a:cubicBezTo>
                    <a:pt x="4714" y="9741"/>
                    <a:pt x="4705" y="9743"/>
                    <a:pt x="4699" y="9743"/>
                  </a:cubicBezTo>
                  <a:cubicBezTo>
                    <a:pt x="4683" y="9743"/>
                    <a:pt x="4679" y="9729"/>
                    <a:pt x="4665" y="9715"/>
                  </a:cubicBezTo>
                  <a:cubicBezTo>
                    <a:pt x="4671" y="9709"/>
                    <a:pt x="4677" y="9706"/>
                    <a:pt x="4682" y="9706"/>
                  </a:cubicBezTo>
                  <a:close/>
                  <a:moveTo>
                    <a:pt x="4113" y="9648"/>
                  </a:moveTo>
                  <a:cubicBezTo>
                    <a:pt x="4120" y="9648"/>
                    <a:pt x="4127" y="9649"/>
                    <a:pt x="4135" y="9653"/>
                  </a:cubicBezTo>
                  <a:cubicBezTo>
                    <a:pt x="4135" y="9674"/>
                    <a:pt x="4155" y="9694"/>
                    <a:pt x="4176" y="9715"/>
                  </a:cubicBezTo>
                  <a:cubicBezTo>
                    <a:pt x="4189" y="9715"/>
                    <a:pt x="4194" y="9706"/>
                    <a:pt x="4201" y="9706"/>
                  </a:cubicBezTo>
                  <a:cubicBezTo>
                    <a:pt x="4205" y="9706"/>
                    <a:pt x="4210" y="9708"/>
                    <a:pt x="4217" y="9715"/>
                  </a:cubicBezTo>
                  <a:cubicBezTo>
                    <a:pt x="4217" y="9721"/>
                    <a:pt x="4214" y="9724"/>
                    <a:pt x="4211" y="9724"/>
                  </a:cubicBezTo>
                  <a:cubicBezTo>
                    <a:pt x="4203" y="9724"/>
                    <a:pt x="4189" y="9715"/>
                    <a:pt x="4176" y="9715"/>
                  </a:cubicBezTo>
                  <a:cubicBezTo>
                    <a:pt x="4155" y="9735"/>
                    <a:pt x="4155" y="9776"/>
                    <a:pt x="4115" y="9776"/>
                  </a:cubicBezTo>
                  <a:cubicBezTo>
                    <a:pt x="4094" y="9735"/>
                    <a:pt x="4054" y="9715"/>
                    <a:pt x="4033" y="9674"/>
                  </a:cubicBezTo>
                  <a:cubicBezTo>
                    <a:pt x="4066" y="9674"/>
                    <a:pt x="4085" y="9648"/>
                    <a:pt x="4113" y="9648"/>
                  </a:cubicBezTo>
                  <a:close/>
                  <a:moveTo>
                    <a:pt x="3891" y="9715"/>
                  </a:moveTo>
                  <a:lnTo>
                    <a:pt x="3891" y="9715"/>
                  </a:lnTo>
                  <a:cubicBezTo>
                    <a:pt x="3931" y="9735"/>
                    <a:pt x="3972" y="9715"/>
                    <a:pt x="3972" y="9796"/>
                  </a:cubicBezTo>
                  <a:lnTo>
                    <a:pt x="3911" y="9796"/>
                  </a:lnTo>
                  <a:cubicBezTo>
                    <a:pt x="3891" y="9776"/>
                    <a:pt x="3891" y="9755"/>
                    <a:pt x="3891" y="9715"/>
                  </a:cubicBezTo>
                  <a:close/>
                  <a:moveTo>
                    <a:pt x="4494" y="9659"/>
                  </a:moveTo>
                  <a:cubicBezTo>
                    <a:pt x="4507" y="9659"/>
                    <a:pt x="4522" y="9664"/>
                    <a:pt x="4542" y="9674"/>
                  </a:cubicBezTo>
                  <a:cubicBezTo>
                    <a:pt x="4522" y="9715"/>
                    <a:pt x="4522" y="9735"/>
                    <a:pt x="4542" y="9796"/>
                  </a:cubicBezTo>
                  <a:cubicBezTo>
                    <a:pt x="4461" y="9755"/>
                    <a:pt x="4441" y="9715"/>
                    <a:pt x="4461" y="9674"/>
                  </a:cubicBezTo>
                  <a:cubicBezTo>
                    <a:pt x="4471" y="9664"/>
                    <a:pt x="4481" y="9659"/>
                    <a:pt x="4494" y="9659"/>
                  </a:cubicBezTo>
                  <a:close/>
                  <a:moveTo>
                    <a:pt x="10896" y="9796"/>
                  </a:moveTo>
                  <a:cubicBezTo>
                    <a:pt x="10903" y="9797"/>
                    <a:pt x="10910" y="9799"/>
                    <a:pt x="10915" y="9800"/>
                  </a:cubicBezTo>
                  <a:lnTo>
                    <a:pt x="10915" y="9800"/>
                  </a:lnTo>
                  <a:cubicBezTo>
                    <a:pt x="10916" y="9799"/>
                    <a:pt x="10916" y="9797"/>
                    <a:pt x="10917" y="9796"/>
                  </a:cubicBezTo>
                  <a:close/>
                  <a:moveTo>
                    <a:pt x="3972" y="9796"/>
                  </a:moveTo>
                  <a:cubicBezTo>
                    <a:pt x="3993" y="9816"/>
                    <a:pt x="4033" y="9796"/>
                    <a:pt x="4013" y="9837"/>
                  </a:cubicBezTo>
                  <a:cubicBezTo>
                    <a:pt x="3972" y="9837"/>
                    <a:pt x="3972" y="9837"/>
                    <a:pt x="3972" y="9796"/>
                  </a:cubicBezTo>
                  <a:close/>
                  <a:moveTo>
                    <a:pt x="4461" y="9816"/>
                  </a:moveTo>
                  <a:cubicBezTo>
                    <a:pt x="4461" y="9837"/>
                    <a:pt x="4441" y="9837"/>
                    <a:pt x="4420" y="9837"/>
                  </a:cubicBezTo>
                  <a:cubicBezTo>
                    <a:pt x="4441" y="9816"/>
                    <a:pt x="4441" y="9816"/>
                    <a:pt x="4461" y="9816"/>
                  </a:cubicBezTo>
                  <a:close/>
                  <a:moveTo>
                    <a:pt x="4109" y="9909"/>
                  </a:moveTo>
                  <a:cubicBezTo>
                    <a:pt x="4112" y="9909"/>
                    <a:pt x="4115" y="9911"/>
                    <a:pt x="4115" y="9918"/>
                  </a:cubicBezTo>
                  <a:cubicBezTo>
                    <a:pt x="4115" y="9918"/>
                    <a:pt x="4115" y="9939"/>
                    <a:pt x="4094" y="9939"/>
                  </a:cubicBezTo>
                  <a:cubicBezTo>
                    <a:pt x="4094" y="9918"/>
                    <a:pt x="4094" y="9918"/>
                    <a:pt x="4094" y="9918"/>
                  </a:cubicBezTo>
                  <a:cubicBezTo>
                    <a:pt x="4094" y="9918"/>
                    <a:pt x="4103" y="9909"/>
                    <a:pt x="4109" y="9909"/>
                  </a:cubicBezTo>
                  <a:close/>
                  <a:moveTo>
                    <a:pt x="10571" y="9877"/>
                  </a:moveTo>
                  <a:cubicBezTo>
                    <a:pt x="10571" y="9918"/>
                    <a:pt x="10571" y="9939"/>
                    <a:pt x="10530" y="9939"/>
                  </a:cubicBezTo>
                  <a:cubicBezTo>
                    <a:pt x="10530" y="9918"/>
                    <a:pt x="10530" y="9898"/>
                    <a:pt x="10571" y="9877"/>
                  </a:cubicBezTo>
                  <a:close/>
                  <a:moveTo>
                    <a:pt x="4807" y="9877"/>
                  </a:moveTo>
                  <a:cubicBezTo>
                    <a:pt x="4807" y="9918"/>
                    <a:pt x="4828" y="9939"/>
                    <a:pt x="4828" y="9959"/>
                  </a:cubicBezTo>
                  <a:cubicBezTo>
                    <a:pt x="4766" y="9959"/>
                    <a:pt x="4766" y="9939"/>
                    <a:pt x="4807" y="9877"/>
                  </a:cubicBezTo>
                  <a:close/>
                  <a:moveTo>
                    <a:pt x="10123" y="9898"/>
                  </a:moveTo>
                  <a:cubicBezTo>
                    <a:pt x="10143" y="9918"/>
                    <a:pt x="10143" y="9939"/>
                    <a:pt x="10102" y="9959"/>
                  </a:cubicBezTo>
                  <a:cubicBezTo>
                    <a:pt x="10082" y="9918"/>
                    <a:pt x="10102" y="9898"/>
                    <a:pt x="10123" y="9898"/>
                  </a:cubicBezTo>
                  <a:close/>
                  <a:moveTo>
                    <a:pt x="9776" y="9898"/>
                  </a:moveTo>
                  <a:lnTo>
                    <a:pt x="9776" y="9898"/>
                  </a:lnTo>
                  <a:cubicBezTo>
                    <a:pt x="9797" y="9939"/>
                    <a:pt x="9817" y="9959"/>
                    <a:pt x="9858" y="10000"/>
                  </a:cubicBezTo>
                  <a:cubicBezTo>
                    <a:pt x="9776" y="9979"/>
                    <a:pt x="9736" y="9979"/>
                    <a:pt x="9776" y="9898"/>
                  </a:cubicBezTo>
                  <a:close/>
                  <a:moveTo>
                    <a:pt x="3850" y="9918"/>
                  </a:moveTo>
                  <a:lnTo>
                    <a:pt x="3850" y="9918"/>
                  </a:lnTo>
                  <a:cubicBezTo>
                    <a:pt x="3911" y="9939"/>
                    <a:pt x="3911" y="9979"/>
                    <a:pt x="3911" y="10020"/>
                  </a:cubicBezTo>
                  <a:cubicBezTo>
                    <a:pt x="3870" y="10000"/>
                    <a:pt x="3830" y="9979"/>
                    <a:pt x="3850" y="9918"/>
                  </a:cubicBezTo>
                  <a:close/>
                  <a:moveTo>
                    <a:pt x="10510" y="9979"/>
                  </a:moveTo>
                  <a:cubicBezTo>
                    <a:pt x="10510" y="10000"/>
                    <a:pt x="10530" y="10000"/>
                    <a:pt x="10530" y="10000"/>
                  </a:cubicBezTo>
                  <a:cubicBezTo>
                    <a:pt x="10530" y="10020"/>
                    <a:pt x="10510" y="10020"/>
                    <a:pt x="10510" y="10020"/>
                  </a:cubicBezTo>
                  <a:cubicBezTo>
                    <a:pt x="10510" y="10020"/>
                    <a:pt x="10510" y="10000"/>
                    <a:pt x="10489" y="10000"/>
                  </a:cubicBezTo>
                  <a:cubicBezTo>
                    <a:pt x="10510" y="10000"/>
                    <a:pt x="10510" y="10000"/>
                    <a:pt x="10510" y="9979"/>
                  </a:cubicBezTo>
                  <a:close/>
                  <a:moveTo>
                    <a:pt x="4420" y="9837"/>
                  </a:moveTo>
                  <a:lnTo>
                    <a:pt x="4420" y="9837"/>
                  </a:lnTo>
                  <a:cubicBezTo>
                    <a:pt x="4359" y="9898"/>
                    <a:pt x="4502" y="9959"/>
                    <a:pt x="4420" y="10020"/>
                  </a:cubicBezTo>
                  <a:cubicBezTo>
                    <a:pt x="4416" y="10025"/>
                    <a:pt x="4409" y="10026"/>
                    <a:pt x="4401" y="10026"/>
                  </a:cubicBezTo>
                  <a:cubicBezTo>
                    <a:pt x="4387" y="10026"/>
                    <a:pt x="4369" y="10021"/>
                    <a:pt x="4354" y="10021"/>
                  </a:cubicBezTo>
                  <a:cubicBezTo>
                    <a:pt x="4347" y="10021"/>
                    <a:pt x="4341" y="10022"/>
                    <a:pt x="4335" y="10024"/>
                  </a:cubicBezTo>
                  <a:lnTo>
                    <a:pt x="4335" y="10024"/>
                  </a:lnTo>
                  <a:cubicBezTo>
                    <a:pt x="4321" y="9948"/>
                    <a:pt x="4344" y="9875"/>
                    <a:pt x="4420" y="9837"/>
                  </a:cubicBezTo>
                  <a:close/>
                  <a:moveTo>
                    <a:pt x="4217" y="9918"/>
                  </a:moveTo>
                  <a:cubicBezTo>
                    <a:pt x="4257" y="9918"/>
                    <a:pt x="4278" y="9939"/>
                    <a:pt x="4278" y="9959"/>
                  </a:cubicBezTo>
                  <a:cubicBezTo>
                    <a:pt x="4257" y="9979"/>
                    <a:pt x="4257" y="10000"/>
                    <a:pt x="4217" y="10000"/>
                  </a:cubicBezTo>
                  <a:cubicBezTo>
                    <a:pt x="4217" y="10000"/>
                    <a:pt x="4217" y="10014"/>
                    <a:pt x="4204" y="10031"/>
                  </a:cubicBezTo>
                  <a:lnTo>
                    <a:pt x="4204" y="10031"/>
                  </a:lnTo>
                  <a:cubicBezTo>
                    <a:pt x="4183" y="10018"/>
                    <a:pt x="4155" y="10009"/>
                    <a:pt x="4155" y="9959"/>
                  </a:cubicBezTo>
                  <a:lnTo>
                    <a:pt x="4155" y="9959"/>
                  </a:lnTo>
                  <a:cubicBezTo>
                    <a:pt x="4176" y="9979"/>
                    <a:pt x="4196" y="9979"/>
                    <a:pt x="4217" y="10000"/>
                  </a:cubicBezTo>
                  <a:lnTo>
                    <a:pt x="4217" y="9918"/>
                  </a:lnTo>
                  <a:close/>
                  <a:moveTo>
                    <a:pt x="9695" y="10000"/>
                  </a:moveTo>
                  <a:cubicBezTo>
                    <a:pt x="9715" y="10000"/>
                    <a:pt x="9695" y="10020"/>
                    <a:pt x="9695" y="10040"/>
                  </a:cubicBezTo>
                  <a:cubicBezTo>
                    <a:pt x="9695" y="10020"/>
                    <a:pt x="9675" y="10020"/>
                    <a:pt x="9695" y="10000"/>
                  </a:cubicBezTo>
                  <a:close/>
                  <a:moveTo>
                    <a:pt x="10856" y="10000"/>
                  </a:moveTo>
                  <a:cubicBezTo>
                    <a:pt x="10838" y="10017"/>
                    <a:pt x="10836" y="10035"/>
                    <a:pt x="10822" y="10053"/>
                  </a:cubicBezTo>
                  <a:lnTo>
                    <a:pt x="10822" y="10053"/>
                  </a:lnTo>
                  <a:cubicBezTo>
                    <a:pt x="10796" y="10035"/>
                    <a:pt x="10802" y="10017"/>
                    <a:pt x="10856" y="10000"/>
                  </a:cubicBezTo>
                  <a:close/>
                  <a:moveTo>
                    <a:pt x="3911" y="10020"/>
                  </a:moveTo>
                  <a:cubicBezTo>
                    <a:pt x="3911" y="10020"/>
                    <a:pt x="3931" y="10040"/>
                    <a:pt x="3931" y="10061"/>
                  </a:cubicBezTo>
                  <a:cubicBezTo>
                    <a:pt x="3891" y="10040"/>
                    <a:pt x="3911" y="10040"/>
                    <a:pt x="3911" y="10020"/>
                  </a:cubicBezTo>
                  <a:close/>
                  <a:moveTo>
                    <a:pt x="4135" y="10040"/>
                  </a:moveTo>
                  <a:cubicBezTo>
                    <a:pt x="4135" y="10040"/>
                    <a:pt x="4135" y="10061"/>
                    <a:pt x="4135" y="10061"/>
                  </a:cubicBezTo>
                  <a:lnTo>
                    <a:pt x="4115" y="10061"/>
                  </a:lnTo>
                  <a:cubicBezTo>
                    <a:pt x="4115" y="10061"/>
                    <a:pt x="4135" y="10040"/>
                    <a:pt x="4135" y="10040"/>
                  </a:cubicBezTo>
                  <a:close/>
                  <a:moveTo>
                    <a:pt x="10448" y="10040"/>
                  </a:moveTo>
                  <a:cubicBezTo>
                    <a:pt x="10448" y="10040"/>
                    <a:pt x="10448" y="10061"/>
                    <a:pt x="10448" y="10061"/>
                  </a:cubicBezTo>
                  <a:cubicBezTo>
                    <a:pt x="10448" y="10067"/>
                    <a:pt x="10447" y="10069"/>
                    <a:pt x="10444" y="10069"/>
                  </a:cubicBezTo>
                  <a:cubicBezTo>
                    <a:pt x="10438" y="10069"/>
                    <a:pt x="10428" y="10055"/>
                    <a:pt x="10428" y="10040"/>
                  </a:cubicBezTo>
                  <a:close/>
                  <a:moveTo>
                    <a:pt x="10102" y="10061"/>
                  </a:moveTo>
                  <a:cubicBezTo>
                    <a:pt x="10102" y="10081"/>
                    <a:pt x="10102" y="10081"/>
                    <a:pt x="10082" y="10081"/>
                  </a:cubicBezTo>
                  <a:cubicBezTo>
                    <a:pt x="10082" y="10081"/>
                    <a:pt x="10082" y="10061"/>
                    <a:pt x="10082" y="10061"/>
                  </a:cubicBezTo>
                  <a:close/>
                  <a:moveTo>
                    <a:pt x="3850" y="10040"/>
                  </a:moveTo>
                  <a:cubicBezTo>
                    <a:pt x="3850" y="10061"/>
                    <a:pt x="3830" y="10081"/>
                    <a:pt x="3830" y="10102"/>
                  </a:cubicBezTo>
                  <a:cubicBezTo>
                    <a:pt x="3789" y="10081"/>
                    <a:pt x="3789" y="10061"/>
                    <a:pt x="3850" y="10040"/>
                  </a:cubicBezTo>
                  <a:close/>
                  <a:moveTo>
                    <a:pt x="4210" y="10048"/>
                  </a:moveTo>
                  <a:lnTo>
                    <a:pt x="4210" y="10048"/>
                  </a:lnTo>
                  <a:cubicBezTo>
                    <a:pt x="4236" y="10066"/>
                    <a:pt x="4229" y="10084"/>
                    <a:pt x="4176" y="10102"/>
                  </a:cubicBezTo>
                  <a:cubicBezTo>
                    <a:pt x="4194" y="10084"/>
                    <a:pt x="4196" y="10066"/>
                    <a:pt x="4210" y="10048"/>
                  </a:cubicBezTo>
                  <a:close/>
                  <a:moveTo>
                    <a:pt x="4330" y="10050"/>
                  </a:moveTo>
                  <a:cubicBezTo>
                    <a:pt x="4345" y="10062"/>
                    <a:pt x="4355" y="10065"/>
                    <a:pt x="4339" y="10081"/>
                  </a:cubicBezTo>
                  <a:lnTo>
                    <a:pt x="4318" y="10081"/>
                  </a:lnTo>
                  <a:cubicBezTo>
                    <a:pt x="4298" y="10102"/>
                    <a:pt x="4298" y="10102"/>
                    <a:pt x="4278" y="10102"/>
                  </a:cubicBezTo>
                  <a:cubicBezTo>
                    <a:pt x="4278" y="10081"/>
                    <a:pt x="4298" y="10081"/>
                    <a:pt x="4318" y="10081"/>
                  </a:cubicBezTo>
                  <a:cubicBezTo>
                    <a:pt x="4318" y="10081"/>
                    <a:pt x="4318" y="10067"/>
                    <a:pt x="4330" y="10050"/>
                  </a:cubicBezTo>
                  <a:close/>
                  <a:moveTo>
                    <a:pt x="4766" y="10040"/>
                  </a:moveTo>
                  <a:lnTo>
                    <a:pt x="4766" y="10040"/>
                  </a:lnTo>
                  <a:cubicBezTo>
                    <a:pt x="4746" y="10061"/>
                    <a:pt x="4746" y="10081"/>
                    <a:pt x="4726" y="10102"/>
                  </a:cubicBezTo>
                  <a:cubicBezTo>
                    <a:pt x="4705" y="10081"/>
                    <a:pt x="4705" y="10061"/>
                    <a:pt x="4766" y="10040"/>
                  </a:cubicBezTo>
                  <a:close/>
                  <a:moveTo>
                    <a:pt x="9695" y="10040"/>
                  </a:moveTo>
                  <a:lnTo>
                    <a:pt x="9695" y="10040"/>
                  </a:lnTo>
                  <a:cubicBezTo>
                    <a:pt x="9736" y="10061"/>
                    <a:pt x="9736" y="10081"/>
                    <a:pt x="9675" y="10102"/>
                  </a:cubicBezTo>
                  <a:cubicBezTo>
                    <a:pt x="9675" y="10081"/>
                    <a:pt x="9695" y="10061"/>
                    <a:pt x="9695" y="10040"/>
                  </a:cubicBezTo>
                  <a:close/>
                  <a:moveTo>
                    <a:pt x="10347" y="10081"/>
                  </a:moveTo>
                  <a:cubicBezTo>
                    <a:pt x="10367" y="10102"/>
                    <a:pt x="10347" y="10102"/>
                    <a:pt x="10326" y="10102"/>
                  </a:cubicBezTo>
                  <a:cubicBezTo>
                    <a:pt x="10326" y="10102"/>
                    <a:pt x="10326" y="10102"/>
                    <a:pt x="10326" y="10081"/>
                  </a:cubicBezTo>
                  <a:close/>
                  <a:moveTo>
                    <a:pt x="4563" y="10122"/>
                  </a:moveTo>
                  <a:cubicBezTo>
                    <a:pt x="4583" y="10142"/>
                    <a:pt x="4583" y="10142"/>
                    <a:pt x="4563" y="10142"/>
                  </a:cubicBezTo>
                  <a:cubicBezTo>
                    <a:pt x="4563" y="10142"/>
                    <a:pt x="4563" y="10142"/>
                    <a:pt x="4542" y="10122"/>
                  </a:cubicBezTo>
                  <a:close/>
                  <a:moveTo>
                    <a:pt x="10061" y="10122"/>
                  </a:moveTo>
                  <a:cubicBezTo>
                    <a:pt x="10082" y="10142"/>
                    <a:pt x="10082" y="10142"/>
                    <a:pt x="10061" y="10142"/>
                  </a:cubicBezTo>
                  <a:cubicBezTo>
                    <a:pt x="10061" y="10142"/>
                    <a:pt x="10041" y="10142"/>
                    <a:pt x="10041" y="10122"/>
                  </a:cubicBezTo>
                  <a:close/>
                  <a:moveTo>
                    <a:pt x="4726" y="10102"/>
                  </a:moveTo>
                  <a:cubicBezTo>
                    <a:pt x="4746" y="10122"/>
                    <a:pt x="4787" y="10122"/>
                    <a:pt x="4787" y="10163"/>
                  </a:cubicBezTo>
                  <a:cubicBezTo>
                    <a:pt x="4746" y="10163"/>
                    <a:pt x="4726" y="10142"/>
                    <a:pt x="4726" y="10102"/>
                  </a:cubicBezTo>
                  <a:close/>
                  <a:moveTo>
                    <a:pt x="10835" y="10163"/>
                  </a:moveTo>
                  <a:lnTo>
                    <a:pt x="10835" y="10163"/>
                  </a:lnTo>
                  <a:cubicBezTo>
                    <a:pt x="10854" y="10181"/>
                    <a:pt x="10856" y="10183"/>
                    <a:pt x="10840" y="10199"/>
                  </a:cubicBezTo>
                  <a:lnTo>
                    <a:pt x="10840" y="10199"/>
                  </a:lnTo>
                  <a:cubicBezTo>
                    <a:pt x="10827" y="10192"/>
                    <a:pt x="10821" y="10177"/>
                    <a:pt x="10835" y="10163"/>
                  </a:cubicBezTo>
                  <a:close/>
                  <a:moveTo>
                    <a:pt x="10021" y="10081"/>
                  </a:moveTo>
                  <a:lnTo>
                    <a:pt x="10021" y="10081"/>
                  </a:lnTo>
                  <a:cubicBezTo>
                    <a:pt x="10000" y="10122"/>
                    <a:pt x="10000" y="10142"/>
                    <a:pt x="9980" y="10163"/>
                  </a:cubicBezTo>
                  <a:cubicBezTo>
                    <a:pt x="10000" y="10163"/>
                    <a:pt x="10000" y="10183"/>
                    <a:pt x="10000" y="10203"/>
                  </a:cubicBezTo>
                  <a:cubicBezTo>
                    <a:pt x="9980" y="10183"/>
                    <a:pt x="9980" y="10183"/>
                    <a:pt x="9980" y="10163"/>
                  </a:cubicBezTo>
                  <a:cubicBezTo>
                    <a:pt x="9960" y="10142"/>
                    <a:pt x="9960" y="10102"/>
                    <a:pt x="10021" y="10081"/>
                  </a:cubicBezTo>
                  <a:close/>
                  <a:moveTo>
                    <a:pt x="4395" y="10215"/>
                  </a:moveTo>
                  <a:cubicBezTo>
                    <a:pt x="4398" y="10215"/>
                    <a:pt x="4400" y="10217"/>
                    <a:pt x="4400" y="10224"/>
                  </a:cubicBezTo>
                  <a:cubicBezTo>
                    <a:pt x="4420" y="10224"/>
                    <a:pt x="4400" y="10244"/>
                    <a:pt x="4379" y="10244"/>
                  </a:cubicBezTo>
                  <a:cubicBezTo>
                    <a:pt x="4379" y="10244"/>
                    <a:pt x="4379" y="10224"/>
                    <a:pt x="4379" y="10224"/>
                  </a:cubicBezTo>
                  <a:cubicBezTo>
                    <a:pt x="4379" y="10224"/>
                    <a:pt x="4389" y="10215"/>
                    <a:pt x="4395" y="10215"/>
                  </a:cubicBezTo>
                  <a:close/>
                  <a:moveTo>
                    <a:pt x="10510" y="10224"/>
                  </a:moveTo>
                  <a:cubicBezTo>
                    <a:pt x="10528" y="10243"/>
                    <a:pt x="10530" y="10244"/>
                    <a:pt x="10514" y="10260"/>
                  </a:cubicBezTo>
                  <a:lnTo>
                    <a:pt x="10514" y="10260"/>
                  </a:lnTo>
                  <a:cubicBezTo>
                    <a:pt x="10501" y="10253"/>
                    <a:pt x="10495" y="10238"/>
                    <a:pt x="10510" y="10224"/>
                  </a:cubicBezTo>
                  <a:close/>
                  <a:moveTo>
                    <a:pt x="3830" y="10102"/>
                  </a:moveTo>
                  <a:lnTo>
                    <a:pt x="3830" y="10102"/>
                  </a:lnTo>
                  <a:cubicBezTo>
                    <a:pt x="3870" y="10163"/>
                    <a:pt x="3870" y="10224"/>
                    <a:pt x="3809" y="10264"/>
                  </a:cubicBezTo>
                  <a:cubicBezTo>
                    <a:pt x="3809" y="10224"/>
                    <a:pt x="3768" y="10244"/>
                    <a:pt x="3748" y="10224"/>
                  </a:cubicBezTo>
                  <a:cubicBezTo>
                    <a:pt x="3728" y="10163"/>
                    <a:pt x="3789" y="10142"/>
                    <a:pt x="3830" y="10102"/>
                  </a:cubicBezTo>
                  <a:close/>
                  <a:moveTo>
                    <a:pt x="9776" y="10203"/>
                  </a:moveTo>
                  <a:cubicBezTo>
                    <a:pt x="9776" y="10224"/>
                    <a:pt x="9776" y="10244"/>
                    <a:pt x="9756" y="10264"/>
                  </a:cubicBezTo>
                  <a:cubicBezTo>
                    <a:pt x="9736" y="10224"/>
                    <a:pt x="9736" y="10203"/>
                    <a:pt x="9776" y="10203"/>
                  </a:cubicBezTo>
                  <a:close/>
                  <a:moveTo>
                    <a:pt x="4705" y="10183"/>
                  </a:moveTo>
                  <a:cubicBezTo>
                    <a:pt x="4746" y="10183"/>
                    <a:pt x="4766" y="10203"/>
                    <a:pt x="4746" y="10244"/>
                  </a:cubicBezTo>
                  <a:cubicBezTo>
                    <a:pt x="4766" y="10244"/>
                    <a:pt x="4766" y="10264"/>
                    <a:pt x="4766" y="10285"/>
                  </a:cubicBezTo>
                  <a:cubicBezTo>
                    <a:pt x="4746" y="10264"/>
                    <a:pt x="4746" y="10264"/>
                    <a:pt x="4746" y="10244"/>
                  </a:cubicBezTo>
                  <a:lnTo>
                    <a:pt x="4685" y="10244"/>
                  </a:lnTo>
                  <a:cubicBezTo>
                    <a:pt x="4665" y="10203"/>
                    <a:pt x="4685" y="10183"/>
                    <a:pt x="4705" y="10183"/>
                  </a:cubicBezTo>
                  <a:close/>
                  <a:moveTo>
                    <a:pt x="9817" y="10264"/>
                  </a:moveTo>
                  <a:cubicBezTo>
                    <a:pt x="9837" y="10285"/>
                    <a:pt x="9837" y="10285"/>
                    <a:pt x="9817" y="10285"/>
                  </a:cubicBezTo>
                  <a:lnTo>
                    <a:pt x="9797" y="10285"/>
                  </a:lnTo>
                  <a:cubicBezTo>
                    <a:pt x="9817" y="10264"/>
                    <a:pt x="9817" y="10264"/>
                    <a:pt x="9817" y="10264"/>
                  </a:cubicBezTo>
                  <a:close/>
                  <a:moveTo>
                    <a:pt x="10214" y="10140"/>
                  </a:moveTo>
                  <a:cubicBezTo>
                    <a:pt x="10217" y="10140"/>
                    <a:pt x="10221" y="10140"/>
                    <a:pt x="10224" y="10142"/>
                  </a:cubicBezTo>
                  <a:cubicBezTo>
                    <a:pt x="10224" y="10163"/>
                    <a:pt x="10204" y="10203"/>
                    <a:pt x="10245" y="10224"/>
                  </a:cubicBezTo>
                  <a:cubicBezTo>
                    <a:pt x="10251" y="10227"/>
                    <a:pt x="10256" y="10228"/>
                    <a:pt x="10260" y="10228"/>
                  </a:cubicBezTo>
                  <a:cubicBezTo>
                    <a:pt x="10286" y="10228"/>
                    <a:pt x="10291" y="10183"/>
                    <a:pt x="10326" y="10183"/>
                  </a:cubicBezTo>
                  <a:cubicBezTo>
                    <a:pt x="10326" y="10203"/>
                    <a:pt x="10367" y="10244"/>
                    <a:pt x="10347" y="10264"/>
                  </a:cubicBezTo>
                  <a:cubicBezTo>
                    <a:pt x="10341" y="10262"/>
                    <a:pt x="10336" y="10260"/>
                    <a:pt x="10331" y="10260"/>
                  </a:cubicBezTo>
                  <a:cubicBezTo>
                    <a:pt x="10301" y="10260"/>
                    <a:pt x="10285" y="10308"/>
                    <a:pt x="10285" y="10326"/>
                  </a:cubicBezTo>
                  <a:cubicBezTo>
                    <a:pt x="10245" y="10264"/>
                    <a:pt x="10163" y="10264"/>
                    <a:pt x="10143" y="10183"/>
                  </a:cubicBezTo>
                  <a:lnTo>
                    <a:pt x="10143" y="10183"/>
                  </a:lnTo>
                  <a:cubicBezTo>
                    <a:pt x="10150" y="10190"/>
                    <a:pt x="10156" y="10193"/>
                    <a:pt x="10161" y="10193"/>
                  </a:cubicBezTo>
                  <a:cubicBezTo>
                    <a:pt x="10182" y="10193"/>
                    <a:pt x="10189" y="10140"/>
                    <a:pt x="10214" y="10140"/>
                  </a:cubicBezTo>
                  <a:close/>
                  <a:moveTo>
                    <a:pt x="10527" y="10272"/>
                  </a:moveTo>
                  <a:cubicBezTo>
                    <a:pt x="10561" y="10286"/>
                    <a:pt x="10588" y="10291"/>
                    <a:pt x="10571" y="10326"/>
                  </a:cubicBezTo>
                  <a:cubicBezTo>
                    <a:pt x="10551" y="10326"/>
                    <a:pt x="10513" y="10326"/>
                    <a:pt x="10527" y="10272"/>
                  </a:cubicBezTo>
                  <a:close/>
                  <a:moveTo>
                    <a:pt x="4726" y="10326"/>
                  </a:moveTo>
                  <a:cubicBezTo>
                    <a:pt x="4726" y="10326"/>
                    <a:pt x="4726" y="10346"/>
                    <a:pt x="4726" y="10346"/>
                  </a:cubicBezTo>
                  <a:lnTo>
                    <a:pt x="4705" y="10326"/>
                  </a:lnTo>
                  <a:close/>
                  <a:moveTo>
                    <a:pt x="9756" y="10326"/>
                  </a:moveTo>
                  <a:cubicBezTo>
                    <a:pt x="9776" y="10326"/>
                    <a:pt x="9776" y="10346"/>
                    <a:pt x="9756" y="10346"/>
                  </a:cubicBezTo>
                  <a:cubicBezTo>
                    <a:pt x="9736" y="10346"/>
                    <a:pt x="9736" y="10326"/>
                    <a:pt x="9736" y="10326"/>
                  </a:cubicBezTo>
                  <a:close/>
                  <a:moveTo>
                    <a:pt x="3897" y="10337"/>
                  </a:moveTo>
                  <a:cubicBezTo>
                    <a:pt x="3900" y="10337"/>
                    <a:pt x="3904" y="10339"/>
                    <a:pt x="3911" y="10346"/>
                  </a:cubicBezTo>
                  <a:cubicBezTo>
                    <a:pt x="3911" y="10353"/>
                    <a:pt x="3909" y="10355"/>
                    <a:pt x="3906" y="10355"/>
                  </a:cubicBezTo>
                  <a:cubicBezTo>
                    <a:pt x="3900" y="10355"/>
                    <a:pt x="3891" y="10346"/>
                    <a:pt x="3891" y="10346"/>
                  </a:cubicBezTo>
                  <a:cubicBezTo>
                    <a:pt x="3891" y="10346"/>
                    <a:pt x="3891" y="10337"/>
                    <a:pt x="3897" y="10337"/>
                  </a:cubicBezTo>
                  <a:close/>
                  <a:moveTo>
                    <a:pt x="4461" y="10326"/>
                  </a:moveTo>
                  <a:cubicBezTo>
                    <a:pt x="4481" y="10346"/>
                    <a:pt x="4481" y="10346"/>
                    <a:pt x="4481" y="10346"/>
                  </a:cubicBezTo>
                  <a:cubicBezTo>
                    <a:pt x="4471" y="10356"/>
                    <a:pt x="4466" y="10361"/>
                    <a:pt x="4463" y="10361"/>
                  </a:cubicBezTo>
                  <a:cubicBezTo>
                    <a:pt x="4461" y="10361"/>
                    <a:pt x="4461" y="10356"/>
                    <a:pt x="4461" y="10346"/>
                  </a:cubicBezTo>
                  <a:cubicBezTo>
                    <a:pt x="4461" y="10346"/>
                    <a:pt x="4461" y="10326"/>
                    <a:pt x="4461" y="10326"/>
                  </a:cubicBezTo>
                  <a:close/>
                  <a:moveTo>
                    <a:pt x="10347" y="10264"/>
                  </a:moveTo>
                  <a:cubicBezTo>
                    <a:pt x="10367" y="10285"/>
                    <a:pt x="10367" y="10305"/>
                    <a:pt x="10367" y="10326"/>
                  </a:cubicBezTo>
                  <a:cubicBezTo>
                    <a:pt x="10387" y="10326"/>
                    <a:pt x="10387" y="10346"/>
                    <a:pt x="10387" y="10366"/>
                  </a:cubicBezTo>
                  <a:cubicBezTo>
                    <a:pt x="10367" y="10366"/>
                    <a:pt x="10347" y="10346"/>
                    <a:pt x="10367" y="10326"/>
                  </a:cubicBezTo>
                  <a:cubicBezTo>
                    <a:pt x="10347" y="10305"/>
                    <a:pt x="10347" y="10285"/>
                    <a:pt x="10347" y="10264"/>
                  </a:cubicBezTo>
                  <a:close/>
                  <a:moveTo>
                    <a:pt x="4135" y="10142"/>
                  </a:moveTo>
                  <a:cubicBezTo>
                    <a:pt x="4176" y="10203"/>
                    <a:pt x="4155" y="10264"/>
                    <a:pt x="4155" y="10326"/>
                  </a:cubicBezTo>
                  <a:cubicBezTo>
                    <a:pt x="4149" y="10323"/>
                    <a:pt x="4143" y="10322"/>
                    <a:pt x="4137" y="10322"/>
                  </a:cubicBezTo>
                  <a:cubicBezTo>
                    <a:pt x="4094" y="10322"/>
                    <a:pt x="4088" y="10387"/>
                    <a:pt x="4033" y="10387"/>
                  </a:cubicBezTo>
                  <a:cubicBezTo>
                    <a:pt x="4033" y="10366"/>
                    <a:pt x="3993" y="10366"/>
                    <a:pt x="3993" y="10346"/>
                  </a:cubicBezTo>
                  <a:cubicBezTo>
                    <a:pt x="3993" y="10264"/>
                    <a:pt x="4074" y="10224"/>
                    <a:pt x="4094" y="10142"/>
                  </a:cubicBezTo>
                  <a:close/>
                  <a:moveTo>
                    <a:pt x="3626" y="10366"/>
                  </a:moveTo>
                  <a:cubicBezTo>
                    <a:pt x="3626" y="10366"/>
                    <a:pt x="3646" y="10387"/>
                    <a:pt x="3646" y="10387"/>
                  </a:cubicBezTo>
                  <a:cubicBezTo>
                    <a:pt x="3646" y="10387"/>
                    <a:pt x="3626" y="10387"/>
                    <a:pt x="3626" y="10407"/>
                  </a:cubicBezTo>
                  <a:cubicBezTo>
                    <a:pt x="3626" y="10387"/>
                    <a:pt x="3626" y="10387"/>
                    <a:pt x="3626" y="10366"/>
                  </a:cubicBezTo>
                  <a:close/>
                  <a:moveTo>
                    <a:pt x="3891" y="10346"/>
                  </a:moveTo>
                  <a:cubicBezTo>
                    <a:pt x="3870" y="10366"/>
                    <a:pt x="3850" y="10387"/>
                    <a:pt x="3850" y="10427"/>
                  </a:cubicBezTo>
                  <a:cubicBezTo>
                    <a:pt x="3809" y="10366"/>
                    <a:pt x="3830" y="10366"/>
                    <a:pt x="3891" y="10346"/>
                  </a:cubicBezTo>
                  <a:close/>
                  <a:moveTo>
                    <a:pt x="9675" y="10407"/>
                  </a:moveTo>
                  <a:cubicBezTo>
                    <a:pt x="9675" y="10407"/>
                    <a:pt x="9675" y="10427"/>
                    <a:pt x="9675" y="10427"/>
                  </a:cubicBezTo>
                  <a:lnTo>
                    <a:pt x="9654" y="10427"/>
                  </a:lnTo>
                  <a:cubicBezTo>
                    <a:pt x="9654" y="10427"/>
                    <a:pt x="9654" y="10427"/>
                    <a:pt x="9654" y="10407"/>
                  </a:cubicBezTo>
                  <a:close/>
                  <a:moveTo>
                    <a:pt x="10862" y="10419"/>
                  </a:moveTo>
                  <a:cubicBezTo>
                    <a:pt x="10866" y="10419"/>
                    <a:pt x="10870" y="10421"/>
                    <a:pt x="10876" y="10427"/>
                  </a:cubicBezTo>
                  <a:cubicBezTo>
                    <a:pt x="10876" y="10438"/>
                    <a:pt x="10871" y="10443"/>
                    <a:pt x="10863" y="10443"/>
                  </a:cubicBezTo>
                  <a:cubicBezTo>
                    <a:pt x="10858" y="10443"/>
                    <a:pt x="10852" y="10440"/>
                    <a:pt x="10845" y="10436"/>
                  </a:cubicBezTo>
                  <a:lnTo>
                    <a:pt x="10845" y="10436"/>
                  </a:lnTo>
                  <a:cubicBezTo>
                    <a:pt x="10852" y="10426"/>
                    <a:pt x="10856" y="10419"/>
                    <a:pt x="10862" y="10419"/>
                  </a:cubicBezTo>
                  <a:close/>
                  <a:moveTo>
                    <a:pt x="9919" y="10407"/>
                  </a:moveTo>
                  <a:cubicBezTo>
                    <a:pt x="9939" y="10407"/>
                    <a:pt x="9939" y="10427"/>
                    <a:pt x="9939" y="10448"/>
                  </a:cubicBezTo>
                  <a:cubicBezTo>
                    <a:pt x="9919" y="10427"/>
                    <a:pt x="9919" y="10427"/>
                    <a:pt x="9919" y="10407"/>
                  </a:cubicBezTo>
                  <a:close/>
                  <a:moveTo>
                    <a:pt x="10825" y="10432"/>
                  </a:moveTo>
                  <a:cubicBezTo>
                    <a:pt x="10829" y="10432"/>
                    <a:pt x="10834" y="10436"/>
                    <a:pt x="10835" y="10443"/>
                  </a:cubicBezTo>
                  <a:lnTo>
                    <a:pt x="10835" y="10443"/>
                  </a:lnTo>
                  <a:cubicBezTo>
                    <a:pt x="10834" y="10451"/>
                    <a:pt x="10833" y="10456"/>
                    <a:pt x="10828" y="10456"/>
                  </a:cubicBezTo>
                  <a:cubicBezTo>
                    <a:pt x="10825" y="10456"/>
                    <a:pt x="10821" y="10454"/>
                    <a:pt x="10815" y="10448"/>
                  </a:cubicBezTo>
                  <a:cubicBezTo>
                    <a:pt x="10815" y="10438"/>
                    <a:pt x="10820" y="10432"/>
                    <a:pt x="10825" y="10432"/>
                  </a:cubicBezTo>
                  <a:close/>
                  <a:moveTo>
                    <a:pt x="4304" y="10337"/>
                  </a:moveTo>
                  <a:cubicBezTo>
                    <a:pt x="4314" y="10337"/>
                    <a:pt x="4325" y="10339"/>
                    <a:pt x="4339" y="10346"/>
                  </a:cubicBezTo>
                  <a:cubicBezTo>
                    <a:pt x="4293" y="10421"/>
                    <a:pt x="4271" y="10463"/>
                    <a:pt x="4237" y="10463"/>
                  </a:cubicBezTo>
                  <a:cubicBezTo>
                    <a:pt x="4225" y="10463"/>
                    <a:pt x="4212" y="10458"/>
                    <a:pt x="4196" y="10448"/>
                  </a:cubicBezTo>
                  <a:cubicBezTo>
                    <a:pt x="4217" y="10427"/>
                    <a:pt x="4237" y="10387"/>
                    <a:pt x="4257" y="10346"/>
                  </a:cubicBezTo>
                  <a:cubicBezTo>
                    <a:pt x="4271" y="10346"/>
                    <a:pt x="4284" y="10337"/>
                    <a:pt x="4304" y="10337"/>
                  </a:cubicBezTo>
                  <a:close/>
                  <a:moveTo>
                    <a:pt x="4644" y="10366"/>
                  </a:moveTo>
                  <a:lnTo>
                    <a:pt x="4644" y="10366"/>
                  </a:lnTo>
                  <a:cubicBezTo>
                    <a:pt x="4705" y="10387"/>
                    <a:pt x="4726" y="10407"/>
                    <a:pt x="4665" y="10468"/>
                  </a:cubicBezTo>
                  <a:cubicBezTo>
                    <a:pt x="4665" y="10427"/>
                    <a:pt x="4644" y="10407"/>
                    <a:pt x="4644" y="10366"/>
                  </a:cubicBezTo>
                  <a:close/>
                  <a:moveTo>
                    <a:pt x="10123" y="10264"/>
                  </a:moveTo>
                  <a:cubicBezTo>
                    <a:pt x="10152" y="10308"/>
                    <a:pt x="10181" y="10342"/>
                    <a:pt x="10226" y="10342"/>
                  </a:cubicBezTo>
                  <a:cubicBezTo>
                    <a:pt x="10243" y="10342"/>
                    <a:pt x="10263" y="10337"/>
                    <a:pt x="10285" y="10326"/>
                  </a:cubicBezTo>
                  <a:lnTo>
                    <a:pt x="10285" y="10326"/>
                  </a:lnTo>
                  <a:cubicBezTo>
                    <a:pt x="10326" y="10387"/>
                    <a:pt x="10285" y="10407"/>
                    <a:pt x="10245" y="10427"/>
                  </a:cubicBezTo>
                  <a:cubicBezTo>
                    <a:pt x="10204" y="10427"/>
                    <a:pt x="10184" y="10407"/>
                    <a:pt x="10163" y="10407"/>
                  </a:cubicBezTo>
                  <a:lnTo>
                    <a:pt x="10163" y="10468"/>
                  </a:lnTo>
                  <a:cubicBezTo>
                    <a:pt x="10155" y="10471"/>
                    <a:pt x="10147" y="10472"/>
                    <a:pt x="10140" y="10472"/>
                  </a:cubicBezTo>
                  <a:cubicBezTo>
                    <a:pt x="10096" y="10472"/>
                    <a:pt x="10076" y="10425"/>
                    <a:pt x="10041" y="10407"/>
                  </a:cubicBezTo>
                  <a:cubicBezTo>
                    <a:pt x="10025" y="10407"/>
                    <a:pt x="10022" y="10433"/>
                    <a:pt x="10000" y="10433"/>
                  </a:cubicBezTo>
                  <a:cubicBezTo>
                    <a:pt x="9995" y="10433"/>
                    <a:pt x="9988" y="10431"/>
                    <a:pt x="9980" y="10427"/>
                  </a:cubicBezTo>
                  <a:cubicBezTo>
                    <a:pt x="9980" y="10407"/>
                    <a:pt x="9939" y="10366"/>
                    <a:pt x="9960" y="10305"/>
                  </a:cubicBezTo>
                  <a:lnTo>
                    <a:pt x="9960" y="10305"/>
                  </a:lnTo>
                  <a:cubicBezTo>
                    <a:pt x="9980" y="10326"/>
                    <a:pt x="10021" y="10326"/>
                    <a:pt x="10041" y="10346"/>
                  </a:cubicBezTo>
                  <a:cubicBezTo>
                    <a:pt x="10082" y="10326"/>
                    <a:pt x="10061" y="10264"/>
                    <a:pt x="10123" y="10264"/>
                  </a:cubicBezTo>
                  <a:close/>
                  <a:moveTo>
                    <a:pt x="9939" y="10448"/>
                  </a:moveTo>
                  <a:lnTo>
                    <a:pt x="9939" y="10448"/>
                  </a:lnTo>
                  <a:cubicBezTo>
                    <a:pt x="9939" y="10448"/>
                    <a:pt x="9960" y="10468"/>
                    <a:pt x="9960" y="10488"/>
                  </a:cubicBezTo>
                  <a:cubicBezTo>
                    <a:pt x="9939" y="10468"/>
                    <a:pt x="9939" y="10448"/>
                    <a:pt x="9939" y="10448"/>
                  </a:cubicBezTo>
                  <a:close/>
                  <a:moveTo>
                    <a:pt x="4135" y="10427"/>
                  </a:moveTo>
                  <a:cubicBezTo>
                    <a:pt x="4125" y="10448"/>
                    <a:pt x="4120" y="10453"/>
                    <a:pt x="4115" y="10453"/>
                  </a:cubicBezTo>
                  <a:cubicBezTo>
                    <a:pt x="4110" y="10453"/>
                    <a:pt x="4105" y="10448"/>
                    <a:pt x="4094" y="10448"/>
                  </a:cubicBezTo>
                  <a:cubicBezTo>
                    <a:pt x="4074" y="10468"/>
                    <a:pt x="4074" y="10468"/>
                    <a:pt x="4054" y="10468"/>
                  </a:cubicBezTo>
                  <a:cubicBezTo>
                    <a:pt x="4013" y="10488"/>
                    <a:pt x="3993" y="10509"/>
                    <a:pt x="3952" y="10509"/>
                  </a:cubicBezTo>
                  <a:cubicBezTo>
                    <a:pt x="3952" y="10468"/>
                    <a:pt x="3972" y="10448"/>
                    <a:pt x="3993" y="10448"/>
                  </a:cubicBezTo>
                  <a:cubicBezTo>
                    <a:pt x="4013" y="10448"/>
                    <a:pt x="4033" y="10468"/>
                    <a:pt x="4054" y="10468"/>
                  </a:cubicBezTo>
                  <a:cubicBezTo>
                    <a:pt x="4054" y="10448"/>
                    <a:pt x="4074" y="10448"/>
                    <a:pt x="4094" y="10448"/>
                  </a:cubicBezTo>
                  <a:cubicBezTo>
                    <a:pt x="4115" y="10448"/>
                    <a:pt x="4115" y="10427"/>
                    <a:pt x="4135" y="10427"/>
                  </a:cubicBezTo>
                  <a:close/>
                  <a:moveTo>
                    <a:pt x="4155" y="10529"/>
                  </a:moveTo>
                  <a:cubicBezTo>
                    <a:pt x="4176" y="10550"/>
                    <a:pt x="4176" y="10550"/>
                    <a:pt x="4155" y="10550"/>
                  </a:cubicBezTo>
                  <a:lnTo>
                    <a:pt x="4135" y="10550"/>
                  </a:lnTo>
                  <a:cubicBezTo>
                    <a:pt x="4155" y="10529"/>
                    <a:pt x="4155" y="10529"/>
                    <a:pt x="4155" y="10529"/>
                  </a:cubicBezTo>
                  <a:close/>
                  <a:moveTo>
                    <a:pt x="3850" y="10427"/>
                  </a:moveTo>
                  <a:cubicBezTo>
                    <a:pt x="3911" y="10488"/>
                    <a:pt x="3830" y="10509"/>
                    <a:pt x="3809" y="10570"/>
                  </a:cubicBezTo>
                  <a:cubicBezTo>
                    <a:pt x="3789" y="10550"/>
                    <a:pt x="3768" y="10550"/>
                    <a:pt x="3768" y="10529"/>
                  </a:cubicBezTo>
                  <a:cubicBezTo>
                    <a:pt x="3768" y="10468"/>
                    <a:pt x="3850" y="10488"/>
                    <a:pt x="3850" y="10427"/>
                  </a:cubicBezTo>
                  <a:close/>
                  <a:moveTo>
                    <a:pt x="4624" y="10488"/>
                  </a:moveTo>
                  <a:cubicBezTo>
                    <a:pt x="4624" y="10529"/>
                    <a:pt x="4624" y="10570"/>
                    <a:pt x="4563" y="10570"/>
                  </a:cubicBezTo>
                  <a:cubicBezTo>
                    <a:pt x="4563" y="10529"/>
                    <a:pt x="4583" y="10509"/>
                    <a:pt x="4624" y="10488"/>
                  </a:cubicBezTo>
                  <a:close/>
                  <a:moveTo>
                    <a:pt x="10204" y="10570"/>
                  </a:moveTo>
                  <a:cubicBezTo>
                    <a:pt x="10204" y="10590"/>
                    <a:pt x="10199" y="10595"/>
                    <a:pt x="10191" y="10595"/>
                  </a:cubicBezTo>
                  <a:cubicBezTo>
                    <a:pt x="10184" y="10595"/>
                    <a:pt x="10173" y="10590"/>
                    <a:pt x="10163" y="10590"/>
                  </a:cubicBezTo>
                  <a:cubicBezTo>
                    <a:pt x="10147" y="10606"/>
                    <a:pt x="10144" y="10610"/>
                    <a:pt x="10123" y="10610"/>
                  </a:cubicBezTo>
                  <a:lnTo>
                    <a:pt x="10123" y="10610"/>
                  </a:lnTo>
                  <a:cubicBezTo>
                    <a:pt x="10123" y="10590"/>
                    <a:pt x="10143" y="10590"/>
                    <a:pt x="10163" y="10590"/>
                  </a:cubicBezTo>
                  <a:cubicBezTo>
                    <a:pt x="10184" y="10590"/>
                    <a:pt x="10184" y="10570"/>
                    <a:pt x="10204" y="10570"/>
                  </a:cubicBezTo>
                  <a:close/>
                  <a:moveTo>
                    <a:pt x="9715" y="10590"/>
                  </a:moveTo>
                  <a:cubicBezTo>
                    <a:pt x="9715" y="10611"/>
                    <a:pt x="9715" y="10611"/>
                    <a:pt x="9715" y="10611"/>
                  </a:cubicBezTo>
                  <a:cubicBezTo>
                    <a:pt x="9715" y="10621"/>
                    <a:pt x="9710" y="10626"/>
                    <a:pt x="9705" y="10626"/>
                  </a:cubicBezTo>
                  <a:cubicBezTo>
                    <a:pt x="9700" y="10626"/>
                    <a:pt x="9695" y="10621"/>
                    <a:pt x="9695" y="10611"/>
                  </a:cubicBezTo>
                  <a:cubicBezTo>
                    <a:pt x="9695" y="10611"/>
                    <a:pt x="9715" y="10611"/>
                    <a:pt x="9715" y="10590"/>
                  </a:cubicBezTo>
                  <a:close/>
                  <a:moveTo>
                    <a:pt x="10550" y="10570"/>
                  </a:moveTo>
                  <a:lnTo>
                    <a:pt x="10550" y="10570"/>
                  </a:lnTo>
                  <a:cubicBezTo>
                    <a:pt x="10571" y="10590"/>
                    <a:pt x="10591" y="10590"/>
                    <a:pt x="10591" y="10631"/>
                  </a:cubicBezTo>
                  <a:cubicBezTo>
                    <a:pt x="10550" y="10631"/>
                    <a:pt x="10530" y="10611"/>
                    <a:pt x="10550" y="10570"/>
                  </a:cubicBezTo>
                  <a:close/>
                  <a:moveTo>
                    <a:pt x="3544" y="10468"/>
                  </a:moveTo>
                  <a:cubicBezTo>
                    <a:pt x="3565" y="10509"/>
                    <a:pt x="3524" y="10550"/>
                    <a:pt x="3585" y="10590"/>
                  </a:cubicBezTo>
                  <a:cubicBezTo>
                    <a:pt x="3606" y="10590"/>
                    <a:pt x="3621" y="10585"/>
                    <a:pt x="3634" y="10585"/>
                  </a:cubicBezTo>
                  <a:cubicBezTo>
                    <a:pt x="3646" y="10585"/>
                    <a:pt x="3656" y="10590"/>
                    <a:pt x="3667" y="10611"/>
                  </a:cubicBezTo>
                  <a:cubicBezTo>
                    <a:pt x="3646" y="10631"/>
                    <a:pt x="3606" y="10651"/>
                    <a:pt x="3585" y="10672"/>
                  </a:cubicBezTo>
                  <a:cubicBezTo>
                    <a:pt x="3544" y="10631"/>
                    <a:pt x="3524" y="10590"/>
                    <a:pt x="3504" y="10570"/>
                  </a:cubicBezTo>
                  <a:lnTo>
                    <a:pt x="3422" y="10570"/>
                  </a:lnTo>
                  <a:cubicBezTo>
                    <a:pt x="3483" y="10529"/>
                    <a:pt x="3443" y="10509"/>
                    <a:pt x="3463" y="10468"/>
                  </a:cubicBezTo>
                  <a:close/>
                  <a:moveTo>
                    <a:pt x="4155" y="10651"/>
                  </a:moveTo>
                  <a:cubicBezTo>
                    <a:pt x="4155" y="10651"/>
                    <a:pt x="4155" y="10672"/>
                    <a:pt x="4155" y="10672"/>
                  </a:cubicBezTo>
                  <a:lnTo>
                    <a:pt x="4135" y="10672"/>
                  </a:lnTo>
                  <a:cubicBezTo>
                    <a:pt x="4135" y="10672"/>
                    <a:pt x="4135" y="10672"/>
                    <a:pt x="4135" y="10651"/>
                  </a:cubicBezTo>
                  <a:close/>
                  <a:moveTo>
                    <a:pt x="9552" y="10651"/>
                  </a:moveTo>
                  <a:cubicBezTo>
                    <a:pt x="9573" y="10672"/>
                    <a:pt x="9573" y="10672"/>
                    <a:pt x="9552" y="10672"/>
                  </a:cubicBezTo>
                  <a:lnTo>
                    <a:pt x="9532" y="10672"/>
                  </a:lnTo>
                  <a:cubicBezTo>
                    <a:pt x="9552" y="10672"/>
                    <a:pt x="9552" y="10651"/>
                    <a:pt x="9552" y="10651"/>
                  </a:cubicBezTo>
                  <a:close/>
                  <a:moveTo>
                    <a:pt x="3931" y="10672"/>
                  </a:moveTo>
                  <a:cubicBezTo>
                    <a:pt x="3931" y="10672"/>
                    <a:pt x="3931" y="10692"/>
                    <a:pt x="3931" y="10692"/>
                  </a:cubicBezTo>
                  <a:lnTo>
                    <a:pt x="3911" y="10692"/>
                  </a:lnTo>
                  <a:cubicBezTo>
                    <a:pt x="3911" y="10692"/>
                    <a:pt x="3911" y="10672"/>
                    <a:pt x="3931" y="10672"/>
                  </a:cubicBezTo>
                  <a:close/>
                  <a:moveTo>
                    <a:pt x="10224" y="10672"/>
                  </a:moveTo>
                  <a:cubicBezTo>
                    <a:pt x="10261" y="10672"/>
                    <a:pt x="10281" y="10688"/>
                    <a:pt x="10270" y="10722"/>
                  </a:cubicBezTo>
                  <a:lnTo>
                    <a:pt x="10270" y="10722"/>
                  </a:lnTo>
                  <a:cubicBezTo>
                    <a:pt x="10249" y="10711"/>
                    <a:pt x="10224" y="10704"/>
                    <a:pt x="10224" y="10672"/>
                  </a:cubicBezTo>
                  <a:close/>
                  <a:moveTo>
                    <a:pt x="4013" y="10672"/>
                  </a:moveTo>
                  <a:cubicBezTo>
                    <a:pt x="4013" y="10712"/>
                    <a:pt x="4013" y="10733"/>
                    <a:pt x="3972" y="10733"/>
                  </a:cubicBezTo>
                  <a:cubicBezTo>
                    <a:pt x="3972" y="10692"/>
                    <a:pt x="3972" y="10692"/>
                    <a:pt x="4013" y="10672"/>
                  </a:cubicBezTo>
                  <a:close/>
                  <a:moveTo>
                    <a:pt x="3300" y="10651"/>
                  </a:moveTo>
                  <a:cubicBezTo>
                    <a:pt x="3300" y="10692"/>
                    <a:pt x="3280" y="10712"/>
                    <a:pt x="3259" y="10753"/>
                  </a:cubicBezTo>
                  <a:cubicBezTo>
                    <a:pt x="3219" y="10712"/>
                    <a:pt x="3158" y="10712"/>
                    <a:pt x="3198" y="10651"/>
                  </a:cubicBezTo>
                  <a:close/>
                  <a:moveTo>
                    <a:pt x="4400" y="10529"/>
                  </a:moveTo>
                  <a:cubicBezTo>
                    <a:pt x="4461" y="10550"/>
                    <a:pt x="4441" y="10611"/>
                    <a:pt x="4481" y="10631"/>
                  </a:cubicBezTo>
                  <a:cubicBezTo>
                    <a:pt x="4481" y="10631"/>
                    <a:pt x="4502" y="10611"/>
                    <a:pt x="4522" y="10611"/>
                  </a:cubicBezTo>
                  <a:cubicBezTo>
                    <a:pt x="4512" y="10631"/>
                    <a:pt x="4507" y="10636"/>
                    <a:pt x="4502" y="10636"/>
                  </a:cubicBezTo>
                  <a:cubicBezTo>
                    <a:pt x="4497" y="10636"/>
                    <a:pt x="4491" y="10631"/>
                    <a:pt x="4481" y="10631"/>
                  </a:cubicBezTo>
                  <a:cubicBezTo>
                    <a:pt x="4475" y="10650"/>
                    <a:pt x="4465" y="10655"/>
                    <a:pt x="4453" y="10655"/>
                  </a:cubicBezTo>
                  <a:cubicBezTo>
                    <a:pt x="4439" y="10655"/>
                    <a:pt x="4422" y="10648"/>
                    <a:pt x="4408" y="10648"/>
                  </a:cubicBezTo>
                  <a:cubicBezTo>
                    <a:pt x="4396" y="10648"/>
                    <a:pt x="4386" y="10653"/>
                    <a:pt x="4379" y="10672"/>
                  </a:cubicBezTo>
                  <a:cubicBezTo>
                    <a:pt x="4379" y="10692"/>
                    <a:pt x="4379" y="10733"/>
                    <a:pt x="4379" y="10753"/>
                  </a:cubicBezTo>
                  <a:cubicBezTo>
                    <a:pt x="4372" y="10738"/>
                    <a:pt x="4359" y="10734"/>
                    <a:pt x="4344" y="10734"/>
                  </a:cubicBezTo>
                  <a:cubicBezTo>
                    <a:pt x="4328" y="10734"/>
                    <a:pt x="4311" y="10739"/>
                    <a:pt x="4297" y="10739"/>
                  </a:cubicBezTo>
                  <a:cubicBezTo>
                    <a:pt x="4289" y="10739"/>
                    <a:pt x="4282" y="10737"/>
                    <a:pt x="4278" y="10733"/>
                  </a:cubicBezTo>
                  <a:cubicBezTo>
                    <a:pt x="4257" y="10712"/>
                    <a:pt x="4257" y="10692"/>
                    <a:pt x="4257" y="10672"/>
                  </a:cubicBezTo>
                  <a:cubicBezTo>
                    <a:pt x="4359" y="10672"/>
                    <a:pt x="4379" y="10590"/>
                    <a:pt x="4400" y="10529"/>
                  </a:cubicBezTo>
                  <a:close/>
                  <a:moveTo>
                    <a:pt x="10896" y="10733"/>
                  </a:moveTo>
                  <a:cubicBezTo>
                    <a:pt x="10896" y="10733"/>
                    <a:pt x="10896" y="10733"/>
                    <a:pt x="10896" y="10753"/>
                  </a:cubicBezTo>
                  <a:lnTo>
                    <a:pt x="10876" y="10733"/>
                  </a:lnTo>
                  <a:close/>
                  <a:moveTo>
                    <a:pt x="10333" y="10724"/>
                  </a:moveTo>
                  <a:cubicBezTo>
                    <a:pt x="10336" y="10724"/>
                    <a:pt x="10341" y="10727"/>
                    <a:pt x="10347" y="10733"/>
                  </a:cubicBezTo>
                  <a:cubicBezTo>
                    <a:pt x="10347" y="10753"/>
                    <a:pt x="10326" y="10753"/>
                    <a:pt x="10306" y="10753"/>
                  </a:cubicBezTo>
                  <a:cubicBezTo>
                    <a:pt x="10306" y="10753"/>
                    <a:pt x="10297" y="10762"/>
                    <a:pt x="10291" y="10762"/>
                  </a:cubicBezTo>
                  <a:cubicBezTo>
                    <a:pt x="10288" y="10762"/>
                    <a:pt x="10285" y="10760"/>
                    <a:pt x="10285" y="10753"/>
                  </a:cubicBezTo>
                  <a:cubicBezTo>
                    <a:pt x="10271" y="10753"/>
                    <a:pt x="10277" y="10743"/>
                    <a:pt x="10282" y="10737"/>
                  </a:cubicBezTo>
                  <a:lnTo>
                    <a:pt x="10282" y="10737"/>
                  </a:lnTo>
                  <a:cubicBezTo>
                    <a:pt x="10295" y="10743"/>
                    <a:pt x="10306" y="10753"/>
                    <a:pt x="10306" y="10753"/>
                  </a:cubicBezTo>
                  <a:cubicBezTo>
                    <a:pt x="10320" y="10739"/>
                    <a:pt x="10324" y="10724"/>
                    <a:pt x="10333" y="10724"/>
                  </a:cubicBezTo>
                  <a:close/>
                  <a:moveTo>
                    <a:pt x="10000" y="10468"/>
                  </a:moveTo>
                  <a:cubicBezTo>
                    <a:pt x="10041" y="10488"/>
                    <a:pt x="10082" y="10509"/>
                    <a:pt x="10102" y="10529"/>
                  </a:cubicBezTo>
                  <a:cubicBezTo>
                    <a:pt x="10082" y="10550"/>
                    <a:pt x="10082" y="10550"/>
                    <a:pt x="10061" y="10570"/>
                  </a:cubicBezTo>
                  <a:cubicBezTo>
                    <a:pt x="10061" y="10590"/>
                    <a:pt x="10102" y="10590"/>
                    <a:pt x="10122" y="10610"/>
                  </a:cubicBezTo>
                  <a:lnTo>
                    <a:pt x="10122" y="10610"/>
                  </a:lnTo>
                  <a:cubicBezTo>
                    <a:pt x="10117" y="10611"/>
                    <a:pt x="10110" y="10611"/>
                    <a:pt x="10102" y="10611"/>
                  </a:cubicBezTo>
                  <a:cubicBezTo>
                    <a:pt x="10122" y="10670"/>
                    <a:pt x="10161" y="10730"/>
                    <a:pt x="10144" y="10789"/>
                  </a:cubicBezTo>
                  <a:lnTo>
                    <a:pt x="10144" y="10789"/>
                  </a:lnTo>
                  <a:cubicBezTo>
                    <a:pt x="10130" y="10783"/>
                    <a:pt x="10116" y="10774"/>
                    <a:pt x="10102" y="10774"/>
                  </a:cubicBezTo>
                  <a:cubicBezTo>
                    <a:pt x="10102" y="10753"/>
                    <a:pt x="10102" y="10733"/>
                    <a:pt x="10102" y="10692"/>
                  </a:cubicBezTo>
                  <a:cubicBezTo>
                    <a:pt x="10061" y="10672"/>
                    <a:pt x="10021" y="10651"/>
                    <a:pt x="10000" y="10631"/>
                  </a:cubicBezTo>
                  <a:cubicBezTo>
                    <a:pt x="10000" y="10570"/>
                    <a:pt x="10021" y="10529"/>
                    <a:pt x="10000" y="10468"/>
                  </a:cubicBezTo>
                  <a:close/>
                  <a:moveTo>
                    <a:pt x="4094" y="10712"/>
                  </a:moveTo>
                  <a:lnTo>
                    <a:pt x="4094" y="10712"/>
                  </a:lnTo>
                  <a:cubicBezTo>
                    <a:pt x="4074" y="10753"/>
                    <a:pt x="4074" y="10794"/>
                    <a:pt x="4033" y="10794"/>
                  </a:cubicBezTo>
                  <a:cubicBezTo>
                    <a:pt x="4033" y="10753"/>
                    <a:pt x="4033" y="10733"/>
                    <a:pt x="4094" y="10712"/>
                  </a:cubicBezTo>
                  <a:close/>
                  <a:moveTo>
                    <a:pt x="4379" y="10753"/>
                  </a:moveTo>
                  <a:lnTo>
                    <a:pt x="4379" y="10753"/>
                  </a:lnTo>
                  <a:cubicBezTo>
                    <a:pt x="4400" y="10774"/>
                    <a:pt x="4400" y="10774"/>
                    <a:pt x="4400" y="10794"/>
                  </a:cubicBezTo>
                  <a:cubicBezTo>
                    <a:pt x="4379" y="10794"/>
                    <a:pt x="4379" y="10774"/>
                    <a:pt x="4379" y="10753"/>
                  </a:cubicBezTo>
                  <a:close/>
                  <a:moveTo>
                    <a:pt x="3914" y="10765"/>
                  </a:moveTo>
                  <a:cubicBezTo>
                    <a:pt x="3919" y="10765"/>
                    <a:pt x="3925" y="10768"/>
                    <a:pt x="3931" y="10774"/>
                  </a:cubicBezTo>
                  <a:cubicBezTo>
                    <a:pt x="3931" y="10794"/>
                    <a:pt x="3931" y="10814"/>
                    <a:pt x="3911" y="10814"/>
                  </a:cubicBezTo>
                  <a:cubicBezTo>
                    <a:pt x="3891" y="10814"/>
                    <a:pt x="3891" y="10794"/>
                    <a:pt x="3891" y="10794"/>
                  </a:cubicBezTo>
                  <a:cubicBezTo>
                    <a:pt x="3891" y="10780"/>
                    <a:pt x="3901" y="10765"/>
                    <a:pt x="3914" y="10765"/>
                  </a:cubicBezTo>
                  <a:close/>
                  <a:moveTo>
                    <a:pt x="10978" y="10427"/>
                  </a:moveTo>
                  <a:cubicBezTo>
                    <a:pt x="10978" y="10468"/>
                    <a:pt x="10998" y="10468"/>
                    <a:pt x="10998" y="10509"/>
                  </a:cubicBezTo>
                  <a:cubicBezTo>
                    <a:pt x="10958" y="10529"/>
                    <a:pt x="10917" y="10529"/>
                    <a:pt x="10896" y="10570"/>
                  </a:cubicBezTo>
                  <a:cubicBezTo>
                    <a:pt x="10917" y="10590"/>
                    <a:pt x="10917" y="10611"/>
                    <a:pt x="10896" y="10651"/>
                  </a:cubicBezTo>
                  <a:cubicBezTo>
                    <a:pt x="10856" y="10692"/>
                    <a:pt x="10815" y="10712"/>
                    <a:pt x="10774" y="10753"/>
                  </a:cubicBezTo>
                  <a:cubicBezTo>
                    <a:pt x="10774" y="10753"/>
                    <a:pt x="10754" y="10733"/>
                    <a:pt x="10754" y="10712"/>
                  </a:cubicBezTo>
                  <a:cubicBezTo>
                    <a:pt x="10715" y="10732"/>
                    <a:pt x="10713" y="10751"/>
                    <a:pt x="10696" y="10770"/>
                  </a:cubicBezTo>
                  <a:lnTo>
                    <a:pt x="10696" y="10770"/>
                  </a:lnTo>
                  <a:cubicBezTo>
                    <a:pt x="10696" y="10770"/>
                    <a:pt x="10695" y="10770"/>
                    <a:pt x="10695" y="10770"/>
                  </a:cubicBezTo>
                  <a:cubicBezTo>
                    <a:pt x="10657" y="10770"/>
                    <a:pt x="10649" y="10818"/>
                    <a:pt x="10624" y="10818"/>
                  </a:cubicBezTo>
                  <a:cubicBezTo>
                    <a:pt x="10620" y="10818"/>
                    <a:pt x="10616" y="10817"/>
                    <a:pt x="10611" y="10814"/>
                  </a:cubicBezTo>
                  <a:cubicBezTo>
                    <a:pt x="10611" y="10774"/>
                    <a:pt x="10591" y="10753"/>
                    <a:pt x="10591" y="10753"/>
                  </a:cubicBezTo>
                  <a:cubicBezTo>
                    <a:pt x="10611" y="10723"/>
                    <a:pt x="10632" y="10718"/>
                    <a:pt x="10650" y="10718"/>
                  </a:cubicBezTo>
                  <a:cubicBezTo>
                    <a:pt x="10658" y="10718"/>
                    <a:pt x="10667" y="10719"/>
                    <a:pt x="10674" y="10719"/>
                  </a:cubicBezTo>
                  <a:cubicBezTo>
                    <a:pt x="10681" y="10719"/>
                    <a:pt x="10688" y="10718"/>
                    <a:pt x="10693" y="10712"/>
                  </a:cubicBezTo>
                  <a:cubicBezTo>
                    <a:pt x="10693" y="10672"/>
                    <a:pt x="10693" y="10651"/>
                    <a:pt x="10693" y="10631"/>
                  </a:cubicBezTo>
                  <a:cubicBezTo>
                    <a:pt x="10723" y="10600"/>
                    <a:pt x="10759" y="10600"/>
                    <a:pt x="10795" y="10600"/>
                  </a:cubicBezTo>
                  <a:cubicBezTo>
                    <a:pt x="10830" y="10600"/>
                    <a:pt x="10866" y="10600"/>
                    <a:pt x="10896" y="10570"/>
                  </a:cubicBezTo>
                  <a:cubicBezTo>
                    <a:pt x="10876" y="10550"/>
                    <a:pt x="10835" y="10550"/>
                    <a:pt x="10835" y="10509"/>
                  </a:cubicBezTo>
                  <a:cubicBezTo>
                    <a:pt x="10876" y="10488"/>
                    <a:pt x="10937" y="10488"/>
                    <a:pt x="10978" y="10427"/>
                  </a:cubicBezTo>
                  <a:close/>
                  <a:moveTo>
                    <a:pt x="3124" y="10785"/>
                  </a:moveTo>
                  <a:cubicBezTo>
                    <a:pt x="3127" y="10785"/>
                    <a:pt x="3131" y="10788"/>
                    <a:pt x="3137" y="10794"/>
                  </a:cubicBezTo>
                  <a:cubicBezTo>
                    <a:pt x="3158" y="10814"/>
                    <a:pt x="3137" y="10835"/>
                    <a:pt x="3117" y="10835"/>
                  </a:cubicBezTo>
                  <a:cubicBezTo>
                    <a:pt x="3117" y="10835"/>
                    <a:pt x="3117" y="10814"/>
                    <a:pt x="3117" y="10814"/>
                  </a:cubicBezTo>
                  <a:cubicBezTo>
                    <a:pt x="3117" y="10800"/>
                    <a:pt x="3117" y="10785"/>
                    <a:pt x="3124" y="10785"/>
                  </a:cubicBezTo>
                  <a:close/>
                  <a:moveTo>
                    <a:pt x="10527" y="10806"/>
                  </a:moveTo>
                  <a:cubicBezTo>
                    <a:pt x="10540" y="10806"/>
                    <a:pt x="10550" y="10820"/>
                    <a:pt x="10550" y="10835"/>
                  </a:cubicBezTo>
                  <a:cubicBezTo>
                    <a:pt x="10542" y="10843"/>
                    <a:pt x="10533" y="10848"/>
                    <a:pt x="10526" y="10848"/>
                  </a:cubicBezTo>
                  <a:cubicBezTo>
                    <a:pt x="10517" y="10848"/>
                    <a:pt x="10510" y="10838"/>
                    <a:pt x="10510" y="10814"/>
                  </a:cubicBezTo>
                  <a:cubicBezTo>
                    <a:pt x="10515" y="10808"/>
                    <a:pt x="10521" y="10806"/>
                    <a:pt x="10527" y="10806"/>
                  </a:cubicBezTo>
                  <a:close/>
                  <a:moveTo>
                    <a:pt x="10408" y="10855"/>
                  </a:moveTo>
                  <a:cubicBezTo>
                    <a:pt x="10426" y="10855"/>
                    <a:pt x="10428" y="10872"/>
                    <a:pt x="10412" y="10875"/>
                  </a:cubicBezTo>
                  <a:lnTo>
                    <a:pt x="10412" y="10875"/>
                  </a:lnTo>
                  <a:cubicBezTo>
                    <a:pt x="10400" y="10874"/>
                    <a:pt x="10393" y="10870"/>
                    <a:pt x="10408" y="10855"/>
                  </a:cubicBezTo>
                  <a:close/>
                  <a:moveTo>
                    <a:pt x="4135" y="10835"/>
                  </a:moveTo>
                  <a:cubicBezTo>
                    <a:pt x="4176" y="10835"/>
                    <a:pt x="4196" y="10835"/>
                    <a:pt x="4196" y="10875"/>
                  </a:cubicBezTo>
                  <a:cubicBezTo>
                    <a:pt x="4155" y="10875"/>
                    <a:pt x="4135" y="10875"/>
                    <a:pt x="4135" y="10835"/>
                  </a:cubicBezTo>
                  <a:close/>
                  <a:moveTo>
                    <a:pt x="10222" y="10797"/>
                  </a:moveTo>
                  <a:cubicBezTo>
                    <a:pt x="10250" y="10797"/>
                    <a:pt x="10278" y="10821"/>
                    <a:pt x="10306" y="10835"/>
                  </a:cubicBezTo>
                  <a:cubicBezTo>
                    <a:pt x="10265" y="10855"/>
                    <a:pt x="10245" y="10855"/>
                    <a:pt x="10224" y="10875"/>
                  </a:cubicBezTo>
                  <a:cubicBezTo>
                    <a:pt x="10224" y="10855"/>
                    <a:pt x="10204" y="10835"/>
                    <a:pt x="10184" y="10814"/>
                  </a:cubicBezTo>
                  <a:cubicBezTo>
                    <a:pt x="10184" y="10835"/>
                    <a:pt x="10184" y="10875"/>
                    <a:pt x="10123" y="10875"/>
                  </a:cubicBezTo>
                  <a:cubicBezTo>
                    <a:pt x="10140" y="10841"/>
                    <a:pt x="10142" y="10821"/>
                    <a:pt x="10155" y="10804"/>
                  </a:cubicBezTo>
                  <a:lnTo>
                    <a:pt x="10155" y="10804"/>
                  </a:lnTo>
                  <a:cubicBezTo>
                    <a:pt x="10171" y="10814"/>
                    <a:pt x="10184" y="10814"/>
                    <a:pt x="10184" y="10814"/>
                  </a:cubicBezTo>
                  <a:cubicBezTo>
                    <a:pt x="10196" y="10802"/>
                    <a:pt x="10209" y="10797"/>
                    <a:pt x="10222" y="10797"/>
                  </a:cubicBezTo>
                  <a:close/>
                  <a:moveTo>
                    <a:pt x="3765" y="10648"/>
                  </a:moveTo>
                  <a:cubicBezTo>
                    <a:pt x="3778" y="10648"/>
                    <a:pt x="3792" y="10655"/>
                    <a:pt x="3809" y="10672"/>
                  </a:cubicBezTo>
                  <a:cubicBezTo>
                    <a:pt x="3809" y="10753"/>
                    <a:pt x="3748" y="10774"/>
                    <a:pt x="3687" y="10774"/>
                  </a:cubicBezTo>
                  <a:cubicBezTo>
                    <a:pt x="3634" y="10826"/>
                    <a:pt x="3581" y="10879"/>
                    <a:pt x="3502" y="10879"/>
                  </a:cubicBezTo>
                  <a:cubicBezTo>
                    <a:pt x="3491" y="10879"/>
                    <a:pt x="3480" y="10878"/>
                    <a:pt x="3469" y="10876"/>
                  </a:cubicBezTo>
                  <a:lnTo>
                    <a:pt x="3469" y="10876"/>
                  </a:lnTo>
                  <a:cubicBezTo>
                    <a:pt x="3493" y="10808"/>
                    <a:pt x="3549" y="10770"/>
                    <a:pt x="3606" y="10733"/>
                  </a:cubicBezTo>
                  <a:cubicBezTo>
                    <a:pt x="3626" y="10753"/>
                    <a:pt x="3667" y="10753"/>
                    <a:pt x="3687" y="10774"/>
                  </a:cubicBezTo>
                  <a:cubicBezTo>
                    <a:pt x="3687" y="10733"/>
                    <a:pt x="3707" y="10692"/>
                    <a:pt x="3707" y="10672"/>
                  </a:cubicBezTo>
                  <a:cubicBezTo>
                    <a:pt x="3731" y="10660"/>
                    <a:pt x="3748" y="10648"/>
                    <a:pt x="3765" y="10648"/>
                  </a:cubicBezTo>
                  <a:close/>
                  <a:moveTo>
                    <a:pt x="3435" y="10880"/>
                  </a:moveTo>
                  <a:cubicBezTo>
                    <a:pt x="3442" y="10880"/>
                    <a:pt x="3450" y="10884"/>
                    <a:pt x="3459" y="10892"/>
                  </a:cubicBezTo>
                  <a:lnTo>
                    <a:pt x="3459" y="10892"/>
                  </a:lnTo>
                  <a:cubicBezTo>
                    <a:pt x="3454" y="10899"/>
                    <a:pt x="3448" y="10904"/>
                    <a:pt x="3440" y="10904"/>
                  </a:cubicBezTo>
                  <a:cubicBezTo>
                    <a:pt x="3434" y="10904"/>
                    <a:pt x="3428" y="10902"/>
                    <a:pt x="3422" y="10896"/>
                  </a:cubicBezTo>
                  <a:cubicBezTo>
                    <a:pt x="3422" y="10886"/>
                    <a:pt x="3427" y="10880"/>
                    <a:pt x="3435" y="10880"/>
                  </a:cubicBezTo>
                  <a:close/>
                  <a:moveTo>
                    <a:pt x="10420" y="10885"/>
                  </a:moveTo>
                  <a:cubicBezTo>
                    <a:pt x="10435" y="10897"/>
                    <a:pt x="10444" y="10900"/>
                    <a:pt x="10428" y="10916"/>
                  </a:cubicBezTo>
                  <a:cubicBezTo>
                    <a:pt x="10411" y="10916"/>
                    <a:pt x="10408" y="10902"/>
                    <a:pt x="10420" y="10885"/>
                  </a:cubicBezTo>
                  <a:close/>
                  <a:moveTo>
                    <a:pt x="4542" y="10916"/>
                  </a:moveTo>
                  <a:cubicBezTo>
                    <a:pt x="4563" y="10936"/>
                    <a:pt x="4542" y="10936"/>
                    <a:pt x="4522" y="10936"/>
                  </a:cubicBezTo>
                  <a:cubicBezTo>
                    <a:pt x="4522" y="10936"/>
                    <a:pt x="4542" y="10916"/>
                    <a:pt x="4542" y="10916"/>
                  </a:cubicBezTo>
                  <a:close/>
                  <a:moveTo>
                    <a:pt x="11446" y="10936"/>
                  </a:moveTo>
                  <a:cubicBezTo>
                    <a:pt x="11467" y="10957"/>
                    <a:pt x="11446" y="10957"/>
                    <a:pt x="11426" y="10957"/>
                  </a:cubicBezTo>
                  <a:cubicBezTo>
                    <a:pt x="11426" y="10937"/>
                    <a:pt x="11446" y="10936"/>
                    <a:pt x="11446" y="10936"/>
                  </a:cubicBezTo>
                  <a:close/>
                  <a:moveTo>
                    <a:pt x="3667" y="10936"/>
                  </a:moveTo>
                  <a:cubicBezTo>
                    <a:pt x="3667" y="10936"/>
                    <a:pt x="3687" y="10957"/>
                    <a:pt x="3667" y="10957"/>
                  </a:cubicBezTo>
                  <a:cubicBezTo>
                    <a:pt x="3667" y="10957"/>
                    <a:pt x="3667" y="10957"/>
                    <a:pt x="3667" y="10977"/>
                  </a:cubicBezTo>
                  <a:cubicBezTo>
                    <a:pt x="3646" y="10957"/>
                    <a:pt x="3646" y="10957"/>
                    <a:pt x="3646" y="10957"/>
                  </a:cubicBezTo>
                  <a:cubicBezTo>
                    <a:pt x="3646" y="10957"/>
                    <a:pt x="3667" y="10936"/>
                    <a:pt x="3667" y="10936"/>
                  </a:cubicBezTo>
                  <a:close/>
                  <a:moveTo>
                    <a:pt x="11182" y="10916"/>
                  </a:moveTo>
                  <a:cubicBezTo>
                    <a:pt x="11202" y="10916"/>
                    <a:pt x="11202" y="10936"/>
                    <a:pt x="11202" y="10957"/>
                  </a:cubicBezTo>
                  <a:cubicBezTo>
                    <a:pt x="11222" y="10957"/>
                    <a:pt x="11243" y="10977"/>
                    <a:pt x="11263" y="10998"/>
                  </a:cubicBezTo>
                  <a:cubicBezTo>
                    <a:pt x="11222" y="10998"/>
                    <a:pt x="11202" y="10998"/>
                    <a:pt x="11202" y="10957"/>
                  </a:cubicBezTo>
                  <a:cubicBezTo>
                    <a:pt x="11202" y="10936"/>
                    <a:pt x="11182" y="10936"/>
                    <a:pt x="11161" y="10936"/>
                  </a:cubicBezTo>
                  <a:cubicBezTo>
                    <a:pt x="11161" y="10957"/>
                    <a:pt x="11141" y="10957"/>
                    <a:pt x="11120" y="10957"/>
                  </a:cubicBezTo>
                  <a:cubicBezTo>
                    <a:pt x="11107" y="10957"/>
                    <a:pt x="11102" y="10966"/>
                    <a:pt x="11095" y="10966"/>
                  </a:cubicBezTo>
                  <a:cubicBezTo>
                    <a:pt x="11091" y="10966"/>
                    <a:pt x="11087" y="10964"/>
                    <a:pt x="11080" y="10957"/>
                  </a:cubicBezTo>
                  <a:cubicBezTo>
                    <a:pt x="11080" y="10950"/>
                    <a:pt x="11082" y="10948"/>
                    <a:pt x="11086" y="10948"/>
                  </a:cubicBezTo>
                  <a:cubicBezTo>
                    <a:pt x="11093" y="10948"/>
                    <a:pt x="11107" y="10957"/>
                    <a:pt x="11120" y="10957"/>
                  </a:cubicBezTo>
                  <a:cubicBezTo>
                    <a:pt x="11120" y="10942"/>
                    <a:pt x="11131" y="10928"/>
                    <a:pt x="11144" y="10928"/>
                  </a:cubicBezTo>
                  <a:cubicBezTo>
                    <a:pt x="11149" y="10928"/>
                    <a:pt x="11155" y="10931"/>
                    <a:pt x="11161" y="10936"/>
                  </a:cubicBezTo>
                  <a:cubicBezTo>
                    <a:pt x="11182" y="10936"/>
                    <a:pt x="11182" y="10916"/>
                    <a:pt x="11182" y="10916"/>
                  </a:cubicBezTo>
                  <a:close/>
                  <a:moveTo>
                    <a:pt x="3341" y="10998"/>
                  </a:moveTo>
                  <a:cubicBezTo>
                    <a:pt x="3341" y="11018"/>
                    <a:pt x="3341" y="11018"/>
                    <a:pt x="3320" y="11018"/>
                  </a:cubicBezTo>
                  <a:cubicBezTo>
                    <a:pt x="3320" y="11018"/>
                    <a:pt x="3341" y="10998"/>
                    <a:pt x="3341" y="10998"/>
                  </a:cubicBezTo>
                  <a:close/>
                  <a:moveTo>
                    <a:pt x="10285" y="10957"/>
                  </a:moveTo>
                  <a:cubicBezTo>
                    <a:pt x="10285" y="10977"/>
                    <a:pt x="10285" y="10998"/>
                    <a:pt x="10245" y="11018"/>
                  </a:cubicBezTo>
                  <a:cubicBezTo>
                    <a:pt x="10245" y="10977"/>
                    <a:pt x="10245" y="10957"/>
                    <a:pt x="10285" y="10957"/>
                  </a:cubicBezTo>
                  <a:close/>
                  <a:moveTo>
                    <a:pt x="3993" y="10998"/>
                  </a:moveTo>
                  <a:cubicBezTo>
                    <a:pt x="3993" y="11018"/>
                    <a:pt x="3993" y="11018"/>
                    <a:pt x="3993" y="11018"/>
                  </a:cubicBezTo>
                  <a:cubicBezTo>
                    <a:pt x="3982" y="11028"/>
                    <a:pt x="3977" y="11033"/>
                    <a:pt x="3975" y="11033"/>
                  </a:cubicBezTo>
                  <a:cubicBezTo>
                    <a:pt x="3972" y="11033"/>
                    <a:pt x="3972" y="11028"/>
                    <a:pt x="3972" y="11018"/>
                  </a:cubicBezTo>
                  <a:cubicBezTo>
                    <a:pt x="3972" y="11018"/>
                    <a:pt x="3972" y="11018"/>
                    <a:pt x="3993" y="10998"/>
                  </a:cubicBezTo>
                  <a:close/>
                  <a:moveTo>
                    <a:pt x="3198" y="10998"/>
                  </a:moveTo>
                  <a:lnTo>
                    <a:pt x="3198" y="10998"/>
                  </a:lnTo>
                  <a:cubicBezTo>
                    <a:pt x="3219" y="11018"/>
                    <a:pt x="3239" y="11018"/>
                    <a:pt x="3219" y="11038"/>
                  </a:cubicBezTo>
                  <a:cubicBezTo>
                    <a:pt x="3198" y="11038"/>
                    <a:pt x="3198" y="11018"/>
                    <a:pt x="3198" y="10998"/>
                  </a:cubicBezTo>
                  <a:close/>
                  <a:moveTo>
                    <a:pt x="4013" y="10936"/>
                  </a:moveTo>
                  <a:cubicBezTo>
                    <a:pt x="4054" y="10957"/>
                    <a:pt x="4094" y="10957"/>
                    <a:pt x="4135" y="10998"/>
                  </a:cubicBezTo>
                  <a:cubicBezTo>
                    <a:pt x="4115" y="11018"/>
                    <a:pt x="4115" y="11018"/>
                    <a:pt x="4115" y="11059"/>
                  </a:cubicBezTo>
                  <a:cubicBezTo>
                    <a:pt x="4094" y="11038"/>
                    <a:pt x="4074" y="11018"/>
                    <a:pt x="4074" y="10998"/>
                  </a:cubicBezTo>
                  <a:cubicBezTo>
                    <a:pt x="4054" y="10977"/>
                    <a:pt x="4033" y="10977"/>
                    <a:pt x="4013" y="10957"/>
                  </a:cubicBezTo>
                  <a:cubicBezTo>
                    <a:pt x="4013" y="10957"/>
                    <a:pt x="3993" y="10957"/>
                    <a:pt x="3993" y="10936"/>
                  </a:cubicBezTo>
                  <a:close/>
                  <a:moveTo>
                    <a:pt x="11385" y="11038"/>
                  </a:moveTo>
                  <a:cubicBezTo>
                    <a:pt x="11406" y="11059"/>
                    <a:pt x="11406" y="11079"/>
                    <a:pt x="11385" y="11079"/>
                  </a:cubicBezTo>
                  <a:cubicBezTo>
                    <a:pt x="11385" y="11079"/>
                    <a:pt x="11385" y="11059"/>
                    <a:pt x="11365" y="11059"/>
                  </a:cubicBezTo>
                  <a:cubicBezTo>
                    <a:pt x="11385" y="11059"/>
                    <a:pt x="11385" y="11038"/>
                    <a:pt x="11385" y="11038"/>
                  </a:cubicBezTo>
                  <a:close/>
                  <a:moveTo>
                    <a:pt x="4115" y="11099"/>
                  </a:moveTo>
                  <a:cubicBezTo>
                    <a:pt x="4115" y="11120"/>
                    <a:pt x="4115" y="11140"/>
                    <a:pt x="4094" y="11140"/>
                  </a:cubicBezTo>
                  <a:cubicBezTo>
                    <a:pt x="4094" y="11140"/>
                    <a:pt x="4094" y="11120"/>
                    <a:pt x="4094" y="11120"/>
                  </a:cubicBezTo>
                  <a:cubicBezTo>
                    <a:pt x="4094" y="11120"/>
                    <a:pt x="4115" y="11099"/>
                    <a:pt x="4115" y="11099"/>
                  </a:cubicBezTo>
                  <a:close/>
                  <a:moveTo>
                    <a:pt x="3789" y="10835"/>
                  </a:moveTo>
                  <a:cubicBezTo>
                    <a:pt x="3789" y="10957"/>
                    <a:pt x="3809" y="11059"/>
                    <a:pt x="3809" y="11181"/>
                  </a:cubicBezTo>
                  <a:cubicBezTo>
                    <a:pt x="3789" y="11181"/>
                    <a:pt x="3768" y="11176"/>
                    <a:pt x="3751" y="11176"/>
                  </a:cubicBezTo>
                  <a:cubicBezTo>
                    <a:pt x="3736" y="11176"/>
                    <a:pt x="3723" y="11179"/>
                    <a:pt x="3714" y="11191"/>
                  </a:cubicBezTo>
                  <a:lnTo>
                    <a:pt x="3714" y="11191"/>
                  </a:lnTo>
                  <a:cubicBezTo>
                    <a:pt x="3693" y="11180"/>
                    <a:pt x="3667" y="11177"/>
                    <a:pt x="3667" y="11161"/>
                  </a:cubicBezTo>
                  <a:cubicBezTo>
                    <a:pt x="3728" y="11120"/>
                    <a:pt x="3687" y="11038"/>
                    <a:pt x="3728" y="10998"/>
                  </a:cubicBezTo>
                  <a:cubicBezTo>
                    <a:pt x="3768" y="10957"/>
                    <a:pt x="3768" y="10896"/>
                    <a:pt x="3789" y="10835"/>
                  </a:cubicBezTo>
                  <a:close/>
                  <a:moveTo>
                    <a:pt x="9695" y="11161"/>
                  </a:moveTo>
                  <a:cubicBezTo>
                    <a:pt x="9736" y="11161"/>
                    <a:pt x="9736" y="11161"/>
                    <a:pt x="9756" y="11201"/>
                  </a:cubicBezTo>
                  <a:cubicBezTo>
                    <a:pt x="9715" y="11201"/>
                    <a:pt x="9695" y="11201"/>
                    <a:pt x="9695" y="11161"/>
                  </a:cubicBezTo>
                  <a:close/>
                  <a:moveTo>
                    <a:pt x="10367" y="11018"/>
                  </a:moveTo>
                  <a:cubicBezTo>
                    <a:pt x="10408" y="11079"/>
                    <a:pt x="10510" y="11038"/>
                    <a:pt x="10510" y="11140"/>
                  </a:cubicBezTo>
                  <a:cubicBezTo>
                    <a:pt x="10530" y="11140"/>
                    <a:pt x="10530" y="11161"/>
                    <a:pt x="10530" y="11181"/>
                  </a:cubicBezTo>
                  <a:cubicBezTo>
                    <a:pt x="10510" y="11161"/>
                    <a:pt x="10510" y="11161"/>
                    <a:pt x="10510" y="11140"/>
                  </a:cubicBezTo>
                  <a:cubicBezTo>
                    <a:pt x="10489" y="11124"/>
                    <a:pt x="10469" y="11118"/>
                    <a:pt x="10450" y="11118"/>
                  </a:cubicBezTo>
                  <a:cubicBezTo>
                    <a:pt x="10395" y="11118"/>
                    <a:pt x="10346" y="11171"/>
                    <a:pt x="10285" y="11201"/>
                  </a:cubicBezTo>
                  <a:cubicBezTo>
                    <a:pt x="10306" y="11140"/>
                    <a:pt x="10326" y="11099"/>
                    <a:pt x="10367" y="11018"/>
                  </a:cubicBezTo>
                  <a:close/>
                  <a:moveTo>
                    <a:pt x="3928" y="11152"/>
                  </a:moveTo>
                  <a:cubicBezTo>
                    <a:pt x="3942" y="11152"/>
                    <a:pt x="3952" y="11166"/>
                    <a:pt x="3952" y="11181"/>
                  </a:cubicBezTo>
                  <a:cubicBezTo>
                    <a:pt x="3952" y="11195"/>
                    <a:pt x="3942" y="11219"/>
                    <a:pt x="3929" y="11219"/>
                  </a:cubicBezTo>
                  <a:cubicBezTo>
                    <a:pt x="3924" y="11219"/>
                    <a:pt x="3917" y="11214"/>
                    <a:pt x="3911" y="11201"/>
                  </a:cubicBezTo>
                  <a:cubicBezTo>
                    <a:pt x="3870" y="11201"/>
                    <a:pt x="3891" y="11161"/>
                    <a:pt x="3911" y="11161"/>
                  </a:cubicBezTo>
                  <a:cubicBezTo>
                    <a:pt x="3917" y="11155"/>
                    <a:pt x="3923" y="11152"/>
                    <a:pt x="3928" y="11152"/>
                  </a:cubicBezTo>
                  <a:close/>
                  <a:moveTo>
                    <a:pt x="10428" y="11181"/>
                  </a:moveTo>
                  <a:cubicBezTo>
                    <a:pt x="10428" y="11201"/>
                    <a:pt x="10428" y="11201"/>
                    <a:pt x="10428" y="11201"/>
                  </a:cubicBezTo>
                  <a:cubicBezTo>
                    <a:pt x="10428" y="11222"/>
                    <a:pt x="10428" y="11222"/>
                    <a:pt x="10408" y="11222"/>
                  </a:cubicBezTo>
                  <a:cubicBezTo>
                    <a:pt x="10408" y="11222"/>
                    <a:pt x="10408" y="11201"/>
                    <a:pt x="10408" y="11201"/>
                  </a:cubicBezTo>
                  <a:cubicBezTo>
                    <a:pt x="10408" y="11201"/>
                    <a:pt x="10428" y="11201"/>
                    <a:pt x="10428" y="11181"/>
                  </a:cubicBezTo>
                  <a:close/>
                  <a:moveTo>
                    <a:pt x="10611" y="11242"/>
                  </a:moveTo>
                  <a:cubicBezTo>
                    <a:pt x="10611" y="11262"/>
                    <a:pt x="10591" y="11262"/>
                    <a:pt x="10591" y="11262"/>
                  </a:cubicBezTo>
                  <a:cubicBezTo>
                    <a:pt x="10571" y="11262"/>
                    <a:pt x="10571" y="11283"/>
                    <a:pt x="10550" y="11283"/>
                  </a:cubicBezTo>
                  <a:cubicBezTo>
                    <a:pt x="10550" y="11262"/>
                    <a:pt x="10555" y="11257"/>
                    <a:pt x="10563" y="11257"/>
                  </a:cubicBezTo>
                  <a:cubicBezTo>
                    <a:pt x="10571" y="11257"/>
                    <a:pt x="10581" y="11262"/>
                    <a:pt x="10591" y="11262"/>
                  </a:cubicBezTo>
                  <a:cubicBezTo>
                    <a:pt x="10591" y="11242"/>
                    <a:pt x="10591" y="11242"/>
                    <a:pt x="10611" y="11242"/>
                  </a:cubicBezTo>
                  <a:close/>
                  <a:moveTo>
                    <a:pt x="9816" y="11294"/>
                  </a:moveTo>
                  <a:cubicBezTo>
                    <a:pt x="9817" y="11294"/>
                    <a:pt x="9817" y="11296"/>
                    <a:pt x="9817" y="11303"/>
                  </a:cubicBezTo>
                  <a:cubicBezTo>
                    <a:pt x="9837" y="11303"/>
                    <a:pt x="9837" y="11323"/>
                    <a:pt x="9817" y="11323"/>
                  </a:cubicBezTo>
                  <a:cubicBezTo>
                    <a:pt x="9797" y="11323"/>
                    <a:pt x="9797" y="11303"/>
                    <a:pt x="9797" y="11303"/>
                  </a:cubicBezTo>
                  <a:cubicBezTo>
                    <a:pt x="9810" y="11303"/>
                    <a:pt x="9815" y="11294"/>
                    <a:pt x="9816" y="11294"/>
                  </a:cubicBezTo>
                  <a:close/>
                  <a:moveTo>
                    <a:pt x="10644" y="11308"/>
                  </a:moveTo>
                  <a:cubicBezTo>
                    <a:pt x="10650" y="11308"/>
                    <a:pt x="10656" y="11310"/>
                    <a:pt x="10662" y="11315"/>
                  </a:cubicBezTo>
                  <a:lnTo>
                    <a:pt x="10662" y="11315"/>
                  </a:lnTo>
                  <a:cubicBezTo>
                    <a:pt x="10655" y="11324"/>
                    <a:pt x="10651" y="11332"/>
                    <a:pt x="10645" y="11332"/>
                  </a:cubicBezTo>
                  <a:cubicBezTo>
                    <a:pt x="10642" y="11332"/>
                    <a:pt x="10638" y="11329"/>
                    <a:pt x="10632" y="11323"/>
                  </a:cubicBezTo>
                  <a:cubicBezTo>
                    <a:pt x="10632" y="11313"/>
                    <a:pt x="10637" y="11308"/>
                    <a:pt x="10644" y="11308"/>
                  </a:cubicBezTo>
                  <a:close/>
                  <a:moveTo>
                    <a:pt x="10507" y="11315"/>
                  </a:moveTo>
                  <a:cubicBezTo>
                    <a:pt x="10520" y="11315"/>
                    <a:pt x="10530" y="11329"/>
                    <a:pt x="10530" y="11344"/>
                  </a:cubicBezTo>
                  <a:cubicBezTo>
                    <a:pt x="10510" y="11344"/>
                    <a:pt x="10489" y="11344"/>
                    <a:pt x="10489" y="11323"/>
                  </a:cubicBezTo>
                  <a:cubicBezTo>
                    <a:pt x="10495" y="11317"/>
                    <a:pt x="10501" y="11315"/>
                    <a:pt x="10507" y="11315"/>
                  </a:cubicBezTo>
                  <a:close/>
                  <a:moveTo>
                    <a:pt x="10408" y="11303"/>
                  </a:moveTo>
                  <a:cubicBezTo>
                    <a:pt x="10408" y="11358"/>
                    <a:pt x="10396" y="11377"/>
                    <a:pt x="10382" y="11377"/>
                  </a:cubicBezTo>
                  <a:cubicBezTo>
                    <a:pt x="10370" y="11377"/>
                    <a:pt x="10356" y="11363"/>
                    <a:pt x="10347" y="11344"/>
                  </a:cubicBezTo>
                  <a:cubicBezTo>
                    <a:pt x="10367" y="11323"/>
                    <a:pt x="10387" y="11323"/>
                    <a:pt x="10408" y="11303"/>
                  </a:cubicBezTo>
                  <a:close/>
                  <a:moveTo>
                    <a:pt x="10448" y="11425"/>
                  </a:moveTo>
                  <a:cubicBezTo>
                    <a:pt x="10448" y="11446"/>
                    <a:pt x="10448" y="11446"/>
                    <a:pt x="10428" y="11446"/>
                  </a:cubicBezTo>
                  <a:cubicBezTo>
                    <a:pt x="10428" y="11446"/>
                    <a:pt x="10428" y="11425"/>
                    <a:pt x="10428" y="11425"/>
                  </a:cubicBezTo>
                  <a:close/>
                  <a:moveTo>
                    <a:pt x="10082" y="11466"/>
                  </a:moveTo>
                  <a:cubicBezTo>
                    <a:pt x="10082" y="11466"/>
                    <a:pt x="10082" y="11466"/>
                    <a:pt x="10082" y="11486"/>
                  </a:cubicBezTo>
                  <a:cubicBezTo>
                    <a:pt x="10082" y="11486"/>
                    <a:pt x="10061" y="11486"/>
                    <a:pt x="10061" y="11466"/>
                  </a:cubicBezTo>
                  <a:close/>
                  <a:moveTo>
                    <a:pt x="9939" y="11486"/>
                  </a:moveTo>
                  <a:cubicBezTo>
                    <a:pt x="9939" y="11486"/>
                    <a:pt x="9960" y="11507"/>
                    <a:pt x="9960" y="11507"/>
                  </a:cubicBezTo>
                  <a:cubicBezTo>
                    <a:pt x="9939" y="11507"/>
                    <a:pt x="9919" y="11507"/>
                    <a:pt x="9919" y="11486"/>
                  </a:cubicBezTo>
                  <a:close/>
                  <a:moveTo>
                    <a:pt x="10347" y="11466"/>
                  </a:moveTo>
                  <a:cubicBezTo>
                    <a:pt x="10347" y="11486"/>
                    <a:pt x="10367" y="11507"/>
                    <a:pt x="10367" y="11547"/>
                  </a:cubicBezTo>
                  <a:cubicBezTo>
                    <a:pt x="10326" y="11527"/>
                    <a:pt x="10265" y="11527"/>
                    <a:pt x="10245" y="11466"/>
                  </a:cubicBezTo>
                  <a:close/>
                  <a:moveTo>
                    <a:pt x="10367" y="11547"/>
                  </a:moveTo>
                  <a:cubicBezTo>
                    <a:pt x="10367" y="11547"/>
                    <a:pt x="10387" y="11568"/>
                    <a:pt x="10387" y="11588"/>
                  </a:cubicBezTo>
                  <a:cubicBezTo>
                    <a:pt x="10347" y="11568"/>
                    <a:pt x="10367" y="11568"/>
                    <a:pt x="10367" y="11547"/>
                  </a:cubicBezTo>
                  <a:close/>
                  <a:moveTo>
                    <a:pt x="10263" y="11539"/>
                  </a:moveTo>
                  <a:cubicBezTo>
                    <a:pt x="10277" y="11539"/>
                    <a:pt x="10291" y="11553"/>
                    <a:pt x="10306" y="11568"/>
                  </a:cubicBezTo>
                  <a:cubicBezTo>
                    <a:pt x="10285" y="11588"/>
                    <a:pt x="10265" y="11609"/>
                    <a:pt x="10245" y="11609"/>
                  </a:cubicBezTo>
                  <a:cubicBezTo>
                    <a:pt x="10224" y="11588"/>
                    <a:pt x="10224" y="11568"/>
                    <a:pt x="10245" y="11547"/>
                  </a:cubicBezTo>
                  <a:cubicBezTo>
                    <a:pt x="10251" y="11541"/>
                    <a:pt x="10257" y="11539"/>
                    <a:pt x="10263" y="11539"/>
                  </a:cubicBezTo>
                  <a:close/>
                  <a:moveTo>
                    <a:pt x="10245" y="11609"/>
                  </a:moveTo>
                  <a:lnTo>
                    <a:pt x="10245" y="11609"/>
                  </a:lnTo>
                  <a:cubicBezTo>
                    <a:pt x="10265" y="11629"/>
                    <a:pt x="10265" y="11629"/>
                    <a:pt x="10265" y="11649"/>
                  </a:cubicBezTo>
                  <a:cubicBezTo>
                    <a:pt x="10245" y="11649"/>
                    <a:pt x="10245" y="11629"/>
                    <a:pt x="10245" y="11609"/>
                  </a:cubicBezTo>
                  <a:close/>
                  <a:moveTo>
                    <a:pt x="10021" y="11568"/>
                  </a:moveTo>
                  <a:cubicBezTo>
                    <a:pt x="10041" y="11568"/>
                    <a:pt x="10041" y="11588"/>
                    <a:pt x="10041" y="11609"/>
                  </a:cubicBezTo>
                  <a:cubicBezTo>
                    <a:pt x="10061" y="11629"/>
                    <a:pt x="10123" y="11629"/>
                    <a:pt x="10123" y="11670"/>
                  </a:cubicBezTo>
                  <a:cubicBezTo>
                    <a:pt x="10112" y="11659"/>
                    <a:pt x="10103" y="11655"/>
                    <a:pt x="10094" y="11655"/>
                  </a:cubicBezTo>
                  <a:cubicBezTo>
                    <a:pt x="10075" y="11655"/>
                    <a:pt x="10059" y="11674"/>
                    <a:pt x="10038" y="11674"/>
                  </a:cubicBezTo>
                  <a:cubicBezTo>
                    <a:pt x="10033" y="11674"/>
                    <a:pt x="10027" y="11673"/>
                    <a:pt x="10021" y="11670"/>
                  </a:cubicBezTo>
                  <a:cubicBezTo>
                    <a:pt x="10021" y="11629"/>
                    <a:pt x="10041" y="11629"/>
                    <a:pt x="10041" y="11609"/>
                  </a:cubicBezTo>
                  <a:cubicBezTo>
                    <a:pt x="10021" y="11588"/>
                    <a:pt x="10021" y="11588"/>
                    <a:pt x="10021" y="11568"/>
                  </a:cubicBezTo>
                  <a:close/>
                  <a:moveTo>
                    <a:pt x="10347" y="11710"/>
                  </a:moveTo>
                  <a:cubicBezTo>
                    <a:pt x="10347" y="11710"/>
                    <a:pt x="10367" y="11731"/>
                    <a:pt x="10347" y="11731"/>
                  </a:cubicBezTo>
                  <a:lnTo>
                    <a:pt x="10326" y="11731"/>
                  </a:lnTo>
                  <a:cubicBezTo>
                    <a:pt x="10326" y="11731"/>
                    <a:pt x="10347" y="11710"/>
                    <a:pt x="10347" y="11710"/>
                  </a:cubicBezTo>
                  <a:close/>
                  <a:moveTo>
                    <a:pt x="10774" y="11710"/>
                  </a:moveTo>
                  <a:cubicBezTo>
                    <a:pt x="10774" y="11710"/>
                    <a:pt x="10774" y="11731"/>
                    <a:pt x="10754" y="11731"/>
                  </a:cubicBezTo>
                  <a:cubicBezTo>
                    <a:pt x="10754" y="11710"/>
                    <a:pt x="10774" y="11710"/>
                    <a:pt x="10774" y="11710"/>
                  </a:cubicBezTo>
                  <a:close/>
                  <a:moveTo>
                    <a:pt x="10232" y="11719"/>
                  </a:moveTo>
                  <a:cubicBezTo>
                    <a:pt x="10241" y="11719"/>
                    <a:pt x="10250" y="11723"/>
                    <a:pt x="10265" y="11731"/>
                  </a:cubicBezTo>
                  <a:cubicBezTo>
                    <a:pt x="10245" y="11751"/>
                    <a:pt x="10224" y="11751"/>
                    <a:pt x="10163" y="11771"/>
                  </a:cubicBezTo>
                  <a:cubicBezTo>
                    <a:pt x="10202" y="11733"/>
                    <a:pt x="10216" y="11719"/>
                    <a:pt x="10232" y="11719"/>
                  </a:cubicBezTo>
                  <a:close/>
                  <a:moveTo>
                    <a:pt x="10734" y="11853"/>
                  </a:moveTo>
                  <a:cubicBezTo>
                    <a:pt x="10723" y="11863"/>
                    <a:pt x="10713" y="11868"/>
                    <a:pt x="10706" y="11868"/>
                  </a:cubicBezTo>
                  <a:cubicBezTo>
                    <a:pt x="10698" y="11868"/>
                    <a:pt x="10693" y="11863"/>
                    <a:pt x="10693" y="11853"/>
                  </a:cubicBezTo>
                  <a:close/>
                  <a:moveTo>
                    <a:pt x="10734" y="11629"/>
                  </a:moveTo>
                  <a:cubicBezTo>
                    <a:pt x="10734" y="11690"/>
                    <a:pt x="10734" y="11731"/>
                    <a:pt x="10672" y="11731"/>
                  </a:cubicBezTo>
                  <a:cubicBezTo>
                    <a:pt x="10652" y="11771"/>
                    <a:pt x="10693" y="11833"/>
                    <a:pt x="10632" y="11873"/>
                  </a:cubicBezTo>
                  <a:cubicBezTo>
                    <a:pt x="10510" y="11751"/>
                    <a:pt x="10510" y="11751"/>
                    <a:pt x="10489" y="11670"/>
                  </a:cubicBezTo>
                  <a:cubicBezTo>
                    <a:pt x="10498" y="11667"/>
                    <a:pt x="10505" y="11666"/>
                    <a:pt x="10511" y="11666"/>
                  </a:cubicBezTo>
                  <a:cubicBezTo>
                    <a:pt x="10551" y="11666"/>
                    <a:pt x="10553" y="11713"/>
                    <a:pt x="10571" y="11731"/>
                  </a:cubicBezTo>
                  <a:cubicBezTo>
                    <a:pt x="10577" y="11737"/>
                    <a:pt x="10583" y="11739"/>
                    <a:pt x="10589" y="11739"/>
                  </a:cubicBezTo>
                  <a:cubicBezTo>
                    <a:pt x="10603" y="11739"/>
                    <a:pt x="10617" y="11725"/>
                    <a:pt x="10632" y="11710"/>
                  </a:cubicBezTo>
                  <a:cubicBezTo>
                    <a:pt x="10632" y="11710"/>
                    <a:pt x="10611" y="11690"/>
                    <a:pt x="10611" y="11670"/>
                  </a:cubicBezTo>
                  <a:lnTo>
                    <a:pt x="10611" y="11670"/>
                  </a:lnTo>
                  <a:cubicBezTo>
                    <a:pt x="10652" y="11690"/>
                    <a:pt x="10632" y="11690"/>
                    <a:pt x="10632" y="11710"/>
                  </a:cubicBezTo>
                  <a:cubicBezTo>
                    <a:pt x="10652" y="11710"/>
                    <a:pt x="10652" y="11731"/>
                    <a:pt x="10672" y="11731"/>
                  </a:cubicBezTo>
                  <a:cubicBezTo>
                    <a:pt x="10693" y="11710"/>
                    <a:pt x="10693" y="11649"/>
                    <a:pt x="10734" y="11629"/>
                  </a:cubicBezTo>
                  <a:close/>
                  <a:moveTo>
                    <a:pt x="9960" y="11792"/>
                  </a:moveTo>
                  <a:cubicBezTo>
                    <a:pt x="9960" y="11833"/>
                    <a:pt x="10061" y="11853"/>
                    <a:pt x="10000" y="11934"/>
                  </a:cubicBezTo>
                  <a:cubicBezTo>
                    <a:pt x="9993" y="11919"/>
                    <a:pt x="9983" y="11915"/>
                    <a:pt x="9970" y="11915"/>
                  </a:cubicBezTo>
                  <a:cubicBezTo>
                    <a:pt x="9957" y="11915"/>
                    <a:pt x="9942" y="11920"/>
                    <a:pt x="9926" y="11920"/>
                  </a:cubicBezTo>
                  <a:cubicBezTo>
                    <a:pt x="9917" y="11920"/>
                    <a:pt x="9909" y="11919"/>
                    <a:pt x="9900" y="11915"/>
                  </a:cubicBezTo>
                  <a:lnTo>
                    <a:pt x="9900" y="11915"/>
                  </a:lnTo>
                  <a:cubicBezTo>
                    <a:pt x="9905" y="11881"/>
                    <a:pt x="9919" y="11846"/>
                    <a:pt x="9919" y="11812"/>
                  </a:cubicBezTo>
                  <a:cubicBezTo>
                    <a:pt x="9939" y="11812"/>
                    <a:pt x="9939" y="11792"/>
                    <a:pt x="9960" y="11792"/>
                  </a:cubicBezTo>
                  <a:close/>
                  <a:moveTo>
                    <a:pt x="9817" y="11894"/>
                  </a:moveTo>
                  <a:cubicBezTo>
                    <a:pt x="9850" y="11910"/>
                    <a:pt x="9870" y="11913"/>
                    <a:pt x="9887" y="11925"/>
                  </a:cubicBezTo>
                  <a:lnTo>
                    <a:pt x="9887" y="11925"/>
                  </a:lnTo>
                  <a:cubicBezTo>
                    <a:pt x="9874" y="11936"/>
                    <a:pt x="9863" y="11942"/>
                    <a:pt x="9854" y="11942"/>
                  </a:cubicBezTo>
                  <a:cubicBezTo>
                    <a:pt x="9840" y="11942"/>
                    <a:pt x="9828" y="11927"/>
                    <a:pt x="9817" y="11894"/>
                  </a:cubicBezTo>
                  <a:close/>
                  <a:moveTo>
                    <a:pt x="10795" y="11853"/>
                  </a:moveTo>
                  <a:cubicBezTo>
                    <a:pt x="10856" y="11853"/>
                    <a:pt x="10896" y="11873"/>
                    <a:pt x="10896" y="11955"/>
                  </a:cubicBezTo>
                  <a:lnTo>
                    <a:pt x="10795" y="11955"/>
                  </a:lnTo>
                  <a:cubicBezTo>
                    <a:pt x="10795" y="11914"/>
                    <a:pt x="10795" y="11873"/>
                    <a:pt x="10795" y="11853"/>
                  </a:cubicBezTo>
                  <a:close/>
                  <a:moveTo>
                    <a:pt x="10693" y="11914"/>
                  </a:moveTo>
                  <a:cubicBezTo>
                    <a:pt x="10693" y="11955"/>
                    <a:pt x="10672" y="11995"/>
                    <a:pt x="10632" y="12016"/>
                  </a:cubicBezTo>
                  <a:cubicBezTo>
                    <a:pt x="10632" y="11995"/>
                    <a:pt x="10611" y="11995"/>
                    <a:pt x="10591" y="11995"/>
                  </a:cubicBezTo>
                  <a:cubicBezTo>
                    <a:pt x="10577" y="11995"/>
                    <a:pt x="10573" y="12005"/>
                    <a:pt x="10565" y="12005"/>
                  </a:cubicBezTo>
                  <a:cubicBezTo>
                    <a:pt x="10562" y="12005"/>
                    <a:pt x="10557" y="12002"/>
                    <a:pt x="10550" y="11995"/>
                  </a:cubicBezTo>
                  <a:cubicBezTo>
                    <a:pt x="10550" y="11989"/>
                    <a:pt x="10553" y="11986"/>
                    <a:pt x="10556" y="11986"/>
                  </a:cubicBezTo>
                  <a:cubicBezTo>
                    <a:pt x="10564" y="11986"/>
                    <a:pt x="10577" y="11995"/>
                    <a:pt x="10591" y="11995"/>
                  </a:cubicBezTo>
                  <a:cubicBezTo>
                    <a:pt x="10611" y="11934"/>
                    <a:pt x="10632" y="11914"/>
                    <a:pt x="10693" y="11914"/>
                  </a:cubicBezTo>
                  <a:close/>
                  <a:moveTo>
                    <a:pt x="9873" y="12007"/>
                  </a:moveTo>
                  <a:cubicBezTo>
                    <a:pt x="9876" y="12007"/>
                    <a:pt x="9878" y="12009"/>
                    <a:pt x="9878" y="12016"/>
                  </a:cubicBezTo>
                  <a:cubicBezTo>
                    <a:pt x="9868" y="12026"/>
                    <a:pt x="9863" y="12031"/>
                    <a:pt x="9860" y="12031"/>
                  </a:cubicBezTo>
                  <a:cubicBezTo>
                    <a:pt x="9858" y="12031"/>
                    <a:pt x="9858" y="12026"/>
                    <a:pt x="9858" y="12016"/>
                  </a:cubicBezTo>
                  <a:cubicBezTo>
                    <a:pt x="9858" y="12016"/>
                    <a:pt x="9867" y="12007"/>
                    <a:pt x="9873" y="12007"/>
                  </a:cubicBezTo>
                  <a:close/>
                  <a:moveTo>
                    <a:pt x="10306" y="11833"/>
                  </a:moveTo>
                  <a:cubicBezTo>
                    <a:pt x="10306" y="11853"/>
                    <a:pt x="10326" y="11873"/>
                    <a:pt x="10326" y="11873"/>
                  </a:cubicBezTo>
                  <a:cubicBezTo>
                    <a:pt x="10326" y="11955"/>
                    <a:pt x="10245" y="11975"/>
                    <a:pt x="10245" y="12036"/>
                  </a:cubicBezTo>
                  <a:cubicBezTo>
                    <a:pt x="10204" y="12036"/>
                    <a:pt x="10204" y="11995"/>
                    <a:pt x="10184" y="11975"/>
                  </a:cubicBezTo>
                  <a:cubicBezTo>
                    <a:pt x="10163" y="11995"/>
                    <a:pt x="10143" y="12016"/>
                    <a:pt x="10123" y="12016"/>
                  </a:cubicBezTo>
                  <a:cubicBezTo>
                    <a:pt x="10102" y="11995"/>
                    <a:pt x="10082" y="11975"/>
                    <a:pt x="10102" y="11934"/>
                  </a:cubicBezTo>
                  <a:cubicBezTo>
                    <a:pt x="10123" y="11914"/>
                    <a:pt x="10163" y="11894"/>
                    <a:pt x="10204" y="11894"/>
                  </a:cubicBezTo>
                  <a:cubicBezTo>
                    <a:pt x="10224" y="11853"/>
                    <a:pt x="10245" y="11833"/>
                    <a:pt x="10306" y="11833"/>
                  </a:cubicBezTo>
                  <a:close/>
                  <a:moveTo>
                    <a:pt x="10530" y="12057"/>
                  </a:moveTo>
                  <a:cubicBezTo>
                    <a:pt x="10530" y="12057"/>
                    <a:pt x="10530" y="12077"/>
                    <a:pt x="10530" y="12077"/>
                  </a:cubicBezTo>
                  <a:lnTo>
                    <a:pt x="10510" y="12077"/>
                  </a:lnTo>
                  <a:lnTo>
                    <a:pt x="10510" y="12057"/>
                  </a:lnTo>
                  <a:close/>
                  <a:moveTo>
                    <a:pt x="9451" y="12036"/>
                  </a:moveTo>
                  <a:cubicBezTo>
                    <a:pt x="9491" y="12036"/>
                    <a:pt x="9532" y="12036"/>
                    <a:pt x="9552" y="12077"/>
                  </a:cubicBezTo>
                  <a:cubicBezTo>
                    <a:pt x="9541" y="12082"/>
                    <a:pt x="9531" y="12085"/>
                    <a:pt x="9520" y="12085"/>
                  </a:cubicBezTo>
                  <a:cubicBezTo>
                    <a:pt x="9491" y="12085"/>
                    <a:pt x="9465" y="12066"/>
                    <a:pt x="9451" y="12036"/>
                  </a:cubicBezTo>
                  <a:close/>
                  <a:moveTo>
                    <a:pt x="10184" y="12077"/>
                  </a:moveTo>
                  <a:cubicBezTo>
                    <a:pt x="10184" y="12087"/>
                    <a:pt x="10179" y="12092"/>
                    <a:pt x="10173" y="12092"/>
                  </a:cubicBezTo>
                  <a:cubicBezTo>
                    <a:pt x="10168" y="12092"/>
                    <a:pt x="10163" y="12087"/>
                    <a:pt x="10163" y="12077"/>
                  </a:cubicBezTo>
                  <a:close/>
                  <a:moveTo>
                    <a:pt x="10774" y="11995"/>
                  </a:moveTo>
                  <a:lnTo>
                    <a:pt x="10774" y="11995"/>
                  </a:lnTo>
                  <a:cubicBezTo>
                    <a:pt x="10795" y="12036"/>
                    <a:pt x="10795" y="12057"/>
                    <a:pt x="10815" y="12097"/>
                  </a:cubicBezTo>
                  <a:cubicBezTo>
                    <a:pt x="10754" y="12057"/>
                    <a:pt x="10713" y="12036"/>
                    <a:pt x="10774" y="11995"/>
                  </a:cubicBezTo>
                  <a:close/>
                  <a:moveTo>
                    <a:pt x="10245" y="12097"/>
                  </a:moveTo>
                  <a:cubicBezTo>
                    <a:pt x="10265" y="12097"/>
                    <a:pt x="10265" y="12118"/>
                    <a:pt x="10265" y="12118"/>
                  </a:cubicBezTo>
                  <a:lnTo>
                    <a:pt x="10245" y="12118"/>
                  </a:lnTo>
                  <a:cubicBezTo>
                    <a:pt x="10245" y="12118"/>
                    <a:pt x="10245" y="12097"/>
                    <a:pt x="10245" y="12097"/>
                  </a:cubicBezTo>
                  <a:close/>
                  <a:moveTo>
                    <a:pt x="9613" y="11894"/>
                  </a:moveTo>
                  <a:cubicBezTo>
                    <a:pt x="9634" y="11894"/>
                    <a:pt x="9634" y="11914"/>
                    <a:pt x="9634" y="11934"/>
                  </a:cubicBezTo>
                  <a:cubicBezTo>
                    <a:pt x="9654" y="11934"/>
                    <a:pt x="9654" y="11955"/>
                    <a:pt x="9654" y="11975"/>
                  </a:cubicBezTo>
                  <a:cubicBezTo>
                    <a:pt x="9664" y="11982"/>
                    <a:pt x="9672" y="11985"/>
                    <a:pt x="9679" y="11985"/>
                  </a:cubicBezTo>
                  <a:cubicBezTo>
                    <a:pt x="9711" y="11985"/>
                    <a:pt x="9705" y="11914"/>
                    <a:pt x="9756" y="11914"/>
                  </a:cubicBezTo>
                  <a:cubicBezTo>
                    <a:pt x="9756" y="11955"/>
                    <a:pt x="9715" y="11995"/>
                    <a:pt x="9695" y="12057"/>
                  </a:cubicBezTo>
                  <a:cubicBezTo>
                    <a:pt x="9715" y="12057"/>
                    <a:pt x="9756" y="12057"/>
                    <a:pt x="9756" y="12097"/>
                  </a:cubicBezTo>
                  <a:cubicBezTo>
                    <a:pt x="9715" y="12118"/>
                    <a:pt x="9675" y="12138"/>
                    <a:pt x="9634" y="12138"/>
                  </a:cubicBezTo>
                  <a:cubicBezTo>
                    <a:pt x="9593" y="12077"/>
                    <a:pt x="9613" y="12036"/>
                    <a:pt x="9654" y="11975"/>
                  </a:cubicBezTo>
                  <a:cubicBezTo>
                    <a:pt x="9634" y="11975"/>
                    <a:pt x="9613" y="11955"/>
                    <a:pt x="9634" y="11934"/>
                  </a:cubicBezTo>
                  <a:cubicBezTo>
                    <a:pt x="9613" y="11914"/>
                    <a:pt x="9613" y="11914"/>
                    <a:pt x="9613" y="11894"/>
                  </a:cubicBezTo>
                  <a:close/>
                  <a:moveTo>
                    <a:pt x="9939" y="12158"/>
                  </a:moveTo>
                  <a:cubicBezTo>
                    <a:pt x="9972" y="12175"/>
                    <a:pt x="9992" y="12178"/>
                    <a:pt x="10009" y="12190"/>
                  </a:cubicBezTo>
                  <a:lnTo>
                    <a:pt x="10009" y="12190"/>
                  </a:lnTo>
                  <a:cubicBezTo>
                    <a:pt x="9996" y="12201"/>
                    <a:pt x="9986" y="12207"/>
                    <a:pt x="9976" y="12207"/>
                  </a:cubicBezTo>
                  <a:cubicBezTo>
                    <a:pt x="9962" y="12207"/>
                    <a:pt x="9950" y="12192"/>
                    <a:pt x="9939" y="12158"/>
                  </a:cubicBezTo>
                  <a:close/>
                  <a:moveTo>
                    <a:pt x="9451" y="12158"/>
                  </a:moveTo>
                  <a:cubicBezTo>
                    <a:pt x="9471" y="12179"/>
                    <a:pt x="9451" y="12199"/>
                    <a:pt x="9430" y="12220"/>
                  </a:cubicBezTo>
                  <a:cubicBezTo>
                    <a:pt x="9430" y="12179"/>
                    <a:pt x="9430" y="12158"/>
                    <a:pt x="9451" y="12158"/>
                  </a:cubicBezTo>
                  <a:close/>
                  <a:moveTo>
                    <a:pt x="10061" y="12057"/>
                  </a:moveTo>
                  <a:lnTo>
                    <a:pt x="10102" y="12077"/>
                  </a:lnTo>
                  <a:cubicBezTo>
                    <a:pt x="10102" y="12097"/>
                    <a:pt x="10102" y="12118"/>
                    <a:pt x="10082" y="12138"/>
                  </a:cubicBezTo>
                  <a:cubicBezTo>
                    <a:pt x="10061" y="12158"/>
                    <a:pt x="10102" y="12199"/>
                    <a:pt x="10061" y="12220"/>
                  </a:cubicBezTo>
                  <a:cubicBezTo>
                    <a:pt x="10043" y="12220"/>
                    <a:pt x="10041" y="12203"/>
                    <a:pt x="10026" y="12185"/>
                  </a:cubicBezTo>
                  <a:lnTo>
                    <a:pt x="10026" y="12185"/>
                  </a:lnTo>
                  <a:cubicBezTo>
                    <a:pt x="10037" y="12149"/>
                    <a:pt x="10023" y="12113"/>
                    <a:pt x="10041" y="12077"/>
                  </a:cubicBezTo>
                  <a:cubicBezTo>
                    <a:pt x="10041" y="12057"/>
                    <a:pt x="10061" y="12057"/>
                    <a:pt x="10061" y="12057"/>
                  </a:cubicBezTo>
                  <a:close/>
                  <a:moveTo>
                    <a:pt x="10293" y="12170"/>
                  </a:moveTo>
                  <a:cubicBezTo>
                    <a:pt x="10296" y="12170"/>
                    <a:pt x="10300" y="12173"/>
                    <a:pt x="10306" y="12179"/>
                  </a:cubicBezTo>
                  <a:cubicBezTo>
                    <a:pt x="10326" y="12199"/>
                    <a:pt x="10306" y="12220"/>
                    <a:pt x="10285" y="12220"/>
                  </a:cubicBezTo>
                  <a:cubicBezTo>
                    <a:pt x="10285" y="12220"/>
                    <a:pt x="10285" y="12199"/>
                    <a:pt x="10285" y="12199"/>
                  </a:cubicBezTo>
                  <a:cubicBezTo>
                    <a:pt x="10285" y="12185"/>
                    <a:pt x="10285" y="12170"/>
                    <a:pt x="10293" y="12170"/>
                  </a:cubicBezTo>
                  <a:close/>
                  <a:moveTo>
                    <a:pt x="9512" y="12220"/>
                  </a:moveTo>
                  <a:cubicBezTo>
                    <a:pt x="9512" y="12220"/>
                    <a:pt x="9512" y="12240"/>
                    <a:pt x="9512" y="12240"/>
                  </a:cubicBezTo>
                  <a:lnTo>
                    <a:pt x="9491" y="12240"/>
                  </a:lnTo>
                  <a:cubicBezTo>
                    <a:pt x="9491" y="12240"/>
                    <a:pt x="9512" y="12220"/>
                    <a:pt x="9512" y="12220"/>
                  </a:cubicBezTo>
                  <a:close/>
                  <a:moveTo>
                    <a:pt x="10347" y="12281"/>
                  </a:moveTo>
                  <a:cubicBezTo>
                    <a:pt x="10367" y="12301"/>
                    <a:pt x="10347" y="12321"/>
                    <a:pt x="10326" y="12321"/>
                  </a:cubicBezTo>
                  <a:cubicBezTo>
                    <a:pt x="10306" y="12301"/>
                    <a:pt x="10326" y="12281"/>
                    <a:pt x="10347" y="12281"/>
                  </a:cubicBezTo>
                  <a:close/>
                  <a:moveTo>
                    <a:pt x="9369" y="12301"/>
                  </a:moveTo>
                  <a:cubicBezTo>
                    <a:pt x="9410" y="12301"/>
                    <a:pt x="9430" y="12301"/>
                    <a:pt x="9430" y="12321"/>
                  </a:cubicBezTo>
                  <a:cubicBezTo>
                    <a:pt x="9422" y="12330"/>
                    <a:pt x="9413" y="12335"/>
                    <a:pt x="9405" y="12335"/>
                  </a:cubicBezTo>
                  <a:cubicBezTo>
                    <a:pt x="9393" y="12335"/>
                    <a:pt x="9381" y="12325"/>
                    <a:pt x="9369" y="12301"/>
                  </a:cubicBezTo>
                  <a:close/>
                  <a:moveTo>
                    <a:pt x="9288" y="12342"/>
                  </a:moveTo>
                  <a:cubicBezTo>
                    <a:pt x="9308" y="12342"/>
                    <a:pt x="9288" y="12362"/>
                    <a:pt x="9267" y="12362"/>
                  </a:cubicBezTo>
                  <a:cubicBezTo>
                    <a:pt x="9267" y="12362"/>
                    <a:pt x="9267" y="12342"/>
                    <a:pt x="9267" y="12342"/>
                  </a:cubicBezTo>
                  <a:close/>
                  <a:moveTo>
                    <a:pt x="9878" y="12281"/>
                  </a:moveTo>
                  <a:cubicBezTo>
                    <a:pt x="9980" y="12301"/>
                    <a:pt x="9960" y="12321"/>
                    <a:pt x="9919" y="12362"/>
                  </a:cubicBezTo>
                  <a:cubicBezTo>
                    <a:pt x="9919" y="12342"/>
                    <a:pt x="9899" y="12321"/>
                    <a:pt x="9878" y="12281"/>
                  </a:cubicBezTo>
                  <a:close/>
                  <a:moveTo>
                    <a:pt x="10184" y="12321"/>
                  </a:moveTo>
                  <a:cubicBezTo>
                    <a:pt x="10204" y="12321"/>
                    <a:pt x="10204" y="12342"/>
                    <a:pt x="10204" y="12342"/>
                  </a:cubicBezTo>
                  <a:cubicBezTo>
                    <a:pt x="10204" y="12342"/>
                    <a:pt x="10184" y="12342"/>
                    <a:pt x="10184" y="12362"/>
                  </a:cubicBezTo>
                  <a:cubicBezTo>
                    <a:pt x="10184" y="12342"/>
                    <a:pt x="10184" y="12342"/>
                    <a:pt x="10163" y="12342"/>
                  </a:cubicBezTo>
                  <a:cubicBezTo>
                    <a:pt x="10184" y="12342"/>
                    <a:pt x="10184" y="12321"/>
                    <a:pt x="10184" y="12321"/>
                  </a:cubicBezTo>
                  <a:close/>
                  <a:moveTo>
                    <a:pt x="9980" y="12403"/>
                  </a:moveTo>
                  <a:cubicBezTo>
                    <a:pt x="9980" y="12403"/>
                    <a:pt x="10000" y="12423"/>
                    <a:pt x="10000" y="12423"/>
                  </a:cubicBezTo>
                  <a:lnTo>
                    <a:pt x="9980" y="12423"/>
                  </a:lnTo>
                  <a:cubicBezTo>
                    <a:pt x="9980" y="12423"/>
                    <a:pt x="9960" y="12423"/>
                    <a:pt x="9960" y="12403"/>
                  </a:cubicBezTo>
                  <a:close/>
                  <a:moveTo>
                    <a:pt x="10245" y="12403"/>
                  </a:moveTo>
                  <a:cubicBezTo>
                    <a:pt x="10245" y="12403"/>
                    <a:pt x="10245" y="12403"/>
                    <a:pt x="10245" y="12423"/>
                  </a:cubicBezTo>
                  <a:cubicBezTo>
                    <a:pt x="10224" y="12423"/>
                    <a:pt x="10224" y="12403"/>
                    <a:pt x="10224" y="12403"/>
                  </a:cubicBezTo>
                  <a:close/>
                  <a:moveTo>
                    <a:pt x="9328" y="12382"/>
                  </a:moveTo>
                  <a:lnTo>
                    <a:pt x="9328" y="12382"/>
                  </a:lnTo>
                  <a:cubicBezTo>
                    <a:pt x="9349" y="12403"/>
                    <a:pt x="9369" y="12423"/>
                    <a:pt x="9389" y="12423"/>
                  </a:cubicBezTo>
                  <a:cubicBezTo>
                    <a:pt x="9410" y="12403"/>
                    <a:pt x="9410" y="12403"/>
                    <a:pt x="9430" y="12403"/>
                  </a:cubicBezTo>
                  <a:cubicBezTo>
                    <a:pt x="9430" y="12423"/>
                    <a:pt x="9410" y="12423"/>
                    <a:pt x="9389" y="12423"/>
                  </a:cubicBezTo>
                  <a:cubicBezTo>
                    <a:pt x="9380" y="12432"/>
                    <a:pt x="9371" y="12441"/>
                    <a:pt x="9362" y="12441"/>
                  </a:cubicBezTo>
                  <a:cubicBezTo>
                    <a:pt x="9351" y="12441"/>
                    <a:pt x="9340" y="12427"/>
                    <a:pt x="9328" y="12382"/>
                  </a:cubicBezTo>
                  <a:close/>
                  <a:moveTo>
                    <a:pt x="10285" y="12423"/>
                  </a:moveTo>
                  <a:cubicBezTo>
                    <a:pt x="10347" y="12444"/>
                    <a:pt x="10387" y="12464"/>
                    <a:pt x="10326" y="12505"/>
                  </a:cubicBezTo>
                  <a:cubicBezTo>
                    <a:pt x="10306" y="12484"/>
                    <a:pt x="10306" y="12464"/>
                    <a:pt x="10285" y="12423"/>
                  </a:cubicBezTo>
                  <a:close/>
                  <a:moveTo>
                    <a:pt x="9899" y="12484"/>
                  </a:moveTo>
                  <a:cubicBezTo>
                    <a:pt x="9899" y="12505"/>
                    <a:pt x="9919" y="12505"/>
                    <a:pt x="9899" y="12505"/>
                  </a:cubicBezTo>
                  <a:cubicBezTo>
                    <a:pt x="9899" y="12515"/>
                    <a:pt x="9893" y="12520"/>
                    <a:pt x="9888" y="12520"/>
                  </a:cubicBezTo>
                  <a:cubicBezTo>
                    <a:pt x="9883" y="12520"/>
                    <a:pt x="9878" y="12515"/>
                    <a:pt x="9878" y="12505"/>
                  </a:cubicBezTo>
                  <a:cubicBezTo>
                    <a:pt x="9878" y="12505"/>
                    <a:pt x="9899" y="12484"/>
                    <a:pt x="9899" y="12484"/>
                  </a:cubicBezTo>
                  <a:close/>
                  <a:moveTo>
                    <a:pt x="10380" y="12510"/>
                  </a:moveTo>
                  <a:cubicBezTo>
                    <a:pt x="10385" y="12510"/>
                    <a:pt x="10391" y="12512"/>
                    <a:pt x="10398" y="12517"/>
                  </a:cubicBezTo>
                  <a:lnTo>
                    <a:pt x="10398" y="12517"/>
                  </a:lnTo>
                  <a:cubicBezTo>
                    <a:pt x="10391" y="12526"/>
                    <a:pt x="10387" y="12533"/>
                    <a:pt x="10381" y="12533"/>
                  </a:cubicBezTo>
                  <a:cubicBezTo>
                    <a:pt x="10377" y="12533"/>
                    <a:pt x="10373" y="12531"/>
                    <a:pt x="10367" y="12525"/>
                  </a:cubicBezTo>
                  <a:cubicBezTo>
                    <a:pt x="10367" y="12515"/>
                    <a:pt x="10372" y="12510"/>
                    <a:pt x="10380" y="12510"/>
                  </a:cubicBezTo>
                  <a:close/>
                  <a:moveTo>
                    <a:pt x="9654" y="12301"/>
                  </a:moveTo>
                  <a:cubicBezTo>
                    <a:pt x="9695" y="12362"/>
                    <a:pt x="9695" y="12423"/>
                    <a:pt x="9756" y="12484"/>
                  </a:cubicBezTo>
                  <a:cubicBezTo>
                    <a:pt x="9707" y="12501"/>
                    <a:pt x="9684" y="12557"/>
                    <a:pt x="9635" y="12557"/>
                  </a:cubicBezTo>
                  <a:cubicBezTo>
                    <a:pt x="9623" y="12557"/>
                    <a:pt x="9609" y="12553"/>
                    <a:pt x="9593" y="12545"/>
                  </a:cubicBezTo>
                  <a:cubicBezTo>
                    <a:pt x="9552" y="12525"/>
                    <a:pt x="9552" y="12464"/>
                    <a:pt x="9532" y="12423"/>
                  </a:cubicBezTo>
                  <a:cubicBezTo>
                    <a:pt x="9552" y="12362"/>
                    <a:pt x="9573" y="12301"/>
                    <a:pt x="9654" y="12301"/>
                  </a:cubicBezTo>
                  <a:close/>
                  <a:moveTo>
                    <a:pt x="4339" y="12545"/>
                  </a:moveTo>
                  <a:cubicBezTo>
                    <a:pt x="4339" y="12545"/>
                    <a:pt x="4339" y="12545"/>
                    <a:pt x="4339" y="12566"/>
                  </a:cubicBezTo>
                  <a:lnTo>
                    <a:pt x="4318" y="12566"/>
                  </a:lnTo>
                  <a:cubicBezTo>
                    <a:pt x="4318" y="12566"/>
                    <a:pt x="4318" y="12566"/>
                    <a:pt x="4318" y="12545"/>
                  </a:cubicBezTo>
                  <a:close/>
                  <a:moveTo>
                    <a:pt x="9471" y="12505"/>
                  </a:moveTo>
                  <a:cubicBezTo>
                    <a:pt x="9471" y="12545"/>
                    <a:pt x="9451" y="12566"/>
                    <a:pt x="9430" y="12606"/>
                  </a:cubicBezTo>
                  <a:cubicBezTo>
                    <a:pt x="9410" y="12566"/>
                    <a:pt x="9410" y="12545"/>
                    <a:pt x="9389" y="12525"/>
                  </a:cubicBezTo>
                  <a:cubicBezTo>
                    <a:pt x="9430" y="12525"/>
                    <a:pt x="9451" y="12505"/>
                    <a:pt x="9471" y="12505"/>
                  </a:cubicBezTo>
                  <a:close/>
                  <a:moveTo>
                    <a:pt x="10408" y="12606"/>
                  </a:moveTo>
                  <a:cubicBezTo>
                    <a:pt x="10408" y="12606"/>
                    <a:pt x="10408" y="12606"/>
                    <a:pt x="10408" y="12627"/>
                  </a:cubicBezTo>
                  <a:lnTo>
                    <a:pt x="10387" y="12627"/>
                  </a:lnTo>
                  <a:cubicBezTo>
                    <a:pt x="10387" y="12627"/>
                    <a:pt x="10387" y="12606"/>
                    <a:pt x="10387" y="12606"/>
                  </a:cubicBezTo>
                  <a:close/>
                  <a:moveTo>
                    <a:pt x="9340" y="12619"/>
                  </a:moveTo>
                  <a:cubicBezTo>
                    <a:pt x="9369" y="12619"/>
                    <a:pt x="9395" y="12638"/>
                    <a:pt x="9410" y="12668"/>
                  </a:cubicBezTo>
                  <a:cubicBezTo>
                    <a:pt x="9369" y="12668"/>
                    <a:pt x="9328" y="12647"/>
                    <a:pt x="9308" y="12627"/>
                  </a:cubicBezTo>
                  <a:cubicBezTo>
                    <a:pt x="9319" y="12621"/>
                    <a:pt x="9330" y="12619"/>
                    <a:pt x="9340" y="12619"/>
                  </a:cubicBezTo>
                  <a:close/>
                  <a:moveTo>
                    <a:pt x="10591" y="12301"/>
                  </a:moveTo>
                  <a:lnTo>
                    <a:pt x="10591" y="12301"/>
                  </a:lnTo>
                  <a:cubicBezTo>
                    <a:pt x="10632" y="12342"/>
                    <a:pt x="10571" y="12382"/>
                    <a:pt x="10591" y="12423"/>
                  </a:cubicBezTo>
                  <a:cubicBezTo>
                    <a:pt x="10611" y="12444"/>
                    <a:pt x="10632" y="12484"/>
                    <a:pt x="10652" y="12505"/>
                  </a:cubicBezTo>
                  <a:cubicBezTo>
                    <a:pt x="10666" y="12505"/>
                    <a:pt x="10670" y="12496"/>
                    <a:pt x="10678" y="12496"/>
                  </a:cubicBezTo>
                  <a:cubicBezTo>
                    <a:pt x="10681" y="12496"/>
                    <a:pt x="10686" y="12498"/>
                    <a:pt x="10693" y="12505"/>
                  </a:cubicBezTo>
                  <a:cubicBezTo>
                    <a:pt x="10693" y="12511"/>
                    <a:pt x="10691" y="12514"/>
                    <a:pt x="10687" y="12514"/>
                  </a:cubicBezTo>
                  <a:cubicBezTo>
                    <a:pt x="10679" y="12514"/>
                    <a:pt x="10666" y="12505"/>
                    <a:pt x="10652" y="12505"/>
                  </a:cubicBezTo>
                  <a:cubicBezTo>
                    <a:pt x="10611" y="12525"/>
                    <a:pt x="10591" y="12566"/>
                    <a:pt x="10611" y="12606"/>
                  </a:cubicBezTo>
                  <a:cubicBezTo>
                    <a:pt x="10632" y="12627"/>
                    <a:pt x="10632" y="12627"/>
                    <a:pt x="10632" y="12647"/>
                  </a:cubicBezTo>
                  <a:lnTo>
                    <a:pt x="10591" y="12647"/>
                  </a:lnTo>
                  <a:cubicBezTo>
                    <a:pt x="10591" y="12668"/>
                    <a:pt x="10571" y="12668"/>
                    <a:pt x="10530" y="12668"/>
                  </a:cubicBezTo>
                  <a:cubicBezTo>
                    <a:pt x="10510" y="12647"/>
                    <a:pt x="10510" y="12566"/>
                    <a:pt x="10469" y="12545"/>
                  </a:cubicBezTo>
                  <a:cubicBezTo>
                    <a:pt x="10452" y="12528"/>
                    <a:pt x="10435" y="12526"/>
                    <a:pt x="10417" y="12513"/>
                  </a:cubicBezTo>
                  <a:lnTo>
                    <a:pt x="10417" y="12513"/>
                  </a:lnTo>
                  <a:cubicBezTo>
                    <a:pt x="10446" y="12470"/>
                    <a:pt x="10435" y="12401"/>
                    <a:pt x="10510" y="12382"/>
                  </a:cubicBezTo>
                  <a:cubicBezTo>
                    <a:pt x="10510" y="12342"/>
                    <a:pt x="10571" y="12342"/>
                    <a:pt x="10591" y="12301"/>
                  </a:cubicBezTo>
                  <a:close/>
                  <a:moveTo>
                    <a:pt x="9695" y="12647"/>
                  </a:moveTo>
                  <a:cubicBezTo>
                    <a:pt x="9695" y="12647"/>
                    <a:pt x="9695" y="12668"/>
                    <a:pt x="9695" y="12668"/>
                  </a:cubicBezTo>
                  <a:cubicBezTo>
                    <a:pt x="9695" y="12668"/>
                    <a:pt x="9695" y="12668"/>
                    <a:pt x="9675" y="12688"/>
                  </a:cubicBezTo>
                  <a:cubicBezTo>
                    <a:pt x="9675" y="12668"/>
                    <a:pt x="9675" y="12668"/>
                    <a:pt x="9675" y="12668"/>
                  </a:cubicBezTo>
                  <a:cubicBezTo>
                    <a:pt x="9675" y="12668"/>
                    <a:pt x="9695" y="12647"/>
                    <a:pt x="9695" y="12647"/>
                  </a:cubicBezTo>
                  <a:close/>
                  <a:moveTo>
                    <a:pt x="7842" y="12688"/>
                  </a:moveTo>
                  <a:cubicBezTo>
                    <a:pt x="7831" y="12698"/>
                    <a:pt x="7826" y="12703"/>
                    <a:pt x="7824" y="12703"/>
                  </a:cubicBezTo>
                  <a:cubicBezTo>
                    <a:pt x="7821" y="12703"/>
                    <a:pt x="7821" y="12698"/>
                    <a:pt x="7821" y="12688"/>
                  </a:cubicBezTo>
                  <a:close/>
                  <a:moveTo>
                    <a:pt x="10021" y="12484"/>
                  </a:moveTo>
                  <a:lnTo>
                    <a:pt x="10021" y="12484"/>
                  </a:lnTo>
                  <a:cubicBezTo>
                    <a:pt x="10041" y="12586"/>
                    <a:pt x="10123" y="12545"/>
                    <a:pt x="10184" y="12586"/>
                  </a:cubicBezTo>
                  <a:cubicBezTo>
                    <a:pt x="10206" y="12564"/>
                    <a:pt x="10223" y="12555"/>
                    <a:pt x="10238" y="12555"/>
                  </a:cubicBezTo>
                  <a:cubicBezTo>
                    <a:pt x="10262" y="12555"/>
                    <a:pt x="10280" y="12581"/>
                    <a:pt x="10306" y="12606"/>
                  </a:cubicBezTo>
                  <a:cubicBezTo>
                    <a:pt x="10245" y="12647"/>
                    <a:pt x="10224" y="12668"/>
                    <a:pt x="10184" y="12708"/>
                  </a:cubicBezTo>
                  <a:cubicBezTo>
                    <a:pt x="10163" y="12586"/>
                    <a:pt x="10000" y="12647"/>
                    <a:pt x="10021" y="12484"/>
                  </a:cubicBezTo>
                  <a:close/>
                  <a:moveTo>
                    <a:pt x="10347" y="12647"/>
                  </a:moveTo>
                  <a:cubicBezTo>
                    <a:pt x="10347" y="12688"/>
                    <a:pt x="10347" y="12708"/>
                    <a:pt x="10306" y="12708"/>
                  </a:cubicBezTo>
                  <a:cubicBezTo>
                    <a:pt x="10306" y="12688"/>
                    <a:pt x="10306" y="12668"/>
                    <a:pt x="10347" y="12647"/>
                  </a:cubicBezTo>
                  <a:close/>
                  <a:moveTo>
                    <a:pt x="10693" y="12668"/>
                  </a:moveTo>
                  <a:cubicBezTo>
                    <a:pt x="10710" y="12668"/>
                    <a:pt x="10727" y="12668"/>
                    <a:pt x="10744" y="12680"/>
                  </a:cubicBezTo>
                  <a:lnTo>
                    <a:pt x="10744" y="12680"/>
                  </a:lnTo>
                  <a:cubicBezTo>
                    <a:pt x="10733" y="12696"/>
                    <a:pt x="10730" y="12712"/>
                    <a:pt x="10713" y="12729"/>
                  </a:cubicBezTo>
                  <a:cubicBezTo>
                    <a:pt x="10694" y="12729"/>
                    <a:pt x="10675" y="12729"/>
                    <a:pt x="10656" y="12712"/>
                  </a:cubicBezTo>
                  <a:lnTo>
                    <a:pt x="10656" y="12712"/>
                  </a:lnTo>
                  <a:cubicBezTo>
                    <a:pt x="10663" y="12697"/>
                    <a:pt x="10678" y="12682"/>
                    <a:pt x="10693" y="12668"/>
                  </a:cubicBezTo>
                  <a:close/>
                  <a:moveTo>
                    <a:pt x="10626" y="12719"/>
                  </a:moveTo>
                  <a:cubicBezTo>
                    <a:pt x="10633" y="12719"/>
                    <a:pt x="10642" y="12722"/>
                    <a:pt x="10652" y="12729"/>
                  </a:cubicBezTo>
                  <a:cubicBezTo>
                    <a:pt x="10652" y="12749"/>
                    <a:pt x="10652" y="12775"/>
                    <a:pt x="10652" y="12790"/>
                  </a:cubicBezTo>
                  <a:cubicBezTo>
                    <a:pt x="10628" y="12790"/>
                    <a:pt x="10603" y="12812"/>
                    <a:pt x="10583" y="12812"/>
                  </a:cubicBezTo>
                  <a:cubicBezTo>
                    <a:pt x="10570" y="12812"/>
                    <a:pt x="10558" y="12802"/>
                    <a:pt x="10550" y="12769"/>
                  </a:cubicBezTo>
                  <a:lnTo>
                    <a:pt x="10550" y="12769"/>
                  </a:lnTo>
                  <a:cubicBezTo>
                    <a:pt x="10554" y="12771"/>
                    <a:pt x="10557" y="12772"/>
                    <a:pt x="10561" y="12772"/>
                  </a:cubicBezTo>
                  <a:cubicBezTo>
                    <a:pt x="10586" y="12772"/>
                    <a:pt x="10594" y="12719"/>
                    <a:pt x="10626" y="12719"/>
                  </a:cubicBezTo>
                  <a:close/>
                  <a:moveTo>
                    <a:pt x="10170" y="12802"/>
                  </a:moveTo>
                  <a:cubicBezTo>
                    <a:pt x="10173" y="12802"/>
                    <a:pt x="10178" y="12804"/>
                    <a:pt x="10184" y="12810"/>
                  </a:cubicBezTo>
                  <a:cubicBezTo>
                    <a:pt x="10184" y="12820"/>
                    <a:pt x="10179" y="12825"/>
                    <a:pt x="10173" y="12825"/>
                  </a:cubicBezTo>
                  <a:cubicBezTo>
                    <a:pt x="10169" y="12825"/>
                    <a:pt x="10165" y="12822"/>
                    <a:pt x="10164" y="12815"/>
                  </a:cubicBezTo>
                  <a:lnTo>
                    <a:pt x="10164" y="12815"/>
                  </a:lnTo>
                  <a:cubicBezTo>
                    <a:pt x="10164" y="12807"/>
                    <a:pt x="10166" y="12802"/>
                    <a:pt x="10170" y="12802"/>
                  </a:cubicBezTo>
                  <a:close/>
                  <a:moveTo>
                    <a:pt x="10917" y="12790"/>
                  </a:moveTo>
                  <a:cubicBezTo>
                    <a:pt x="10917" y="12810"/>
                    <a:pt x="10917" y="12810"/>
                    <a:pt x="10917" y="12810"/>
                  </a:cubicBezTo>
                  <a:cubicBezTo>
                    <a:pt x="10917" y="12820"/>
                    <a:pt x="10912" y="12825"/>
                    <a:pt x="10907" y="12825"/>
                  </a:cubicBezTo>
                  <a:cubicBezTo>
                    <a:pt x="10902" y="12825"/>
                    <a:pt x="10896" y="12820"/>
                    <a:pt x="10896" y="12810"/>
                  </a:cubicBezTo>
                  <a:cubicBezTo>
                    <a:pt x="10896" y="12810"/>
                    <a:pt x="10917" y="12790"/>
                    <a:pt x="10917" y="12790"/>
                  </a:cubicBezTo>
                  <a:close/>
                  <a:moveTo>
                    <a:pt x="9980" y="12769"/>
                  </a:moveTo>
                  <a:cubicBezTo>
                    <a:pt x="10070" y="12769"/>
                    <a:pt x="10097" y="12801"/>
                    <a:pt x="10144" y="12823"/>
                  </a:cubicBezTo>
                  <a:lnTo>
                    <a:pt x="10144" y="12823"/>
                  </a:lnTo>
                  <a:cubicBezTo>
                    <a:pt x="10128" y="12832"/>
                    <a:pt x="10115" y="12836"/>
                    <a:pt x="10103" y="12836"/>
                  </a:cubicBezTo>
                  <a:cubicBezTo>
                    <a:pt x="10064" y="12836"/>
                    <a:pt x="10037" y="12798"/>
                    <a:pt x="9980" y="12769"/>
                  </a:cubicBezTo>
                  <a:close/>
                  <a:moveTo>
                    <a:pt x="9267" y="12830"/>
                  </a:moveTo>
                  <a:lnTo>
                    <a:pt x="9267" y="12830"/>
                  </a:lnTo>
                  <a:cubicBezTo>
                    <a:pt x="9288" y="12851"/>
                    <a:pt x="9267" y="12871"/>
                    <a:pt x="9247" y="12871"/>
                  </a:cubicBezTo>
                  <a:cubicBezTo>
                    <a:pt x="9247" y="12871"/>
                    <a:pt x="9247" y="12851"/>
                    <a:pt x="9247" y="12851"/>
                  </a:cubicBezTo>
                  <a:cubicBezTo>
                    <a:pt x="9247" y="12851"/>
                    <a:pt x="9267" y="12831"/>
                    <a:pt x="9267" y="12830"/>
                  </a:cubicBezTo>
                  <a:close/>
                  <a:moveTo>
                    <a:pt x="9471" y="12729"/>
                  </a:moveTo>
                  <a:cubicBezTo>
                    <a:pt x="9480" y="12733"/>
                    <a:pt x="9490" y="12735"/>
                    <a:pt x="9501" y="12735"/>
                  </a:cubicBezTo>
                  <a:cubicBezTo>
                    <a:pt x="9521" y="12735"/>
                    <a:pt x="9542" y="12730"/>
                    <a:pt x="9562" y="12730"/>
                  </a:cubicBezTo>
                  <a:cubicBezTo>
                    <a:pt x="9581" y="12730"/>
                    <a:pt x="9598" y="12734"/>
                    <a:pt x="9613" y="12749"/>
                  </a:cubicBezTo>
                  <a:cubicBezTo>
                    <a:pt x="9613" y="12769"/>
                    <a:pt x="9613" y="12790"/>
                    <a:pt x="9613" y="12830"/>
                  </a:cubicBezTo>
                  <a:cubicBezTo>
                    <a:pt x="9634" y="12810"/>
                    <a:pt x="9675" y="12790"/>
                    <a:pt x="9695" y="12769"/>
                  </a:cubicBezTo>
                  <a:cubicBezTo>
                    <a:pt x="9715" y="12790"/>
                    <a:pt x="9715" y="12790"/>
                    <a:pt x="9715" y="12830"/>
                  </a:cubicBezTo>
                  <a:cubicBezTo>
                    <a:pt x="9695" y="12871"/>
                    <a:pt x="9634" y="12871"/>
                    <a:pt x="9573" y="12892"/>
                  </a:cubicBezTo>
                  <a:cubicBezTo>
                    <a:pt x="9532" y="12851"/>
                    <a:pt x="9491" y="12810"/>
                    <a:pt x="9471" y="12729"/>
                  </a:cubicBezTo>
                  <a:close/>
                  <a:moveTo>
                    <a:pt x="10978" y="12851"/>
                  </a:moveTo>
                  <a:lnTo>
                    <a:pt x="10978" y="12851"/>
                  </a:lnTo>
                  <a:cubicBezTo>
                    <a:pt x="10966" y="12899"/>
                    <a:pt x="10954" y="12918"/>
                    <a:pt x="10934" y="12918"/>
                  </a:cubicBezTo>
                  <a:cubicBezTo>
                    <a:pt x="10920" y="12918"/>
                    <a:pt x="10901" y="12908"/>
                    <a:pt x="10876" y="12892"/>
                  </a:cubicBezTo>
                  <a:cubicBezTo>
                    <a:pt x="10917" y="12871"/>
                    <a:pt x="10937" y="12871"/>
                    <a:pt x="10978" y="12851"/>
                  </a:cubicBezTo>
                  <a:close/>
                  <a:moveTo>
                    <a:pt x="10428" y="12871"/>
                  </a:moveTo>
                  <a:cubicBezTo>
                    <a:pt x="10469" y="12871"/>
                    <a:pt x="10469" y="12912"/>
                    <a:pt x="10469" y="12953"/>
                  </a:cubicBezTo>
                  <a:cubicBezTo>
                    <a:pt x="10367" y="12912"/>
                    <a:pt x="10367" y="12912"/>
                    <a:pt x="10428" y="12871"/>
                  </a:cubicBezTo>
                  <a:close/>
                  <a:moveTo>
                    <a:pt x="4135" y="12973"/>
                  </a:moveTo>
                  <a:cubicBezTo>
                    <a:pt x="4155" y="12973"/>
                    <a:pt x="4155" y="12993"/>
                    <a:pt x="4135" y="12993"/>
                  </a:cubicBezTo>
                  <a:cubicBezTo>
                    <a:pt x="4115" y="12993"/>
                    <a:pt x="4115" y="12973"/>
                    <a:pt x="4115" y="12973"/>
                  </a:cubicBezTo>
                  <a:close/>
                  <a:moveTo>
                    <a:pt x="9573" y="12932"/>
                  </a:moveTo>
                  <a:cubicBezTo>
                    <a:pt x="9573" y="12973"/>
                    <a:pt x="9573" y="12993"/>
                    <a:pt x="9532" y="12993"/>
                  </a:cubicBezTo>
                  <a:cubicBezTo>
                    <a:pt x="9532" y="12953"/>
                    <a:pt x="9532" y="12953"/>
                    <a:pt x="9573" y="12932"/>
                  </a:cubicBezTo>
                  <a:close/>
                  <a:moveTo>
                    <a:pt x="9695" y="13034"/>
                  </a:moveTo>
                  <a:cubicBezTo>
                    <a:pt x="9695" y="13034"/>
                    <a:pt x="9695" y="13055"/>
                    <a:pt x="9695" y="13055"/>
                  </a:cubicBezTo>
                  <a:lnTo>
                    <a:pt x="9675" y="13055"/>
                  </a:lnTo>
                  <a:cubicBezTo>
                    <a:pt x="9675" y="13055"/>
                    <a:pt x="9675" y="13055"/>
                    <a:pt x="9675" y="13034"/>
                  </a:cubicBezTo>
                  <a:close/>
                  <a:moveTo>
                    <a:pt x="10285" y="13014"/>
                  </a:moveTo>
                  <a:cubicBezTo>
                    <a:pt x="10306" y="13034"/>
                    <a:pt x="10306" y="13055"/>
                    <a:pt x="10285" y="13055"/>
                  </a:cubicBezTo>
                  <a:cubicBezTo>
                    <a:pt x="10285" y="13055"/>
                    <a:pt x="10285" y="13034"/>
                    <a:pt x="10285" y="13034"/>
                  </a:cubicBezTo>
                  <a:cubicBezTo>
                    <a:pt x="10285" y="13034"/>
                    <a:pt x="10285" y="13014"/>
                    <a:pt x="10285" y="13014"/>
                  </a:cubicBezTo>
                  <a:close/>
                  <a:moveTo>
                    <a:pt x="10163" y="13034"/>
                  </a:moveTo>
                  <a:cubicBezTo>
                    <a:pt x="10163" y="13055"/>
                    <a:pt x="10163" y="13075"/>
                    <a:pt x="10143" y="13075"/>
                  </a:cubicBezTo>
                  <a:cubicBezTo>
                    <a:pt x="10143" y="13075"/>
                    <a:pt x="10143" y="13055"/>
                    <a:pt x="10143" y="13055"/>
                  </a:cubicBezTo>
                  <a:cubicBezTo>
                    <a:pt x="10143" y="13055"/>
                    <a:pt x="10163" y="13034"/>
                    <a:pt x="10163" y="13034"/>
                  </a:cubicBezTo>
                  <a:close/>
                  <a:moveTo>
                    <a:pt x="10806" y="12965"/>
                  </a:moveTo>
                  <a:cubicBezTo>
                    <a:pt x="10829" y="12965"/>
                    <a:pt x="10847" y="12979"/>
                    <a:pt x="10876" y="12993"/>
                  </a:cubicBezTo>
                  <a:cubicBezTo>
                    <a:pt x="10876" y="13014"/>
                    <a:pt x="10876" y="13055"/>
                    <a:pt x="10876" y="13095"/>
                  </a:cubicBezTo>
                  <a:lnTo>
                    <a:pt x="10856" y="13095"/>
                  </a:lnTo>
                  <a:cubicBezTo>
                    <a:pt x="10795" y="13075"/>
                    <a:pt x="10754" y="13034"/>
                    <a:pt x="10774" y="12973"/>
                  </a:cubicBezTo>
                  <a:cubicBezTo>
                    <a:pt x="10786" y="12967"/>
                    <a:pt x="10796" y="12965"/>
                    <a:pt x="10806" y="12965"/>
                  </a:cubicBezTo>
                  <a:close/>
                  <a:moveTo>
                    <a:pt x="11418" y="13121"/>
                  </a:moveTo>
                  <a:cubicBezTo>
                    <a:pt x="11423" y="13121"/>
                    <a:pt x="11430" y="13123"/>
                    <a:pt x="11436" y="13127"/>
                  </a:cubicBezTo>
                  <a:lnTo>
                    <a:pt x="11436" y="13127"/>
                  </a:lnTo>
                  <a:cubicBezTo>
                    <a:pt x="11429" y="13137"/>
                    <a:pt x="11425" y="13144"/>
                    <a:pt x="11419" y="13144"/>
                  </a:cubicBezTo>
                  <a:cubicBezTo>
                    <a:pt x="11416" y="13144"/>
                    <a:pt x="11412" y="13142"/>
                    <a:pt x="11406" y="13136"/>
                  </a:cubicBezTo>
                  <a:cubicBezTo>
                    <a:pt x="11406" y="13126"/>
                    <a:pt x="11411" y="13121"/>
                    <a:pt x="11418" y="13121"/>
                  </a:cubicBezTo>
                  <a:close/>
                  <a:moveTo>
                    <a:pt x="9349" y="13136"/>
                  </a:moveTo>
                  <a:cubicBezTo>
                    <a:pt x="9349" y="13136"/>
                    <a:pt x="9349" y="13136"/>
                    <a:pt x="9349" y="13156"/>
                  </a:cubicBezTo>
                  <a:lnTo>
                    <a:pt x="9328" y="13156"/>
                  </a:lnTo>
                  <a:cubicBezTo>
                    <a:pt x="9328" y="13156"/>
                    <a:pt x="9328" y="13136"/>
                    <a:pt x="9328" y="13136"/>
                  </a:cubicBezTo>
                  <a:close/>
                  <a:moveTo>
                    <a:pt x="4054" y="13136"/>
                  </a:moveTo>
                  <a:cubicBezTo>
                    <a:pt x="4054" y="13156"/>
                    <a:pt x="4054" y="13156"/>
                    <a:pt x="4054" y="13156"/>
                  </a:cubicBezTo>
                  <a:cubicBezTo>
                    <a:pt x="4054" y="13156"/>
                    <a:pt x="4054" y="13177"/>
                    <a:pt x="4054" y="13177"/>
                  </a:cubicBezTo>
                  <a:cubicBezTo>
                    <a:pt x="4033" y="13156"/>
                    <a:pt x="4033" y="13156"/>
                    <a:pt x="4033" y="13156"/>
                  </a:cubicBezTo>
                  <a:cubicBezTo>
                    <a:pt x="4033" y="13156"/>
                    <a:pt x="4054" y="13136"/>
                    <a:pt x="4054" y="13136"/>
                  </a:cubicBezTo>
                  <a:close/>
                  <a:moveTo>
                    <a:pt x="9919" y="12729"/>
                  </a:moveTo>
                  <a:cubicBezTo>
                    <a:pt x="9919" y="12749"/>
                    <a:pt x="9899" y="12749"/>
                    <a:pt x="9899" y="12749"/>
                  </a:cubicBezTo>
                  <a:cubicBezTo>
                    <a:pt x="9878" y="12790"/>
                    <a:pt x="9899" y="12830"/>
                    <a:pt x="9878" y="12871"/>
                  </a:cubicBezTo>
                  <a:cubicBezTo>
                    <a:pt x="9893" y="12886"/>
                    <a:pt x="9908" y="12891"/>
                    <a:pt x="9923" y="12891"/>
                  </a:cubicBezTo>
                  <a:cubicBezTo>
                    <a:pt x="9958" y="12891"/>
                    <a:pt x="9994" y="12861"/>
                    <a:pt x="10029" y="12861"/>
                  </a:cubicBezTo>
                  <a:cubicBezTo>
                    <a:pt x="10040" y="12861"/>
                    <a:pt x="10051" y="12864"/>
                    <a:pt x="10061" y="12871"/>
                  </a:cubicBezTo>
                  <a:cubicBezTo>
                    <a:pt x="10082" y="12932"/>
                    <a:pt x="10021" y="12973"/>
                    <a:pt x="10021" y="13014"/>
                  </a:cubicBezTo>
                  <a:cubicBezTo>
                    <a:pt x="10021" y="13075"/>
                    <a:pt x="10021" y="13116"/>
                    <a:pt x="10041" y="13177"/>
                  </a:cubicBezTo>
                  <a:cubicBezTo>
                    <a:pt x="9980" y="13095"/>
                    <a:pt x="9919" y="13034"/>
                    <a:pt x="9878" y="12993"/>
                  </a:cubicBezTo>
                  <a:cubicBezTo>
                    <a:pt x="9858" y="12953"/>
                    <a:pt x="9858" y="12912"/>
                    <a:pt x="9878" y="12871"/>
                  </a:cubicBezTo>
                  <a:cubicBezTo>
                    <a:pt x="9858" y="12851"/>
                    <a:pt x="9837" y="12810"/>
                    <a:pt x="9837" y="12790"/>
                  </a:cubicBezTo>
                  <a:cubicBezTo>
                    <a:pt x="9837" y="12760"/>
                    <a:pt x="9848" y="12741"/>
                    <a:pt x="9870" y="12741"/>
                  </a:cubicBezTo>
                  <a:cubicBezTo>
                    <a:pt x="9878" y="12741"/>
                    <a:pt x="9888" y="12744"/>
                    <a:pt x="9899" y="12749"/>
                  </a:cubicBezTo>
                  <a:cubicBezTo>
                    <a:pt x="9899" y="12729"/>
                    <a:pt x="9899" y="12729"/>
                    <a:pt x="9919" y="12729"/>
                  </a:cubicBezTo>
                  <a:close/>
                  <a:moveTo>
                    <a:pt x="10692" y="13168"/>
                  </a:moveTo>
                  <a:cubicBezTo>
                    <a:pt x="10693" y="13168"/>
                    <a:pt x="10693" y="13170"/>
                    <a:pt x="10693" y="13177"/>
                  </a:cubicBezTo>
                  <a:cubicBezTo>
                    <a:pt x="10713" y="13177"/>
                    <a:pt x="10713" y="13197"/>
                    <a:pt x="10693" y="13197"/>
                  </a:cubicBezTo>
                  <a:cubicBezTo>
                    <a:pt x="10693" y="13197"/>
                    <a:pt x="10693" y="13177"/>
                    <a:pt x="10672" y="13177"/>
                  </a:cubicBezTo>
                  <a:cubicBezTo>
                    <a:pt x="10686" y="13177"/>
                    <a:pt x="10691" y="13168"/>
                    <a:pt x="10692" y="13168"/>
                  </a:cubicBezTo>
                  <a:close/>
                  <a:moveTo>
                    <a:pt x="10428" y="13095"/>
                  </a:moveTo>
                  <a:cubicBezTo>
                    <a:pt x="10448" y="13095"/>
                    <a:pt x="10448" y="13116"/>
                    <a:pt x="10448" y="13136"/>
                  </a:cubicBezTo>
                  <a:cubicBezTo>
                    <a:pt x="10469" y="13136"/>
                    <a:pt x="10489" y="13156"/>
                    <a:pt x="10510" y="13156"/>
                  </a:cubicBezTo>
                  <a:cubicBezTo>
                    <a:pt x="10530" y="13136"/>
                    <a:pt x="10550" y="13136"/>
                    <a:pt x="10571" y="13136"/>
                  </a:cubicBezTo>
                  <a:cubicBezTo>
                    <a:pt x="10571" y="13136"/>
                    <a:pt x="10571" y="13127"/>
                    <a:pt x="10577" y="13127"/>
                  </a:cubicBezTo>
                  <a:cubicBezTo>
                    <a:pt x="10580" y="13127"/>
                    <a:pt x="10584" y="13129"/>
                    <a:pt x="10591" y="13136"/>
                  </a:cubicBezTo>
                  <a:cubicBezTo>
                    <a:pt x="10591" y="13143"/>
                    <a:pt x="10589" y="13145"/>
                    <a:pt x="10586" y="13145"/>
                  </a:cubicBezTo>
                  <a:cubicBezTo>
                    <a:pt x="10580" y="13145"/>
                    <a:pt x="10571" y="13136"/>
                    <a:pt x="10571" y="13136"/>
                  </a:cubicBezTo>
                  <a:cubicBezTo>
                    <a:pt x="10556" y="13150"/>
                    <a:pt x="10542" y="13165"/>
                    <a:pt x="10527" y="13165"/>
                  </a:cubicBezTo>
                  <a:cubicBezTo>
                    <a:pt x="10521" y="13165"/>
                    <a:pt x="10515" y="13162"/>
                    <a:pt x="10510" y="13156"/>
                  </a:cubicBezTo>
                  <a:cubicBezTo>
                    <a:pt x="10489" y="13177"/>
                    <a:pt x="10489" y="13217"/>
                    <a:pt x="10448" y="13217"/>
                  </a:cubicBezTo>
                  <a:cubicBezTo>
                    <a:pt x="10408" y="13197"/>
                    <a:pt x="10428" y="13156"/>
                    <a:pt x="10448" y="13136"/>
                  </a:cubicBezTo>
                  <a:cubicBezTo>
                    <a:pt x="10428" y="13116"/>
                    <a:pt x="10408" y="13116"/>
                    <a:pt x="10428" y="13095"/>
                  </a:cubicBezTo>
                  <a:close/>
                  <a:moveTo>
                    <a:pt x="10815" y="13217"/>
                  </a:moveTo>
                  <a:cubicBezTo>
                    <a:pt x="10795" y="13238"/>
                    <a:pt x="10795" y="13238"/>
                    <a:pt x="10774" y="13238"/>
                  </a:cubicBezTo>
                  <a:cubicBezTo>
                    <a:pt x="10774" y="13258"/>
                    <a:pt x="10754" y="13258"/>
                    <a:pt x="10734" y="13258"/>
                  </a:cubicBezTo>
                  <a:cubicBezTo>
                    <a:pt x="10754" y="13238"/>
                    <a:pt x="10754" y="13238"/>
                    <a:pt x="10774" y="13238"/>
                  </a:cubicBezTo>
                  <a:cubicBezTo>
                    <a:pt x="10774" y="13238"/>
                    <a:pt x="10795" y="13217"/>
                    <a:pt x="10815" y="13217"/>
                  </a:cubicBezTo>
                  <a:close/>
                  <a:moveTo>
                    <a:pt x="9980" y="13258"/>
                  </a:moveTo>
                  <a:cubicBezTo>
                    <a:pt x="9980" y="13279"/>
                    <a:pt x="9980" y="13279"/>
                    <a:pt x="9960" y="13279"/>
                  </a:cubicBezTo>
                  <a:cubicBezTo>
                    <a:pt x="9960" y="13279"/>
                    <a:pt x="9960" y="13279"/>
                    <a:pt x="9960" y="13258"/>
                  </a:cubicBezTo>
                  <a:close/>
                  <a:moveTo>
                    <a:pt x="11243" y="12932"/>
                  </a:moveTo>
                  <a:lnTo>
                    <a:pt x="11243" y="12932"/>
                  </a:lnTo>
                  <a:cubicBezTo>
                    <a:pt x="11283" y="13014"/>
                    <a:pt x="11222" y="13095"/>
                    <a:pt x="11283" y="13156"/>
                  </a:cubicBezTo>
                  <a:cubicBezTo>
                    <a:pt x="11222" y="13156"/>
                    <a:pt x="11222" y="13238"/>
                    <a:pt x="11182" y="13238"/>
                  </a:cubicBezTo>
                  <a:cubicBezTo>
                    <a:pt x="11100" y="13238"/>
                    <a:pt x="11161" y="13177"/>
                    <a:pt x="11120" y="13156"/>
                  </a:cubicBezTo>
                  <a:lnTo>
                    <a:pt x="11120" y="13156"/>
                  </a:lnTo>
                  <a:cubicBezTo>
                    <a:pt x="11120" y="13189"/>
                    <a:pt x="11107" y="13195"/>
                    <a:pt x="11089" y="13195"/>
                  </a:cubicBezTo>
                  <a:cubicBezTo>
                    <a:pt x="11077" y="13195"/>
                    <a:pt x="11063" y="13193"/>
                    <a:pt x="11048" y="13193"/>
                  </a:cubicBezTo>
                  <a:cubicBezTo>
                    <a:pt x="11030" y="13193"/>
                    <a:pt x="11012" y="13197"/>
                    <a:pt x="10998" y="13217"/>
                  </a:cubicBezTo>
                  <a:cubicBezTo>
                    <a:pt x="10998" y="13238"/>
                    <a:pt x="10998" y="13258"/>
                    <a:pt x="10998" y="13279"/>
                  </a:cubicBezTo>
                  <a:cubicBezTo>
                    <a:pt x="10978" y="13299"/>
                    <a:pt x="10958" y="13299"/>
                    <a:pt x="10917" y="13299"/>
                  </a:cubicBezTo>
                  <a:cubicBezTo>
                    <a:pt x="10937" y="13279"/>
                    <a:pt x="10937" y="13238"/>
                    <a:pt x="10917" y="13197"/>
                  </a:cubicBezTo>
                  <a:cubicBezTo>
                    <a:pt x="10998" y="13177"/>
                    <a:pt x="10998" y="13116"/>
                    <a:pt x="11039" y="13055"/>
                  </a:cubicBezTo>
                  <a:cubicBezTo>
                    <a:pt x="11039" y="13034"/>
                    <a:pt x="11059" y="12993"/>
                    <a:pt x="11100" y="12993"/>
                  </a:cubicBezTo>
                  <a:cubicBezTo>
                    <a:pt x="11120" y="12993"/>
                    <a:pt x="11120" y="12953"/>
                    <a:pt x="11161" y="12953"/>
                  </a:cubicBezTo>
                  <a:cubicBezTo>
                    <a:pt x="11161" y="12982"/>
                    <a:pt x="11150" y="13001"/>
                    <a:pt x="11128" y="13001"/>
                  </a:cubicBezTo>
                  <a:cubicBezTo>
                    <a:pt x="11120" y="13001"/>
                    <a:pt x="11111" y="12999"/>
                    <a:pt x="11100" y="12993"/>
                  </a:cubicBezTo>
                  <a:lnTo>
                    <a:pt x="11100" y="12993"/>
                  </a:lnTo>
                  <a:cubicBezTo>
                    <a:pt x="11100" y="13055"/>
                    <a:pt x="11100" y="13095"/>
                    <a:pt x="11161" y="13116"/>
                  </a:cubicBezTo>
                  <a:cubicBezTo>
                    <a:pt x="11222" y="13075"/>
                    <a:pt x="11222" y="12993"/>
                    <a:pt x="11243" y="12932"/>
                  </a:cubicBezTo>
                  <a:close/>
                  <a:moveTo>
                    <a:pt x="10204" y="13319"/>
                  </a:moveTo>
                  <a:cubicBezTo>
                    <a:pt x="10204" y="13340"/>
                    <a:pt x="10204" y="13340"/>
                    <a:pt x="10204" y="13340"/>
                  </a:cubicBezTo>
                  <a:lnTo>
                    <a:pt x="10184" y="13340"/>
                  </a:lnTo>
                  <a:cubicBezTo>
                    <a:pt x="10184" y="13340"/>
                    <a:pt x="10184" y="13319"/>
                    <a:pt x="10184" y="13319"/>
                  </a:cubicBezTo>
                  <a:close/>
                  <a:moveTo>
                    <a:pt x="9878" y="13340"/>
                  </a:moveTo>
                  <a:cubicBezTo>
                    <a:pt x="9878" y="13340"/>
                    <a:pt x="9899" y="13360"/>
                    <a:pt x="9899" y="13360"/>
                  </a:cubicBezTo>
                  <a:cubicBezTo>
                    <a:pt x="9899" y="13360"/>
                    <a:pt x="9889" y="13369"/>
                    <a:pt x="9883" y="13369"/>
                  </a:cubicBezTo>
                  <a:cubicBezTo>
                    <a:pt x="9880" y="13369"/>
                    <a:pt x="9878" y="13367"/>
                    <a:pt x="9878" y="13360"/>
                  </a:cubicBezTo>
                  <a:lnTo>
                    <a:pt x="9858" y="13360"/>
                  </a:lnTo>
                  <a:cubicBezTo>
                    <a:pt x="9878" y="13340"/>
                    <a:pt x="9878" y="13340"/>
                    <a:pt x="9878" y="13340"/>
                  </a:cubicBezTo>
                  <a:close/>
                  <a:moveTo>
                    <a:pt x="11337" y="13385"/>
                  </a:moveTo>
                  <a:cubicBezTo>
                    <a:pt x="11342" y="13385"/>
                    <a:pt x="11348" y="13388"/>
                    <a:pt x="11355" y="13392"/>
                  </a:cubicBezTo>
                  <a:lnTo>
                    <a:pt x="11355" y="13392"/>
                  </a:lnTo>
                  <a:cubicBezTo>
                    <a:pt x="11348" y="13402"/>
                    <a:pt x="11344" y="13409"/>
                    <a:pt x="11338" y="13409"/>
                  </a:cubicBezTo>
                  <a:cubicBezTo>
                    <a:pt x="11334" y="13409"/>
                    <a:pt x="11330" y="13407"/>
                    <a:pt x="11324" y="13401"/>
                  </a:cubicBezTo>
                  <a:cubicBezTo>
                    <a:pt x="11324" y="13391"/>
                    <a:pt x="11329" y="13385"/>
                    <a:pt x="11337" y="13385"/>
                  </a:cubicBezTo>
                  <a:close/>
                  <a:moveTo>
                    <a:pt x="10579" y="13212"/>
                  </a:moveTo>
                  <a:cubicBezTo>
                    <a:pt x="10583" y="13212"/>
                    <a:pt x="10587" y="13213"/>
                    <a:pt x="10591" y="13217"/>
                  </a:cubicBezTo>
                  <a:cubicBezTo>
                    <a:pt x="10672" y="13299"/>
                    <a:pt x="10550" y="13319"/>
                    <a:pt x="10571" y="13421"/>
                  </a:cubicBezTo>
                  <a:cubicBezTo>
                    <a:pt x="10489" y="13340"/>
                    <a:pt x="10530" y="13279"/>
                    <a:pt x="10510" y="13238"/>
                  </a:cubicBezTo>
                  <a:cubicBezTo>
                    <a:pt x="10542" y="13238"/>
                    <a:pt x="10562" y="13212"/>
                    <a:pt x="10579" y="13212"/>
                  </a:cubicBezTo>
                  <a:close/>
                  <a:moveTo>
                    <a:pt x="11177" y="13432"/>
                  </a:moveTo>
                  <a:cubicBezTo>
                    <a:pt x="11197" y="13443"/>
                    <a:pt x="11222" y="13450"/>
                    <a:pt x="11222" y="13482"/>
                  </a:cubicBezTo>
                  <a:cubicBezTo>
                    <a:pt x="11185" y="13482"/>
                    <a:pt x="11165" y="13466"/>
                    <a:pt x="11177" y="13432"/>
                  </a:cubicBezTo>
                  <a:close/>
                  <a:moveTo>
                    <a:pt x="10285" y="13493"/>
                  </a:moveTo>
                  <a:cubicBezTo>
                    <a:pt x="10285" y="13493"/>
                    <a:pt x="10285" y="13496"/>
                    <a:pt x="10285" y="13503"/>
                  </a:cubicBezTo>
                  <a:lnTo>
                    <a:pt x="10306" y="13503"/>
                  </a:lnTo>
                  <a:cubicBezTo>
                    <a:pt x="10285" y="13503"/>
                    <a:pt x="10285" y="13523"/>
                    <a:pt x="10285" y="13523"/>
                  </a:cubicBezTo>
                  <a:cubicBezTo>
                    <a:pt x="10285" y="13503"/>
                    <a:pt x="10265" y="13503"/>
                    <a:pt x="10265" y="13503"/>
                  </a:cubicBezTo>
                  <a:cubicBezTo>
                    <a:pt x="10279" y="13503"/>
                    <a:pt x="10283" y="13493"/>
                    <a:pt x="10285" y="13493"/>
                  </a:cubicBezTo>
                  <a:close/>
                  <a:moveTo>
                    <a:pt x="10756" y="13309"/>
                  </a:moveTo>
                  <a:cubicBezTo>
                    <a:pt x="10800" y="13309"/>
                    <a:pt x="10846" y="13329"/>
                    <a:pt x="10896" y="13360"/>
                  </a:cubicBezTo>
                  <a:cubicBezTo>
                    <a:pt x="10876" y="13380"/>
                    <a:pt x="10876" y="13401"/>
                    <a:pt x="10856" y="13401"/>
                  </a:cubicBezTo>
                  <a:cubicBezTo>
                    <a:pt x="10876" y="13421"/>
                    <a:pt x="10896" y="13441"/>
                    <a:pt x="10937" y="13441"/>
                  </a:cubicBezTo>
                  <a:cubicBezTo>
                    <a:pt x="10876" y="13462"/>
                    <a:pt x="10896" y="13523"/>
                    <a:pt x="10856" y="13543"/>
                  </a:cubicBezTo>
                  <a:cubicBezTo>
                    <a:pt x="10835" y="13503"/>
                    <a:pt x="10815" y="13482"/>
                    <a:pt x="10815" y="13421"/>
                  </a:cubicBezTo>
                  <a:cubicBezTo>
                    <a:pt x="10802" y="13408"/>
                    <a:pt x="10790" y="13404"/>
                    <a:pt x="10777" y="13404"/>
                  </a:cubicBezTo>
                  <a:cubicBezTo>
                    <a:pt x="10749" y="13404"/>
                    <a:pt x="10721" y="13427"/>
                    <a:pt x="10693" y="13441"/>
                  </a:cubicBezTo>
                  <a:cubicBezTo>
                    <a:pt x="10693" y="13401"/>
                    <a:pt x="10652" y="13401"/>
                    <a:pt x="10632" y="13380"/>
                  </a:cubicBezTo>
                  <a:cubicBezTo>
                    <a:pt x="10672" y="13329"/>
                    <a:pt x="10713" y="13309"/>
                    <a:pt x="10756" y="13309"/>
                  </a:cubicBezTo>
                  <a:close/>
                  <a:moveTo>
                    <a:pt x="10998" y="13564"/>
                  </a:moveTo>
                  <a:cubicBezTo>
                    <a:pt x="10998" y="13584"/>
                    <a:pt x="10998" y="13604"/>
                    <a:pt x="10958" y="13625"/>
                  </a:cubicBezTo>
                  <a:cubicBezTo>
                    <a:pt x="10958" y="13584"/>
                    <a:pt x="10958" y="13564"/>
                    <a:pt x="10998" y="13564"/>
                  </a:cubicBezTo>
                  <a:close/>
                  <a:moveTo>
                    <a:pt x="11630" y="13604"/>
                  </a:moveTo>
                  <a:cubicBezTo>
                    <a:pt x="11630" y="13625"/>
                    <a:pt x="11609" y="13625"/>
                    <a:pt x="11609" y="13625"/>
                  </a:cubicBezTo>
                  <a:cubicBezTo>
                    <a:pt x="11609" y="13625"/>
                    <a:pt x="11589" y="13604"/>
                    <a:pt x="11589" y="13604"/>
                  </a:cubicBezTo>
                  <a:close/>
                  <a:moveTo>
                    <a:pt x="9837" y="13625"/>
                  </a:moveTo>
                  <a:cubicBezTo>
                    <a:pt x="9858" y="13645"/>
                    <a:pt x="9858" y="13645"/>
                    <a:pt x="9837" y="13645"/>
                  </a:cubicBezTo>
                  <a:cubicBezTo>
                    <a:pt x="9837" y="13645"/>
                    <a:pt x="9817" y="13645"/>
                    <a:pt x="9817" y="13625"/>
                  </a:cubicBezTo>
                  <a:close/>
                  <a:moveTo>
                    <a:pt x="10754" y="13625"/>
                  </a:moveTo>
                  <a:cubicBezTo>
                    <a:pt x="10754" y="13625"/>
                    <a:pt x="10754" y="13625"/>
                    <a:pt x="10754" y="13645"/>
                  </a:cubicBezTo>
                  <a:cubicBezTo>
                    <a:pt x="10734" y="13645"/>
                    <a:pt x="10734" y="13645"/>
                    <a:pt x="10734" y="13625"/>
                  </a:cubicBezTo>
                  <a:close/>
                  <a:moveTo>
                    <a:pt x="11383" y="13540"/>
                  </a:moveTo>
                  <a:cubicBezTo>
                    <a:pt x="11389" y="13540"/>
                    <a:pt x="11397" y="13541"/>
                    <a:pt x="11406" y="13543"/>
                  </a:cubicBezTo>
                  <a:cubicBezTo>
                    <a:pt x="11426" y="13543"/>
                    <a:pt x="11446" y="13584"/>
                    <a:pt x="11446" y="13625"/>
                  </a:cubicBezTo>
                  <a:cubicBezTo>
                    <a:pt x="11435" y="13637"/>
                    <a:pt x="11416" y="13648"/>
                    <a:pt x="11391" y="13648"/>
                  </a:cubicBezTo>
                  <a:cubicBezTo>
                    <a:pt x="11372" y="13648"/>
                    <a:pt x="11350" y="13642"/>
                    <a:pt x="11324" y="13625"/>
                  </a:cubicBezTo>
                  <a:cubicBezTo>
                    <a:pt x="11360" y="13607"/>
                    <a:pt x="11332" y="13540"/>
                    <a:pt x="11383" y="13540"/>
                  </a:cubicBezTo>
                  <a:close/>
                  <a:moveTo>
                    <a:pt x="10896" y="13645"/>
                  </a:moveTo>
                  <a:lnTo>
                    <a:pt x="10896" y="13645"/>
                  </a:lnTo>
                  <a:cubicBezTo>
                    <a:pt x="10915" y="13664"/>
                    <a:pt x="10917" y="13665"/>
                    <a:pt x="10901" y="13682"/>
                  </a:cubicBezTo>
                  <a:lnTo>
                    <a:pt x="10901" y="13682"/>
                  </a:lnTo>
                  <a:cubicBezTo>
                    <a:pt x="10888" y="13675"/>
                    <a:pt x="10882" y="13660"/>
                    <a:pt x="10896" y="13645"/>
                  </a:cubicBezTo>
                  <a:close/>
                  <a:moveTo>
                    <a:pt x="12200" y="13482"/>
                  </a:moveTo>
                  <a:cubicBezTo>
                    <a:pt x="12179" y="13503"/>
                    <a:pt x="12179" y="13503"/>
                    <a:pt x="12159" y="13503"/>
                  </a:cubicBezTo>
                  <a:cubicBezTo>
                    <a:pt x="12123" y="13521"/>
                    <a:pt x="12135" y="13587"/>
                    <a:pt x="12095" y="13587"/>
                  </a:cubicBezTo>
                  <a:cubicBezTo>
                    <a:pt x="12090" y="13587"/>
                    <a:pt x="12084" y="13586"/>
                    <a:pt x="12078" y="13584"/>
                  </a:cubicBezTo>
                  <a:cubicBezTo>
                    <a:pt x="12078" y="13604"/>
                    <a:pt x="12078" y="13625"/>
                    <a:pt x="12078" y="13665"/>
                  </a:cubicBezTo>
                  <a:cubicBezTo>
                    <a:pt x="12057" y="13665"/>
                    <a:pt x="12037" y="13665"/>
                    <a:pt x="12017" y="13686"/>
                  </a:cubicBezTo>
                  <a:cubicBezTo>
                    <a:pt x="11976" y="13625"/>
                    <a:pt x="11976" y="13584"/>
                    <a:pt x="12037" y="13543"/>
                  </a:cubicBezTo>
                  <a:cubicBezTo>
                    <a:pt x="12037" y="13543"/>
                    <a:pt x="12057" y="13564"/>
                    <a:pt x="12078" y="13584"/>
                  </a:cubicBezTo>
                  <a:cubicBezTo>
                    <a:pt x="12096" y="13566"/>
                    <a:pt x="12082" y="13499"/>
                    <a:pt x="12136" y="13499"/>
                  </a:cubicBezTo>
                  <a:cubicBezTo>
                    <a:pt x="12142" y="13499"/>
                    <a:pt x="12150" y="13500"/>
                    <a:pt x="12159" y="13503"/>
                  </a:cubicBezTo>
                  <a:cubicBezTo>
                    <a:pt x="12159" y="13482"/>
                    <a:pt x="12179" y="13482"/>
                    <a:pt x="12200" y="13482"/>
                  </a:cubicBezTo>
                  <a:close/>
                  <a:moveTo>
                    <a:pt x="10016" y="13683"/>
                  </a:moveTo>
                  <a:cubicBezTo>
                    <a:pt x="10041" y="13683"/>
                    <a:pt x="10068" y="13689"/>
                    <a:pt x="10102" y="13706"/>
                  </a:cubicBezTo>
                  <a:cubicBezTo>
                    <a:pt x="10048" y="13706"/>
                    <a:pt x="10012" y="13742"/>
                    <a:pt x="9975" y="13742"/>
                  </a:cubicBezTo>
                  <a:cubicBezTo>
                    <a:pt x="9957" y="13742"/>
                    <a:pt x="9939" y="13733"/>
                    <a:pt x="9919" y="13706"/>
                  </a:cubicBezTo>
                  <a:cubicBezTo>
                    <a:pt x="9954" y="13694"/>
                    <a:pt x="9983" y="13683"/>
                    <a:pt x="10016" y="13683"/>
                  </a:cubicBezTo>
                  <a:close/>
                  <a:moveTo>
                    <a:pt x="12281" y="13523"/>
                  </a:moveTo>
                  <a:cubicBezTo>
                    <a:pt x="12302" y="13584"/>
                    <a:pt x="12342" y="13625"/>
                    <a:pt x="12322" y="13686"/>
                  </a:cubicBezTo>
                  <a:cubicBezTo>
                    <a:pt x="12314" y="13690"/>
                    <a:pt x="12307" y="13692"/>
                    <a:pt x="12300" y="13692"/>
                  </a:cubicBezTo>
                  <a:cubicBezTo>
                    <a:pt x="12273" y="13692"/>
                    <a:pt x="12257" y="13665"/>
                    <a:pt x="12241" y="13665"/>
                  </a:cubicBezTo>
                  <a:cubicBezTo>
                    <a:pt x="12241" y="13686"/>
                    <a:pt x="12241" y="13727"/>
                    <a:pt x="12241" y="13747"/>
                  </a:cubicBezTo>
                  <a:cubicBezTo>
                    <a:pt x="12179" y="13727"/>
                    <a:pt x="12200" y="13686"/>
                    <a:pt x="12200" y="13645"/>
                  </a:cubicBezTo>
                  <a:cubicBezTo>
                    <a:pt x="12179" y="13645"/>
                    <a:pt x="12139" y="13625"/>
                    <a:pt x="12159" y="13604"/>
                  </a:cubicBezTo>
                  <a:cubicBezTo>
                    <a:pt x="12168" y="13578"/>
                    <a:pt x="12180" y="13571"/>
                    <a:pt x="12193" y="13571"/>
                  </a:cubicBezTo>
                  <a:cubicBezTo>
                    <a:pt x="12211" y="13571"/>
                    <a:pt x="12229" y="13584"/>
                    <a:pt x="12241" y="13584"/>
                  </a:cubicBezTo>
                  <a:cubicBezTo>
                    <a:pt x="12261" y="13564"/>
                    <a:pt x="12261" y="13543"/>
                    <a:pt x="12281" y="13523"/>
                  </a:cubicBezTo>
                  <a:close/>
                  <a:moveTo>
                    <a:pt x="11161" y="13727"/>
                  </a:moveTo>
                  <a:cubicBezTo>
                    <a:pt x="11182" y="13727"/>
                    <a:pt x="11202" y="13747"/>
                    <a:pt x="11202" y="13767"/>
                  </a:cubicBezTo>
                  <a:cubicBezTo>
                    <a:pt x="11194" y="13767"/>
                    <a:pt x="11186" y="13771"/>
                    <a:pt x="11179" y="13771"/>
                  </a:cubicBezTo>
                  <a:cubicBezTo>
                    <a:pt x="11169" y="13771"/>
                    <a:pt x="11161" y="13763"/>
                    <a:pt x="11161" y="13727"/>
                  </a:cubicBezTo>
                  <a:close/>
                  <a:moveTo>
                    <a:pt x="11569" y="13686"/>
                  </a:moveTo>
                  <a:cubicBezTo>
                    <a:pt x="11507" y="13747"/>
                    <a:pt x="11528" y="13788"/>
                    <a:pt x="11467" y="13808"/>
                  </a:cubicBezTo>
                  <a:cubicBezTo>
                    <a:pt x="11446" y="13808"/>
                    <a:pt x="11426" y="13808"/>
                    <a:pt x="11385" y="13747"/>
                  </a:cubicBezTo>
                  <a:cubicBezTo>
                    <a:pt x="11426" y="13706"/>
                    <a:pt x="11487" y="13706"/>
                    <a:pt x="11569" y="13686"/>
                  </a:cubicBezTo>
                  <a:close/>
                  <a:moveTo>
                    <a:pt x="10978" y="13686"/>
                  </a:moveTo>
                  <a:cubicBezTo>
                    <a:pt x="10978" y="13706"/>
                    <a:pt x="10958" y="13706"/>
                    <a:pt x="10937" y="13706"/>
                  </a:cubicBezTo>
                  <a:cubicBezTo>
                    <a:pt x="10937" y="13706"/>
                    <a:pt x="10937" y="13727"/>
                    <a:pt x="10917" y="13747"/>
                  </a:cubicBezTo>
                  <a:cubicBezTo>
                    <a:pt x="10937" y="13767"/>
                    <a:pt x="10958" y="13788"/>
                    <a:pt x="10978" y="13808"/>
                  </a:cubicBezTo>
                  <a:cubicBezTo>
                    <a:pt x="10998" y="13788"/>
                    <a:pt x="10998" y="13788"/>
                    <a:pt x="11019" y="13788"/>
                  </a:cubicBezTo>
                  <a:cubicBezTo>
                    <a:pt x="11019" y="13808"/>
                    <a:pt x="11014" y="13813"/>
                    <a:pt x="11006" y="13813"/>
                  </a:cubicBezTo>
                  <a:cubicBezTo>
                    <a:pt x="10998" y="13813"/>
                    <a:pt x="10988" y="13808"/>
                    <a:pt x="10978" y="13808"/>
                  </a:cubicBezTo>
                  <a:cubicBezTo>
                    <a:pt x="10956" y="13815"/>
                    <a:pt x="10939" y="13820"/>
                    <a:pt x="10925" y="13820"/>
                  </a:cubicBezTo>
                  <a:cubicBezTo>
                    <a:pt x="10902" y="13820"/>
                    <a:pt x="10889" y="13806"/>
                    <a:pt x="10876" y="13767"/>
                  </a:cubicBezTo>
                  <a:cubicBezTo>
                    <a:pt x="10856" y="13747"/>
                    <a:pt x="10815" y="13747"/>
                    <a:pt x="10835" y="13686"/>
                  </a:cubicBezTo>
                  <a:lnTo>
                    <a:pt x="10835" y="13686"/>
                  </a:lnTo>
                  <a:cubicBezTo>
                    <a:pt x="10856" y="13706"/>
                    <a:pt x="10876" y="13706"/>
                    <a:pt x="10896" y="13727"/>
                  </a:cubicBezTo>
                  <a:cubicBezTo>
                    <a:pt x="10896" y="13708"/>
                    <a:pt x="10896" y="13706"/>
                    <a:pt x="10913" y="13690"/>
                  </a:cubicBezTo>
                  <a:lnTo>
                    <a:pt x="10913" y="13690"/>
                  </a:lnTo>
                  <a:cubicBezTo>
                    <a:pt x="10927" y="13696"/>
                    <a:pt x="10937" y="13706"/>
                    <a:pt x="10937" y="13706"/>
                  </a:cubicBezTo>
                  <a:cubicBezTo>
                    <a:pt x="10958" y="13686"/>
                    <a:pt x="10958" y="13686"/>
                    <a:pt x="10978" y="13686"/>
                  </a:cubicBezTo>
                  <a:close/>
                  <a:moveTo>
                    <a:pt x="10204" y="13849"/>
                  </a:moveTo>
                  <a:cubicBezTo>
                    <a:pt x="10224" y="13849"/>
                    <a:pt x="10224" y="13869"/>
                    <a:pt x="10204" y="13869"/>
                  </a:cubicBezTo>
                  <a:cubicBezTo>
                    <a:pt x="10204" y="13869"/>
                    <a:pt x="10204" y="13849"/>
                    <a:pt x="10184" y="13849"/>
                  </a:cubicBezTo>
                  <a:close/>
                  <a:moveTo>
                    <a:pt x="11769" y="13448"/>
                  </a:moveTo>
                  <a:cubicBezTo>
                    <a:pt x="11824" y="13470"/>
                    <a:pt x="11874" y="13508"/>
                    <a:pt x="11874" y="13564"/>
                  </a:cubicBezTo>
                  <a:cubicBezTo>
                    <a:pt x="11833" y="13584"/>
                    <a:pt x="11813" y="13584"/>
                    <a:pt x="11793" y="13604"/>
                  </a:cubicBezTo>
                  <a:cubicBezTo>
                    <a:pt x="11752" y="13706"/>
                    <a:pt x="11915" y="13747"/>
                    <a:pt x="11874" y="13849"/>
                  </a:cubicBezTo>
                  <a:cubicBezTo>
                    <a:pt x="11863" y="13853"/>
                    <a:pt x="11852" y="13854"/>
                    <a:pt x="11842" y="13854"/>
                  </a:cubicBezTo>
                  <a:cubicBezTo>
                    <a:pt x="11799" y="13854"/>
                    <a:pt x="11768" y="13821"/>
                    <a:pt x="11752" y="13788"/>
                  </a:cubicBezTo>
                  <a:cubicBezTo>
                    <a:pt x="11752" y="13767"/>
                    <a:pt x="11731" y="13767"/>
                    <a:pt x="11711" y="13767"/>
                  </a:cubicBezTo>
                  <a:cubicBezTo>
                    <a:pt x="11691" y="13808"/>
                    <a:pt x="11731" y="13849"/>
                    <a:pt x="11670" y="13869"/>
                  </a:cubicBezTo>
                  <a:cubicBezTo>
                    <a:pt x="11589" y="13828"/>
                    <a:pt x="11630" y="13747"/>
                    <a:pt x="11609" y="13686"/>
                  </a:cubicBezTo>
                  <a:cubicBezTo>
                    <a:pt x="11650" y="13686"/>
                    <a:pt x="11670" y="13665"/>
                    <a:pt x="11691" y="13665"/>
                  </a:cubicBezTo>
                  <a:cubicBezTo>
                    <a:pt x="11731" y="13564"/>
                    <a:pt x="11609" y="13584"/>
                    <a:pt x="11609" y="13523"/>
                  </a:cubicBezTo>
                  <a:cubicBezTo>
                    <a:pt x="11626" y="13495"/>
                    <a:pt x="11638" y="13485"/>
                    <a:pt x="11648" y="13485"/>
                  </a:cubicBezTo>
                  <a:cubicBezTo>
                    <a:pt x="11670" y="13485"/>
                    <a:pt x="11682" y="13530"/>
                    <a:pt x="11710" y="13530"/>
                  </a:cubicBezTo>
                  <a:cubicBezTo>
                    <a:pt x="11716" y="13530"/>
                    <a:pt x="11723" y="13528"/>
                    <a:pt x="11731" y="13523"/>
                  </a:cubicBezTo>
                  <a:cubicBezTo>
                    <a:pt x="11731" y="13504"/>
                    <a:pt x="11750" y="13484"/>
                    <a:pt x="11769" y="13448"/>
                  </a:cubicBezTo>
                  <a:close/>
                  <a:moveTo>
                    <a:pt x="12317" y="13849"/>
                  </a:moveTo>
                  <a:cubicBezTo>
                    <a:pt x="12330" y="13850"/>
                    <a:pt x="12337" y="13854"/>
                    <a:pt x="12322" y="13869"/>
                  </a:cubicBezTo>
                  <a:cubicBezTo>
                    <a:pt x="12303" y="13869"/>
                    <a:pt x="12302" y="13852"/>
                    <a:pt x="12317" y="13849"/>
                  </a:cubicBezTo>
                  <a:close/>
                  <a:moveTo>
                    <a:pt x="10102" y="13869"/>
                  </a:moveTo>
                  <a:cubicBezTo>
                    <a:pt x="10102" y="13889"/>
                    <a:pt x="10123" y="13889"/>
                    <a:pt x="10123" y="13889"/>
                  </a:cubicBezTo>
                  <a:cubicBezTo>
                    <a:pt x="10123" y="13910"/>
                    <a:pt x="10102" y="13910"/>
                    <a:pt x="10102" y="13910"/>
                  </a:cubicBezTo>
                  <a:cubicBezTo>
                    <a:pt x="10102" y="13910"/>
                    <a:pt x="10102" y="13889"/>
                    <a:pt x="10082" y="13889"/>
                  </a:cubicBezTo>
                  <a:cubicBezTo>
                    <a:pt x="10102" y="13889"/>
                    <a:pt x="10102" y="13889"/>
                    <a:pt x="10102" y="13869"/>
                  </a:cubicBezTo>
                  <a:close/>
                  <a:moveTo>
                    <a:pt x="2694" y="13876"/>
                  </a:moveTo>
                  <a:cubicBezTo>
                    <a:pt x="2706" y="13876"/>
                    <a:pt x="2718" y="13886"/>
                    <a:pt x="2730" y="13910"/>
                  </a:cubicBezTo>
                  <a:cubicBezTo>
                    <a:pt x="2718" y="13916"/>
                    <a:pt x="2708" y="13918"/>
                    <a:pt x="2699" y="13918"/>
                  </a:cubicBezTo>
                  <a:cubicBezTo>
                    <a:pt x="2679" y="13918"/>
                    <a:pt x="2669" y="13904"/>
                    <a:pt x="2669" y="13889"/>
                  </a:cubicBezTo>
                  <a:cubicBezTo>
                    <a:pt x="2677" y="13881"/>
                    <a:pt x="2686" y="13876"/>
                    <a:pt x="2694" y="13876"/>
                  </a:cubicBezTo>
                  <a:close/>
                  <a:moveTo>
                    <a:pt x="10428" y="13849"/>
                  </a:moveTo>
                  <a:cubicBezTo>
                    <a:pt x="10428" y="13869"/>
                    <a:pt x="10448" y="13889"/>
                    <a:pt x="10469" y="13930"/>
                  </a:cubicBezTo>
                  <a:cubicBezTo>
                    <a:pt x="10408" y="13930"/>
                    <a:pt x="10367" y="13910"/>
                    <a:pt x="10347" y="13869"/>
                  </a:cubicBezTo>
                  <a:cubicBezTo>
                    <a:pt x="10367" y="13869"/>
                    <a:pt x="10387" y="13869"/>
                    <a:pt x="10428" y="13849"/>
                  </a:cubicBezTo>
                  <a:close/>
                  <a:moveTo>
                    <a:pt x="11772" y="13930"/>
                  </a:moveTo>
                  <a:cubicBezTo>
                    <a:pt x="11772" y="13930"/>
                    <a:pt x="11772" y="13951"/>
                    <a:pt x="11752" y="13951"/>
                  </a:cubicBezTo>
                  <a:cubicBezTo>
                    <a:pt x="11752" y="13951"/>
                    <a:pt x="11752" y="13930"/>
                    <a:pt x="11752" y="13930"/>
                  </a:cubicBezTo>
                  <a:close/>
                  <a:moveTo>
                    <a:pt x="10204" y="13971"/>
                  </a:moveTo>
                  <a:cubicBezTo>
                    <a:pt x="10204" y="13971"/>
                    <a:pt x="10204" y="13991"/>
                    <a:pt x="10184" y="13991"/>
                  </a:cubicBezTo>
                  <a:cubicBezTo>
                    <a:pt x="10184" y="13991"/>
                    <a:pt x="10184" y="13971"/>
                    <a:pt x="10184" y="13971"/>
                  </a:cubicBezTo>
                  <a:close/>
                  <a:moveTo>
                    <a:pt x="10530" y="13991"/>
                  </a:moveTo>
                  <a:cubicBezTo>
                    <a:pt x="10550" y="14012"/>
                    <a:pt x="10530" y="14012"/>
                    <a:pt x="10510" y="14012"/>
                  </a:cubicBezTo>
                  <a:cubicBezTo>
                    <a:pt x="10510" y="14012"/>
                    <a:pt x="10510" y="14012"/>
                    <a:pt x="10510" y="13991"/>
                  </a:cubicBezTo>
                  <a:close/>
                  <a:moveTo>
                    <a:pt x="12404" y="13930"/>
                  </a:moveTo>
                  <a:cubicBezTo>
                    <a:pt x="12404" y="13971"/>
                    <a:pt x="12404" y="13991"/>
                    <a:pt x="12363" y="14032"/>
                  </a:cubicBezTo>
                  <a:cubicBezTo>
                    <a:pt x="12363" y="13971"/>
                    <a:pt x="12363" y="13951"/>
                    <a:pt x="12404" y="13930"/>
                  </a:cubicBezTo>
                  <a:close/>
                  <a:moveTo>
                    <a:pt x="10795" y="14032"/>
                  </a:moveTo>
                  <a:cubicBezTo>
                    <a:pt x="10815" y="14032"/>
                    <a:pt x="10815" y="14052"/>
                    <a:pt x="10815" y="14052"/>
                  </a:cubicBezTo>
                  <a:lnTo>
                    <a:pt x="10795" y="14052"/>
                  </a:lnTo>
                  <a:lnTo>
                    <a:pt x="10795" y="14032"/>
                  </a:lnTo>
                  <a:close/>
                  <a:moveTo>
                    <a:pt x="11639" y="13977"/>
                  </a:moveTo>
                  <a:cubicBezTo>
                    <a:pt x="11664" y="13977"/>
                    <a:pt x="11694" y="13986"/>
                    <a:pt x="11731" y="14012"/>
                  </a:cubicBezTo>
                  <a:cubicBezTo>
                    <a:pt x="11725" y="14010"/>
                    <a:pt x="11718" y="14010"/>
                    <a:pt x="11713" y="14010"/>
                  </a:cubicBezTo>
                  <a:cubicBezTo>
                    <a:pt x="11638" y="14010"/>
                    <a:pt x="11642" y="14116"/>
                    <a:pt x="11567" y="14116"/>
                  </a:cubicBezTo>
                  <a:cubicBezTo>
                    <a:pt x="11561" y="14116"/>
                    <a:pt x="11555" y="14115"/>
                    <a:pt x="11548" y="14114"/>
                  </a:cubicBezTo>
                  <a:cubicBezTo>
                    <a:pt x="11528" y="14093"/>
                    <a:pt x="11528" y="14073"/>
                    <a:pt x="11528" y="14052"/>
                  </a:cubicBezTo>
                  <a:cubicBezTo>
                    <a:pt x="11556" y="14024"/>
                    <a:pt x="11584" y="13977"/>
                    <a:pt x="11639" y="13977"/>
                  </a:cubicBezTo>
                  <a:close/>
                  <a:moveTo>
                    <a:pt x="11028" y="14064"/>
                  </a:moveTo>
                  <a:cubicBezTo>
                    <a:pt x="11037" y="14064"/>
                    <a:pt x="11047" y="14067"/>
                    <a:pt x="11059" y="14073"/>
                  </a:cubicBezTo>
                  <a:cubicBezTo>
                    <a:pt x="11048" y="14106"/>
                    <a:pt x="11037" y="14122"/>
                    <a:pt x="11022" y="14122"/>
                  </a:cubicBezTo>
                  <a:cubicBezTo>
                    <a:pt x="11010" y="14122"/>
                    <a:pt x="10996" y="14111"/>
                    <a:pt x="10978" y="14093"/>
                  </a:cubicBezTo>
                  <a:cubicBezTo>
                    <a:pt x="10992" y="14079"/>
                    <a:pt x="11007" y="14064"/>
                    <a:pt x="11028" y="14064"/>
                  </a:cubicBezTo>
                  <a:close/>
                  <a:moveTo>
                    <a:pt x="3565" y="14114"/>
                  </a:moveTo>
                  <a:cubicBezTo>
                    <a:pt x="3565" y="14134"/>
                    <a:pt x="3565" y="14134"/>
                    <a:pt x="3544" y="14134"/>
                  </a:cubicBezTo>
                  <a:cubicBezTo>
                    <a:pt x="3544" y="14134"/>
                    <a:pt x="3544" y="14134"/>
                    <a:pt x="3544" y="14114"/>
                  </a:cubicBezTo>
                  <a:close/>
                  <a:moveTo>
                    <a:pt x="11142" y="13885"/>
                  </a:moveTo>
                  <a:cubicBezTo>
                    <a:pt x="11176" y="13885"/>
                    <a:pt x="11161" y="13930"/>
                    <a:pt x="11161" y="13930"/>
                  </a:cubicBezTo>
                  <a:cubicBezTo>
                    <a:pt x="11195" y="13919"/>
                    <a:pt x="11227" y="13915"/>
                    <a:pt x="11258" y="13915"/>
                  </a:cubicBezTo>
                  <a:cubicBezTo>
                    <a:pt x="11307" y="13915"/>
                    <a:pt x="11353" y="13925"/>
                    <a:pt x="11394" y="13925"/>
                  </a:cubicBezTo>
                  <a:cubicBezTo>
                    <a:pt x="11420" y="13925"/>
                    <a:pt x="11444" y="13921"/>
                    <a:pt x="11467" y="13910"/>
                  </a:cubicBezTo>
                  <a:lnTo>
                    <a:pt x="11467" y="13910"/>
                  </a:lnTo>
                  <a:cubicBezTo>
                    <a:pt x="11528" y="14012"/>
                    <a:pt x="11446" y="14052"/>
                    <a:pt x="11426" y="14114"/>
                  </a:cubicBezTo>
                  <a:cubicBezTo>
                    <a:pt x="11385" y="14154"/>
                    <a:pt x="11324" y="14134"/>
                    <a:pt x="11263" y="14154"/>
                  </a:cubicBezTo>
                  <a:cubicBezTo>
                    <a:pt x="11263" y="14073"/>
                    <a:pt x="11263" y="14032"/>
                    <a:pt x="11263" y="13971"/>
                  </a:cubicBezTo>
                  <a:cubicBezTo>
                    <a:pt x="11202" y="14012"/>
                    <a:pt x="11222" y="14093"/>
                    <a:pt x="11141" y="14134"/>
                  </a:cubicBezTo>
                  <a:cubicBezTo>
                    <a:pt x="11182" y="14052"/>
                    <a:pt x="11100" y="13991"/>
                    <a:pt x="11100" y="13910"/>
                  </a:cubicBezTo>
                  <a:cubicBezTo>
                    <a:pt x="11100" y="13910"/>
                    <a:pt x="11120" y="13889"/>
                    <a:pt x="11120" y="13889"/>
                  </a:cubicBezTo>
                  <a:cubicBezTo>
                    <a:pt x="11129" y="13887"/>
                    <a:pt x="11136" y="13885"/>
                    <a:pt x="11142" y="13885"/>
                  </a:cubicBezTo>
                  <a:close/>
                  <a:moveTo>
                    <a:pt x="3483" y="14093"/>
                  </a:moveTo>
                  <a:cubicBezTo>
                    <a:pt x="3463" y="14114"/>
                    <a:pt x="3504" y="14154"/>
                    <a:pt x="3483" y="14195"/>
                  </a:cubicBezTo>
                  <a:cubicBezTo>
                    <a:pt x="3463" y="14175"/>
                    <a:pt x="3422" y="14175"/>
                    <a:pt x="3402" y="14154"/>
                  </a:cubicBezTo>
                  <a:cubicBezTo>
                    <a:pt x="3422" y="14134"/>
                    <a:pt x="3463" y="14114"/>
                    <a:pt x="3483" y="14093"/>
                  </a:cubicBezTo>
                  <a:close/>
                  <a:moveTo>
                    <a:pt x="10876" y="14073"/>
                  </a:moveTo>
                  <a:cubicBezTo>
                    <a:pt x="10896" y="14073"/>
                    <a:pt x="10896" y="14093"/>
                    <a:pt x="10876" y="14114"/>
                  </a:cubicBezTo>
                  <a:cubicBezTo>
                    <a:pt x="10896" y="14114"/>
                    <a:pt x="10917" y="14134"/>
                    <a:pt x="10896" y="14154"/>
                  </a:cubicBezTo>
                  <a:cubicBezTo>
                    <a:pt x="10917" y="14175"/>
                    <a:pt x="10937" y="14175"/>
                    <a:pt x="10917" y="14195"/>
                  </a:cubicBezTo>
                  <a:lnTo>
                    <a:pt x="10876" y="14195"/>
                  </a:lnTo>
                  <a:cubicBezTo>
                    <a:pt x="10876" y="14195"/>
                    <a:pt x="10876" y="14215"/>
                    <a:pt x="10856" y="14215"/>
                  </a:cubicBezTo>
                  <a:cubicBezTo>
                    <a:pt x="10856" y="14195"/>
                    <a:pt x="10861" y="14190"/>
                    <a:pt x="10866" y="14190"/>
                  </a:cubicBezTo>
                  <a:cubicBezTo>
                    <a:pt x="10871" y="14190"/>
                    <a:pt x="10876" y="14195"/>
                    <a:pt x="10876" y="14195"/>
                  </a:cubicBezTo>
                  <a:cubicBezTo>
                    <a:pt x="10896" y="14175"/>
                    <a:pt x="10896" y="14175"/>
                    <a:pt x="10896" y="14154"/>
                  </a:cubicBezTo>
                  <a:cubicBezTo>
                    <a:pt x="10876" y="14154"/>
                    <a:pt x="10876" y="14134"/>
                    <a:pt x="10876" y="14114"/>
                  </a:cubicBezTo>
                  <a:cubicBezTo>
                    <a:pt x="10876" y="14093"/>
                    <a:pt x="10856" y="14093"/>
                    <a:pt x="10876" y="14073"/>
                  </a:cubicBezTo>
                  <a:close/>
                  <a:moveTo>
                    <a:pt x="11426" y="14195"/>
                  </a:moveTo>
                  <a:cubicBezTo>
                    <a:pt x="11426" y="14195"/>
                    <a:pt x="11426" y="14215"/>
                    <a:pt x="11426" y="14215"/>
                  </a:cubicBezTo>
                  <a:lnTo>
                    <a:pt x="11406" y="14215"/>
                  </a:lnTo>
                  <a:lnTo>
                    <a:pt x="11406" y="14195"/>
                  </a:lnTo>
                  <a:close/>
                  <a:moveTo>
                    <a:pt x="11507" y="14195"/>
                  </a:moveTo>
                  <a:cubicBezTo>
                    <a:pt x="11528" y="14236"/>
                    <a:pt x="11507" y="14236"/>
                    <a:pt x="11487" y="14256"/>
                  </a:cubicBezTo>
                  <a:cubicBezTo>
                    <a:pt x="11467" y="14236"/>
                    <a:pt x="11467" y="14215"/>
                    <a:pt x="11507" y="14195"/>
                  </a:cubicBezTo>
                  <a:close/>
                  <a:moveTo>
                    <a:pt x="11324" y="14236"/>
                  </a:moveTo>
                  <a:cubicBezTo>
                    <a:pt x="11324" y="14256"/>
                    <a:pt x="11324" y="14276"/>
                    <a:pt x="11283" y="14297"/>
                  </a:cubicBezTo>
                  <a:cubicBezTo>
                    <a:pt x="11283" y="14256"/>
                    <a:pt x="11304" y="14236"/>
                    <a:pt x="11324" y="14236"/>
                  </a:cubicBezTo>
                  <a:close/>
                  <a:moveTo>
                    <a:pt x="9960" y="14276"/>
                  </a:moveTo>
                  <a:cubicBezTo>
                    <a:pt x="9960" y="14297"/>
                    <a:pt x="9980" y="14297"/>
                    <a:pt x="9960" y="14297"/>
                  </a:cubicBezTo>
                  <a:cubicBezTo>
                    <a:pt x="9960" y="14307"/>
                    <a:pt x="9955" y="14312"/>
                    <a:pt x="9949" y="14312"/>
                  </a:cubicBezTo>
                  <a:cubicBezTo>
                    <a:pt x="9944" y="14312"/>
                    <a:pt x="9939" y="14307"/>
                    <a:pt x="9939" y="14297"/>
                  </a:cubicBezTo>
                  <a:cubicBezTo>
                    <a:pt x="9939" y="14297"/>
                    <a:pt x="9960" y="14276"/>
                    <a:pt x="9960" y="14276"/>
                  </a:cubicBezTo>
                  <a:close/>
                  <a:moveTo>
                    <a:pt x="3280" y="14276"/>
                  </a:moveTo>
                  <a:cubicBezTo>
                    <a:pt x="3270" y="14297"/>
                    <a:pt x="3259" y="14302"/>
                    <a:pt x="3252" y="14302"/>
                  </a:cubicBezTo>
                  <a:cubicBezTo>
                    <a:pt x="3244" y="14302"/>
                    <a:pt x="3239" y="14297"/>
                    <a:pt x="3239" y="14297"/>
                  </a:cubicBezTo>
                  <a:cubicBezTo>
                    <a:pt x="3219" y="14317"/>
                    <a:pt x="3219" y="14317"/>
                    <a:pt x="3198" y="14317"/>
                  </a:cubicBezTo>
                  <a:cubicBezTo>
                    <a:pt x="3198" y="14297"/>
                    <a:pt x="3219" y="14297"/>
                    <a:pt x="3239" y="14297"/>
                  </a:cubicBezTo>
                  <a:cubicBezTo>
                    <a:pt x="3239" y="14297"/>
                    <a:pt x="3239" y="14276"/>
                    <a:pt x="3280" y="14276"/>
                  </a:cubicBezTo>
                  <a:close/>
                  <a:moveTo>
                    <a:pt x="3483" y="14338"/>
                  </a:moveTo>
                  <a:cubicBezTo>
                    <a:pt x="3504" y="14358"/>
                    <a:pt x="3504" y="14358"/>
                    <a:pt x="3483" y="14358"/>
                  </a:cubicBezTo>
                  <a:cubicBezTo>
                    <a:pt x="3483" y="14358"/>
                    <a:pt x="3483" y="14358"/>
                    <a:pt x="3483" y="14338"/>
                  </a:cubicBezTo>
                  <a:close/>
                  <a:moveTo>
                    <a:pt x="11528" y="14338"/>
                  </a:moveTo>
                  <a:cubicBezTo>
                    <a:pt x="11578" y="14354"/>
                    <a:pt x="11600" y="14357"/>
                    <a:pt x="11618" y="14369"/>
                  </a:cubicBezTo>
                  <a:lnTo>
                    <a:pt x="11618" y="14369"/>
                  </a:lnTo>
                  <a:cubicBezTo>
                    <a:pt x="11605" y="14380"/>
                    <a:pt x="11594" y="14386"/>
                    <a:pt x="11583" y="14386"/>
                  </a:cubicBezTo>
                  <a:cubicBezTo>
                    <a:pt x="11566" y="14386"/>
                    <a:pt x="11550" y="14371"/>
                    <a:pt x="11528" y="14338"/>
                  </a:cubicBezTo>
                  <a:close/>
                  <a:moveTo>
                    <a:pt x="11650" y="14175"/>
                  </a:moveTo>
                  <a:cubicBezTo>
                    <a:pt x="11670" y="14236"/>
                    <a:pt x="11691" y="14317"/>
                    <a:pt x="11711" y="14378"/>
                  </a:cubicBezTo>
                  <a:cubicBezTo>
                    <a:pt x="11699" y="14384"/>
                    <a:pt x="11689" y="14387"/>
                    <a:pt x="11680" y="14387"/>
                  </a:cubicBezTo>
                  <a:cubicBezTo>
                    <a:pt x="11660" y="14387"/>
                    <a:pt x="11646" y="14374"/>
                    <a:pt x="11633" y="14361"/>
                  </a:cubicBezTo>
                  <a:lnTo>
                    <a:pt x="11633" y="14361"/>
                  </a:lnTo>
                  <a:cubicBezTo>
                    <a:pt x="11634" y="14317"/>
                    <a:pt x="11571" y="14311"/>
                    <a:pt x="11589" y="14256"/>
                  </a:cubicBezTo>
                  <a:cubicBezTo>
                    <a:pt x="11609" y="14256"/>
                    <a:pt x="11589" y="14195"/>
                    <a:pt x="11650" y="14175"/>
                  </a:cubicBezTo>
                  <a:close/>
                  <a:moveTo>
                    <a:pt x="2241" y="14052"/>
                  </a:moveTo>
                  <a:cubicBezTo>
                    <a:pt x="2261" y="14073"/>
                    <a:pt x="2261" y="14073"/>
                    <a:pt x="2261" y="14093"/>
                  </a:cubicBezTo>
                  <a:cubicBezTo>
                    <a:pt x="2282" y="14114"/>
                    <a:pt x="2302" y="14114"/>
                    <a:pt x="2323" y="14134"/>
                  </a:cubicBezTo>
                  <a:cubicBezTo>
                    <a:pt x="2337" y="14119"/>
                    <a:pt x="2341" y="14105"/>
                    <a:pt x="2350" y="14105"/>
                  </a:cubicBezTo>
                  <a:cubicBezTo>
                    <a:pt x="2353" y="14105"/>
                    <a:pt x="2357" y="14108"/>
                    <a:pt x="2363" y="14114"/>
                  </a:cubicBezTo>
                  <a:cubicBezTo>
                    <a:pt x="2363" y="14114"/>
                    <a:pt x="2363" y="14134"/>
                    <a:pt x="2363" y="14154"/>
                  </a:cubicBezTo>
                  <a:cubicBezTo>
                    <a:pt x="2404" y="14256"/>
                    <a:pt x="2384" y="14338"/>
                    <a:pt x="2282" y="14399"/>
                  </a:cubicBezTo>
                  <a:cubicBezTo>
                    <a:pt x="2302" y="14419"/>
                    <a:pt x="2302" y="14419"/>
                    <a:pt x="2282" y="14439"/>
                  </a:cubicBezTo>
                  <a:cubicBezTo>
                    <a:pt x="2261" y="14439"/>
                    <a:pt x="2282" y="14419"/>
                    <a:pt x="2282" y="14399"/>
                  </a:cubicBezTo>
                  <a:cubicBezTo>
                    <a:pt x="2261" y="14338"/>
                    <a:pt x="2282" y="14256"/>
                    <a:pt x="2200" y="14236"/>
                  </a:cubicBezTo>
                  <a:cubicBezTo>
                    <a:pt x="2200" y="14195"/>
                    <a:pt x="2241" y="14175"/>
                    <a:pt x="2261" y="14175"/>
                  </a:cubicBezTo>
                  <a:cubicBezTo>
                    <a:pt x="2261" y="14134"/>
                    <a:pt x="2261" y="14114"/>
                    <a:pt x="2261" y="14093"/>
                  </a:cubicBezTo>
                  <a:cubicBezTo>
                    <a:pt x="2241" y="14093"/>
                    <a:pt x="2241" y="14093"/>
                    <a:pt x="2221" y="14073"/>
                  </a:cubicBezTo>
                  <a:cubicBezTo>
                    <a:pt x="2221" y="14087"/>
                    <a:pt x="2211" y="14102"/>
                    <a:pt x="2197" y="14102"/>
                  </a:cubicBezTo>
                  <a:cubicBezTo>
                    <a:pt x="2192" y="14102"/>
                    <a:pt x="2186" y="14099"/>
                    <a:pt x="2180" y="14093"/>
                  </a:cubicBezTo>
                  <a:cubicBezTo>
                    <a:pt x="2200" y="14073"/>
                    <a:pt x="2200" y="14073"/>
                    <a:pt x="2221" y="14073"/>
                  </a:cubicBezTo>
                  <a:cubicBezTo>
                    <a:pt x="2221" y="14073"/>
                    <a:pt x="2241" y="14052"/>
                    <a:pt x="2241" y="14052"/>
                  </a:cubicBezTo>
                  <a:close/>
                  <a:moveTo>
                    <a:pt x="11080" y="14439"/>
                  </a:moveTo>
                  <a:cubicBezTo>
                    <a:pt x="11120" y="14439"/>
                    <a:pt x="11100" y="14460"/>
                    <a:pt x="11100" y="14460"/>
                  </a:cubicBezTo>
                  <a:cubicBezTo>
                    <a:pt x="11100" y="14460"/>
                    <a:pt x="11080" y="14460"/>
                    <a:pt x="11080" y="14439"/>
                  </a:cubicBezTo>
                  <a:close/>
                  <a:moveTo>
                    <a:pt x="2180" y="14500"/>
                  </a:moveTo>
                  <a:cubicBezTo>
                    <a:pt x="2180" y="14500"/>
                    <a:pt x="2180" y="14500"/>
                    <a:pt x="2180" y="14521"/>
                  </a:cubicBezTo>
                  <a:lnTo>
                    <a:pt x="2160" y="14521"/>
                  </a:lnTo>
                  <a:cubicBezTo>
                    <a:pt x="2160" y="14521"/>
                    <a:pt x="2160" y="14500"/>
                    <a:pt x="2160" y="14500"/>
                  </a:cubicBezTo>
                  <a:close/>
                  <a:moveTo>
                    <a:pt x="10978" y="14500"/>
                  </a:moveTo>
                  <a:cubicBezTo>
                    <a:pt x="10978" y="14500"/>
                    <a:pt x="10978" y="14521"/>
                    <a:pt x="10978" y="14521"/>
                  </a:cubicBezTo>
                  <a:cubicBezTo>
                    <a:pt x="10978" y="14527"/>
                    <a:pt x="10976" y="14529"/>
                    <a:pt x="10974" y="14529"/>
                  </a:cubicBezTo>
                  <a:cubicBezTo>
                    <a:pt x="10968" y="14529"/>
                    <a:pt x="10958" y="14515"/>
                    <a:pt x="10958" y="14500"/>
                  </a:cubicBezTo>
                  <a:close/>
                  <a:moveTo>
                    <a:pt x="11100" y="14460"/>
                  </a:moveTo>
                  <a:cubicBezTo>
                    <a:pt x="11141" y="14500"/>
                    <a:pt x="11141" y="14521"/>
                    <a:pt x="11059" y="14541"/>
                  </a:cubicBezTo>
                  <a:cubicBezTo>
                    <a:pt x="11080" y="14500"/>
                    <a:pt x="11100" y="14480"/>
                    <a:pt x="11100" y="14460"/>
                  </a:cubicBezTo>
                  <a:close/>
                  <a:moveTo>
                    <a:pt x="12118" y="14521"/>
                  </a:moveTo>
                  <a:lnTo>
                    <a:pt x="12118" y="14521"/>
                  </a:lnTo>
                  <a:cubicBezTo>
                    <a:pt x="12118" y="14521"/>
                    <a:pt x="12139" y="14541"/>
                    <a:pt x="12139" y="14541"/>
                  </a:cubicBezTo>
                  <a:cubicBezTo>
                    <a:pt x="12133" y="14547"/>
                    <a:pt x="12129" y="14550"/>
                    <a:pt x="12126" y="14550"/>
                  </a:cubicBezTo>
                  <a:cubicBezTo>
                    <a:pt x="12118" y="14550"/>
                    <a:pt x="12118" y="14535"/>
                    <a:pt x="12118" y="14521"/>
                  </a:cubicBezTo>
                  <a:close/>
                  <a:moveTo>
                    <a:pt x="11487" y="14399"/>
                  </a:moveTo>
                  <a:lnTo>
                    <a:pt x="11487" y="14399"/>
                  </a:lnTo>
                  <a:cubicBezTo>
                    <a:pt x="11548" y="14419"/>
                    <a:pt x="11609" y="14439"/>
                    <a:pt x="11650" y="14480"/>
                  </a:cubicBezTo>
                  <a:cubicBezTo>
                    <a:pt x="11589" y="14480"/>
                    <a:pt x="11589" y="14562"/>
                    <a:pt x="11507" y="14582"/>
                  </a:cubicBezTo>
                  <a:cubicBezTo>
                    <a:pt x="11487" y="14521"/>
                    <a:pt x="11446" y="14480"/>
                    <a:pt x="11487" y="14399"/>
                  </a:cubicBezTo>
                  <a:close/>
                  <a:moveTo>
                    <a:pt x="11976" y="14765"/>
                  </a:moveTo>
                  <a:cubicBezTo>
                    <a:pt x="11995" y="14765"/>
                    <a:pt x="11996" y="14783"/>
                    <a:pt x="11980" y="14802"/>
                  </a:cubicBezTo>
                  <a:lnTo>
                    <a:pt x="11980" y="14802"/>
                  </a:lnTo>
                  <a:cubicBezTo>
                    <a:pt x="11968" y="14794"/>
                    <a:pt x="11961" y="14780"/>
                    <a:pt x="11976" y="14765"/>
                  </a:cubicBezTo>
                  <a:close/>
                  <a:moveTo>
                    <a:pt x="11507" y="14759"/>
                  </a:moveTo>
                  <a:cubicBezTo>
                    <a:pt x="11528" y="14759"/>
                    <a:pt x="11528" y="14779"/>
                    <a:pt x="11528" y="14826"/>
                  </a:cubicBezTo>
                  <a:cubicBezTo>
                    <a:pt x="11487" y="14826"/>
                    <a:pt x="11467" y="14806"/>
                    <a:pt x="11426" y="14786"/>
                  </a:cubicBezTo>
                  <a:cubicBezTo>
                    <a:pt x="11468" y="14769"/>
                    <a:pt x="11493" y="14759"/>
                    <a:pt x="11507" y="14759"/>
                  </a:cubicBezTo>
                  <a:close/>
                  <a:moveTo>
                    <a:pt x="12139" y="13767"/>
                  </a:moveTo>
                  <a:cubicBezTo>
                    <a:pt x="12159" y="13788"/>
                    <a:pt x="12159" y="13808"/>
                    <a:pt x="12159" y="13808"/>
                  </a:cubicBezTo>
                  <a:cubicBezTo>
                    <a:pt x="12166" y="13810"/>
                    <a:pt x="12173" y="13811"/>
                    <a:pt x="12180" y="13811"/>
                  </a:cubicBezTo>
                  <a:cubicBezTo>
                    <a:pt x="12214" y="13811"/>
                    <a:pt x="12241" y="13785"/>
                    <a:pt x="12267" y="13785"/>
                  </a:cubicBezTo>
                  <a:cubicBezTo>
                    <a:pt x="12279" y="13785"/>
                    <a:pt x="12290" y="13791"/>
                    <a:pt x="12302" y="13808"/>
                  </a:cubicBezTo>
                  <a:lnTo>
                    <a:pt x="12302" y="13841"/>
                  </a:lnTo>
                  <a:lnTo>
                    <a:pt x="12302" y="13841"/>
                  </a:lnTo>
                  <a:cubicBezTo>
                    <a:pt x="12298" y="13841"/>
                    <a:pt x="12295" y="13840"/>
                    <a:pt x="12292" y="13840"/>
                  </a:cubicBezTo>
                  <a:cubicBezTo>
                    <a:pt x="12271" y="13840"/>
                    <a:pt x="12261" y="13855"/>
                    <a:pt x="12261" y="13869"/>
                  </a:cubicBezTo>
                  <a:cubicBezTo>
                    <a:pt x="12261" y="13910"/>
                    <a:pt x="12281" y="13951"/>
                    <a:pt x="12281" y="13991"/>
                  </a:cubicBezTo>
                  <a:cubicBezTo>
                    <a:pt x="12270" y="13989"/>
                    <a:pt x="12261" y="13987"/>
                    <a:pt x="12252" y="13987"/>
                  </a:cubicBezTo>
                  <a:cubicBezTo>
                    <a:pt x="12194" y="13987"/>
                    <a:pt x="12171" y="14040"/>
                    <a:pt x="12118" y="14093"/>
                  </a:cubicBezTo>
                  <a:cubicBezTo>
                    <a:pt x="12118" y="14052"/>
                    <a:pt x="12118" y="14032"/>
                    <a:pt x="12118" y="14032"/>
                  </a:cubicBezTo>
                  <a:cubicBezTo>
                    <a:pt x="12098" y="13971"/>
                    <a:pt x="12179" y="13991"/>
                    <a:pt x="12159" y="13930"/>
                  </a:cubicBezTo>
                  <a:cubicBezTo>
                    <a:pt x="12159" y="13889"/>
                    <a:pt x="12118" y="13869"/>
                    <a:pt x="12078" y="13869"/>
                  </a:cubicBezTo>
                  <a:cubicBezTo>
                    <a:pt x="12017" y="13930"/>
                    <a:pt x="12057" y="14032"/>
                    <a:pt x="12017" y="14114"/>
                  </a:cubicBezTo>
                  <a:lnTo>
                    <a:pt x="11935" y="14114"/>
                  </a:lnTo>
                  <a:cubicBezTo>
                    <a:pt x="11976" y="14195"/>
                    <a:pt x="11874" y="14276"/>
                    <a:pt x="11915" y="14378"/>
                  </a:cubicBezTo>
                  <a:cubicBezTo>
                    <a:pt x="11935" y="14399"/>
                    <a:pt x="11935" y="14399"/>
                    <a:pt x="11955" y="14399"/>
                  </a:cubicBezTo>
                  <a:lnTo>
                    <a:pt x="11955" y="14358"/>
                  </a:lnTo>
                  <a:cubicBezTo>
                    <a:pt x="12037" y="14317"/>
                    <a:pt x="12118" y="14297"/>
                    <a:pt x="12200" y="14276"/>
                  </a:cubicBezTo>
                  <a:cubicBezTo>
                    <a:pt x="12159" y="14236"/>
                    <a:pt x="12179" y="14215"/>
                    <a:pt x="12200" y="14175"/>
                  </a:cubicBezTo>
                  <a:cubicBezTo>
                    <a:pt x="12179" y="14175"/>
                    <a:pt x="12179" y="14154"/>
                    <a:pt x="12159" y="14154"/>
                  </a:cubicBezTo>
                  <a:cubicBezTo>
                    <a:pt x="12139" y="14195"/>
                    <a:pt x="12098" y="14195"/>
                    <a:pt x="12078" y="14195"/>
                  </a:cubicBezTo>
                  <a:cubicBezTo>
                    <a:pt x="12078" y="14154"/>
                    <a:pt x="12078" y="14134"/>
                    <a:pt x="12098" y="14134"/>
                  </a:cubicBezTo>
                  <a:cubicBezTo>
                    <a:pt x="12118" y="14134"/>
                    <a:pt x="12139" y="14154"/>
                    <a:pt x="12159" y="14154"/>
                  </a:cubicBezTo>
                  <a:cubicBezTo>
                    <a:pt x="12159" y="14154"/>
                    <a:pt x="12179" y="14134"/>
                    <a:pt x="12200" y="14134"/>
                  </a:cubicBezTo>
                  <a:cubicBezTo>
                    <a:pt x="12200" y="14154"/>
                    <a:pt x="12200" y="14154"/>
                    <a:pt x="12200" y="14175"/>
                  </a:cubicBezTo>
                  <a:cubicBezTo>
                    <a:pt x="12241" y="14215"/>
                    <a:pt x="12241" y="14256"/>
                    <a:pt x="12261" y="14317"/>
                  </a:cubicBezTo>
                  <a:cubicBezTo>
                    <a:pt x="12200" y="14317"/>
                    <a:pt x="12179" y="14358"/>
                    <a:pt x="12200" y="14399"/>
                  </a:cubicBezTo>
                  <a:cubicBezTo>
                    <a:pt x="12179" y="14500"/>
                    <a:pt x="12017" y="14419"/>
                    <a:pt x="12037" y="14562"/>
                  </a:cubicBezTo>
                  <a:cubicBezTo>
                    <a:pt x="12078" y="14602"/>
                    <a:pt x="12118" y="14623"/>
                    <a:pt x="12179" y="14643"/>
                  </a:cubicBezTo>
                  <a:cubicBezTo>
                    <a:pt x="12159" y="14663"/>
                    <a:pt x="12139" y="14684"/>
                    <a:pt x="12118" y="14704"/>
                  </a:cubicBezTo>
                  <a:cubicBezTo>
                    <a:pt x="12139" y="14704"/>
                    <a:pt x="12139" y="14724"/>
                    <a:pt x="12139" y="14745"/>
                  </a:cubicBezTo>
                  <a:cubicBezTo>
                    <a:pt x="12118" y="14745"/>
                    <a:pt x="12118" y="14724"/>
                    <a:pt x="12118" y="14704"/>
                  </a:cubicBezTo>
                  <a:cubicBezTo>
                    <a:pt x="12104" y="14690"/>
                    <a:pt x="12090" y="14675"/>
                    <a:pt x="12068" y="14675"/>
                  </a:cubicBezTo>
                  <a:cubicBezTo>
                    <a:pt x="12059" y="14675"/>
                    <a:pt x="12049" y="14678"/>
                    <a:pt x="12037" y="14684"/>
                  </a:cubicBezTo>
                  <a:cubicBezTo>
                    <a:pt x="12026" y="14689"/>
                    <a:pt x="12017" y="14692"/>
                    <a:pt x="12009" y="14692"/>
                  </a:cubicBezTo>
                  <a:cubicBezTo>
                    <a:pt x="11987" y="14692"/>
                    <a:pt x="11976" y="14673"/>
                    <a:pt x="11976" y="14643"/>
                  </a:cubicBezTo>
                  <a:cubicBezTo>
                    <a:pt x="11965" y="14640"/>
                    <a:pt x="11956" y="14639"/>
                    <a:pt x="11949" y="14639"/>
                  </a:cubicBezTo>
                  <a:cubicBezTo>
                    <a:pt x="11905" y="14639"/>
                    <a:pt x="11935" y="14689"/>
                    <a:pt x="11935" y="14724"/>
                  </a:cubicBezTo>
                  <a:cubicBezTo>
                    <a:pt x="11915" y="14724"/>
                    <a:pt x="11889" y="14719"/>
                    <a:pt x="11866" y="14719"/>
                  </a:cubicBezTo>
                  <a:cubicBezTo>
                    <a:pt x="11843" y="14719"/>
                    <a:pt x="11823" y="14724"/>
                    <a:pt x="11813" y="14745"/>
                  </a:cubicBezTo>
                  <a:cubicBezTo>
                    <a:pt x="11813" y="14786"/>
                    <a:pt x="11894" y="14765"/>
                    <a:pt x="11874" y="14826"/>
                  </a:cubicBezTo>
                  <a:cubicBezTo>
                    <a:pt x="11793" y="14826"/>
                    <a:pt x="11772" y="14745"/>
                    <a:pt x="11711" y="14724"/>
                  </a:cubicBezTo>
                  <a:cubicBezTo>
                    <a:pt x="11676" y="14724"/>
                    <a:pt x="11671" y="14769"/>
                    <a:pt x="11645" y="14769"/>
                  </a:cubicBezTo>
                  <a:cubicBezTo>
                    <a:pt x="11640" y="14769"/>
                    <a:pt x="11635" y="14768"/>
                    <a:pt x="11630" y="14765"/>
                  </a:cubicBezTo>
                  <a:cubicBezTo>
                    <a:pt x="11589" y="14724"/>
                    <a:pt x="11569" y="14704"/>
                    <a:pt x="11589" y="14643"/>
                  </a:cubicBezTo>
                  <a:cubicBezTo>
                    <a:pt x="11592" y="14640"/>
                    <a:pt x="11596" y="14639"/>
                    <a:pt x="11600" y="14639"/>
                  </a:cubicBezTo>
                  <a:cubicBezTo>
                    <a:pt x="11612" y="14639"/>
                    <a:pt x="11628" y="14651"/>
                    <a:pt x="11643" y="14651"/>
                  </a:cubicBezTo>
                  <a:cubicBezTo>
                    <a:pt x="11653" y="14651"/>
                    <a:pt x="11663" y="14644"/>
                    <a:pt x="11670" y="14623"/>
                  </a:cubicBezTo>
                  <a:lnTo>
                    <a:pt x="11630" y="14582"/>
                  </a:lnTo>
                  <a:cubicBezTo>
                    <a:pt x="11670" y="14541"/>
                    <a:pt x="11711" y="14521"/>
                    <a:pt x="11752" y="14480"/>
                  </a:cubicBezTo>
                  <a:cubicBezTo>
                    <a:pt x="11711" y="14439"/>
                    <a:pt x="11752" y="14399"/>
                    <a:pt x="11731" y="14358"/>
                  </a:cubicBezTo>
                  <a:cubicBezTo>
                    <a:pt x="11752" y="14338"/>
                    <a:pt x="11772" y="14338"/>
                    <a:pt x="11793" y="14297"/>
                  </a:cubicBezTo>
                  <a:cubicBezTo>
                    <a:pt x="11772" y="14276"/>
                    <a:pt x="11772" y="14236"/>
                    <a:pt x="11752" y="14195"/>
                  </a:cubicBezTo>
                  <a:cubicBezTo>
                    <a:pt x="11772" y="14195"/>
                    <a:pt x="11793" y="14175"/>
                    <a:pt x="11793" y="14175"/>
                  </a:cubicBezTo>
                  <a:cubicBezTo>
                    <a:pt x="11793" y="14134"/>
                    <a:pt x="11731" y="14134"/>
                    <a:pt x="11772" y="14093"/>
                  </a:cubicBezTo>
                  <a:cubicBezTo>
                    <a:pt x="11793" y="14073"/>
                    <a:pt x="11833" y="14052"/>
                    <a:pt x="11874" y="14032"/>
                  </a:cubicBezTo>
                  <a:cubicBezTo>
                    <a:pt x="11894" y="13991"/>
                    <a:pt x="11915" y="13951"/>
                    <a:pt x="11935" y="13889"/>
                  </a:cubicBezTo>
                  <a:cubicBezTo>
                    <a:pt x="11984" y="13889"/>
                    <a:pt x="12020" y="13863"/>
                    <a:pt x="12053" y="13863"/>
                  </a:cubicBezTo>
                  <a:cubicBezTo>
                    <a:pt x="12061" y="13863"/>
                    <a:pt x="12070" y="13865"/>
                    <a:pt x="12078" y="13869"/>
                  </a:cubicBezTo>
                  <a:cubicBezTo>
                    <a:pt x="12098" y="13828"/>
                    <a:pt x="12098" y="13788"/>
                    <a:pt x="12139" y="13767"/>
                  </a:cubicBezTo>
                  <a:close/>
                  <a:moveTo>
                    <a:pt x="11345" y="14887"/>
                  </a:moveTo>
                  <a:cubicBezTo>
                    <a:pt x="11365" y="14887"/>
                    <a:pt x="11365" y="14908"/>
                    <a:pt x="11365" y="14908"/>
                  </a:cubicBezTo>
                  <a:lnTo>
                    <a:pt x="11324" y="14908"/>
                  </a:lnTo>
                  <a:cubicBezTo>
                    <a:pt x="11345" y="14908"/>
                    <a:pt x="11345" y="14887"/>
                    <a:pt x="11345" y="14887"/>
                  </a:cubicBezTo>
                  <a:close/>
                  <a:moveTo>
                    <a:pt x="11790" y="14879"/>
                  </a:moveTo>
                  <a:cubicBezTo>
                    <a:pt x="11804" y="14879"/>
                    <a:pt x="11819" y="14893"/>
                    <a:pt x="11833" y="14908"/>
                  </a:cubicBezTo>
                  <a:cubicBezTo>
                    <a:pt x="11821" y="14914"/>
                    <a:pt x="11811" y="14916"/>
                    <a:pt x="11803" y="14916"/>
                  </a:cubicBezTo>
                  <a:cubicBezTo>
                    <a:pt x="11782" y="14916"/>
                    <a:pt x="11772" y="14902"/>
                    <a:pt x="11772" y="14887"/>
                  </a:cubicBezTo>
                  <a:cubicBezTo>
                    <a:pt x="11778" y="14881"/>
                    <a:pt x="11784" y="14879"/>
                    <a:pt x="11790" y="14879"/>
                  </a:cubicBezTo>
                  <a:close/>
                  <a:moveTo>
                    <a:pt x="12414" y="14878"/>
                  </a:moveTo>
                  <a:cubicBezTo>
                    <a:pt x="12438" y="14878"/>
                    <a:pt x="12451" y="14909"/>
                    <a:pt x="12465" y="14949"/>
                  </a:cubicBezTo>
                  <a:cubicBezTo>
                    <a:pt x="12429" y="14931"/>
                    <a:pt x="12409" y="14913"/>
                    <a:pt x="12377" y="14895"/>
                  </a:cubicBezTo>
                  <a:lnTo>
                    <a:pt x="12377" y="14895"/>
                  </a:lnTo>
                  <a:cubicBezTo>
                    <a:pt x="12392" y="14883"/>
                    <a:pt x="12403" y="14878"/>
                    <a:pt x="12414" y="14878"/>
                  </a:cubicBezTo>
                  <a:close/>
                  <a:moveTo>
                    <a:pt x="10978" y="14928"/>
                  </a:moveTo>
                  <a:cubicBezTo>
                    <a:pt x="10998" y="14928"/>
                    <a:pt x="10998" y="14949"/>
                    <a:pt x="10998" y="14949"/>
                  </a:cubicBezTo>
                  <a:cubicBezTo>
                    <a:pt x="10998" y="14949"/>
                    <a:pt x="10978" y="14949"/>
                    <a:pt x="10978" y="14969"/>
                  </a:cubicBezTo>
                  <a:cubicBezTo>
                    <a:pt x="10978" y="14949"/>
                    <a:pt x="10978" y="14949"/>
                    <a:pt x="10978" y="14949"/>
                  </a:cubicBezTo>
                  <a:cubicBezTo>
                    <a:pt x="10978" y="14949"/>
                    <a:pt x="10978" y="14928"/>
                    <a:pt x="10978" y="14928"/>
                  </a:cubicBezTo>
                  <a:close/>
                  <a:moveTo>
                    <a:pt x="11120" y="15001"/>
                  </a:moveTo>
                  <a:cubicBezTo>
                    <a:pt x="11120" y="15001"/>
                    <a:pt x="11120" y="15003"/>
                    <a:pt x="11120" y="15010"/>
                  </a:cubicBezTo>
                  <a:cubicBezTo>
                    <a:pt x="11141" y="15010"/>
                    <a:pt x="11141" y="15030"/>
                    <a:pt x="11120" y="15030"/>
                  </a:cubicBezTo>
                  <a:cubicBezTo>
                    <a:pt x="11120" y="15030"/>
                    <a:pt x="11120" y="15010"/>
                    <a:pt x="11100" y="15010"/>
                  </a:cubicBezTo>
                  <a:cubicBezTo>
                    <a:pt x="11114" y="15010"/>
                    <a:pt x="11118" y="15001"/>
                    <a:pt x="11120" y="15001"/>
                  </a:cubicBezTo>
                  <a:close/>
                  <a:moveTo>
                    <a:pt x="10041" y="15010"/>
                  </a:moveTo>
                  <a:cubicBezTo>
                    <a:pt x="10061" y="15010"/>
                    <a:pt x="10061" y="15030"/>
                    <a:pt x="10061" y="15030"/>
                  </a:cubicBezTo>
                  <a:cubicBezTo>
                    <a:pt x="10056" y="15036"/>
                    <a:pt x="10051" y="15038"/>
                    <a:pt x="10048" y="15038"/>
                  </a:cubicBezTo>
                  <a:cubicBezTo>
                    <a:pt x="10041" y="15038"/>
                    <a:pt x="10041" y="15024"/>
                    <a:pt x="10041" y="15010"/>
                  </a:cubicBezTo>
                  <a:close/>
                  <a:moveTo>
                    <a:pt x="1997" y="14500"/>
                  </a:moveTo>
                  <a:cubicBezTo>
                    <a:pt x="2078" y="14541"/>
                    <a:pt x="1997" y="14602"/>
                    <a:pt x="2037" y="14643"/>
                  </a:cubicBezTo>
                  <a:cubicBezTo>
                    <a:pt x="2078" y="14684"/>
                    <a:pt x="2078" y="14745"/>
                    <a:pt x="2078" y="14806"/>
                  </a:cubicBezTo>
                  <a:cubicBezTo>
                    <a:pt x="2058" y="14826"/>
                    <a:pt x="2037" y="14826"/>
                    <a:pt x="2017" y="14826"/>
                  </a:cubicBezTo>
                  <a:cubicBezTo>
                    <a:pt x="1997" y="14847"/>
                    <a:pt x="1997" y="14847"/>
                    <a:pt x="1976" y="14867"/>
                  </a:cubicBezTo>
                  <a:cubicBezTo>
                    <a:pt x="1997" y="14887"/>
                    <a:pt x="2017" y="14887"/>
                    <a:pt x="2037" y="14928"/>
                  </a:cubicBezTo>
                  <a:cubicBezTo>
                    <a:pt x="1976" y="14928"/>
                    <a:pt x="1976" y="14989"/>
                    <a:pt x="1936" y="15030"/>
                  </a:cubicBezTo>
                  <a:cubicBezTo>
                    <a:pt x="1956" y="15030"/>
                    <a:pt x="1956" y="15050"/>
                    <a:pt x="1956" y="15050"/>
                  </a:cubicBezTo>
                  <a:cubicBezTo>
                    <a:pt x="1956" y="15057"/>
                    <a:pt x="1954" y="15059"/>
                    <a:pt x="1951" y="15059"/>
                  </a:cubicBezTo>
                  <a:cubicBezTo>
                    <a:pt x="1945" y="15059"/>
                    <a:pt x="1936" y="15050"/>
                    <a:pt x="1936" y="15050"/>
                  </a:cubicBezTo>
                  <a:cubicBezTo>
                    <a:pt x="1917" y="15069"/>
                    <a:pt x="1900" y="15076"/>
                    <a:pt x="1884" y="15076"/>
                  </a:cubicBezTo>
                  <a:cubicBezTo>
                    <a:pt x="1848" y="15076"/>
                    <a:pt x="1815" y="15038"/>
                    <a:pt x="1773" y="15010"/>
                  </a:cubicBezTo>
                  <a:cubicBezTo>
                    <a:pt x="1834" y="14989"/>
                    <a:pt x="1854" y="14949"/>
                    <a:pt x="1874" y="14908"/>
                  </a:cubicBezTo>
                  <a:cubicBezTo>
                    <a:pt x="1854" y="14887"/>
                    <a:pt x="1834" y="14887"/>
                    <a:pt x="1813" y="14867"/>
                  </a:cubicBezTo>
                  <a:cubicBezTo>
                    <a:pt x="1895" y="14745"/>
                    <a:pt x="1895" y="14602"/>
                    <a:pt x="1997" y="14500"/>
                  </a:cubicBezTo>
                  <a:close/>
                  <a:moveTo>
                    <a:pt x="2323" y="15091"/>
                  </a:moveTo>
                  <a:cubicBezTo>
                    <a:pt x="2323" y="15111"/>
                    <a:pt x="2323" y="15111"/>
                    <a:pt x="2323" y="15111"/>
                  </a:cubicBezTo>
                  <a:cubicBezTo>
                    <a:pt x="2323" y="15111"/>
                    <a:pt x="2323" y="15091"/>
                    <a:pt x="2302" y="15091"/>
                  </a:cubicBezTo>
                  <a:close/>
                  <a:moveTo>
                    <a:pt x="1783" y="15083"/>
                  </a:moveTo>
                  <a:cubicBezTo>
                    <a:pt x="1803" y="15083"/>
                    <a:pt x="1813" y="15097"/>
                    <a:pt x="1813" y="15111"/>
                  </a:cubicBezTo>
                  <a:cubicBezTo>
                    <a:pt x="1805" y="15120"/>
                    <a:pt x="1793" y="15125"/>
                    <a:pt x="1782" y="15125"/>
                  </a:cubicBezTo>
                  <a:cubicBezTo>
                    <a:pt x="1766" y="15125"/>
                    <a:pt x="1752" y="15115"/>
                    <a:pt x="1752" y="15091"/>
                  </a:cubicBezTo>
                  <a:cubicBezTo>
                    <a:pt x="1764" y="15085"/>
                    <a:pt x="1774" y="15083"/>
                    <a:pt x="1783" y="15083"/>
                  </a:cubicBezTo>
                  <a:close/>
                  <a:moveTo>
                    <a:pt x="9980" y="15152"/>
                  </a:moveTo>
                  <a:cubicBezTo>
                    <a:pt x="9980" y="15152"/>
                    <a:pt x="10000" y="15173"/>
                    <a:pt x="9980" y="15173"/>
                  </a:cubicBezTo>
                  <a:cubicBezTo>
                    <a:pt x="9980" y="15173"/>
                    <a:pt x="9960" y="15173"/>
                    <a:pt x="9960" y="15152"/>
                  </a:cubicBezTo>
                  <a:close/>
                  <a:moveTo>
                    <a:pt x="11304" y="15091"/>
                  </a:moveTo>
                  <a:cubicBezTo>
                    <a:pt x="11324" y="15091"/>
                    <a:pt x="11345" y="15091"/>
                    <a:pt x="11345" y="15132"/>
                  </a:cubicBezTo>
                  <a:cubicBezTo>
                    <a:pt x="11334" y="15125"/>
                    <a:pt x="11326" y="15122"/>
                    <a:pt x="11320" y="15122"/>
                  </a:cubicBezTo>
                  <a:cubicBezTo>
                    <a:pt x="11292" y="15122"/>
                    <a:pt x="11293" y="15175"/>
                    <a:pt x="11258" y="15175"/>
                  </a:cubicBezTo>
                  <a:cubicBezTo>
                    <a:pt x="11253" y="15175"/>
                    <a:pt x="11248" y="15174"/>
                    <a:pt x="11243" y="15173"/>
                  </a:cubicBezTo>
                  <a:cubicBezTo>
                    <a:pt x="11243" y="15193"/>
                    <a:pt x="11222" y="15193"/>
                    <a:pt x="11202" y="15193"/>
                  </a:cubicBezTo>
                  <a:cubicBezTo>
                    <a:pt x="11202" y="15173"/>
                    <a:pt x="11222" y="15173"/>
                    <a:pt x="11243" y="15173"/>
                  </a:cubicBezTo>
                  <a:cubicBezTo>
                    <a:pt x="11263" y="15152"/>
                    <a:pt x="11263" y="15111"/>
                    <a:pt x="11304" y="15091"/>
                  </a:cubicBezTo>
                  <a:close/>
                  <a:moveTo>
                    <a:pt x="10876" y="15173"/>
                  </a:moveTo>
                  <a:cubicBezTo>
                    <a:pt x="10896" y="15193"/>
                    <a:pt x="10876" y="15213"/>
                    <a:pt x="10856" y="15213"/>
                  </a:cubicBezTo>
                  <a:cubicBezTo>
                    <a:pt x="10856" y="15213"/>
                    <a:pt x="10856" y="15193"/>
                    <a:pt x="10856" y="15193"/>
                  </a:cubicBezTo>
                  <a:cubicBezTo>
                    <a:pt x="10856" y="15193"/>
                    <a:pt x="10876" y="15173"/>
                    <a:pt x="10876" y="15173"/>
                  </a:cubicBezTo>
                  <a:close/>
                  <a:moveTo>
                    <a:pt x="10245" y="15193"/>
                  </a:moveTo>
                  <a:cubicBezTo>
                    <a:pt x="10285" y="15193"/>
                    <a:pt x="10306" y="15193"/>
                    <a:pt x="10306" y="15234"/>
                  </a:cubicBezTo>
                  <a:cubicBezTo>
                    <a:pt x="10265" y="15234"/>
                    <a:pt x="10245" y="15234"/>
                    <a:pt x="10245" y="15193"/>
                  </a:cubicBezTo>
                  <a:close/>
                  <a:moveTo>
                    <a:pt x="10672" y="15213"/>
                  </a:moveTo>
                  <a:cubicBezTo>
                    <a:pt x="10693" y="15234"/>
                    <a:pt x="10693" y="15234"/>
                    <a:pt x="10693" y="15234"/>
                  </a:cubicBezTo>
                  <a:cubicBezTo>
                    <a:pt x="10683" y="15244"/>
                    <a:pt x="10678" y="15249"/>
                    <a:pt x="10675" y="15249"/>
                  </a:cubicBezTo>
                  <a:cubicBezTo>
                    <a:pt x="10672" y="15249"/>
                    <a:pt x="10672" y="15244"/>
                    <a:pt x="10672" y="15234"/>
                  </a:cubicBezTo>
                  <a:cubicBezTo>
                    <a:pt x="10672" y="15234"/>
                    <a:pt x="10672" y="15213"/>
                    <a:pt x="10672" y="15213"/>
                  </a:cubicBezTo>
                  <a:close/>
                  <a:moveTo>
                    <a:pt x="3239" y="15152"/>
                  </a:moveTo>
                  <a:cubicBezTo>
                    <a:pt x="3239" y="15193"/>
                    <a:pt x="3239" y="15234"/>
                    <a:pt x="3178" y="15254"/>
                  </a:cubicBezTo>
                  <a:cubicBezTo>
                    <a:pt x="3198" y="15213"/>
                    <a:pt x="3198" y="15193"/>
                    <a:pt x="3239" y="15152"/>
                  </a:cubicBezTo>
                  <a:close/>
                  <a:moveTo>
                    <a:pt x="11263" y="15234"/>
                  </a:moveTo>
                  <a:cubicBezTo>
                    <a:pt x="11283" y="15234"/>
                    <a:pt x="11283" y="15254"/>
                    <a:pt x="11283" y="15254"/>
                  </a:cubicBezTo>
                  <a:cubicBezTo>
                    <a:pt x="11283" y="15254"/>
                    <a:pt x="11263" y="15254"/>
                    <a:pt x="11263" y="15274"/>
                  </a:cubicBezTo>
                  <a:cubicBezTo>
                    <a:pt x="11263" y="15254"/>
                    <a:pt x="11263" y="15254"/>
                    <a:pt x="11263" y="15254"/>
                  </a:cubicBezTo>
                  <a:cubicBezTo>
                    <a:pt x="11263" y="15254"/>
                    <a:pt x="11263" y="15234"/>
                    <a:pt x="11263" y="15234"/>
                  </a:cubicBezTo>
                  <a:close/>
                  <a:moveTo>
                    <a:pt x="2628" y="15274"/>
                  </a:moveTo>
                  <a:cubicBezTo>
                    <a:pt x="2648" y="15274"/>
                    <a:pt x="2648" y="15295"/>
                    <a:pt x="2628" y="15295"/>
                  </a:cubicBezTo>
                  <a:cubicBezTo>
                    <a:pt x="2608" y="15295"/>
                    <a:pt x="2608" y="15274"/>
                    <a:pt x="2608" y="15274"/>
                  </a:cubicBezTo>
                  <a:close/>
                  <a:moveTo>
                    <a:pt x="10469" y="15254"/>
                  </a:moveTo>
                  <a:cubicBezTo>
                    <a:pt x="10510" y="15274"/>
                    <a:pt x="10550" y="15274"/>
                    <a:pt x="10571" y="15315"/>
                  </a:cubicBezTo>
                  <a:cubicBezTo>
                    <a:pt x="10530" y="15315"/>
                    <a:pt x="10489" y="15315"/>
                    <a:pt x="10469" y="15254"/>
                  </a:cubicBezTo>
                  <a:close/>
                  <a:moveTo>
                    <a:pt x="3015" y="15274"/>
                  </a:moveTo>
                  <a:cubicBezTo>
                    <a:pt x="3015" y="15315"/>
                    <a:pt x="3015" y="15335"/>
                    <a:pt x="2974" y="15335"/>
                  </a:cubicBezTo>
                  <a:cubicBezTo>
                    <a:pt x="2974" y="15295"/>
                    <a:pt x="2974" y="15274"/>
                    <a:pt x="3015" y="15274"/>
                  </a:cubicBezTo>
                  <a:close/>
                  <a:moveTo>
                    <a:pt x="2241" y="15295"/>
                  </a:moveTo>
                  <a:cubicBezTo>
                    <a:pt x="2241" y="15335"/>
                    <a:pt x="2241" y="15356"/>
                    <a:pt x="2200" y="15356"/>
                  </a:cubicBezTo>
                  <a:cubicBezTo>
                    <a:pt x="2200" y="15315"/>
                    <a:pt x="2200" y="15295"/>
                    <a:pt x="2241" y="15295"/>
                  </a:cubicBezTo>
                  <a:close/>
                  <a:moveTo>
                    <a:pt x="10265" y="15376"/>
                  </a:moveTo>
                  <a:cubicBezTo>
                    <a:pt x="10265" y="15376"/>
                    <a:pt x="10285" y="15376"/>
                    <a:pt x="10265" y="15397"/>
                  </a:cubicBezTo>
                  <a:cubicBezTo>
                    <a:pt x="10245" y="15397"/>
                    <a:pt x="10245" y="15376"/>
                    <a:pt x="10245" y="15376"/>
                  </a:cubicBezTo>
                  <a:close/>
                  <a:moveTo>
                    <a:pt x="11222" y="15356"/>
                  </a:moveTo>
                  <a:cubicBezTo>
                    <a:pt x="11283" y="15356"/>
                    <a:pt x="11283" y="15376"/>
                    <a:pt x="11243" y="15417"/>
                  </a:cubicBezTo>
                  <a:cubicBezTo>
                    <a:pt x="11222" y="15397"/>
                    <a:pt x="11202" y="15376"/>
                    <a:pt x="11222" y="15356"/>
                  </a:cubicBezTo>
                  <a:close/>
                  <a:moveTo>
                    <a:pt x="2343" y="15437"/>
                  </a:moveTo>
                  <a:cubicBezTo>
                    <a:pt x="2343" y="15437"/>
                    <a:pt x="2343" y="15437"/>
                    <a:pt x="2343" y="15458"/>
                  </a:cubicBezTo>
                  <a:cubicBezTo>
                    <a:pt x="2323" y="15458"/>
                    <a:pt x="2323" y="15458"/>
                    <a:pt x="2323" y="15437"/>
                  </a:cubicBezTo>
                  <a:close/>
                  <a:moveTo>
                    <a:pt x="10428" y="15315"/>
                  </a:moveTo>
                  <a:cubicBezTo>
                    <a:pt x="10437" y="15360"/>
                    <a:pt x="10457" y="15369"/>
                    <a:pt x="10483" y="15369"/>
                  </a:cubicBezTo>
                  <a:cubicBezTo>
                    <a:pt x="10502" y="15369"/>
                    <a:pt x="10524" y="15364"/>
                    <a:pt x="10545" y="15364"/>
                  </a:cubicBezTo>
                  <a:cubicBezTo>
                    <a:pt x="10561" y="15364"/>
                    <a:pt x="10577" y="15367"/>
                    <a:pt x="10591" y="15376"/>
                  </a:cubicBezTo>
                  <a:cubicBezTo>
                    <a:pt x="10605" y="15362"/>
                    <a:pt x="10609" y="15329"/>
                    <a:pt x="10630" y="15329"/>
                  </a:cubicBezTo>
                  <a:cubicBezTo>
                    <a:pt x="10640" y="15329"/>
                    <a:pt x="10653" y="15336"/>
                    <a:pt x="10672" y="15356"/>
                  </a:cubicBezTo>
                  <a:cubicBezTo>
                    <a:pt x="10656" y="15356"/>
                    <a:pt x="10640" y="15382"/>
                    <a:pt x="10613" y="15382"/>
                  </a:cubicBezTo>
                  <a:cubicBezTo>
                    <a:pt x="10606" y="15382"/>
                    <a:pt x="10599" y="15380"/>
                    <a:pt x="10591" y="15376"/>
                  </a:cubicBezTo>
                  <a:cubicBezTo>
                    <a:pt x="10553" y="15415"/>
                    <a:pt x="10514" y="15417"/>
                    <a:pt x="10493" y="15468"/>
                  </a:cubicBezTo>
                  <a:lnTo>
                    <a:pt x="10493" y="15468"/>
                  </a:lnTo>
                  <a:lnTo>
                    <a:pt x="10367" y="15397"/>
                  </a:lnTo>
                  <a:cubicBezTo>
                    <a:pt x="10347" y="15417"/>
                    <a:pt x="10347" y="15458"/>
                    <a:pt x="10306" y="15458"/>
                  </a:cubicBezTo>
                  <a:cubicBezTo>
                    <a:pt x="10306" y="15417"/>
                    <a:pt x="10326" y="15397"/>
                    <a:pt x="10367" y="15397"/>
                  </a:cubicBezTo>
                  <a:cubicBezTo>
                    <a:pt x="10387" y="15376"/>
                    <a:pt x="10387" y="15335"/>
                    <a:pt x="10428" y="15315"/>
                  </a:cubicBezTo>
                  <a:close/>
                  <a:moveTo>
                    <a:pt x="2852" y="15458"/>
                  </a:moveTo>
                  <a:cubicBezTo>
                    <a:pt x="2852" y="15478"/>
                    <a:pt x="2852" y="15498"/>
                    <a:pt x="2811" y="15519"/>
                  </a:cubicBezTo>
                  <a:cubicBezTo>
                    <a:pt x="2811" y="15478"/>
                    <a:pt x="2811" y="15458"/>
                    <a:pt x="2852" y="15458"/>
                  </a:cubicBezTo>
                  <a:close/>
                  <a:moveTo>
                    <a:pt x="10503" y="15484"/>
                  </a:moveTo>
                  <a:cubicBezTo>
                    <a:pt x="10539" y="15499"/>
                    <a:pt x="10573" y="15503"/>
                    <a:pt x="10591" y="15539"/>
                  </a:cubicBezTo>
                  <a:cubicBezTo>
                    <a:pt x="10564" y="15539"/>
                    <a:pt x="10546" y="15557"/>
                    <a:pt x="10525" y="15557"/>
                  </a:cubicBezTo>
                  <a:cubicBezTo>
                    <a:pt x="10514" y="15557"/>
                    <a:pt x="10503" y="15553"/>
                    <a:pt x="10489" y="15539"/>
                  </a:cubicBezTo>
                  <a:cubicBezTo>
                    <a:pt x="10471" y="15521"/>
                    <a:pt x="10485" y="15503"/>
                    <a:pt x="10503" y="15484"/>
                  </a:cubicBezTo>
                  <a:close/>
                  <a:moveTo>
                    <a:pt x="11100" y="15539"/>
                  </a:moveTo>
                  <a:cubicBezTo>
                    <a:pt x="11100" y="15539"/>
                    <a:pt x="11100" y="15559"/>
                    <a:pt x="11100" y="15559"/>
                  </a:cubicBezTo>
                  <a:lnTo>
                    <a:pt x="11080" y="15559"/>
                  </a:lnTo>
                  <a:cubicBezTo>
                    <a:pt x="11080" y="15559"/>
                    <a:pt x="11080" y="15559"/>
                    <a:pt x="11080" y="15539"/>
                  </a:cubicBezTo>
                  <a:close/>
                  <a:moveTo>
                    <a:pt x="11569" y="15539"/>
                  </a:moveTo>
                  <a:cubicBezTo>
                    <a:pt x="11569" y="15559"/>
                    <a:pt x="11569" y="15559"/>
                    <a:pt x="11569" y="15559"/>
                  </a:cubicBezTo>
                  <a:lnTo>
                    <a:pt x="11548" y="15559"/>
                  </a:lnTo>
                  <a:lnTo>
                    <a:pt x="11569" y="15539"/>
                  </a:lnTo>
                  <a:close/>
                  <a:moveTo>
                    <a:pt x="3178" y="15559"/>
                  </a:moveTo>
                  <a:cubicBezTo>
                    <a:pt x="3178" y="15559"/>
                    <a:pt x="3178" y="15580"/>
                    <a:pt x="3178" y="15580"/>
                  </a:cubicBezTo>
                  <a:cubicBezTo>
                    <a:pt x="3178" y="15580"/>
                    <a:pt x="3178" y="15600"/>
                    <a:pt x="3158" y="15600"/>
                  </a:cubicBezTo>
                  <a:cubicBezTo>
                    <a:pt x="3158" y="15580"/>
                    <a:pt x="3158" y="15580"/>
                    <a:pt x="3158" y="15580"/>
                  </a:cubicBezTo>
                  <a:cubicBezTo>
                    <a:pt x="3158" y="15580"/>
                    <a:pt x="3178" y="15559"/>
                    <a:pt x="3178" y="15559"/>
                  </a:cubicBezTo>
                  <a:close/>
                  <a:moveTo>
                    <a:pt x="11803" y="15575"/>
                  </a:moveTo>
                  <a:cubicBezTo>
                    <a:pt x="11828" y="15575"/>
                    <a:pt x="11854" y="15590"/>
                    <a:pt x="11874" y="15621"/>
                  </a:cubicBezTo>
                  <a:cubicBezTo>
                    <a:pt x="11858" y="15645"/>
                    <a:pt x="11839" y="15653"/>
                    <a:pt x="11819" y="15653"/>
                  </a:cubicBezTo>
                  <a:cubicBezTo>
                    <a:pt x="11788" y="15653"/>
                    <a:pt x="11756" y="15633"/>
                    <a:pt x="11731" y="15621"/>
                  </a:cubicBezTo>
                  <a:cubicBezTo>
                    <a:pt x="11752" y="15590"/>
                    <a:pt x="11777" y="15575"/>
                    <a:pt x="11803" y="15575"/>
                  </a:cubicBezTo>
                  <a:close/>
                  <a:moveTo>
                    <a:pt x="9939" y="15600"/>
                  </a:moveTo>
                  <a:cubicBezTo>
                    <a:pt x="9960" y="15641"/>
                    <a:pt x="9939" y="15661"/>
                    <a:pt x="9919" y="15661"/>
                  </a:cubicBezTo>
                  <a:cubicBezTo>
                    <a:pt x="9899" y="15641"/>
                    <a:pt x="9919" y="15621"/>
                    <a:pt x="9939" y="15600"/>
                  </a:cubicBezTo>
                  <a:close/>
                  <a:moveTo>
                    <a:pt x="1592" y="15615"/>
                  </a:moveTo>
                  <a:cubicBezTo>
                    <a:pt x="1596" y="15615"/>
                    <a:pt x="1602" y="15617"/>
                    <a:pt x="1610" y="15621"/>
                  </a:cubicBezTo>
                  <a:cubicBezTo>
                    <a:pt x="1610" y="15661"/>
                    <a:pt x="1610" y="15661"/>
                    <a:pt x="1569" y="15661"/>
                  </a:cubicBezTo>
                  <a:cubicBezTo>
                    <a:pt x="1549" y="15682"/>
                    <a:pt x="1549" y="15682"/>
                    <a:pt x="1528" y="15682"/>
                  </a:cubicBezTo>
                  <a:cubicBezTo>
                    <a:pt x="1528" y="15661"/>
                    <a:pt x="1549" y="15661"/>
                    <a:pt x="1569" y="15661"/>
                  </a:cubicBezTo>
                  <a:cubicBezTo>
                    <a:pt x="1585" y="15645"/>
                    <a:pt x="1575" y="15615"/>
                    <a:pt x="1592" y="15615"/>
                  </a:cubicBezTo>
                  <a:close/>
                  <a:moveTo>
                    <a:pt x="10265" y="15661"/>
                  </a:moveTo>
                  <a:cubicBezTo>
                    <a:pt x="10265" y="15682"/>
                    <a:pt x="10265" y="15682"/>
                    <a:pt x="10245" y="15682"/>
                  </a:cubicBezTo>
                  <a:cubicBezTo>
                    <a:pt x="10245" y="15682"/>
                    <a:pt x="10265" y="15661"/>
                    <a:pt x="10265" y="15661"/>
                  </a:cubicBezTo>
                  <a:close/>
                  <a:moveTo>
                    <a:pt x="2730" y="15539"/>
                  </a:moveTo>
                  <a:cubicBezTo>
                    <a:pt x="2750" y="15621"/>
                    <a:pt x="2872" y="15580"/>
                    <a:pt x="2872" y="15702"/>
                  </a:cubicBezTo>
                  <a:cubicBezTo>
                    <a:pt x="2832" y="15702"/>
                    <a:pt x="2811" y="15722"/>
                    <a:pt x="2771" y="15722"/>
                  </a:cubicBezTo>
                  <a:cubicBezTo>
                    <a:pt x="2730" y="15702"/>
                    <a:pt x="2730" y="15641"/>
                    <a:pt x="2689" y="15621"/>
                  </a:cubicBezTo>
                  <a:cubicBezTo>
                    <a:pt x="2664" y="15629"/>
                    <a:pt x="2642" y="15634"/>
                    <a:pt x="2622" y="15634"/>
                  </a:cubicBezTo>
                  <a:cubicBezTo>
                    <a:pt x="2594" y="15634"/>
                    <a:pt x="2570" y="15624"/>
                    <a:pt x="2547" y="15600"/>
                  </a:cubicBezTo>
                  <a:cubicBezTo>
                    <a:pt x="2608" y="15580"/>
                    <a:pt x="2669" y="15559"/>
                    <a:pt x="2730" y="15539"/>
                  </a:cubicBezTo>
                  <a:close/>
                  <a:moveTo>
                    <a:pt x="11345" y="15437"/>
                  </a:moveTo>
                  <a:lnTo>
                    <a:pt x="11345" y="15437"/>
                  </a:lnTo>
                  <a:cubicBezTo>
                    <a:pt x="11365" y="15458"/>
                    <a:pt x="11365" y="15458"/>
                    <a:pt x="11385" y="15458"/>
                  </a:cubicBezTo>
                  <a:cubicBezTo>
                    <a:pt x="11345" y="15559"/>
                    <a:pt x="11304" y="15641"/>
                    <a:pt x="11263" y="15743"/>
                  </a:cubicBezTo>
                  <a:cubicBezTo>
                    <a:pt x="11263" y="15702"/>
                    <a:pt x="11263" y="15661"/>
                    <a:pt x="11243" y="15621"/>
                  </a:cubicBezTo>
                  <a:cubicBezTo>
                    <a:pt x="11365" y="15600"/>
                    <a:pt x="11304" y="15498"/>
                    <a:pt x="11345" y="15437"/>
                  </a:cubicBezTo>
                  <a:close/>
                  <a:moveTo>
                    <a:pt x="10000" y="15763"/>
                  </a:moveTo>
                  <a:cubicBezTo>
                    <a:pt x="10000" y="15763"/>
                    <a:pt x="10000" y="15763"/>
                    <a:pt x="10000" y="15783"/>
                  </a:cubicBezTo>
                  <a:lnTo>
                    <a:pt x="9980" y="15783"/>
                  </a:lnTo>
                  <a:cubicBezTo>
                    <a:pt x="9980" y="15783"/>
                    <a:pt x="9980" y="15763"/>
                    <a:pt x="9980" y="15763"/>
                  </a:cubicBezTo>
                  <a:close/>
                  <a:moveTo>
                    <a:pt x="10347" y="15743"/>
                  </a:moveTo>
                  <a:cubicBezTo>
                    <a:pt x="10347" y="15743"/>
                    <a:pt x="10347" y="15763"/>
                    <a:pt x="10347" y="15763"/>
                  </a:cubicBezTo>
                  <a:cubicBezTo>
                    <a:pt x="10347" y="15763"/>
                    <a:pt x="10347" y="15783"/>
                    <a:pt x="10347" y="15783"/>
                  </a:cubicBezTo>
                  <a:cubicBezTo>
                    <a:pt x="10326" y="15783"/>
                    <a:pt x="10326" y="15763"/>
                    <a:pt x="10326" y="15763"/>
                  </a:cubicBezTo>
                  <a:cubicBezTo>
                    <a:pt x="10326" y="15763"/>
                    <a:pt x="10347" y="15743"/>
                    <a:pt x="10347" y="15743"/>
                  </a:cubicBezTo>
                  <a:close/>
                  <a:moveTo>
                    <a:pt x="10224" y="15743"/>
                  </a:moveTo>
                  <a:cubicBezTo>
                    <a:pt x="10224" y="15743"/>
                    <a:pt x="10224" y="15763"/>
                    <a:pt x="10224" y="15763"/>
                  </a:cubicBezTo>
                  <a:cubicBezTo>
                    <a:pt x="10224" y="15778"/>
                    <a:pt x="10214" y="15792"/>
                    <a:pt x="10208" y="15792"/>
                  </a:cubicBezTo>
                  <a:cubicBezTo>
                    <a:pt x="10206" y="15792"/>
                    <a:pt x="10204" y="15789"/>
                    <a:pt x="10204" y="15783"/>
                  </a:cubicBezTo>
                  <a:cubicBezTo>
                    <a:pt x="10184" y="15763"/>
                    <a:pt x="10204" y="15743"/>
                    <a:pt x="10224" y="15743"/>
                  </a:cubicBezTo>
                  <a:close/>
                  <a:moveTo>
                    <a:pt x="3076" y="15783"/>
                  </a:moveTo>
                  <a:cubicBezTo>
                    <a:pt x="3076" y="15797"/>
                    <a:pt x="3067" y="15801"/>
                    <a:pt x="3056" y="15803"/>
                  </a:cubicBezTo>
                  <a:lnTo>
                    <a:pt x="3056" y="15803"/>
                  </a:lnTo>
                  <a:cubicBezTo>
                    <a:pt x="3056" y="15783"/>
                    <a:pt x="3056" y="15783"/>
                    <a:pt x="3076" y="15783"/>
                  </a:cubicBezTo>
                  <a:close/>
                  <a:moveTo>
                    <a:pt x="3021" y="15795"/>
                  </a:moveTo>
                  <a:cubicBezTo>
                    <a:pt x="3028" y="15795"/>
                    <a:pt x="3039" y="15802"/>
                    <a:pt x="3051" y="15804"/>
                  </a:cubicBezTo>
                  <a:lnTo>
                    <a:pt x="3051" y="15804"/>
                  </a:lnTo>
                  <a:cubicBezTo>
                    <a:pt x="3046" y="15804"/>
                    <a:pt x="3041" y="15804"/>
                    <a:pt x="3035" y="15804"/>
                  </a:cubicBezTo>
                  <a:cubicBezTo>
                    <a:pt x="3035" y="15804"/>
                    <a:pt x="3035" y="15813"/>
                    <a:pt x="3029" y="15813"/>
                  </a:cubicBezTo>
                  <a:cubicBezTo>
                    <a:pt x="3026" y="15813"/>
                    <a:pt x="3022" y="15811"/>
                    <a:pt x="3015" y="15804"/>
                  </a:cubicBezTo>
                  <a:cubicBezTo>
                    <a:pt x="3015" y="15797"/>
                    <a:pt x="3017" y="15795"/>
                    <a:pt x="3021" y="15795"/>
                  </a:cubicBezTo>
                  <a:close/>
                  <a:moveTo>
                    <a:pt x="1426" y="15824"/>
                  </a:moveTo>
                  <a:cubicBezTo>
                    <a:pt x="1426" y="15824"/>
                    <a:pt x="1426" y="15824"/>
                    <a:pt x="1426" y="15845"/>
                  </a:cubicBezTo>
                  <a:cubicBezTo>
                    <a:pt x="1426" y="15845"/>
                    <a:pt x="1406" y="15845"/>
                    <a:pt x="1406" y="15824"/>
                  </a:cubicBezTo>
                  <a:close/>
                  <a:moveTo>
                    <a:pt x="1589" y="15734"/>
                  </a:moveTo>
                  <a:cubicBezTo>
                    <a:pt x="1604" y="15734"/>
                    <a:pt x="1619" y="15741"/>
                    <a:pt x="1630" y="15763"/>
                  </a:cubicBezTo>
                  <a:cubicBezTo>
                    <a:pt x="1630" y="15824"/>
                    <a:pt x="1569" y="15804"/>
                    <a:pt x="1549" y="15865"/>
                  </a:cubicBezTo>
                  <a:cubicBezTo>
                    <a:pt x="1516" y="15816"/>
                    <a:pt x="1509" y="15779"/>
                    <a:pt x="1487" y="15746"/>
                  </a:cubicBezTo>
                  <a:lnTo>
                    <a:pt x="1487" y="15746"/>
                  </a:lnTo>
                  <a:cubicBezTo>
                    <a:pt x="1493" y="15750"/>
                    <a:pt x="1501" y="15752"/>
                    <a:pt x="1509" y="15752"/>
                  </a:cubicBezTo>
                  <a:cubicBezTo>
                    <a:pt x="1534" y="15752"/>
                    <a:pt x="1563" y="15734"/>
                    <a:pt x="1589" y="15734"/>
                  </a:cubicBezTo>
                  <a:close/>
                  <a:moveTo>
                    <a:pt x="1691" y="15682"/>
                  </a:moveTo>
                  <a:cubicBezTo>
                    <a:pt x="1732" y="15702"/>
                    <a:pt x="1752" y="15702"/>
                    <a:pt x="1732" y="15743"/>
                  </a:cubicBezTo>
                  <a:cubicBezTo>
                    <a:pt x="1740" y="15751"/>
                    <a:pt x="1747" y="15754"/>
                    <a:pt x="1754" y="15754"/>
                  </a:cubicBezTo>
                  <a:cubicBezTo>
                    <a:pt x="1781" y="15754"/>
                    <a:pt x="1797" y="15702"/>
                    <a:pt x="1813" y="15702"/>
                  </a:cubicBezTo>
                  <a:lnTo>
                    <a:pt x="1813" y="15702"/>
                  </a:lnTo>
                  <a:cubicBezTo>
                    <a:pt x="1895" y="15804"/>
                    <a:pt x="1773" y="15824"/>
                    <a:pt x="1773" y="15885"/>
                  </a:cubicBezTo>
                  <a:cubicBezTo>
                    <a:pt x="1752" y="15885"/>
                    <a:pt x="1732" y="15865"/>
                    <a:pt x="1712" y="15845"/>
                  </a:cubicBezTo>
                  <a:cubicBezTo>
                    <a:pt x="1732" y="15824"/>
                    <a:pt x="1732" y="15783"/>
                    <a:pt x="1732" y="15743"/>
                  </a:cubicBezTo>
                  <a:cubicBezTo>
                    <a:pt x="1732" y="15722"/>
                    <a:pt x="1691" y="15743"/>
                    <a:pt x="1691" y="15682"/>
                  </a:cubicBezTo>
                  <a:close/>
                  <a:moveTo>
                    <a:pt x="10619" y="15877"/>
                  </a:moveTo>
                  <a:cubicBezTo>
                    <a:pt x="10622" y="15877"/>
                    <a:pt x="10626" y="15879"/>
                    <a:pt x="10632" y="15885"/>
                  </a:cubicBezTo>
                  <a:cubicBezTo>
                    <a:pt x="10632" y="15899"/>
                    <a:pt x="10623" y="15903"/>
                    <a:pt x="10611" y="15905"/>
                  </a:cubicBezTo>
                  <a:lnTo>
                    <a:pt x="10611" y="15905"/>
                  </a:lnTo>
                  <a:cubicBezTo>
                    <a:pt x="10611" y="15891"/>
                    <a:pt x="10611" y="15877"/>
                    <a:pt x="10619" y="15877"/>
                  </a:cubicBezTo>
                  <a:close/>
                  <a:moveTo>
                    <a:pt x="2461" y="15869"/>
                  </a:moveTo>
                  <a:cubicBezTo>
                    <a:pt x="2473" y="15876"/>
                    <a:pt x="2480" y="15891"/>
                    <a:pt x="2465" y="15906"/>
                  </a:cubicBezTo>
                  <a:cubicBezTo>
                    <a:pt x="2446" y="15906"/>
                    <a:pt x="2445" y="15888"/>
                    <a:pt x="2461" y="15869"/>
                  </a:cubicBezTo>
                  <a:close/>
                  <a:moveTo>
                    <a:pt x="11365" y="15885"/>
                  </a:moveTo>
                  <a:cubicBezTo>
                    <a:pt x="11365" y="15885"/>
                    <a:pt x="11365" y="15885"/>
                    <a:pt x="11365" y="15906"/>
                  </a:cubicBezTo>
                  <a:lnTo>
                    <a:pt x="11345" y="15906"/>
                  </a:lnTo>
                  <a:cubicBezTo>
                    <a:pt x="11345" y="15906"/>
                    <a:pt x="11345" y="15885"/>
                    <a:pt x="11345" y="15885"/>
                  </a:cubicBezTo>
                  <a:close/>
                  <a:moveTo>
                    <a:pt x="11731" y="15621"/>
                  </a:moveTo>
                  <a:lnTo>
                    <a:pt x="11731" y="15621"/>
                  </a:lnTo>
                  <a:cubicBezTo>
                    <a:pt x="11650" y="15702"/>
                    <a:pt x="11650" y="15824"/>
                    <a:pt x="11569" y="15906"/>
                  </a:cubicBezTo>
                  <a:cubicBezTo>
                    <a:pt x="11560" y="15908"/>
                    <a:pt x="11552" y="15909"/>
                    <a:pt x="11547" y="15909"/>
                  </a:cubicBezTo>
                  <a:cubicBezTo>
                    <a:pt x="11499" y="15909"/>
                    <a:pt x="11544" y="15842"/>
                    <a:pt x="11507" y="15824"/>
                  </a:cubicBezTo>
                  <a:cubicBezTo>
                    <a:pt x="11497" y="15824"/>
                    <a:pt x="11482" y="15829"/>
                    <a:pt x="11467" y="15829"/>
                  </a:cubicBezTo>
                  <a:cubicBezTo>
                    <a:pt x="11451" y="15829"/>
                    <a:pt x="11436" y="15824"/>
                    <a:pt x="11426" y="15804"/>
                  </a:cubicBezTo>
                  <a:cubicBezTo>
                    <a:pt x="11446" y="15763"/>
                    <a:pt x="11446" y="15702"/>
                    <a:pt x="11487" y="15682"/>
                  </a:cubicBezTo>
                  <a:cubicBezTo>
                    <a:pt x="11487" y="15702"/>
                    <a:pt x="11507" y="15743"/>
                    <a:pt x="11507" y="15763"/>
                  </a:cubicBezTo>
                  <a:cubicBezTo>
                    <a:pt x="11589" y="15722"/>
                    <a:pt x="11630" y="15641"/>
                    <a:pt x="11731" y="15621"/>
                  </a:cubicBezTo>
                  <a:close/>
                  <a:moveTo>
                    <a:pt x="10958" y="15824"/>
                  </a:moveTo>
                  <a:cubicBezTo>
                    <a:pt x="10958" y="15845"/>
                    <a:pt x="10958" y="15865"/>
                    <a:pt x="10958" y="15865"/>
                  </a:cubicBezTo>
                  <a:cubicBezTo>
                    <a:pt x="10958" y="15885"/>
                    <a:pt x="10978" y="15926"/>
                    <a:pt x="10958" y="15926"/>
                  </a:cubicBezTo>
                  <a:cubicBezTo>
                    <a:pt x="10937" y="15926"/>
                    <a:pt x="10917" y="15926"/>
                    <a:pt x="10917" y="15906"/>
                  </a:cubicBezTo>
                  <a:cubicBezTo>
                    <a:pt x="10917" y="15865"/>
                    <a:pt x="10917" y="15845"/>
                    <a:pt x="10958" y="15824"/>
                  </a:cubicBezTo>
                  <a:close/>
                  <a:moveTo>
                    <a:pt x="2465" y="15621"/>
                  </a:moveTo>
                  <a:cubicBezTo>
                    <a:pt x="2485" y="15621"/>
                    <a:pt x="2526" y="15641"/>
                    <a:pt x="2547" y="15661"/>
                  </a:cubicBezTo>
                  <a:cubicBezTo>
                    <a:pt x="2526" y="15682"/>
                    <a:pt x="2506" y="15682"/>
                    <a:pt x="2506" y="15702"/>
                  </a:cubicBezTo>
                  <a:cubicBezTo>
                    <a:pt x="2506" y="15722"/>
                    <a:pt x="2547" y="15722"/>
                    <a:pt x="2547" y="15763"/>
                  </a:cubicBezTo>
                  <a:cubicBezTo>
                    <a:pt x="2527" y="15822"/>
                    <a:pt x="2488" y="15824"/>
                    <a:pt x="2448" y="15862"/>
                  </a:cubicBezTo>
                  <a:lnTo>
                    <a:pt x="2448" y="15862"/>
                  </a:lnTo>
                  <a:cubicBezTo>
                    <a:pt x="2439" y="15860"/>
                    <a:pt x="2431" y="15860"/>
                    <a:pt x="2422" y="15860"/>
                  </a:cubicBezTo>
                  <a:cubicBezTo>
                    <a:pt x="2355" y="15860"/>
                    <a:pt x="2291" y="15896"/>
                    <a:pt x="2241" y="15946"/>
                  </a:cubicBezTo>
                  <a:cubicBezTo>
                    <a:pt x="2225" y="15925"/>
                    <a:pt x="2208" y="15917"/>
                    <a:pt x="2192" y="15917"/>
                  </a:cubicBezTo>
                  <a:cubicBezTo>
                    <a:pt x="2160" y="15917"/>
                    <a:pt x="2129" y="15944"/>
                    <a:pt x="2097" y="15944"/>
                  </a:cubicBezTo>
                  <a:cubicBezTo>
                    <a:pt x="2084" y="15944"/>
                    <a:pt x="2071" y="15939"/>
                    <a:pt x="2058" y="15926"/>
                  </a:cubicBezTo>
                  <a:cubicBezTo>
                    <a:pt x="2058" y="15885"/>
                    <a:pt x="2139" y="15906"/>
                    <a:pt x="2139" y="15865"/>
                  </a:cubicBezTo>
                  <a:cubicBezTo>
                    <a:pt x="2139" y="15824"/>
                    <a:pt x="2139" y="15804"/>
                    <a:pt x="2078" y="15783"/>
                  </a:cubicBezTo>
                  <a:cubicBezTo>
                    <a:pt x="2076" y="15781"/>
                    <a:pt x="2074" y="15780"/>
                    <a:pt x="2071" y="15780"/>
                  </a:cubicBezTo>
                  <a:cubicBezTo>
                    <a:pt x="2055" y="15780"/>
                    <a:pt x="2038" y="15828"/>
                    <a:pt x="2010" y="15828"/>
                  </a:cubicBezTo>
                  <a:cubicBezTo>
                    <a:pt x="2006" y="15828"/>
                    <a:pt x="2001" y="15827"/>
                    <a:pt x="1997" y="15824"/>
                  </a:cubicBezTo>
                  <a:cubicBezTo>
                    <a:pt x="1988" y="15841"/>
                    <a:pt x="1980" y="15851"/>
                    <a:pt x="1971" y="15851"/>
                  </a:cubicBezTo>
                  <a:cubicBezTo>
                    <a:pt x="1959" y="15851"/>
                    <a:pt x="1948" y="15831"/>
                    <a:pt x="1936" y="15783"/>
                  </a:cubicBezTo>
                  <a:lnTo>
                    <a:pt x="1936" y="15783"/>
                  </a:lnTo>
                  <a:cubicBezTo>
                    <a:pt x="1956" y="15804"/>
                    <a:pt x="1976" y="15824"/>
                    <a:pt x="1997" y="15824"/>
                  </a:cubicBezTo>
                  <a:cubicBezTo>
                    <a:pt x="2037" y="15763"/>
                    <a:pt x="1915" y="15783"/>
                    <a:pt x="1936" y="15722"/>
                  </a:cubicBezTo>
                  <a:cubicBezTo>
                    <a:pt x="1956" y="15682"/>
                    <a:pt x="2017" y="15661"/>
                    <a:pt x="2099" y="15641"/>
                  </a:cubicBezTo>
                  <a:lnTo>
                    <a:pt x="2099" y="15641"/>
                  </a:lnTo>
                  <a:cubicBezTo>
                    <a:pt x="2078" y="15661"/>
                    <a:pt x="2058" y="15702"/>
                    <a:pt x="2058" y="15722"/>
                  </a:cubicBezTo>
                  <a:cubicBezTo>
                    <a:pt x="2063" y="15724"/>
                    <a:pt x="2069" y="15725"/>
                    <a:pt x="2074" y="15725"/>
                  </a:cubicBezTo>
                  <a:cubicBezTo>
                    <a:pt x="2118" y="15725"/>
                    <a:pt x="2140" y="15659"/>
                    <a:pt x="2184" y="15659"/>
                  </a:cubicBezTo>
                  <a:cubicBezTo>
                    <a:pt x="2189" y="15659"/>
                    <a:pt x="2195" y="15659"/>
                    <a:pt x="2200" y="15661"/>
                  </a:cubicBezTo>
                  <a:cubicBezTo>
                    <a:pt x="2261" y="15661"/>
                    <a:pt x="2261" y="15743"/>
                    <a:pt x="2323" y="15763"/>
                  </a:cubicBezTo>
                  <a:cubicBezTo>
                    <a:pt x="2343" y="15702"/>
                    <a:pt x="2404" y="15702"/>
                    <a:pt x="2465" y="15682"/>
                  </a:cubicBezTo>
                  <a:cubicBezTo>
                    <a:pt x="2465" y="15661"/>
                    <a:pt x="2445" y="15641"/>
                    <a:pt x="2465" y="15621"/>
                  </a:cubicBezTo>
                  <a:close/>
                  <a:moveTo>
                    <a:pt x="10510" y="15600"/>
                  </a:moveTo>
                  <a:cubicBezTo>
                    <a:pt x="10510" y="15661"/>
                    <a:pt x="10550" y="15661"/>
                    <a:pt x="10591" y="15682"/>
                  </a:cubicBezTo>
                  <a:cubicBezTo>
                    <a:pt x="10611" y="15702"/>
                    <a:pt x="10571" y="15763"/>
                    <a:pt x="10611" y="15783"/>
                  </a:cubicBezTo>
                  <a:cubicBezTo>
                    <a:pt x="10632" y="15763"/>
                    <a:pt x="10632" y="15722"/>
                    <a:pt x="10672" y="15722"/>
                  </a:cubicBezTo>
                  <a:cubicBezTo>
                    <a:pt x="10672" y="15743"/>
                    <a:pt x="10693" y="15763"/>
                    <a:pt x="10693" y="15783"/>
                  </a:cubicBezTo>
                  <a:cubicBezTo>
                    <a:pt x="10679" y="15790"/>
                    <a:pt x="10668" y="15793"/>
                    <a:pt x="10658" y="15793"/>
                  </a:cubicBezTo>
                  <a:cubicBezTo>
                    <a:pt x="10638" y="15793"/>
                    <a:pt x="10625" y="15783"/>
                    <a:pt x="10611" y="15783"/>
                  </a:cubicBezTo>
                  <a:cubicBezTo>
                    <a:pt x="10591" y="15804"/>
                    <a:pt x="10530" y="15824"/>
                    <a:pt x="10530" y="15865"/>
                  </a:cubicBezTo>
                  <a:cubicBezTo>
                    <a:pt x="10550" y="15885"/>
                    <a:pt x="10570" y="15885"/>
                    <a:pt x="10610" y="15905"/>
                  </a:cubicBezTo>
                  <a:lnTo>
                    <a:pt x="10610" y="15905"/>
                  </a:lnTo>
                  <a:cubicBezTo>
                    <a:pt x="10604" y="15906"/>
                    <a:pt x="10598" y="15906"/>
                    <a:pt x="10591" y="15906"/>
                  </a:cubicBezTo>
                  <a:cubicBezTo>
                    <a:pt x="10591" y="15926"/>
                    <a:pt x="10550" y="15926"/>
                    <a:pt x="10510" y="15946"/>
                  </a:cubicBezTo>
                  <a:cubicBezTo>
                    <a:pt x="10510" y="15906"/>
                    <a:pt x="10530" y="15885"/>
                    <a:pt x="10530" y="15865"/>
                  </a:cubicBezTo>
                  <a:cubicBezTo>
                    <a:pt x="10510" y="15845"/>
                    <a:pt x="10489" y="15845"/>
                    <a:pt x="10469" y="15824"/>
                  </a:cubicBezTo>
                  <a:cubicBezTo>
                    <a:pt x="10489" y="15804"/>
                    <a:pt x="10510" y="15804"/>
                    <a:pt x="10510" y="15783"/>
                  </a:cubicBezTo>
                  <a:cubicBezTo>
                    <a:pt x="10510" y="15743"/>
                    <a:pt x="10448" y="15763"/>
                    <a:pt x="10428" y="15702"/>
                  </a:cubicBezTo>
                  <a:cubicBezTo>
                    <a:pt x="10469" y="15682"/>
                    <a:pt x="10448" y="15621"/>
                    <a:pt x="10510" y="15600"/>
                  </a:cubicBezTo>
                  <a:close/>
                  <a:moveTo>
                    <a:pt x="1508" y="15906"/>
                  </a:moveTo>
                  <a:cubicBezTo>
                    <a:pt x="1508" y="15906"/>
                    <a:pt x="1528" y="15926"/>
                    <a:pt x="1528" y="15926"/>
                  </a:cubicBezTo>
                  <a:cubicBezTo>
                    <a:pt x="1514" y="15940"/>
                    <a:pt x="1510" y="15955"/>
                    <a:pt x="1501" y="15955"/>
                  </a:cubicBezTo>
                  <a:cubicBezTo>
                    <a:pt x="1498" y="15955"/>
                    <a:pt x="1494" y="15952"/>
                    <a:pt x="1488" y="15946"/>
                  </a:cubicBezTo>
                  <a:cubicBezTo>
                    <a:pt x="1467" y="15926"/>
                    <a:pt x="1488" y="15906"/>
                    <a:pt x="1508" y="15906"/>
                  </a:cubicBezTo>
                  <a:close/>
                  <a:moveTo>
                    <a:pt x="2404" y="15926"/>
                  </a:moveTo>
                  <a:cubicBezTo>
                    <a:pt x="2404" y="15926"/>
                    <a:pt x="2404" y="15946"/>
                    <a:pt x="2404" y="15946"/>
                  </a:cubicBezTo>
                  <a:cubicBezTo>
                    <a:pt x="2404" y="15946"/>
                    <a:pt x="2404" y="15946"/>
                    <a:pt x="2384" y="15967"/>
                  </a:cubicBezTo>
                  <a:cubicBezTo>
                    <a:pt x="2384" y="15946"/>
                    <a:pt x="2384" y="15946"/>
                    <a:pt x="2384" y="15946"/>
                  </a:cubicBezTo>
                  <a:cubicBezTo>
                    <a:pt x="2384" y="15946"/>
                    <a:pt x="2404" y="15926"/>
                    <a:pt x="2404" y="15926"/>
                  </a:cubicBezTo>
                  <a:close/>
                  <a:moveTo>
                    <a:pt x="10820" y="15838"/>
                  </a:moveTo>
                  <a:cubicBezTo>
                    <a:pt x="10832" y="15838"/>
                    <a:pt x="10844" y="15858"/>
                    <a:pt x="10856" y="15906"/>
                  </a:cubicBezTo>
                  <a:cubicBezTo>
                    <a:pt x="10835" y="15885"/>
                    <a:pt x="10815" y="15865"/>
                    <a:pt x="10795" y="15865"/>
                  </a:cubicBezTo>
                  <a:cubicBezTo>
                    <a:pt x="10795" y="15885"/>
                    <a:pt x="10774" y="15885"/>
                    <a:pt x="10774" y="15906"/>
                  </a:cubicBezTo>
                  <a:cubicBezTo>
                    <a:pt x="10795" y="15926"/>
                    <a:pt x="10795" y="15946"/>
                    <a:pt x="10774" y="15967"/>
                  </a:cubicBezTo>
                  <a:cubicBezTo>
                    <a:pt x="10768" y="15973"/>
                    <a:pt x="10762" y="15975"/>
                    <a:pt x="10756" y="15975"/>
                  </a:cubicBezTo>
                  <a:cubicBezTo>
                    <a:pt x="10742" y="15975"/>
                    <a:pt x="10728" y="15961"/>
                    <a:pt x="10713" y="15946"/>
                  </a:cubicBezTo>
                  <a:cubicBezTo>
                    <a:pt x="10734" y="15926"/>
                    <a:pt x="10754" y="15906"/>
                    <a:pt x="10774" y="15906"/>
                  </a:cubicBezTo>
                  <a:cubicBezTo>
                    <a:pt x="10754" y="15885"/>
                    <a:pt x="10713" y="15885"/>
                    <a:pt x="10734" y="15845"/>
                  </a:cubicBezTo>
                  <a:cubicBezTo>
                    <a:pt x="10754" y="15845"/>
                    <a:pt x="10774" y="15865"/>
                    <a:pt x="10795" y="15865"/>
                  </a:cubicBezTo>
                  <a:cubicBezTo>
                    <a:pt x="10803" y="15848"/>
                    <a:pt x="10812" y="15838"/>
                    <a:pt x="10820" y="15838"/>
                  </a:cubicBezTo>
                  <a:close/>
                  <a:moveTo>
                    <a:pt x="10041" y="15946"/>
                  </a:moveTo>
                  <a:cubicBezTo>
                    <a:pt x="10041" y="15967"/>
                    <a:pt x="10041" y="15967"/>
                    <a:pt x="10041" y="15967"/>
                  </a:cubicBezTo>
                  <a:cubicBezTo>
                    <a:pt x="10031" y="15977"/>
                    <a:pt x="10026" y="15982"/>
                    <a:pt x="10023" y="15982"/>
                  </a:cubicBezTo>
                  <a:cubicBezTo>
                    <a:pt x="10021" y="15982"/>
                    <a:pt x="10021" y="15977"/>
                    <a:pt x="10021" y="15967"/>
                  </a:cubicBezTo>
                  <a:cubicBezTo>
                    <a:pt x="10021" y="15946"/>
                    <a:pt x="10041" y="15946"/>
                    <a:pt x="10041" y="15946"/>
                  </a:cubicBezTo>
                  <a:close/>
                  <a:moveTo>
                    <a:pt x="11311" y="15958"/>
                  </a:moveTo>
                  <a:cubicBezTo>
                    <a:pt x="11314" y="15958"/>
                    <a:pt x="11318" y="15961"/>
                    <a:pt x="11324" y="15967"/>
                  </a:cubicBezTo>
                  <a:cubicBezTo>
                    <a:pt x="11324" y="15977"/>
                    <a:pt x="11319" y="15982"/>
                    <a:pt x="11314" y="15982"/>
                  </a:cubicBezTo>
                  <a:cubicBezTo>
                    <a:pt x="11310" y="15982"/>
                    <a:pt x="11305" y="15979"/>
                    <a:pt x="11304" y="15971"/>
                  </a:cubicBezTo>
                  <a:lnTo>
                    <a:pt x="11304" y="15971"/>
                  </a:lnTo>
                  <a:cubicBezTo>
                    <a:pt x="11305" y="15964"/>
                    <a:pt x="11307" y="15958"/>
                    <a:pt x="11311" y="15958"/>
                  </a:cubicBezTo>
                  <a:close/>
                  <a:moveTo>
                    <a:pt x="2241" y="15946"/>
                  </a:moveTo>
                  <a:lnTo>
                    <a:pt x="2241" y="15946"/>
                  </a:lnTo>
                  <a:cubicBezTo>
                    <a:pt x="2261" y="15967"/>
                    <a:pt x="2302" y="15946"/>
                    <a:pt x="2302" y="15987"/>
                  </a:cubicBezTo>
                  <a:cubicBezTo>
                    <a:pt x="2261" y="15987"/>
                    <a:pt x="2241" y="15987"/>
                    <a:pt x="2241" y="15946"/>
                  </a:cubicBezTo>
                  <a:close/>
                  <a:moveTo>
                    <a:pt x="11266" y="15972"/>
                  </a:moveTo>
                  <a:cubicBezTo>
                    <a:pt x="11271" y="15972"/>
                    <a:pt x="11278" y="15975"/>
                    <a:pt x="11290" y="15980"/>
                  </a:cubicBezTo>
                  <a:lnTo>
                    <a:pt x="11290" y="15980"/>
                  </a:lnTo>
                  <a:cubicBezTo>
                    <a:pt x="11280" y="15989"/>
                    <a:pt x="11270" y="15996"/>
                    <a:pt x="11261" y="15996"/>
                  </a:cubicBezTo>
                  <a:cubicBezTo>
                    <a:pt x="11255" y="15996"/>
                    <a:pt x="11249" y="15993"/>
                    <a:pt x="11243" y="15987"/>
                  </a:cubicBezTo>
                  <a:cubicBezTo>
                    <a:pt x="11243" y="16002"/>
                    <a:pt x="11232" y="16016"/>
                    <a:pt x="11219" y="16016"/>
                  </a:cubicBezTo>
                  <a:cubicBezTo>
                    <a:pt x="11214" y="16016"/>
                    <a:pt x="11208" y="16013"/>
                    <a:pt x="11202" y="16008"/>
                  </a:cubicBezTo>
                  <a:cubicBezTo>
                    <a:pt x="11202" y="15987"/>
                    <a:pt x="11222" y="15987"/>
                    <a:pt x="11243" y="15987"/>
                  </a:cubicBezTo>
                  <a:cubicBezTo>
                    <a:pt x="11253" y="15977"/>
                    <a:pt x="11258" y="15972"/>
                    <a:pt x="11266" y="15972"/>
                  </a:cubicBezTo>
                  <a:close/>
                  <a:moveTo>
                    <a:pt x="11385" y="16028"/>
                  </a:moveTo>
                  <a:cubicBezTo>
                    <a:pt x="11385" y="16028"/>
                    <a:pt x="11385" y="16048"/>
                    <a:pt x="11365" y="16048"/>
                  </a:cubicBezTo>
                  <a:cubicBezTo>
                    <a:pt x="11365" y="16048"/>
                    <a:pt x="11365" y="16028"/>
                    <a:pt x="11365" y="16028"/>
                  </a:cubicBezTo>
                  <a:close/>
                  <a:moveTo>
                    <a:pt x="9768" y="16000"/>
                  </a:moveTo>
                  <a:cubicBezTo>
                    <a:pt x="9797" y="16000"/>
                    <a:pt x="9823" y="16018"/>
                    <a:pt x="9837" y="16048"/>
                  </a:cubicBezTo>
                  <a:cubicBezTo>
                    <a:pt x="9824" y="16048"/>
                    <a:pt x="9801" y="16066"/>
                    <a:pt x="9776" y="16066"/>
                  </a:cubicBezTo>
                  <a:cubicBezTo>
                    <a:pt x="9763" y="16066"/>
                    <a:pt x="9749" y="16062"/>
                    <a:pt x="9736" y="16048"/>
                  </a:cubicBezTo>
                  <a:cubicBezTo>
                    <a:pt x="9715" y="16028"/>
                    <a:pt x="9736" y="16008"/>
                    <a:pt x="9736" y="16008"/>
                  </a:cubicBezTo>
                  <a:cubicBezTo>
                    <a:pt x="9747" y="16002"/>
                    <a:pt x="9757" y="16000"/>
                    <a:pt x="9768" y="16000"/>
                  </a:cubicBezTo>
                  <a:close/>
                  <a:moveTo>
                    <a:pt x="9939" y="15946"/>
                  </a:moveTo>
                  <a:cubicBezTo>
                    <a:pt x="9919" y="15967"/>
                    <a:pt x="9919" y="15987"/>
                    <a:pt x="9899" y="16008"/>
                  </a:cubicBezTo>
                  <a:lnTo>
                    <a:pt x="9980" y="16008"/>
                  </a:lnTo>
                  <a:cubicBezTo>
                    <a:pt x="9980" y="16028"/>
                    <a:pt x="9960" y="16048"/>
                    <a:pt x="9960" y="16069"/>
                  </a:cubicBezTo>
                  <a:cubicBezTo>
                    <a:pt x="9939" y="16069"/>
                    <a:pt x="9899" y="16048"/>
                    <a:pt x="9899" y="16008"/>
                  </a:cubicBezTo>
                  <a:cubicBezTo>
                    <a:pt x="9878" y="15987"/>
                    <a:pt x="9878" y="15946"/>
                    <a:pt x="9939" y="15946"/>
                  </a:cubicBezTo>
                  <a:close/>
                  <a:moveTo>
                    <a:pt x="10921" y="16020"/>
                  </a:moveTo>
                  <a:cubicBezTo>
                    <a:pt x="10935" y="16020"/>
                    <a:pt x="10946" y="16035"/>
                    <a:pt x="10958" y="16069"/>
                  </a:cubicBezTo>
                  <a:cubicBezTo>
                    <a:pt x="10924" y="16052"/>
                    <a:pt x="10905" y="16049"/>
                    <a:pt x="10888" y="16037"/>
                  </a:cubicBezTo>
                  <a:lnTo>
                    <a:pt x="10888" y="16037"/>
                  </a:lnTo>
                  <a:cubicBezTo>
                    <a:pt x="10901" y="16026"/>
                    <a:pt x="10911" y="16020"/>
                    <a:pt x="10921" y="16020"/>
                  </a:cubicBezTo>
                  <a:close/>
                  <a:moveTo>
                    <a:pt x="11039" y="16028"/>
                  </a:moveTo>
                  <a:cubicBezTo>
                    <a:pt x="11039" y="16048"/>
                    <a:pt x="11039" y="16069"/>
                    <a:pt x="10998" y="16089"/>
                  </a:cubicBezTo>
                  <a:cubicBezTo>
                    <a:pt x="10998" y="16069"/>
                    <a:pt x="10998" y="16048"/>
                    <a:pt x="11039" y="16028"/>
                  </a:cubicBezTo>
                  <a:close/>
                  <a:moveTo>
                    <a:pt x="9654" y="16028"/>
                  </a:moveTo>
                  <a:lnTo>
                    <a:pt x="9654" y="16028"/>
                  </a:lnTo>
                  <a:cubicBezTo>
                    <a:pt x="9675" y="16048"/>
                    <a:pt x="9675" y="16069"/>
                    <a:pt x="9695" y="16109"/>
                  </a:cubicBezTo>
                  <a:cubicBezTo>
                    <a:pt x="9634" y="16089"/>
                    <a:pt x="9593" y="16069"/>
                    <a:pt x="9654" y="16028"/>
                  </a:cubicBezTo>
                  <a:close/>
                  <a:moveTo>
                    <a:pt x="9532" y="16109"/>
                  </a:moveTo>
                  <a:cubicBezTo>
                    <a:pt x="9552" y="16109"/>
                    <a:pt x="9552" y="16130"/>
                    <a:pt x="9532" y="16130"/>
                  </a:cubicBezTo>
                  <a:cubicBezTo>
                    <a:pt x="9532" y="16130"/>
                    <a:pt x="9532" y="16109"/>
                    <a:pt x="9512" y="16109"/>
                  </a:cubicBezTo>
                  <a:close/>
                  <a:moveTo>
                    <a:pt x="10833" y="16019"/>
                  </a:moveTo>
                  <a:cubicBezTo>
                    <a:pt x="10845" y="16019"/>
                    <a:pt x="10857" y="16030"/>
                    <a:pt x="10870" y="16042"/>
                  </a:cubicBezTo>
                  <a:lnTo>
                    <a:pt x="10870" y="16042"/>
                  </a:lnTo>
                  <a:cubicBezTo>
                    <a:pt x="10855" y="16078"/>
                    <a:pt x="10851" y="16112"/>
                    <a:pt x="10815" y="16130"/>
                  </a:cubicBezTo>
                  <a:cubicBezTo>
                    <a:pt x="10795" y="16089"/>
                    <a:pt x="10774" y="16069"/>
                    <a:pt x="10815" y="16028"/>
                  </a:cubicBezTo>
                  <a:cubicBezTo>
                    <a:pt x="10821" y="16022"/>
                    <a:pt x="10827" y="16019"/>
                    <a:pt x="10833" y="16019"/>
                  </a:cubicBezTo>
                  <a:close/>
                  <a:moveTo>
                    <a:pt x="1650" y="16048"/>
                  </a:moveTo>
                  <a:lnTo>
                    <a:pt x="1650" y="16048"/>
                  </a:lnTo>
                  <a:cubicBezTo>
                    <a:pt x="1630" y="16069"/>
                    <a:pt x="1610" y="16089"/>
                    <a:pt x="1610" y="16109"/>
                  </a:cubicBezTo>
                  <a:cubicBezTo>
                    <a:pt x="1630" y="16109"/>
                    <a:pt x="1630" y="16130"/>
                    <a:pt x="1630" y="16150"/>
                  </a:cubicBezTo>
                  <a:cubicBezTo>
                    <a:pt x="1610" y="16150"/>
                    <a:pt x="1610" y="16130"/>
                    <a:pt x="1610" y="16109"/>
                  </a:cubicBezTo>
                  <a:cubicBezTo>
                    <a:pt x="1589" y="16089"/>
                    <a:pt x="1569" y="16069"/>
                    <a:pt x="1650" y="16048"/>
                  </a:cubicBezTo>
                  <a:close/>
                  <a:moveTo>
                    <a:pt x="10922" y="16101"/>
                  </a:moveTo>
                  <a:cubicBezTo>
                    <a:pt x="10939" y="16101"/>
                    <a:pt x="10943" y="16120"/>
                    <a:pt x="10958" y="16150"/>
                  </a:cubicBezTo>
                  <a:cubicBezTo>
                    <a:pt x="10943" y="16164"/>
                    <a:pt x="10939" y="16179"/>
                    <a:pt x="10923" y="16179"/>
                  </a:cubicBezTo>
                  <a:cubicBezTo>
                    <a:pt x="10917" y="16179"/>
                    <a:pt x="10908" y="16176"/>
                    <a:pt x="10896" y="16170"/>
                  </a:cubicBezTo>
                  <a:cubicBezTo>
                    <a:pt x="10876" y="16150"/>
                    <a:pt x="10876" y="16130"/>
                    <a:pt x="10896" y="16109"/>
                  </a:cubicBezTo>
                  <a:cubicBezTo>
                    <a:pt x="10907" y="16104"/>
                    <a:pt x="10915" y="16101"/>
                    <a:pt x="10922" y="16101"/>
                  </a:cubicBezTo>
                  <a:close/>
                  <a:moveTo>
                    <a:pt x="11406" y="16150"/>
                  </a:moveTo>
                  <a:cubicBezTo>
                    <a:pt x="11406" y="16170"/>
                    <a:pt x="11406" y="16170"/>
                    <a:pt x="11406" y="16170"/>
                  </a:cubicBezTo>
                  <a:cubicBezTo>
                    <a:pt x="11395" y="16181"/>
                    <a:pt x="11390" y="16186"/>
                    <a:pt x="11388" y="16186"/>
                  </a:cubicBezTo>
                  <a:cubicBezTo>
                    <a:pt x="11385" y="16186"/>
                    <a:pt x="11385" y="16181"/>
                    <a:pt x="11385" y="16170"/>
                  </a:cubicBezTo>
                  <a:cubicBezTo>
                    <a:pt x="11385" y="16170"/>
                    <a:pt x="11406" y="16170"/>
                    <a:pt x="11406" y="16150"/>
                  </a:cubicBezTo>
                  <a:close/>
                  <a:moveTo>
                    <a:pt x="11743" y="16152"/>
                  </a:moveTo>
                  <a:cubicBezTo>
                    <a:pt x="11758" y="16158"/>
                    <a:pt x="11768" y="16174"/>
                    <a:pt x="11752" y="16191"/>
                  </a:cubicBezTo>
                  <a:cubicBezTo>
                    <a:pt x="11735" y="16174"/>
                    <a:pt x="11732" y="16158"/>
                    <a:pt x="11743" y="16152"/>
                  </a:cubicBezTo>
                  <a:close/>
                  <a:moveTo>
                    <a:pt x="9960" y="16069"/>
                  </a:moveTo>
                  <a:lnTo>
                    <a:pt x="9960" y="16069"/>
                  </a:lnTo>
                  <a:cubicBezTo>
                    <a:pt x="10000" y="16109"/>
                    <a:pt x="10021" y="16150"/>
                    <a:pt x="9980" y="16211"/>
                  </a:cubicBezTo>
                  <a:cubicBezTo>
                    <a:pt x="9939" y="16170"/>
                    <a:pt x="9939" y="16130"/>
                    <a:pt x="9960" y="16069"/>
                  </a:cubicBezTo>
                  <a:close/>
                  <a:moveTo>
                    <a:pt x="10571" y="16191"/>
                  </a:moveTo>
                  <a:cubicBezTo>
                    <a:pt x="10571" y="16211"/>
                    <a:pt x="10571" y="16211"/>
                    <a:pt x="10571" y="16211"/>
                  </a:cubicBezTo>
                  <a:cubicBezTo>
                    <a:pt x="10571" y="16221"/>
                    <a:pt x="10566" y="16226"/>
                    <a:pt x="10560" y="16226"/>
                  </a:cubicBezTo>
                  <a:cubicBezTo>
                    <a:pt x="10555" y="16226"/>
                    <a:pt x="10550" y="16221"/>
                    <a:pt x="10550" y="16211"/>
                  </a:cubicBezTo>
                  <a:cubicBezTo>
                    <a:pt x="10550" y="16211"/>
                    <a:pt x="10571" y="16191"/>
                    <a:pt x="10571" y="16191"/>
                  </a:cubicBezTo>
                  <a:close/>
                  <a:moveTo>
                    <a:pt x="10326" y="15865"/>
                  </a:moveTo>
                  <a:cubicBezTo>
                    <a:pt x="10347" y="15946"/>
                    <a:pt x="10326" y="16008"/>
                    <a:pt x="10326" y="16069"/>
                  </a:cubicBezTo>
                  <a:cubicBezTo>
                    <a:pt x="10367" y="16089"/>
                    <a:pt x="10367" y="16130"/>
                    <a:pt x="10387" y="16170"/>
                  </a:cubicBezTo>
                  <a:cubicBezTo>
                    <a:pt x="10367" y="16170"/>
                    <a:pt x="10347" y="16191"/>
                    <a:pt x="10306" y="16191"/>
                  </a:cubicBezTo>
                  <a:cubicBezTo>
                    <a:pt x="10285" y="16150"/>
                    <a:pt x="10285" y="16130"/>
                    <a:pt x="10265" y="16089"/>
                  </a:cubicBezTo>
                  <a:lnTo>
                    <a:pt x="10163" y="16089"/>
                  </a:lnTo>
                  <a:cubicBezTo>
                    <a:pt x="10123" y="16130"/>
                    <a:pt x="10184" y="16191"/>
                    <a:pt x="10143" y="16232"/>
                  </a:cubicBezTo>
                  <a:cubicBezTo>
                    <a:pt x="10102" y="16232"/>
                    <a:pt x="10082" y="16211"/>
                    <a:pt x="10041" y="16191"/>
                  </a:cubicBezTo>
                  <a:cubicBezTo>
                    <a:pt x="10061" y="16130"/>
                    <a:pt x="10021" y="16089"/>
                    <a:pt x="10021" y="16048"/>
                  </a:cubicBezTo>
                  <a:cubicBezTo>
                    <a:pt x="10033" y="16040"/>
                    <a:pt x="10043" y="16037"/>
                    <a:pt x="10051" y="16037"/>
                  </a:cubicBezTo>
                  <a:cubicBezTo>
                    <a:pt x="10083" y="16037"/>
                    <a:pt x="10090" y="16089"/>
                    <a:pt x="10123" y="16089"/>
                  </a:cubicBezTo>
                  <a:lnTo>
                    <a:pt x="10163" y="16089"/>
                  </a:lnTo>
                  <a:lnTo>
                    <a:pt x="10163" y="16008"/>
                  </a:lnTo>
                  <a:cubicBezTo>
                    <a:pt x="10163" y="15987"/>
                    <a:pt x="10143" y="15987"/>
                    <a:pt x="10143" y="15967"/>
                  </a:cubicBezTo>
                  <a:cubicBezTo>
                    <a:pt x="10184" y="15967"/>
                    <a:pt x="10163" y="15987"/>
                    <a:pt x="10163" y="16008"/>
                  </a:cubicBezTo>
                  <a:cubicBezTo>
                    <a:pt x="10196" y="16008"/>
                    <a:pt x="10215" y="16034"/>
                    <a:pt x="10243" y="16034"/>
                  </a:cubicBezTo>
                  <a:cubicBezTo>
                    <a:pt x="10250" y="16034"/>
                    <a:pt x="10257" y="16032"/>
                    <a:pt x="10265" y="16028"/>
                  </a:cubicBezTo>
                  <a:lnTo>
                    <a:pt x="10265" y="15885"/>
                  </a:lnTo>
                  <a:cubicBezTo>
                    <a:pt x="10285" y="15885"/>
                    <a:pt x="10306" y="15885"/>
                    <a:pt x="10326" y="15865"/>
                  </a:cubicBezTo>
                  <a:close/>
                  <a:moveTo>
                    <a:pt x="7027" y="16211"/>
                  </a:moveTo>
                  <a:cubicBezTo>
                    <a:pt x="7027" y="16211"/>
                    <a:pt x="7047" y="16232"/>
                    <a:pt x="7047" y="16232"/>
                  </a:cubicBezTo>
                  <a:cubicBezTo>
                    <a:pt x="7047" y="16232"/>
                    <a:pt x="7038" y="16241"/>
                    <a:pt x="7032" y="16241"/>
                  </a:cubicBezTo>
                  <a:cubicBezTo>
                    <a:pt x="7029" y="16241"/>
                    <a:pt x="7027" y="16238"/>
                    <a:pt x="7027" y="16232"/>
                  </a:cubicBezTo>
                  <a:lnTo>
                    <a:pt x="7007" y="16232"/>
                  </a:lnTo>
                  <a:cubicBezTo>
                    <a:pt x="7027" y="16211"/>
                    <a:pt x="7027" y="16211"/>
                    <a:pt x="7027" y="16211"/>
                  </a:cubicBezTo>
                  <a:close/>
                  <a:moveTo>
                    <a:pt x="10285" y="16232"/>
                  </a:moveTo>
                  <a:cubicBezTo>
                    <a:pt x="10285" y="16252"/>
                    <a:pt x="10285" y="16252"/>
                    <a:pt x="10306" y="16252"/>
                  </a:cubicBezTo>
                  <a:lnTo>
                    <a:pt x="10285" y="16252"/>
                  </a:lnTo>
                  <a:lnTo>
                    <a:pt x="10285" y="16232"/>
                  </a:lnTo>
                  <a:close/>
                  <a:moveTo>
                    <a:pt x="11569" y="16109"/>
                  </a:moveTo>
                  <a:lnTo>
                    <a:pt x="11569" y="16109"/>
                  </a:lnTo>
                  <a:cubicBezTo>
                    <a:pt x="11548" y="16150"/>
                    <a:pt x="11548" y="16170"/>
                    <a:pt x="11528" y="16211"/>
                  </a:cubicBezTo>
                  <a:cubicBezTo>
                    <a:pt x="11548" y="16211"/>
                    <a:pt x="11548" y="16232"/>
                    <a:pt x="11548" y="16252"/>
                  </a:cubicBezTo>
                  <a:cubicBezTo>
                    <a:pt x="11528" y="16232"/>
                    <a:pt x="11528" y="16232"/>
                    <a:pt x="11528" y="16211"/>
                  </a:cubicBezTo>
                  <a:cubicBezTo>
                    <a:pt x="11487" y="16170"/>
                    <a:pt x="11528" y="16130"/>
                    <a:pt x="11569" y="16109"/>
                  </a:cubicBezTo>
                  <a:close/>
                  <a:moveTo>
                    <a:pt x="1793" y="16211"/>
                  </a:moveTo>
                  <a:cubicBezTo>
                    <a:pt x="1813" y="16232"/>
                    <a:pt x="1793" y="16252"/>
                    <a:pt x="1773" y="16272"/>
                  </a:cubicBezTo>
                  <a:cubicBezTo>
                    <a:pt x="1773" y="16232"/>
                    <a:pt x="1773" y="16211"/>
                    <a:pt x="1793" y="16211"/>
                  </a:cubicBezTo>
                  <a:close/>
                  <a:moveTo>
                    <a:pt x="1997" y="16252"/>
                  </a:moveTo>
                  <a:lnTo>
                    <a:pt x="1997" y="16252"/>
                  </a:lnTo>
                  <a:cubicBezTo>
                    <a:pt x="2017" y="16272"/>
                    <a:pt x="1997" y="16272"/>
                    <a:pt x="1976" y="16272"/>
                  </a:cubicBezTo>
                  <a:cubicBezTo>
                    <a:pt x="1976" y="16272"/>
                    <a:pt x="1997" y="16252"/>
                    <a:pt x="1997" y="16252"/>
                  </a:cubicBezTo>
                  <a:close/>
                  <a:moveTo>
                    <a:pt x="2302" y="16232"/>
                  </a:moveTo>
                  <a:cubicBezTo>
                    <a:pt x="2323" y="16272"/>
                    <a:pt x="2302" y="16293"/>
                    <a:pt x="2282" y="16293"/>
                  </a:cubicBezTo>
                  <a:cubicBezTo>
                    <a:pt x="2261" y="16252"/>
                    <a:pt x="2282" y="16232"/>
                    <a:pt x="2302" y="16232"/>
                  </a:cubicBezTo>
                  <a:close/>
                  <a:moveTo>
                    <a:pt x="11446" y="16272"/>
                  </a:moveTo>
                  <a:cubicBezTo>
                    <a:pt x="11446" y="16293"/>
                    <a:pt x="11426" y="16293"/>
                    <a:pt x="11426" y="16293"/>
                  </a:cubicBezTo>
                  <a:cubicBezTo>
                    <a:pt x="11426" y="16293"/>
                    <a:pt x="11426" y="16272"/>
                    <a:pt x="11426" y="16272"/>
                  </a:cubicBezTo>
                  <a:close/>
                  <a:moveTo>
                    <a:pt x="9817" y="16089"/>
                  </a:moveTo>
                  <a:lnTo>
                    <a:pt x="9817" y="16089"/>
                  </a:lnTo>
                  <a:cubicBezTo>
                    <a:pt x="9858" y="16170"/>
                    <a:pt x="9878" y="16211"/>
                    <a:pt x="9858" y="16313"/>
                  </a:cubicBezTo>
                  <a:cubicBezTo>
                    <a:pt x="9837" y="16232"/>
                    <a:pt x="9776" y="16170"/>
                    <a:pt x="9817" y="16089"/>
                  </a:cubicBezTo>
                  <a:close/>
                  <a:moveTo>
                    <a:pt x="10489" y="16293"/>
                  </a:moveTo>
                  <a:cubicBezTo>
                    <a:pt x="10489" y="16293"/>
                    <a:pt x="10489" y="16293"/>
                    <a:pt x="10489" y="16313"/>
                  </a:cubicBezTo>
                  <a:lnTo>
                    <a:pt x="10469" y="16313"/>
                  </a:lnTo>
                  <a:cubicBezTo>
                    <a:pt x="10469" y="16313"/>
                    <a:pt x="10469" y="16293"/>
                    <a:pt x="10469" y="16293"/>
                  </a:cubicBezTo>
                  <a:close/>
                  <a:moveTo>
                    <a:pt x="10917" y="16272"/>
                  </a:moveTo>
                  <a:cubicBezTo>
                    <a:pt x="10937" y="16272"/>
                    <a:pt x="10958" y="16272"/>
                    <a:pt x="10958" y="16313"/>
                  </a:cubicBezTo>
                  <a:lnTo>
                    <a:pt x="10917" y="16313"/>
                  </a:lnTo>
                  <a:cubicBezTo>
                    <a:pt x="10917" y="16313"/>
                    <a:pt x="10876" y="16293"/>
                    <a:pt x="10917" y="16272"/>
                  </a:cubicBezTo>
                  <a:close/>
                  <a:moveTo>
                    <a:pt x="6742" y="16293"/>
                  </a:moveTo>
                  <a:cubicBezTo>
                    <a:pt x="6742" y="16293"/>
                    <a:pt x="6742" y="16313"/>
                    <a:pt x="6742" y="16313"/>
                  </a:cubicBezTo>
                  <a:cubicBezTo>
                    <a:pt x="6742" y="16319"/>
                    <a:pt x="6740" y="16321"/>
                    <a:pt x="6738" y="16321"/>
                  </a:cubicBezTo>
                  <a:cubicBezTo>
                    <a:pt x="6732" y="16321"/>
                    <a:pt x="6722" y="16307"/>
                    <a:pt x="6722" y="16293"/>
                  </a:cubicBezTo>
                  <a:close/>
                  <a:moveTo>
                    <a:pt x="1386" y="16272"/>
                  </a:moveTo>
                  <a:cubicBezTo>
                    <a:pt x="1386" y="16313"/>
                    <a:pt x="1386" y="16354"/>
                    <a:pt x="1345" y="16354"/>
                  </a:cubicBezTo>
                  <a:cubicBezTo>
                    <a:pt x="1345" y="16333"/>
                    <a:pt x="1345" y="16293"/>
                    <a:pt x="1386" y="16272"/>
                  </a:cubicBezTo>
                  <a:close/>
                  <a:moveTo>
                    <a:pt x="1569" y="16313"/>
                  </a:moveTo>
                  <a:cubicBezTo>
                    <a:pt x="1589" y="16313"/>
                    <a:pt x="1589" y="16333"/>
                    <a:pt x="1589" y="16333"/>
                  </a:cubicBezTo>
                  <a:cubicBezTo>
                    <a:pt x="1589" y="16333"/>
                    <a:pt x="1569" y="16333"/>
                    <a:pt x="1569" y="16354"/>
                  </a:cubicBezTo>
                  <a:cubicBezTo>
                    <a:pt x="1569" y="16333"/>
                    <a:pt x="1569" y="16333"/>
                    <a:pt x="1569" y="16333"/>
                  </a:cubicBezTo>
                  <a:cubicBezTo>
                    <a:pt x="1569" y="16333"/>
                    <a:pt x="1569" y="16313"/>
                    <a:pt x="1569" y="16313"/>
                  </a:cubicBezTo>
                  <a:close/>
                  <a:moveTo>
                    <a:pt x="1712" y="16313"/>
                  </a:moveTo>
                  <a:cubicBezTo>
                    <a:pt x="1732" y="16333"/>
                    <a:pt x="1712" y="16354"/>
                    <a:pt x="1691" y="16354"/>
                  </a:cubicBezTo>
                  <a:cubicBezTo>
                    <a:pt x="1671" y="16333"/>
                    <a:pt x="1691" y="16313"/>
                    <a:pt x="1712" y="16313"/>
                  </a:cubicBezTo>
                  <a:close/>
                  <a:moveTo>
                    <a:pt x="11222" y="16333"/>
                  </a:moveTo>
                  <a:cubicBezTo>
                    <a:pt x="11243" y="16333"/>
                    <a:pt x="11243" y="16354"/>
                    <a:pt x="11243" y="16354"/>
                  </a:cubicBezTo>
                  <a:lnTo>
                    <a:pt x="11222" y="16354"/>
                  </a:lnTo>
                  <a:cubicBezTo>
                    <a:pt x="11222" y="16354"/>
                    <a:pt x="11222" y="16333"/>
                    <a:pt x="11222" y="16333"/>
                  </a:cubicBezTo>
                  <a:close/>
                  <a:moveTo>
                    <a:pt x="2221" y="16415"/>
                  </a:moveTo>
                  <a:cubicBezTo>
                    <a:pt x="2221" y="16425"/>
                    <a:pt x="2216" y="16430"/>
                    <a:pt x="2211" y="16430"/>
                  </a:cubicBezTo>
                  <a:cubicBezTo>
                    <a:pt x="2205" y="16430"/>
                    <a:pt x="2200" y="16425"/>
                    <a:pt x="2200" y="16415"/>
                  </a:cubicBezTo>
                  <a:close/>
                  <a:moveTo>
                    <a:pt x="1406" y="16415"/>
                  </a:moveTo>
                  <a:cubicBezTo>
                    <a:pt x="1406" y="16415"/>
                    <a:pt x="1406" y="16415"/>
                    <a:pt x="1406" y="16435"/>
                  </a:cubicBezTo>
                  <a:lnTo>
                    <a:pt x="1386" y="16435"/>
                  </a:lnTo>
                  <a:cubicBezTo>
                    <a:pt x="1386" y="16435"/>
                    <a:pt x="1386" y="16415"/>
                    <a:pt x="1386" y="16415"/>
                  </a:cubicBezTo>
                  <a:close/>
                  <a:moveTo>
                    <a:pt x="11202" y="16415"/>
                  </a:moveTo>
                  <a:cubicBezTo>
                    <a:pt x="11202" y="16435"/>
                    <a:pt x="11182" y="16435"/>
                    <a:pt x="11161" y="16435"/>
                  </a:cubicBezTo>
                  <a:cubicBezTo>
                    <a:pt x="11182" y="16415"/>
                    <a:pt x="11182" y="16415"/>
                    <a:pt x="11202" y="16415"/>
                  </a:cubicBezTo>
                  <a:close/>
                  <a:moveTo>
                    <a:pt x="10204" y="16415"/>
                  </a:moveTo>
                  <a:cubicBezTo>
                    <a:pt x="10204" y="16415"/>
                    <a:pt x="10224" y="16435"/>
                    <a:pt x="10204" y="16435"/>
                  </a:cubicBezTo>
                  <a:cubicBezTo>
                    <a:pt x="10204" y="16441"/>
                    <a:pt x="10202" y="16444"/>
                    <a:pt x="10200" y="16444"/>
                  </a:cubicBezTo>
                  <a:cubicBezTo>
                    <a:pt x="10194" y="16444"/>
                    <a:pt x="10184" y="16429"/>
                    <a:pt x="10184" y="16415"/>
                  </a:cubicBezTo>
                  <a:close/>
                  <a:moveTo>
                    <a:pt x="6783" y="16394"/>
                  </a:moveTo>
                  <a:cubicBezTo>
                    <a:pt x="6783" y="16435"/>
                    <a:pt x="6783" y="16456"/>
                    <a:pt x="6762" y="16456"/>
                  </a:cubicBezTo>
                  <a:cubicBezTo>
                    <a:pt x="6742" y="16435"/>
                    <a:pt x="6742" y="16415"/>
                    <a:pt x="6783" y="16394"/>
                  </a:cubicBezTo>
                  <a:close/>
                  <a:moveTo>
                    <a:pt x="11467" y="16354"/>
                  </a:moveTo>
                  <a:cubicBezTo>
                    <a:pt x="11487" y="16374"/>
                    <a:pt x="11507" y="16394"/>
                    <a:pt x="11487" y="16435"/>
                  </a:cubicBezTo>
                  <a:cubicBezTo>
                    <a:pt x="11475" y="16447"/>
                    <a:pt x="11457" y="16459"/>
                    <a:pt x="11435" y="16459"/>
                  </a:cubicBezTo>
                  <a:cubicBezTo>
                    <a:pt x="11420" y="16459"/>
                    <a:pt x="11402" y="16452"/>
                    <a:pt x="11385" y="16435"/>
                  </a:cubicBezTo>
                  <a:cubicBezTo>
                    <a:pt x="11406" y="16415"/>
                    <a:pt x="11385" y="16354"/>
                    <a:pt x="11467" y="16354"/>
                  </a:cubicBezTo>
                  <a:close/>
                  <a:moveTo>
                    <a:pt x="1773" y="16456"/>
                  </a:moveTo>
                  <a:cubicBezTo>
                    <a:pt x="1773" y="16456"/>
                    <a:pt x="1773" y="16456"/>
                    <a:pt x="1773" y="16476"/>
                  </a:cubicBezTo>
                  <a:cubicBezTo>
                    <a:pt x="1752" y="16476"/>
                    <a:pt x="1752" y="16476"/>
                    <a:pt x="1752" y="16456"/>
                  </a:cubicBezTo>
                  <a:close/>
                  <a:moveTo>
                    <a:pt x="1671" y="16456"/>
                  </a:moveTo>
                  <a:cubicBezTo>
                    <a:pt x="1691" y="16456"/>
                    <a:pt x="1691" y="16476"/>
                    <a:pt x="1691" y="16496"/>
                  </a:cubicBezTo>
                  <a:cubicBezTo>
                    <a:pt x="1671" y="16496"/>
                    <a:pt x="1671" y="16476"/>
                    <a:pt x="1671" y="16456"/>
                  </a:cubicBezTo>
                  <a:close/>
                  <a:moveTo>
                    <a:pt x="9165" y="16435"/>
                  </a:moveTo>
                  <a:cubicBezTo>
                    <a:pt x="9165" y="16476"/>
                    <a:pt x="9165" y="16496"/>
                    <a:pt x="9145" y="16496"/>
                  </a:cubicBezTo>
                  <a:cubicBezTo>
                    <a:pt x="9125" y="16476"/>
                    <a:pt x="9145" y="16456"/>
                    <a:pt x="9165" y="16435"/>
                  </a:cubicBezTo>
                  <a:close/>
                  <a:moveTo>
                    <a:pt x="10367" y="16374"/>
                  </a:moveTo>
                  <a:cubicBezTo>
                    <a:pt x="10367" y="16415"/>
                    <a:pt x="10347" y="16456"/>
                    <a:pt x="10306" y="16496"/>
                  </a:cubicBezTo>
                  <a:cubicBezTo>
                    <a:pt x="10285" y="16476"/>
                    <a:pt x="10285" y="16476"/>
                    <a:pt x="10265" y="16476"/>
                  </a:cubicBezTo>
                  <a:cubicBezTo>
                    <a:pt x="10265" y="16435"/>
                    <a:pt x="10306" y="16435"/>
                    <a:pt x="10306" y="16435"/>
                  </a:cubicBezTo>
                  <a:cubicBezTo>
                    <a:pt x="10326" y="16415"/>
                    <a:pt x="10326" y="16374"/>
                    <a:pt x="10367" y="16374"/>
                  </a:cubicBezTo>
                  <a:close/>
                  <a:moveTo>
                    <a:pt x="11609" y="16437"/>
                  </a:moveTo>
                  <a:cubicBezTo>
                    <a:pt x="11616" y="16437"/>
                    <a:pt x="11623" y="16442"/>
                    <a:pt x="11630" y="16456"/>
                  </a:cubicBezTo>
                  <a:cubicBezTo>
                    <a:pt x="11609" y="16496"/>
                    <a:pt x="11569" y="16496"/>
                    <a:pt x="11528" y="16517"/>
                  </a:cubicBezTo>
                  <a:cubicBezTo>
                    <a:pt x="11528" y="16476"/>
                    <a:pt x="11528" y="16456"/>
                    <a:pt x="11569" y="16456"/>
                  </a:cubicBezTo>
                  <a:cubicBezTo>
                    <a:pt x="11582" y="16456"/>
                    <a:pt x="11596" y="16437"/>
                    <a:pt x="11609" y="16437"/>
                  </a:cubicBezTo>
                  <a:close/>
                  <a:moveTo>
                    <a:pt x="1291" y="16447"/>
                  </a:moveTo>
                  <a:cubicBezTo>
                    <a:pt x="1294" y="16447"/>
                    <a:pt x="1298" y="16450"/>
                    <a:pt x="1304" y="16456"/>
                  </a:cubicBezTo>
                  <a:cubicBezTo>
                    <a:pt x="1304" y="16476"/>
                    <a:pt x="1284" y="16476"/>
                    <a:pt x="1264" y="16476"/>
                  </a:cubicBezTo>
                  <a:cubicBezTo>
                    <a:pt x="1243" y="16496"/>
                    <a:pt x="1243" y="16537"/>
                    <a:pt x="1202" y="16557"/>
                  </a:cubicBezTo>
                  <a:cubicBezTo>
                    <a:pt x="1202" y="16537"/>
                    <a:pt x="1182" y="16517"/>
                    <a:pt x="1182" y="16496"/>
                  </a:cubicBezTo>
                  <a:cubicBezTo>
                    <a:pt x="1196" y="16482"/>
                    <a:pt x="1221" y="16467"/>
                    <a:pt x="1241" y="16467"/>
                  </a:cubicBezTo>
                  <a:cubicBezTo>
                    <a:pt x="1250" y="16467"/>
                    <a:pt x="1258" y="16470"/>
                    <a:pt x="1264" y="16476"/>
                  </a:cubicBezTo>
                  <a:cubicBezTo>
                    <a:pt x="1278" y="16462"/>
                    <a:pt x="1282" y="16447"/>
                    <a:pt x="1291" y="16447"/>
                  </a:cubicBezTo>
                  <a:close/>
                  <a:moveTo>
                    <a:pt x="1691" y="16496"/>
                  </a:moveTo>
                  <a:lnTo>
                    <a:pt x="1691" y="16496"/>
                  </a:lnTo>
                  <a:cubicBezTo>
                    <a:pt x="1712" y="16517"/>
                    <a:pt x="1732" y="16557"/>
                    <a:pt x="1671" y="16557"/>
                  </a:cubicBezTo>
                  <a:cubicBezTo>
                    <a:pt x="1671" y="16537"/>
                    <a:pt x="1691" y="16517"/>
                    <a:pt x="1691" y="16496"/>
                  </a:cubicBezTo>
                  <a:close/>
                  <a:moveTo>
                    <a:pt x="10204" y="16537"/>
                  </a:moveTo>
                  <a:cubicBezTo>
                    <a:pt x="10204" y="16557"/>
                    <a:pt x="10204" y="16557"/>
                    <a:pt x="10204" y="16557"/>
                  </a:cubicBezTo>
                  <a:lnTo>
                    <a:pt x="10184" y="16557"/>
                  </a:lnTo>
                  <a:cubicBezTo>
                    <a:pt x="10184" y="16557"/>
                    <a:pt x="10184" y="16557"/>
                    <a:pt x="10184" y="16537"/>
                  </a:cubicBezTo>
                  <a:close/>
                  <a:moveTo>
                    <a:pt x="10285" y="16537"/>
                  </a:moveTo>
                  <a:cubicBezTo>
                    <a:pt x="10285" y="16537"/>
                    <a:pt x="10285" y="16557"/>
                    <a:pt x="10285" y="16557"/>
                  </a:cubicBezTo>
                  <a:lnTo>
                    <a:pt x="10265" y="16557"/>
                  </a:lnTo>
                  <a:cubicBezTo>
                    <a:pt x="10265" y="16557"/>
                    <a:pt x="10265" y="16557"/>
                    <a:pt x="10265" y="16537"/>
                  </a:cubicBezTo>
                  <a:close/>
                  <a:moveTo>
                    <a:pt x="10061" y="16557"/>
                  </a:moveTo>
                  <a:cubicBezTo>
                    <a:pt x="10061" y="16578"/>
                    <a:pt x="10061" y="16578"/>
                    <a:pt x="10041" y="16578"/>
                  </a:cubicBezTo>
                  <a:cubicBezTo>
                    <a:pt x="10041" y="16578"/>
                    <a:pt x="10041" y="16578"/>
                    <a:pt x="10041" y="16557"/>
                  </a:cubicBezTo>
                  <a:close/>
                  <a:moveTo>
                    <a:pt x="11161" y="16435"/>
                  </a:moveTo>
                  <a:lnTo>
                    <a:pt x="11161" y="16435"/>
                  </a:lnTo>
                  <a:cubicBezTo>
                    <a:pt x="11141" y="16456"/>
                    <a:pt x="11141" y="16496"/>
                    <a:pt x="11120" y="16537"/>
                  </a:cubicBezTo>
                  <a:cubicBezTo>
                    <a:pt x="11120" y="16537"/>
                    <a:pt x="11141" y="16557"/>
                    <a:pt x="11120" y="16578"/>
                  </a:cubicBezTo>
                  <a:cubicBezTo>
                    <a:pt x="11100" y="16557"/>
                    <a:pt x="11120" y="16557"/>
                    <a:pt x="11120" y="16537"/>
                  </a:cubicBezTo>
                  <a:cubicBezTo>
                    <a:pt x="11100" y="16476"/>
                    <a:pt x="11100" y="16456"/>
                    <a:pt x="11161" y="16435"/>
                  </a:cubicBezTo>
                  <a:close/>
                  <a:moveTo>
                    <a:pt x="11263" y="16557"/>
                  </a:moveTo>
                  <a:cubicBezTo>
                    <a:pt x="11263" y="16557"/>
                    <a:pt x="11263" y="16578"/>
                    <a:pt x="11263" y="16578"/>
                  </a:cubicBezTo>
                  <a:lnTo>
                    <a:pt x="11243" y="16578"/>
                  </a:lnTo>
                  <a:cubicBezTo>
                    <a:pt x="11243" y="16578"/>
                    <a:pt x="11243" y="16557"/>
                    <a:pt x="11263" y="16557"/>
                  </a:cubicBezTo>
                  <a:close/>
                  <a:moveTo>
                    <a:pt x="1101" y="16517"/>
                  </a:moveTo>
                  <a:cubicBezTo>
                    <a:pt x="1121" y="16537"/>
                    <a:pt x="1141" y="16537"/>
                    <a:pt x="1141" y="16557"/>
                  </a:cubicBezTo>
                  <a:cubicBezTo>
                    <a:pt x="1101" y="16578"/>
                    <a:pt x="1080" y="16598"/>
                    <a:pt x="1060" y="16618"/>
                  </a:cubicBezTo>
                  <a:cubicBezTo>
                    <a:pt x="1040" y="16578"/>
                    <a:pt x="1060" y="16537"/>
                    <a:pt x="1101" y="16517"/>
                  </a:cubicBezTo>
                  <a:close/>
                  <a:moveTo>
                    <a:pt x="11507" y="16598"/>
                  </a:moveTo>
                  <a:cubicBezTo>
                    <a:pt x="11507" y="16618"/>
                    <a:pt x="11487" y="16618"/>
                    <a:pt x="11487" y="16618"/>
                  </a:cubicBezTo>
                  <a:cubicBezTo>
                    <a:pt x="11487" y="16618"/>
                    <a:pt x="11487" y="16598"/>
                    <a:pt x="11487" y="16598"/>
                  </a:cubicBezTo>
                  <a:close/>
                  <a:moveTo>
                    <a:pt x="1508" y="16578"/>
                  </a:moveTo>
                  <a:cubicBezTo>
                    <a:pt x="1528" y="16598"/>
                    <a:pt x="1549" y="16598"/>
                    <a:pt x="1528" y="16618"/>
                  </a:cubicBezTo>
                  <a:cubicBezTo>
                    <a:pt x="1522" y="16624"/>
                    <a:pt x="1516" y="16627"/>
                    <a:pt x="1511" y="16627"/>
                  </a:cubicBezTo>
                  <a:cubicBezTo>
                    <a:pt x="1498" y="16627"/>
                    <a:pt x="1488" y="16613"/>
                    <a:pt x="1488" y="16598"/>
                  </a:cubicBezTo>
                  <a:cubicBezTo>
                    <a:pt x="1488" y="16598"/>
                    <a:pt x="1508" y="16578"/>
                    <a:pt x="1508" y="16578"/>
                  </a:cubicBezTo>
                  <a:close/>
                  <a:moveTo>
                    <a:pt x="10448" y="16618"/>
                  </a:moveTo>
                  <a:cubicBezTo>
                    <a:pt x="10469" y="16618"/>
                    <a:pt x="10469" y="16618"/>
                    <a:pt x="10469" y="16639"/>
                  </a:cubicBezTo>
                  <a:lnTo>
                    <a:pt x="10448" y="16639"/>
                  </a:lnTo>
                  <a:cubicBezTo>
                    <a:pt x="10448" y="16639"/>
                    <a:pt x="10448" y="16639"/>
                    <a:pt x="10428" y="16618"/>
                  </a:cubicBezTo>
                  <a:close/>
                  <a:moveTo>
                    <a:pt x="10611" y="16618"/>
                  </a:moveTo>
                  <a:cubicBezTo>
                    <a:pt x="10652" y="16618"/>
                    <a:pt x="10652" y="16618"/>
                    <a:pt x="10672" y="16639"/>
                  </a:cubicBezTo>
                  <a:cubicBezTo>
                    <a:pt x="10664" y="16647"/>
                    <a:pt x="10656" y="16652"/>
                    <a:pt x="10647" y="16652"/>
                  </a:cubicBezTo>
                  <a:cubicBezTo>
                    <a:pt x="10635" y="16652"/>
                    <a:pt x="10623" y="16642"/>
                    <a:pt x="10611" y="16618"/>
                  </a:cubicBezTo>
                  <a:close/>
                  <a:moveTo>
                    <a:pt x="10285" y="16618"/>
                  </a:moveTo>
                  <a:cubicBezTo>
                    <a:pt x="10285" y="16639"/>
                    <a:pt x="10285" y="16639"/>
                    <a:pt x="10285" y="16639"/>
                  </a:cubicBezTo>
                  <a:cubicBezTo>
                    <a:pt x="10285" y="16649"/>
                    <a:pt x="10280" y="16654"/>
                    <a:pt x="10275" y="16654"/>
                  </a:cubicBezTo>
                  <a:cubicBezTo>
                    <a:pt x="10270" y="16654"/>
                    <a:pt x="10265" y="16649"/>
                    <a:pt x="10265" y="16639"/>
                  </a:cubicBezTo>
                  <a:cubicBezTo>
                    <a:pt x="10265" y="16618"/>
                    <a:pt x="10285" y="16618"/>
                    <a:pt x="10285" y="16618"/>
                  </a:cubicBezTo>
                  <a:close/>
                  <a:moveTo>
                    <a:pt x="2083" y="16609"/>
                  </a:moveTo>
                  <a:cubicBezTo>
                    <a:pt x="2087" y="16609"/>
                    <a:pt x="2092" y="16612"/>
                    <a:pt x="2099" y="16618"/>
                  </a:cubicBezTo>
                  <a:cubicBezTo>
                    <a:pt x="2099" y="16625"/>
                    <a:pt x="2096" y="16628"/>
                    <a:pt x="2092" y="16628"/>
                  </a:cubicBezTo>
                  <a:cubicBezTo>
                    <a:pt x="2085" y="16628"/>
                    <a:pt x="2071" y="16618"/>
                    <a:pt x="2058" y="16618"/>
                  </a:cubicBezTo>
                  <a:cubicBezTo>
                    <a:pt x="2043" y="16633"/>
                    <a:pt x="2039" y="16647"/>
                    <a:pt x="2031" y="16647"/>
                  </a:cubicBezTo>
                  <a:cubicBezTo>
                    <a:pt x="2027" y="16647"/>
                    <a:pt x="2023" y="16645"/>
                    <a:pt x="2017" y="16639"/>
                  </a:cubicBezTo>
                  <a:cubicBezTo>
                    <a:pt x="1997" y="16659"/>
                    <a:pt x="1997" y="16659"/>
                    <a:pt x="1976" y="16659"/>
                  </a:cubicBezTo>
                  <a:cubicBezTo>
                    <a:pt x="1976" y="16639"/>
                    <a:pt x="1997" y="16639"/>
                    <a:pt x="2017" y="16639"/>
                  </a:cubicBezTo>
                  <a:cubicBezTo>
                    <a:pt x="2017" y="16618"/>
                    <a:pt x="2037" y="16618"/>
                    <a:pt x="2058" y="16618"/>
                  </a:cubicBezTo>
                  <a:cubicBezTo>
                    <a:pt x="2071" y="16618"/>
                    <a:pt x="2076" y="16609"/>
                    <a:pt x="2083" y="16609"/>
                  </a:cubicBezTo>
                  <a:close/>
                  <a:moveTo>
                    <a:pt x="11406" y="16598"/>
                  </a:moveTo>
                  <a:cubicBezTo>
                    <a:pt x="11426" y="16618"/>
                    <a:pt x="11406" y="16639"/>
                    <a:pt x="11385" y="16659"/>
                  </a:cubicBezTo>
                  <a:cubicBezTo>
                    <a:pt x="11365" y="16618"/>
                    <a:pt x="11385" y="16598"/>
                    <a:pt x="11406" y="16598"/>
                  </a:cubicBezTo>
                  <a:close/>
                  <a:moveTo>
                    <a:pt x="11548" y="16659"/>
                  </a:moveTo>
                  <a:cubicBezTo>
                    <a:pt x="11569" y="16680"/>
                    <a:pt x="11569" y="16680"/>
                    <a:pt x="11548" y="16680"/>
                  </a:cubicBezTo>
                  <a:cubicBezTo>
                    <a:pt x="11548" y="16680"/>
                    <a:pt x="11528" y="16680"/>
                    <a:pt x="11528" y="16659"/>
                  </a:cubicBezTo>
                  <a:close/>
                  <a:moveTo>
                    <a:pt x="1243" y="16680"/>
                  </a:moveTo>
                  <a:cubicBezTo>
                    <a:pt x="1243" y="16680"/>
                    <a:pt x="1243" y="16680"/>
                    <a:pt x="1243" y="16700"/>
                  </a:cubicBezTo>
                  <a:lnTo>
                    <a:pt x="1223" y="16700"/>
                  </a:lnTo>
                  <a:cubicBezTo>
                    <a:pt x="1223" y="16700"/>
                    <a:pt x="1223" y="16680"/>
                    <a:pt x="1223" y="16680"/>
                  </a:cubicBezTo>
                  <a:close/>
                  <a:moveTo>
                    <a:pt x="10204" y="16680"/>
                  </a:moveTo>
                  <a:cubicBezTo>
                    <a:pt x="10224" y="16680"/>
                    <a:pt x="10224" y="16680"/>
                    <a:pt x="10224" y="16700"/>
                  </a:cubicBezTo>
                  <a:lnTo>
                    <a:pt x="10204" y="16700"/>
                  </a:lnTo>
                  <a:cubicBezTo>
                    <a:pt x="10204" y="16700"/>
                    <a:pt x="10204" y="16680"/>
                    <a:pt x="10204" y="16680"/>
                  </a:cubicBezTo>
                  <a:close/>
                  <a:moveTo>
                    <a:pt x="1020" y="16671"/>
                  </a:moveTo>
                  <a:cubicBezTo>
                    <a:pt x="1026" y="16671"/>
                    <a:pt x="1033" y="16673"/>
                    <a:pt x="1040" y="16680"/>
                  </a:cubicBezTo>
                  <a:cubicBezTo>
                    <a:pt x="1033" y="16686"/>
                    <a:pt x="1028" y="16689"/>
                    <a:pt x="1024" y="16689"/>
                  </a:cubicBezTo>
                  <a:cubicBezTo>
                    <a:pt x="1017" y="16689"/>
                    <a:pt x="1012" y="16680"/>
                    <a:pt x="999" y="16680"/>
                  </a:cubicBezTo>
                  <a:cubicBezTo>
                    <a:pt x="999" y="16694"/>
                    <a:pt x="989" y="16708"/>
                    <a:pt x="975" y="16708"/>
                  </a:cubicBezTo>
                  <a:cubicBezTo>
                    <a:pt x="970" y="16708"/>
                    <a:pt x="964" y="16706"/>
                    <a:pt x="958" y="16700"/>
                  </a:cubicBezTo>
                  <a:cubicBezTo>
                    <a:pt x="978" y="16680"/>
                    <a:pt x="978" y="16680"/>
                    <a:pt x="999" y="16680"/>
                  </a:cubicBezTo>
                  <a:cubicBezTo>
                    <a:pt x="999" y="16680"/>
                    <a:pt x="1008" y="16671"/>
                    <a:pt x="1020" y="16671"/>
                  </a:cubicBezTo>
                  <a:close/>
                  <a:moveTo>
                    <a:pt x="2180" y="16680"/>
                  </a:moveTo>
                  <a:cubicBezTo>
                    <a:pt x="2200" y="16700"/>
                    <a:pt x="2180" y="16720"/>
                    <a:pt x="2160" y="16720"/>
                  </a:cubicBezTo>
                  <a:cubicBezTo>
                    <a:pt x="2160" y="16720"/>
                    <a:pt x="2160" y="16700"/>
                    <a:pt x="2160" y="16700"/>
                  </a:cubicBezTo>
                  <a:cubicBezTo>
                    <a:pt x="2160" y="16700"/>
                    <a:pt x="2180" y="16680"/>
                    <a:pt x="2180" y="16680"/>
                  </a:cubicBezTo>
                  <a:close/>
                  <a:moveTo>
                    <a:pt x="2017" y="16741"/>
                  </a:moveTo>
                  <a:cubicBezTo>
                    <a:pt x="2037" y="16761"/>
                    <a:pt x="2037" y="16761"/>
                    <a:pt x="2017" y="16761"/>
                  </a:cubicBezTo>
                  <a:lnTo>
                    <a:pt x="1997" y="16761"/>
                  </a:lnTo>
                  <a:cubicBezTo>
                    <a:pt x="2017" y="16741"/>
                    <a:pt x="2017" y="16741"/>
                    <a:pt x="2017" y="16741"/>
                  </a:cubicBezTo>
                  <a:close/>
                  <a:moveTo>
                    <a:pt x="1141" y="16761"/>
                  </a:moveTo>
                  <a:cubicBezTo>
                    <a:pt x="1162" y="16781"/>
                    <a:pt x="1162" y="16781"/>
                    <a:pt x="1141" y="16781"/>
                  </a:cubicBezTo>
                  <a:cubicBezTo>
                    <a:pt x="1141" y="16761"/>
                    <a:pt x="1141" y="16761"/>
                    <a:pt x="1141" y="16761"/>
                  </a:cubicBezTo>
                  <a:close/>
                  <a:moveTo>
                    <a:pt x="7719" y="16761"/>
                  </a:moveTo>
                  <a:cubicBezTo>
                    <a:pt x="7740" y="16761"/>
                    <a:pt x="7740" y="16761"/>
                    <a:pt x="7740" y="16781"/>
                  </a:cubicBezTo>
                  <a:lnTo>
                    <a:pt x="7719" y="16781"/>
                  </a:lnTo>
                  <a:cubicBezTo>
                    <a:pt x="7719" y="16781"/>
                    <a:pt x="7719" y="16761"/>
                    <a:pt x="7719" y="16761"/>
                  </a:cubicBezTo>
                  <a:close/>
                  <a:moveTo>
                    <a:pt x="10143" y="16741"/>
                  </a:moveTo>
                  <a:cubicBezTo>
                    <a:pt x="10163" y="16761"/>
                    <a:pt x="10143" y="16781"/>
                    <a:pt x="10123" y="16781"/>
                  </a:cubicBezTo>
                  <a:cubicBezTo>
                    <a:pt x="10102" y="16761"/>
                    <a:pt x="10123" y="16741"/>
                    <a:pt x="10143" y="16741"/>
                  </a:cubicBezTo>
                  <a:close/>
                  <a:moveTo>
                    <a:pt x="1060" y="16761"/>
                  </a:moveTo>
                  <a:cubicBezTo>
                    <a:pt x="1060" y="16761"/>
                    <a:pt x="1080" y="16781"/>
                    <a:pt x="1080" y="16781"/>
                  </a:cubicBezTo>
                  <a:cubicBezTo>
                    <a:pt x="1080" y="16781"/>
                    <a:pt x="1071" y="16790"/>
                    <a:pt x="1065" y="16790"/>
                  </a:cubicBezTo>
                  <a:cubicBezTo>
                    <a:pt x="1062" y="16790"/>
                    <a:pt x="1060" y="16788"/>
                    <a:pt x="1060" y="16781"/>
                  </a:cubicBezTo>
                  <a:lnTo>
                    <a:pt x="1040" y="16781"/>
                  </a:lnTo>
                  <a:cubicBezTo>
                    <a:pt x="1060" y="16761"/>
                    <a:pt x="1060" y="16761"/>
                    <a:pt x="1060" y="16761"/>
                  </a:cubicBezTo>
                  <a:close/>
                  <a:moveTo>
                    <a:pt x="10245" y="16781"/>
                  </a:moveTo>
                  <a:cubicBezTo>
                    <a:pt x="10245" y="16781"/>
                    <a:pt x="10265" y="16802"/>
                    <a:pt x="10265" y="16802"/>
                  </a:cubicBezTo>
                  <a:lnTo>
                    <a:pt x="10245" y="16802"/>
                  </a:lnTo>
                  <a:cubicBezTo>
                    <a:pt x="10245" y="16802"/>
                    <a:pt x="10245" y="16802"/>
                    <a:pt x="10245" y="16781"/>
                  </a:cubicBezTo>
                  <a:close/>
                  <a:moveTo>
                    <a:pt x="11837" y="16839"/>
                  </a:moveTo>
                  <a:cubicBezTo>
                    <a:pt x="11836" y="16840"/>
                    <a:pt x="11834" y="16841"/>
                    <a:pt x="11833" y="16843"/>
                  </a:cubicBezTo>
                  <a:lnTo>
                    <a:pt x="11854" y="16843"/>
                  </a:lnTo>
                  <a:cubicBezTo>
                    <a:pt x="11848" y="16841"/>
                    <a:pt x="11842" y="16840"/>
                    <a:pt x="11837" y="16839"/>
                  </a:cubicBezTo>
                  <a:close/>
                  <a:moveTo>
                    <a:pt x="306" y="16843"/>
                  </a:moveTo>
                  <a:cubicBezTo>
                    <a:pt x="306" y="16843"/>
                    <a:pt x="306" y="16843"/>
                    <a:pt x="306" y="16863"/>
                  </a:cubicBezTo>
                  <a:lnTo>
                    <a:pt x="286" y="16863"/>
                  </a:lnTo>
                  <a:cubicBezTo>
                    <a:pt x="286" y="16863"/>
                    <a:pt x="286" y="16843"/>
                    <a:pt x="286" y="16843"/>
                  </a:cubicBezTo>
                  <a:close/>
                  <a:moveTo>
                    <a:pt x="9532" y="16822"/>
                  </a:moveTo>
                  <a:cubicBezTo>
                    <a:pt x="9532" y="16843"/>
                    <a:pt x="9552" y="16843"/>
                    <a:pt x="9552" y="16843"/>
                  </a:cubicBezTo>
                  <a:cubicBezTo>
                    <a:pt x="9552" y="16863"/>
                    <a:pt x="9532" y="16863"/>
                    <a:pt x="9532" y="16863"/>
                  </a:cubicBezTo>
                  <a:cubicBezTo>
                    <a:pt x="9532" y="16863"/>
                    <a:pt x="9532" y="16843"/>
                    <a:pt x="9512" y="16843"/>
                  </a:cubicBezTo>
                  <a:cubicBezTo>
                    <a:pt x="9532" y="16843"/>
                    <a:pt x="9532" y="16843"/>
                    <a:pt x="9532" y="16822"/>
                  </a:cubicBezTo>
                  <a:close/>
                  <a:moveTo>
                    <a:pt x="9430" y="16700"/>
                  </a:moveTo>
                  <a:cubicBezTo>
                    <a:pt x="9451" y="16761"/>
                    <a:pt x="9389" y="16781"/>
                    <a:pt x="9369" y="16822"/>
                  </a:cubicBezTo>
                  <a:cubicBezTo>
                    <a:pt x="9369" y="16843"/>
                    <a:pt x="9389" y="16843"/>
                    <a:pt x="9410" y="16863"/>
                  </a:cubicBezTo>
                  <a:cubicBezTo>
                    <a:pt x="9399" y="16868"/>
                    <a:pt x="9389" y="16871"/>
                    <a:pt x="9381" y="16871"/>
                  </a:cubicBezTo>
                  <a:cubicBezTo>
                    <a:pt x="9357" y="16871"/>
                    <a:pt x="9338" y="16852"/>
                    <a:pt x="9308" y="16822"/>
                  </a:cubicBezTo>
                  <a:cubicBezTo>
                    <a:pt x="9328" y="16761"/>
                    <a:pt x="9349" y="16700"/>
                    <a:pt x="9430" y="16700"/>
                  </a:cubicBezTo>
                  <a:close/>
                  <a:moveTo>
                    <a:pt x="1162" y="16843"/>
                  </a:moveTo>
                  <a:cubicBezTo>
                    <a:pt x="1162" y="16863"/>
                    <a:pt x="1162" y="16863"/>
                    <a:pt x="1162" y="16863"/>
                  </a:cubicBezTo>
                  <a:cubicBezTo>
                    <a:pt x="1152" y="16873"/>
                    <a:pt x="1146" y="16878"/>
                    <a:pt x="1144" y="16878"/>
                  </a:cubicBezTo>
                  <a:cubicBezTo>
                    <a:pt x="1141" y="16878"/>
                    <a:pt x="1141" y="16873"/>
                    <a:pt x="1141" y="16863"/>
                  </a:cubicBezTo>
                  <a:cubicBezTo>
                    <a:pt x="1141" y="16863"/>
                    <a:pt x="1141" y="16863"/>
                    <a:pt x="1162" y="16843"/>
                  </a:cubicBezTo>
                  <a:close/>
                  <a:moveTo>
                    <a:pt x="10489" y="16843"/>
                  </a:moveTo>
                  <a:cubicBezTo>
                    <a:pt x="10489" y="16883"/>
                    <a:pt x="10489" y="16904"/>
                    <a:pt x="10448" y="16904"/>
                  </a:cubicBezTo>
                  <a:cubicBezTo>
                    <a:pt x="10448" y="16863"/>
                    <a:pt x="10448" y="16843"/>
                    <a:pt x="10489" y="16843"/>
                  </a:cubicBezTo>
                  <a:close/>
                  <a:moveTo>
                    <a:pt x="1080" y="16904"/>
                  </a:moveTo>
                  <a:cubicBezTo>
                    <a:pt x="1101" y="16904"/>
                    <a:pt x="1101" y="16904"/>
                    <a:pt x="1101" y="16924"/>
                  </a:cubicBezTo>
                  <a:lnTo>
                    <a:pt x="1080" y="16924"/>
                  </a:lnTo>
                  <a:lnTo>
                    <a:pt x="1080" y="16904"/>
                  </a:lnTo>
                  <a:close/>
                  <a:moveTo>
                    <a:pt x="904" y="16916"/>
                  </a:moveTo>
                  <a:cubicBezTo>
                    <a:pt x="907" y="16916"/>
                    <a:pt x="911" y="16918"/>
                    <a:pt x="917" y="16924"/>
                  </a:cubicBezTo>
                  <a:cubicBezTo>
                    <a:pt x="917" y="16934"/>
                    <a:pt x="912" y="16939"/>
                    <a:pt x="905" y="16939"/>
                  </a:cubicBezTo>
                  <a:cubicBezTo>
                    <a:pt x="899" y="16939"/>
                    <a:pt x="893" y="16937"/>
                    <a:pt x="887" y="16932"/>
                  </a:cubicBezTo>
                  <a:lnTo>
                    <a:pt x="887" y="16932"/>
                  </a:lnTo>
                  <a:cubicBezTo>
                    <a:pt x="894" y="16923"/>
                    <a:pt x="898" y="16916"/>
                    <a:pt x="904" y="16916"/>
                  </a:cubicBezTo>
                  <a:close/>
                  <a:moveTo>
                    <a:pt x="1508" y="16924"/>
                  </a:moveTo>
                  <a:cubicBezTo>
                    <a:pt x="1508" y="16924"/>
                    <a:pt x="1508" y="16944"/>
                    <a:pt x="1508" y="16944"/>
                  </a:cubicBezTo>
                  <a:lnTo>
                    <a:pt x="1488" y="16944"/>
                  </a:lnTo>
                  <a:cubicBezTo>
                    <a:pt x="1488" y="16924"/>
                    <a:pt x="1508" y="16924"/>
                    <a:pt x="1508" y="16924"/>
                  </a:cubicBezTo>
                  <a:close/>
                  <a:moveTo>
                    <a:pt x="9492" y="16906"/>
                  </a:moveTo>
                  <a:cubicBezTo>
                    <a:pt x="9498" y="16906"/>
                    <a:pt x="9505" y="16910"/>
                    <a:pt x="9512" y="16924"/>
                  </a:cubicBezTo>
                  <a:cubicBezTo>
                    <a:pt x="9512" y="16924"/>
                    <a:pt x="9512" y="16944"/>
                    <a:pt x="9491" y="16965"/>
                  </a:cubicBezTo>
                  <a:cubicBezTo>
                    <a:pt x="9471" y="16944"/>
                    <a:pt x="9471" y="16944"/>
                    <a:pt x="9471" y="16924"/>
                  </a:cubicBezTo>
                  <a:cubicBezTo>
                    <a:pt x="9471" y="16924"/>
                    <a:pt x="9480" y="16906"/>
                    <a:pt x="9492" y="16906"/>
                  </a:cubicBezTo>
                  <a:close/>
                  <a:moveTo>
                    <a:pt x="1019" y="16965"/>
                  </a:moveTo>
                  <a:cubicBezTo>
                    <a:pt x="1019" y="16965"/>
                    <a:pt x="1019" y="16985"/>
                    <a:pt x="1019" y="16985"/>
                  </a:cubicBezTo>
                  <a:cubicBezTo>
                    <a:pt x="999" y="16965"/>
                    <a:pt x="999" y="16965"/>
                    <a:pt x="1019" y="16965"/>
                  </a:cubicBezTo>
                  <a:close/>
                  <a:moveTo>
                    <a:pt x="10428" y="16944"/>
                  </a:moveTo>
                  <a:cubicBezTo>
                    <a:pt x="10448" y="16965"/>
                    <a:pt x="10428" y="16965"/>
                    <a:pt x="10428" y="16985"/>
                  </a:cubicBezTo>
                  <a:cubicBezTo>
                    <a:pt x="10428" y="16985"/>
                    <a:pt x="10408" y="16965"/>
                    <a:pt x="10428" y="16944"/>
                  </a:cubicBezTo>
                  <a:close/>
                  <a:moveTo>
                    <a:pt x="1630" y="16904"/>
                  </a:moveTo>
                  <a:cubicBezTo>
                    <a:pt x="1671" y="16904"/>
                    <a:pt x="1691" y="16924"/>
                    <a:pt x="1691" y="16944"/>
                  </a:cubicBezTo>
                  <a:cubicBezTo>
                    <a:pt x="1691" y="16985"/>
                    <a:pt x="1671" y="16985"/>
                    <a:pt x="1630" y="16985"/>
                  </a:cubicBezTo>
                  <a:cubicBezTo>
                    <a:pt x="1630" y="16985"/>
                    <a:pt x="1621" y="16994"/>
                    <a:pt x="1609" y="16994"/>
                  </a:cubicBezTo>
                  <a:cubicBezTo>
                    <a:pt x="1603" y="16994"/>
                    <a:pt x="1596" y="16992"/>
                    <a:pt x="1589" y="16985"/>
                  </a:cubicBezTo>
                  <a:cubicBezTo>
                    <a:pt x="1596" y="16978"/>
                    <a:pt x="1601" y="16976"/>
                    <a:pt x="1604" y="16976"/>
                  </a:cubicBezTo>
                  <a:cubicBezTo>
                    <a:pt x="1612" y="16976"/>
                    <a:pt x="1617" y="16985"/>
                    <a:pt x="1630" y="16985"/>
                  </a:cubicBezTo>
                  <a:lnTo>
                    <a:pt x="1630" y="16904"/>
                  </a:lnTo>
                  <a:close/>
                  <a:moveTo>
                    <a:pt x="11426" y="16944"/>
                  </a:moveTo>
                  <a:cubicBezTo>
                    <a:pt x="11426" y="16965"/>
                    <a:pt x="11426" y="17005"/>
                    <a:pt x="11385" y="17005"/>
                  </a:cubicBezTo>
                  <a:cubicBezTo>
                    <a:pt x="11385" y="16965"/>
                    <a:pt x="11406" y="16944"/>
                    <a:pt x="11426" y="16944"/>
                  </a:cubicBezTo>
                  <a:close/>
                  <a:moveTo>
                    <a:pt x="388" y="17005"/>
                  </a:moveTo>
                  <a:cubicBezTo>
                    <a:pt x="408" y="17005"/>
                    <a:pt x="429" y="17026"/>
                    <a:pt x="429" y="17046"/>
                  </a:cubicBezTo>
                  <a:cubicBezTo>
                    <a:pt x="420" y="17046"/>
                    <a:pt x="412" y="17049"/>
                    <a:pt x="405" y="17049"/>
                  </a:cubicBezTo>
                  <a:cubicBezTo>
                    <a:pt x="395" y="17049"/>
                    <a:pt x="388" y="17042"/>
                    <a:pt x="388" y="17005"/>
                  </a:cubicBezTo>
                  <a:close/>
                  <a:moveTo>
                    <a:pt x="1895" y="17026"/>
                  </a:moveTo>
                  <a:cubicBezTo>
                    <a:pt x="1895" y="17046"/>
                    <a:pt x="1890" y="17051"/>
                    <a:pt x="1882" y="17051"/>
                  </a:cubicBezTo>
                  <a:cubicBezTo>
                    <a:pt x="1874" y="17051"/>
                    <a:pt x="1864" y="17046"/>
                    <a:pt x="1854" y="17046"/>
                  </a:cubicBezTo>
                  <a:cubicBezTo>
                    <a:pt x="1874" y="17046"/>
                    <a:pt x="1874" y="17026"/>
                    <a:pt x="1895" y="17026"/>
                  </a:cubicBezTo>
                  <a:close/>
                  <a:moveTo>
                    <a:pt x="1854" y="17046"/>
                  </a:moveTo>
                  <a:cubicBezTo>
                    <a:pt x="1854" y="17067"/>
                    <a:pt x="1854" y="17067"/>
                    <a:pt x="1834" y="17067"/>
                  </a:cubicBezTo>
                  <a:cubicBezTo>
                    <a:pt x="1834" y="17046"/>
                    <a:pt x="1854" y="17046"/>
                    <a:pt x="1854" y="17046"/>
                  </a:cubicBezTo>
                  <a:close/>
                  <a:moveTo>
                    <a:pt x="11406" y="17067"/>
                  </a:moveTo>
                  <a:cubicBezTo>
                    <a:pt x="11406" y="17067"/>
                    <a:pt x="11406" y="17087"/>
                    <a:pt x="11406" y="17087"/>
                  </a:cubicBezTo>
                  <a:lnTo>
                    <a:pt x="11385" y="17087"/>
                  </a:lnTo>
                  <a:cubicBezTo>
                    <a:pt x="11385" y="17067"/>
                    <a:pt x="11385" y="17067"/>
                    <a:pt x="11385" y="17067"/>
                  </a:cubicBezTo>
                  <a:close/>
                  <a:moveTo>
                    <a:pt x="2241" y="16761"/>
                  </a:moveTo>
                  <a:cubicBezTo>
                    <a:pt x="2261" y="16802"/>
                    <a:pt x="2282" y="16843"/>
                    <a:pt x="2221" y="16883"/>
                  </a:cubicBezTo>
                  <a:cubicBezTo>
                    <a:pt x="2180" y="16904"/>
                    <a:pt x="2221" y="16965"/>
                    <a:pt x="2180" y="17005"/>
                  </a:cubicBezTo>
                  <a:cubicBezTo>
                    <a:pt x="2168" y="17001"/>
                    <a:pt x="2156" y="17000"/>
                    <a:pt x="2143" y="17000"/>
                  </a:cubicBezTo>
                  <a:cubicBezTo>
                    <a:pt x="2094" y="17000"/>
                    <a:pt x="2046" y="17026"/>
                    <a:pt x="1997" y="17026"/>
                  </a:cubicBezTo>
                  <a:cubicBezTo>
                    <a:pt x="1997" y="17046"/>
                    <a:pt x="1976" y="17046"/>
                    <a:pt x="1976" y="17067"/>
                  </a:cubicBezTo>
                  <a:cubicBezTo>
                    <a:pt x="1997" y="17067"/>
                    <a:pt x="2017" y="17087"/>
                    <a:pt x="1997" y="17107"/>
                  </a:cubicBezTo>
                  <a:cubicBezTo>
                    <a:pt x="1976" y="17087"/>
                    <a:pt x="1976" y="17067"/>
                    <a:pt x="1976" y="17067"/>
                  </a:cubicBezTo>
                  <a:cubicBezTo>
                    <a:pt x="1976" y="17046"/>
                    <a:pt x="1956" y="17046"/>
                    <a:pt x="1956" y="17046"/>
                  </a:cubicBezTo>
                  <a:cubicBezTo>
                    <a:pt x="1976" y="17026"/>
                    <a:pt x="1976" y="17026"/>
                    <a:pt x="1997" y="17026"/>
                  </a:cubicBezTo>
                  <a:cubicBezTo>
                    <a:pt x="2017" y="16965"/>
                    <a:pt x="2119" y="16944"/>
                    <a:pt x="2078" y="16863"/>
                  </a:cubicBezTo>
                  <a:cubicBezTo>
                    <a:pt x="2139" y="16822"/>
                    <a:pt x="2180" y="16802"/>
                    <a:pt x="2241" y="16761"/>
                  </a:cubicBezTo>
                  <a:close/>
                  <a:moveTo>
                    <a:pt x="9002" y="17067"/>
                  </a:moveTo>
                  <a:cubicBezTo>
                    <a:pt x="9023" y="17087"/>
                    <a:pt x="9002" y="17107"/>
                    <a:pt x="8982" y="17107"/>
                  </a:cubicBezTo>
                  <a:cubicBezTo>
                    <a:pt x="8962" y="17087"/>
                    <a:pt x="8982" y="17067"/>
                    <a:pt x="9002" y="17067"/>
                  </a:cubicBezTo>
                  <a:close/>
                  <a:moveTo>
                    <a:pt x="10428" y="16985"/>
                  </a:moveTo>
                  <a:cubicBezTo>
                    <a:pt x="10489" y="17067"/>
                    <a:pt x="10428" y="17087"/>
                    <a:pt x="10387" y="17107"/>
                  </a:cubicBezTo>
                  <a:lnTo>
                    <a:pt x="10347" y="17107"/>
                  </a:lnTo>
                  <a:cubicBezTo>
                    <a:pt x="10347" y="17087"/>
                    <a:pt x="10326" y="17067"/>
                    <a:pt x="10326" y="17046"/>
                  </a:cubicBezTo>
                  <a:cubicBezTo>
                    <a:pt x="10387" y="17026"/>
                    <a:pt x="10387" y="17026"/>
                    <a:pt x="10428" y="16985"/>
                  </a:cubicBezTo>
                  <a:close/>
                  <a:moveTo>
                    <a:pt x="1406" y="17046"/>
                  </a:moveTo>
                  <a:cubicBezTo>
                    <a:pt x="1406" y="17087"/>
                    <a:pt x="1426" y="17107"/>
                    <a:pt x="1426" y="17128"/>
                  </a:cubicBezTo>
                  <a:cubicBezTo>
                    <a:pt x="1406" y="17128"/>
                    <a:pt x="1386" y="17148"/>
                    <a:pt x="1365" y="17148"/>
                  </a:cubicBezTo>
                  <a:cubicBezTo>
                    <a:pt x="1345" y="17107"/>
                    <a:pt x="1365" y="17067"/>
                    <a:pt x="1406" y="17046"/>
                  </a:cubicBezTo>
                  <a:close/>
                  <a:moveTo>
                    <a:pt x="1997" y="17168"/>
                  </a:moveTo>
                  <a:cubicBezTo>
                    <a:pt x="2017" y="17168"/>
                    <a:pt x="2017" y="17189"/>
                    <a:pt x="1997" y="17189"/>
                  </a:cubicBezTo>
                  <a:cubicBezTo>
                    <a:pt x="1976" y="17189"/>
                    <a:pt x="1976" y="17168"/>
                    <a:pt x="1976" y="17168"/>
                  </a:cubicBezTo>
                  <a:close/>
                  <a:moveTo>
                    <a:pt x="10754" y="17189"/>
                  </a:moveTo>
                  <a:cubicBezTo>
                    <a:pt x="10754" y="17189"/>
                    <a:pt x="10754" y="17189"/>
                    <a:pt x="10754" y="17209"/>
                  </a:cubicBezTo>
                  <a:lnTo>
                    <a:pt x="10734" y="17209"/>
                  </a:lnTo>
                  <a:cubicBezTo>
                    <a:pt x="10734" y="17209"/>
                    <a:pt x="10734" y="17189"/>
                    <a:pt x="10734" y="17189"/>
                  </a:cubicBezTo>
                  <a:close/>
                  <a:moveTo>
                    <a:pt x="10835" y="17189"/>
                  </a:moveTo>
                  <a:cubicBezTo>
                    <a:pt x="10835" y="17189"/>
                    <a:pt x="10835" y="17189"/>
                    <a:pt x="10835" y="17209"/>
                  </a:cubicBezTo>
                  <a:lnTo>
                    <a:pt x="10815" y="17209"/>
                  </a:lnTo>
                  <a:cubicBezTo>
                    <a:pt x="10815" y="17209"/>
                    <a:pt x="10815" y="17189"/>
                    <a:pt x="10815" y="17189"/>
                  </a:cubicBezTo>
                  <a:close/>
                  <a:moveTo>
                    <a:pt x="9023" y="17189"/>
                  </a:moveTo>
                  <a:cubicBezTo>
                    <a:pt x="9023" y="17209"/>
                    <a:pt x="9043" y="17209"/>
                    <a:pt x="9043" y="17209"/>
                  </a:cubicBezTo>
                  <a:cubicBezTo>
                    <a:pt x="9033" y="17219"/>
                    <a:pt x="9023" y="17224"/>
                    <a:pt x="9015" y="17224"/>
                  </a:cubicBezTo>
                  <a:cubicBezTo>
                    <a:pt x="9008" y="17224"/>
                    <a:pt x="9002" y="17219"/>
                    <a:pt x="9002" y="17209"/>
                  </a:cubicBezTo>
                  <a:cubicBezTo>
                    <a:pt x="9002" y="17189"/>
                    <a:pt x="9023" y="17189"/>
                    <a:pt x="9023" y="17189"/>
                  </a:cubicBezTo>
                  <a:close/>
                  <a:moveTo>
                    <a:pt x="10611" y="17209"/>
                  </a:moveTo>
                  <a:cubicBezTo>
                    <a:pt x="10611" y="17209"/>
                    <a:pt x="10611" y="17229"/>
                    <a:pt x="10611" y="17229"/>
                  </a:cubicBezTo>
                  <a:cubicBezTo>
                    <a:pt x="10591" y="17229"/>
                    <a:pt x="10591" y="17229"/>
                    <a:pt x="10591" y="17209"/>
                  </a:cubicBezTo>
                  <a:close/>
                  <a:moveTo>
                    <a:pt x="1270" y="17220"/>
                  </a:moveTo>
                  <a:cubicBezTo>
                    <a:pt x="1273" y="17220"/>
                    <a:pt x="1277" y="17223"/>
                    <a:pt x="1284" y="17229"/>
                  </a:cubicBezTo>
                  <a:cubicBezTo>
                    <a:pt x="1284" y="17236"/>
                    <a:pt x="1282" y="17238"/>
                    <a:pt x="1279" y="17238"/>
                  </a:cubicBezTo>
                  <a:cubicBezTo>
                    <a:pt x="1273" y="17238"/>
                    <a:pt x="1264" y="17229"/>
                    <a:pt x="1264" y="17229"/>
                  </a:cubicBezTo>
                  <a:cubicBezTo>
                    <a:pt x="1249" y="17244"/>
                    <a:pt x="1245" y="17258"/>
                    <a:pt x="1236" y="17258"/>
                  </a:cubicBezTo>
                  <a:cubicBezTo>
                    <a:pt x="1233" y="17258"/>
                    <a:pt x="1229" y="17256"/>
                    <a:pt x="1223" y="17250"/>
                  </a:cubicBezTo>
                  <a:cubicBezTo>
                    <a:pt x="1223" y="17229"/>
                    <a:pt x="1243" y="17229"/>
                    <a:pt x="1264" y="17229"/>
                  </a:cubicBezTo>
                  <a:cubicBezTo>
                    <a:pt x="1264" y="17229"/>
                    <a:pt x="1264" y="17220"/>
                    <a:pt x="1270" y="17220"/>
                  </a:cubicBezTo>
                  <a:close/>
                  <a:moveTo>
                    <a:pt x="11324" y="17250"/>
                  </a:moveTo>
                  <a:cubicBezTo>
                    <a:pt x="11324" y="17260"/>
                    <a:pt x="11319" y="17265"/>
                    <a:pt x="11314" y="17265"/>
                  </a:cubicBezTo>
                  <a:cubicBezTo>
                    <a:pt x="11309" y="17265"/>
                    <a:pt x="11304" y="17260"/>
                    <a:pt x="11304" y="17250"/>
                  </a:cubicBezTo>
                  <a:close/>
                  <a:moveTo>
                    <a:pt x="1834" y="17250"/>
                  </a:moveTo>
                  <a:cubicBezTo>
                    <a:pt x="1834" y="17250"/>
                    <a:pt x="1834" y="17270"/>
                    <a:pt x="1834" y="17270"/>
                  </a:cubicBezTo>
                  <a:lnTo>
                    <a:pt x="1813" y="17270"/>
                  </a:lnTo>
                  <a:cubicBezTo>
                    <a:pt x="1813" y="17270"/>
                    <a:pt x="1813" y="17270"/>
                    <a:pt x="1813" y="17250"/>
                  </a:cubicBezTo>
                  <a:close/>
                  <a:moveTo>
                    <a:pt x="1325" y="17311"/>
                  </a:moveTo>
                  <a:lnTo>
                    <a:pt x="1325" y="17311"/>
                  </a:lnTo>
                  <a:cubicBezTo>
                    <a:pt x="1345" y="17331"/>
                    <a:pt x="1325" y="17331"/>
                    <a:pt x="1304" y="17331"/>
                  </a:cubicBezTo>
                  <a:cubicBezTo>
                    <a:pt x="1304" y="17331"/>
                    <a:pt x="1325" y="17311"/>
                    <a:pt x="1325" y="17311"/>
                  </a:cubicBezTo>
                  <a:close/>
                  <a:moveTo>
                    <a:pt x="1589" y="17270"/>
                  </a:moveTo>
                  <a:cubicBezTo>
                    <a:pt x="1630" y="17291"/>
                    <a:pt x="1671" y="17291"/>
                    <a:pt x="1671" y="17331"/>
                  </a:cubicBezTo>
                  <a:cubicBezTo>
                    <a:pt x="1671" y="17352"/>
                    <a:pt x="1650" y="17372"/>
                    <a:pt x="1630" y="17372"/>
                  </a:cubicBezTo>
                  <a:cubicBezTo>
                    <a:pt x="1589" y="17352"/>
                    <a:pt x="1589" y="17311"/>
                    <a:pt x="1589" y="17270"/>
                  </a:cubicBezTo>
                  <a:close/>
                  <a:moveTo>
                    <a:pt x="1941" y="17363"/>
                  </a:moveTo>
                  <a:cubicBezTo>
                    <a:pt x="1945" y="17363"/>
                    <a:pt x="1949" y="17365"/>
                    <a:pt x="1956" y="17372"/>
                  </a:cubicBezTo>
                  <a:cubicBezTo>
                    <a:pt x="1956" y="17379"/>
                    <a:pt x="1954" y="17381"/>
                    <a:pt x="1950" y="17381"/>
                  </a:cubicBezTo>
                  <a:cubicBezTo>
                    <a:pt x="1942" y="17381"/>
                    <a:pt x="1929" y="17372"/>
                    <a:pt x="1915" y="17372"/>
                  </a:cubicBezTo>
                  <a:cubicBezTo>
                    <a:pt x="1929" y="17372"/>
                    <a:pt x="1933" y="17363"/>
                    <a:pt x="1941" y="17363"/>
                  </a:cubicBezTo>
                  <a:close/>
                  <a:moveTo>
                    <a:pt x="1915" y="17372"/>
                  </a:moveTo>
                  <a:cubicBezTo>
                    <a:pt x="1915" y="17392"/>
                    <a:pt x="1895" y="17392"/>
                    <a:pt x="1874" y="17392"/>
                  </a:cubicBezTo>
                  <a:cubicBezTo>
                    <a:pt x="1895" y="17372"/>
                    <a:pt x="1915" y="17372"/>
                    <a:pt x="1915" y="17372"/>
                  </a:cubicBezTo>
                  <a:close/>
                  <a:moveTo>
                    <a:pt x="1264" y="17453"/>
                  </a:moveTo>
                  <a:cubicBezTo>
                    <a:pt x="1264" y="17474"/>
                    <a:pt x="1264" y="17474"/>
                    <a:pt x="1264" y="17474"/>
                  </a:cubicBezTo>
                  <a:lnTo>
                    <a:pt x="1243" y="17474"/>
                  </a:lnTo>
                  <a:cubicBezTo>
                    <a:pt x="1243" y="17474"/>
                    <a:pt x="1243" y="17474"/>
                    <a:pt x="1243" y="17453"/>
                  </a:cubicBezTo>
                  <a:close/>
                  <a:moveTo>
                    <a:pt x="449" y="17148"/>
                  </a:moveTo>
                  <a:cubicBezTo>
                    <a:pt x="469" y="17250"/>
                    <a:pt x="490" y="17311"/>
                    <a:pt x="530" y="17392"/>
                  </a:cubicBezTo>
                  <a:cubicBezTo>
                    <a:pt x="510" y="17392"/>
                    <a:pt x="510" y="17413"/>
                    <a:pt x="510" y="17413"/>
                  </a:cubicBezTo>
                  <a:cubicBezTo>
                    <a:pt x="490" y="17453"/>
                    <a:pt x="551" y="17453"/>
                    <a:pt x="530" y="17474"/>
                  </a:cubicBezTo>
                  <a:cubicBezTo>
                    <a:pt x="510" y="17494"/>
                    <a:pt x="490" y="17494"/>
                    <a:pt x="469" y="17494"/>
                  </a:cubicBezTo>
                  <a:cubicBezTo>
                    <a:pt x="388" y="17453"/>
                    <a:pt x="408" y="17331"/>
                    <a:pt x="347" y="17291"/>
                  </a:cubicBezTo>
                  <a:cubicBezTo>
                    <a:pt x="347" y="17209"/>
                    <a:pt x="408" y="17209"/>
                    <a:pt x="449" y="17148"/>
                  </a:cubicBezTo>
                  <a:close/>
                  <a:moveTo>
                    <a:pt x="1813" y="17372"/>
                  </a:moveTo>
                  <a:cubicBezTo>
                    <a:pt x="1793" y="17433"/>
                    <a:pt x="1813" y="17474"/>
                    <a:pt x="1752" y="17494"/>
                  </a:cubicBezTo>
                  <a:cubicBezTo>
                    <a:pt x="1732" y="17494"/>
                    <a:pt x="1712" y="17494"/>
                    <a:pt x="1712" y="17474"/>
                  </a:cubicBezTo>
                  <a:cubicBezTo>
                    <a:pt x="1732" y="17413"/>
                    <a:pt x="1793" y="17413"/>
                    <a:pt x="1813" y="17372"/>
                  </a:cubicBezTo>
                  <a:close/>
                  <a:moveTo>
                    <a:pt x="1549" y="17555"/>
                  </a:moveTo>
                  <a:cubicBezTo>
                    <a:pt x="1569" y="17555"/>
                    <a:pt x="1569" y="17576"/>
                    <a:pt x="1569" y="17576"/>
                  </a:cubicBezTo>
                  <a:lnTo>
                    <a:pt x="1549" y="17576"/>
                  </a:lnTo>
                  <a:cubicBezTo>
                    <a:pt x="1549" y="17576"/>
                    <a:pt x="1549" y="17576"/>
                    <a:pt x="1549" y="17555"/>
                  </a:cubicBezTo>
                  <a:close/>
                  <a:moveTo>
                    <a:pt x="1813" y="17555"/>
                  </a:moveTo>
                  <a:cubicBezTo>
                    <a:pt x="1813" y="17576"/>
                    <a:pt x="1813" y="17576"/>
                    <a:pt x="1813" y="17576"/>
                  </a:cubicBezTo>
                  <a:cubicBezTo>
                    <a:pt x="1813" y="17576"/>
                    <a:pt x="1793" y="17555"/>
                    <a:pt x="1793" y="17555"/>
                  </a:cubicBezTo>
                  <a:close/>
                  <a:moveTo>
                    <a:pt x="9675" y="17535"/>
                  </a:moveTo>
                  <a:cubicBezTo>
                    <a:pt x="9675" y="17555"/>
                    <a:pt x="9675" y="17555"/>
                    <a:pt x="9675" y="17555"/>
                  </a:cubicBezTo>
                  <a:cubicBezTo>
                    <a:pt x="9675" y="17555"/>
                    <a:pt x="9675" y="17576"/>
                    <a:pt x="9675" y="17576"/>
                  </a:cubicBezTo>
                  <a:cubicBezTo>
                    <a:pt x="9675" y="17555"/>
                    <a:pt x="9654" y="17555"/>
                    <a:pt x="9654" y="17555"/>
                  </a:cubicBezTo>
                  <a:cubicBezTo>
                    <a:pt x="9675" y="17555"/>
                    <a:pt x="9675" y="17535"/>
                    <a:pt x="9675" y="17535"/>
                  </a:cubicBezTo>
                  <a:close/>
                  <a:moveTo>
                    <a:pt x="1325" y="17494"/>
                  </a:moveTo>
                  <a:lnTo>
                    <a:pt x="1325" y="17494"/>
                  </a:lnTo>
                  <a:cubicBezTo>
                    <a:pt x="1345" y="17535"/>
                    <a:pt x="1325" y="17555"/>
                    <a:pt x="1284" y="17596"/>
                  </a:cubicBezTo>
                  <a:cubicBezTo>
                    <a:pt x="1284" y="17535"/>
                    <a:pt x="1284" y="17515"/>
                    <a:pt x="1325" y="17494"/>
                  </a:cubicBezTo>
                  <a:close/>
                  <a:moveTo>
                    <a:pt x="9593" y="17596"/>
                  </a:moveTo>
                  <a:cubicBezTo>
                    <a:pt x="9634" y="17596"/>
                    <a:pt x="9654" y="17596"/>
                    <a:pt x="9654" y="17637"/>
                  </a:cubicBezTo>
                  <a:cubicBezTo>
                    <a:pt x="9613" y="17637"/>
                    <a:pt x="9593" y="17637"/>
                    <a:pt x="9593" y="17596"/>
                  </a:cubicBezTo>
                  <a:close/>
                  <a:moveTo>
                    <a:pt x="1671" y="17657"/>
                  </a:moveTo>
                  <a:cubicBezTo>
                    <a:pt x="1691" y="17677"/>
                    <a:pt x="1691" y="17677"/>
                    <a:pt x="1671" y="17677"/>
                  </a:cubicBezTo>
                  <a:cubicBezTo>
                    <a:pt x="1671" y="17677"/>
                    <a:pt x="1671" y="17677"/>
                    <a:pt x="1650" y="17657"/>
                  </a:cubicBezTo>
                  <a:close/>
                  <a:moveTo>
                    <a:pt x="9708" y="17649"/>
                  </a:moveTo>
                  <a:cubicBezTo>
                    <a:pt x="9713" y="17649"/>
                    <a:pt x="9720" y="17650"/>
                    <a:pt x="9727" y="17653"/>
                  </a:cubicBezTo>
                  <a:lnTo>
                    <a:pt x="9727" y="17653"/>
                  </a:lnTo>
                  <a:cubicBezTo>
                    <a:pt x="9721" y="17674"/>
                    <a:pt x="9726" y="17698"/>
                    <a:pt x="9695" y="17698"/>
                  </a:cubicBezTo>
                  <a:cubicBezTo>
                    <a:pt x="9680" y="17668"/>
                    <a:pt x="9687" y="17649"/>
                    <a:pt x="9708" y="17649"/>
                  </a:cubicBezTo>
                  <a:close/>
                  <a:moveTo>
                    <a:pt x="9797" y="17596"/>
                  </a:moveTo>
                  <a:cubicBezTo>
                    <a:pt x="9797" y="17616"/>
                    <a:pt x="9776" y="17637"/>
                    <a:pt x="9776" y="17657"/>
                  </a:cubicBezTo>
                  <a:cubicBezTo>
                    <a:pt x="9776" y="17677"/>
                    <a:pt x="9797" y="17677"/>
                    <a:pt x="9776" y="17698"/>
                  </a:cubicBezTo>
                  <a:cubicBezTo>
                    <a:pt x="9756" y="17698"/>
                    <a:pt x="9776" y="17677"/>
                    <a:pt x="9776" y="17657"/>
                  </a:cubicBezTo>
                  <a:cubicBezTo>
                    <a:pt x="9759" y="17657"/>
                    <a:pt x="9757" y="17657"/>
                    <a:pt x="9744" y="17645"/>
                  </a:cubicBezTo>
                  <a:lnTo>
                    <a:pt x="9744" y="17645"/>
                  </a:lnTo>
                  <a:cubicBezTo>
                    <a:pt x="9757" y="17624"/>
                    <a:pt x="9763" y="17596"/>
                    <a:pt x="9797" y="17596"/>
                  </a:cubicBezTo>
                  <a:close/>
                  <a:moveTo>
                    <a:pt x="429" y="17637"/>
                  </a:moveTo>
                  <a:cubicBezTo>
                    <a:pt x="469" y="17637"/>
                    <a:pt x="449" y="17657"/>
                    <a:pt x="449" y="17677"/>
                  </a:cubicBezTo>
                  <a:cubicBezTo>
                    <a:pt x="469" y="17677"/>
                    <a:pt x="469" y="17677"/>
                    <a:pt x="469" y="17718"/>
                  </a:cubicBezTo>
                  <a:cubicBezTo>
                    <a:pt x="449" y="17698"/>
                    <a:pt x="449" y="17698"/>
                    <a:pt x="449" y="17677"/>
                  </a:cubicBezTo>
                  <a:cubicBezTo>
                    <a:pt x="429" y="17657"/>
                    <a:pt x="429" y="17657"/>
                    <a:pt x="429" y="17637"/>
                  </a:cubicBezTo>
                  <a:close/>
                  <a:moveTo>
                    <a:pt x="9443" y="17387"/>
                  </a:moveTo>
                  <a:cubicBezTo>
                    <a:pt x="9456" y="17387"/>
                    <a:pt x="9471" y="17392"/>
                    <a:pt x="9491" y="17392"/>
                  </a:cubicBezTo>
                  <a:cubicBezTo>
                    <a:pt x="9496" y="17397"/>
                    <a:pt x="9500" y="17398"/>
                    <a:pt x="9505" y="17398"/>
                  </a:cubicBezTo>
                  <a:cubicBezTo>
                    <a:pt x="9513" y="17398"/>
                    <a:pt x="9522" y="17394"/>
                    <a:pt x="9530" y="17394"/>
                  </a:cubicBezTo>
                  <a:cubicBezTo>
                    <a:pt x="9537" y="17394"/>
                    <a:pt x="9545" y="17398"/>
                    <a:pt x="9552" y="17413"/>
                  </a:cubicBezTo>
                  <a:cubicBezTo>
                    <a:pt x="9491" y="17453"/>
                    <a:pt x="9430" y="17494"/>
                    <a:pt x="9451" y="17576"/>
                  </a:cubicBezTo>
                  <a:cubicBezTo>
                    <a:pt x="9451" y="17576"/>
                    <a:pt x="9410" y="17596"/>
                    <a:pt x="9410" y="17616"/>
                  </a:cubicBezTo>
                  <a:cubicBezTo>
                    <a:pt x="9410" y="17637"/>
                    <a:pt x="9430" y="17637"/>
                    <a:pt x="9410" y="17657"/>
                  </a:cubicBezTo>
                  <a:cubicBezTo>
                    <a:pt x="9389" y="17657"/>
                    <a:pt x="9410" y="17637"/>
                    <a:pt x="9410" y="17616"/>
                  </a:cubicBezTo>
                  <a:cubicBezTo>
                    <a:pt x="9401" y="17614"/>
                    <a:pt x="9394" y="17612"/>
                    <a:pt x="9388" y="17612"/>
                  </a:cubicBezTo>
                  <a:cubicBezTo>
                    <a:pt x="9348" y="17612"/>
                    <a:pt x="9346" y="17660"/>
                    <a:pt x="9328" y="17677"/>
                  </a:cubicBezTo>
                  <a:cubicBezTo>
                    <a:pt x="9349" y="17677"/>
                    <a:pt x="9369" y="17698"/>
                    <a:pt x="9349" y="17718"/>
                  </a:cubicBezTo>
                  <a:cubicBezTo>
                    <a:pt x="9328" y="17698"/>
                    <a:pt x="9328" y="17698"/>
                    <a:pt x="9328" y="17677"/>
                  </a:cubicBezTo>
                  <a:cubicBezTo>
                    <a:pt x="9308" y="17637"/>
                    <a:pt x="9288" y="17616"/>
                    <a:pt x="9308" y="17576"/>
                  </a:cubicBezTo>
                  <a:cubicBezTo>
                    <a:pt x="9308" y="17535"/>
                    <a:pt x="9369" y="17535"/>
                    <a:pt x="9369" y="17494"/>
                  </a:cubicBezTo>
                  <a:cubicBezTo>
                    <a:pt x="9349" y="17474"/>
                    <a:pt x="9349" y="17453"/>
                    <a:pt x="9328" y="17433"/>
                  </a:cubicBezTo>
                  <a:cubicBezTo>
                    <a:pt x="9343" y="17419"/>
                    <a:pt x="9367" y="17404"/>
                    <a:pt x="9388" y="17404"/>
                  </a:cubicBezTo>
                  <a:cubicBezTo>
                    <a:pt x="9396" y="17404"/>
                    <a:pt x="9404" y="17407"/>
                    <a:pt x="9410" y="17413"/>
                  </a:cubicBezTo>
                  <a:cubicBezTo>
                    <a:pt x="9420" y="17392"/>
                    <a:pt x="9430" y="17387"/>
                    <a:pt x="9443" y="17387"/>
                  </a:cubicBezTo>
                  <a:close/>
                  <a:moveTo>
                    <a:pt x="1182" y="17718"/>
                  </a:moveTo>
                  <a:cubicBezTo>
                    <a:pt x="1182" y="17718"/>
                    <a:pt x="1182" y="17739"/>
                    <a:pt x="1182" y="17739"/>
                  </a:cubicBezTo>
                  <a:lnTo>
                    <a:pt x="1162" y="17739"/>
                  </a:lnTo>
                  <a:cubicBezTo>
                    <a:pt x="1162" y="17739"/>
                    <a:pt x="1162" y="17739"/>
                    <a:pt x="1162" y="17718"/>
                  </a:cubicBezTo>
                  <a:close/>
                  <a:moveTo>
                    <a:pt x="9837" y="17739"/>
                  </a:moveTo>
                  <a:lnTo>
                    <a:pt x="9837" y="17739"/>
                  </a:lnTo>
                  <a:cubicBezTo>
                    <a:pt x="9858" y="17779"/>
                    <a:pt x="9837" y="17800"/>
                    <a:pt x="9817" y="17800"/>
                  </a:cubicBezTo>
                  <a:cubicBezTo>
                    <a:pt x="9797" y="17779"/>
                    <a:pt x="9817" y="17759"/>
                    <a:pt x="9837" y="17739"/>
                  </a:cubicBezTo>
                  <a:close/>
                  <a:moveTo>
                    <a:pt x="456" y="17771"/>
                  </a:moveTo>
                  <a:cubicBezTo>
                    <a:pt x="459" y="17771"/>
                    <a:pt x="463" y="17773"/>
                    <a:pt x="469" y="17779"/>
                  </a:cubicBezTo>
                  <a:cubicBezTo>
                    <a:pt x="469" y="17800"/>
                    <a:pt x="449" y="17800"/>
                    <a:pt x="429" y="17800"/>
                  </a:cubicBezTo>
                  <a:cubicBezTo>
                    <a:pt x="429" y="17800"/>
                    <a:pt x="429" y="17809"/>
                    <a:pt x="422" y="17809"/>
                  </a:cubicBezTo>
                  <a:cubicBezTo>
                    <a:pt x="419" y="17809"/>
                    <a:pt x="415" y="17806"/>
                    <a:pt x="408" y="17800"/>
                  </a:cubicBezTo>
                  <a:cubicBezTo>
                    <a:pt x="408" y="17793"/>
                    <a:pt x="410" y="17791"/>
                    <a:pt x="413" y="17791"/>
                  </a:cubicBezTo>
                  <a:cubicBezTo>
                    <a:pt x="419" y="17791"/>
                    <a:pt x="429" y="17800"/>
                    <a:pt x="429" y="17800"/>
                  </a:cubicBezTo>
                  <a:cubicBezTo>
                    <a:pt x="443" y="17785"/>
                    <a:pt x="447" y="17771"/>
                    <a:pt x="456" y="17771"/>
                  </a:cubicBezTo>
                  <a:close/>
                  <a:moveTo>
                    <a:pt x="327" y="17800"/>
                  </a:moveTo>
                  <a:cubicBezTo>
                    <a:pt x="327" y="17800"/>
                    <a:pt x="327" y="17820"/>
                    <a:pt x="327" y="17820"/>
                  </a:cubicBezTo>
                  <a:cubicBezTo>
                    <a:pt x="327" y="17820"/>
                    <a:pt x="306" y="17820"/>
                    <a:pt x="306" y="17800"/>
                  </a:cubicBezTo>
                  <a:close/>
                  <a:moveTo>
                    <a:pt x="1508" y="17739"/>
                  </a:moveTo>
                  <a:cubicBezTo>
                    <a:pt x="1508" y="17800"/>
                    <a:pt x="1508" y="17820"/>
                    <a:pt x="1467" y="17840"/>
                  </a:cubicBezTo>
                  <a:cubicBezTo>
                    <a:pt x="1467" y="17800"/>
                    <a:pt x="1467" y="17779"/>
                    <a:pt x="1508" y="17739"/>
                  </a:cubicBezTo>
                  <a:close/>
                  <a:moveTo>
                    <a:pt x="225" y="17840"/>
                  </a:moveTo>
                  <a:cubicBezTo>
                    <a:pt x="225" y="17840"/>
                    <a:pt x="225" y="17840"/>
                    <a:pt x="225" y="17861"/>
                  </a:cubicBezTo>
                  <a:lnTo>
                    <a:pt x="205" y="17861"/>
                  </a:lnTo>
                  <a:lnTo>
                    <a:pt x="205" y="17840"/>
                  </a:lnTo>
                  <a:close/>
                  <a:moveTo>
                    <a:pt x="9939" y="17800"/>
                  </a:moveTo>
                  <a:lnTo>
                    <a:pt x="9939" y="17800"/>
                  </a:lnTo>
                  <a:cubicBezTo>
                    <a:pt x="9960" y="17840"/>
                    <a:pt x="9939" y="17861"/>
                    <a:pt x="9899" y="17881"/>
                  </a:cubicBezTo>
                  <a:cubicBezTo>
                    <a:pt x="9899" y="17840"/>
                    <a:pt x="9899" y="17820"/>
                    <a:pt x="9939" y="17800"/>
                  </a:cubicBezTo>
                  <a:close/>
                  <a:moveTo>
                    <a:pt x="9654" y="17881"/>
                  </a:moveTo>
                  <a:cubicBezTo>
                    <a:pt x="9675" y="17881"/>
                    <a:pt x="9654" y="17902"/>
                    <a:pt x="9634" y="17902"/>
                  </a:cubicBezTo>
                  <a:cubicBezTo>
                    <a:pt x="9634" y="17902"/>
                    <a:pt x="9634" y="17881"/>
                    <a:pt x="9634" y="17881"/>
                  </a:cubicBezTo>
                  <a:close/>
                  <a:moveTo>
                    <a:pt x="1345" y="17881"/>
                  </a:moveTo>
                  <a:cubicBezTo>
                    <a:pt x="1365" y="17902"/>
                    <a:pt x="1365" y="17902"/>
                    <a:pt x="1365" y="17902"/>
                  </a:cubicBezTo>
                  <a:cubicBezTo>
                    <a:pt x="1355" y="17912"/>
                    <a:pt x="1350" y="17917"/>
                    <a:pt x="1348" y="17917"/>
                  </a:cubicBezTo>
                  <a:cubicBezTo>
                    <a:pt x="1345" y="17917"/>
                    <a:pt x="1345" y="17912"/>
                    <a:pt x="1345" y="17902"/>
                  </a:cubicBezTo>
                  <a:cubicBezTo>
                    <a:pt x="1345" y="17902"/>
                    <a:pt x="1345" y="17902"/>
                    <a:pt x="1345" y="17881"/>
                  </a:cubicBezTo>
                  <a:close/>
                  <a:moveTo>
                    <a:pt x="892" y="17892"/>
                  </a:moveTo>
                  <a:cubicBezTo>
                    <a:pt x="898" y="17892"/>
                    <a:pt x="902" y="17899"/>
                    <a:pt x="912" y="17901"/>
                  </a:cubicBezTo>
                  <a:lnTo>
                    <a:pt x="912" y="17901"/>
                  </a:lnTo>
                  <a:cubicBezTo>
                    <a:pt x="906" y="17913"/>
                    <a:pt x="897" y="17922"/>
                    <a:pt x="897" y="17922"/>
                  </a:cubicBezTo>
                  <a:cubicBezTo>
                    <a:pt x="897" y="17922"/>
                    <a:pt x="877" y="17902"/>
                    <a:pt x="877" y="17902"/>
                  </a:cubicBezTo>
                  <a:cubicBezTo>
                    <a:pt x="883" y="17895"/>
                    <a:pt x="888" y="17892"/>
                    <a:pt x="892" y="17892"/>
                  </a:cubicBezTo>
                  <a:close/>
                  <a:moveTo>
                    <a:pt x="10201" y="17913"/>
                  </a:moveTo>
                  <a:cubicBezTo>
                    <a:pt x="10214" y="17913"/>
                    <a:pt x="10224" y="17928"/>
                    <a:pt x="10224" y="17942"/>
                  </a:cubicBezTo>
                  <a:cubicBezTo>
                    <a:pt x="10218" y="17948"/>
                    <a:pt x="10212" y="17951"/>
                    <a:pt x="10207" y="17951"/>
                  </a:cubicBezTo>
                  <a:cubicBezTo>
                    <a:pt x="10194" y="17951"/>
                    <a:pt x="10184" y="17936"/>
                    <a:pt x="10184" y="17922"/>
                  </a:cubicBezTo>
                  <a:cubicBezTo>
                    <a:pt x="10190" y="17916"/>
                    <a:pt x="10196" y="17913"/>
                    <a:pt x="10201" y="17913"/>
                  </a:cubicBezTo>
                  <a:close/>
                  <a:moveTo>
                    <a:pt x="551" y="17942"/>
                  </a:moveTo>
                  <a:cubicBezTo>
                    <a:pt x="551" y="17942"/>
                    <a:pt x="571" y="17963"/>
                    <a:pt x="571" y="17963"/>
                  </a:cubicBezTo>
                  <a:lnTo>
                    <a:pt x="530" y="17963"/>
                  </a:lnTo>
                  <a:cubicBezTo>
                    <a:pt x="551" y="17942"/>
                    <a:pt x="551" y="17942"/>
                    <a:pt x="551" y="17942"/>
                  </a:cubicBezTo>
                  <a:close/>
                  <a:moveTo>
                    <a:pt x="897" y="17922"/>
                  </a:moveTo>
                  <a:cubicBezTo>
                    <a:pt x="917" y="17942"/>
                    <a:pt x="917" y="17942"/>
                    <a:pt x="917" y="17963"/>
                  </a:cubicBezTo>
                  <a:cubicBezTo>
                    <a:pt x="897" y="17963"/>
                    <a:pt x="897" y="17942"/>
                    <a:pt x="897" y="17922"/>
                  </a:cubicBezTo>
                  <a:close/>
                  <a:moveTo>
                    <a:pt x="9491" y="17922"/>
                  </a:moveTo>
                  <a:cubicBezTo>
                    <a:pt x="9491" y="17942"/>
                    <a:pt x="9512" y="17942"/>
                    <a:pt x="9512" y="17942"/>
                  </a:cubicBezTo>
                  <a:cubicBezTo>
                    <a:pt x="9512" y="17942"/>
                    <a:pt x="9491" y="17963"/>
                    <a:pt x="9491" y="17963"/>
                  </a:cubicBezTo>
                  <a:cubicBezTo>
                    <a:pt x="9491" y="17942"/>
                    <a:pt x="9491" y="17942"/>
                    <a:pt x="9471" y="17942"/>
                  </a:cubicBezTo>
                  <a:cubicBezTo>
                    <a:pt x="9491" y="17942"/>
                    <a:pt x="9491" y="17922"/>
                    <a:pt x="9491" y="17922"/>
                  </a:cubicBezTo>
                  <a:close/>
                  <a:moveTo>
                    <a:pt x="9349" y="17942"/>
                  </a:moveTo>
                  <a:cubicBezTo>
                    <a:pt x="9369" y="17963"/>
                    <a:pt x="9369" y="17963"/>
                    <a:pt x="9369" y="17963"/>
                  </a:cubicBezTo>
                  <a:cubicBezTo>
                    <a:pt x="9359" y="17973"/>
                    <a:pt x="9354" y="17978"/>
                    <a:pt x="9351" y="17978"/>
                  </a:cubicBezTo>
                  <a:cubicBezTo>
                    <a:pt x="9349" y="17978"/>
                    <a:pt x="9349" y="17973"/>
                    <a:pt x="9349" y="17963"/>
                  </a:cubicBezTo>
                  <a:cubicBezTo>
                    <a:pt x="9349" y="17963"/>
                    <a:pt x="9349" y="17942"/>
                    <a:pt x="9349" y="17942"/>
                  </a:cubicBezTo>
                  <a:close/>
                  <a:moveTo>
                    <a:pt x="632" y="17983"/>
                  </a:moveTo>
                  <a:cubicBezTo>
                    <a:pt x="653" y="17983"/>
                    <a:pt x="632" y="18003"/>
                    <a:pt x="612" y="18003"/>
                  </a:cubicBezTo>
                  <a:cubicBezTo>
                    <a:pt x="612" y="18003"/>
                    <a:pt x="612" y="17983"/>
                    <a:pt x="612" y="17983"/>
                  </a:cubicBezTo>
                  <a:close/>
                  <a:moveTo>
                    <a:pt x="9613" y="17983"/>
                  </a:moveTo>
                  <a:cubicBezTo>
                    <a:pt x="9593" y="18003"/>
                    <a:pt x="9593" y="18003"/>
                    <a:pt x="9593" y="18003"/>
                  </a:cubicBezTo>
                  <a:lnTo>
                    <a:pt x="9593" y="17983"/>
                  </a:lnTo>
                  <a:close/>
                  <a:moveTo>
                    <a:pt x="1040" y="18003"/>
                  </a:moveTo>
                  <a:cubicBezTo>
                    <a:pt x="1040" y="18003"/>
                    <a:pt x="1060" y="18003"/>
                    <a:pt x="1060" y="18024"/>
                  </a:cubicBezTo>
                  <a:lnTo>
                    <a:pt x="1040" y="18024"/>
                  </a:lnTo>
                  <a:lnTo>
                    <a:pt x="1040" y="18003"/>
                  </a:lnTo>
                  <a:close/>
                  <a:moveTo>
                    <a:pt x="10245" y="18003"/>
                  </a:moveTo>
                  <a:cubicBezTo>
                    <a:pt x="10245" y="18018"/>
                    <a:pt x="10245" y="18032"/>
                    <a:pt x="10238" y="18032"/>
                  </a:cubicBezTo>
                  <a:cubicBezTo>
                    <a:pt x="10235" y="18032"/>
                    <a:pt x="10230" y="18030"/>
                    <a:pt x="10224" y="18024"/>
                  </a:cubicBezTo>
                  <a:cubicBezTo>
                    <a:pt x="10224" y="18003"/>
                    <a:pt x="10245" y="18003"/>
                    <a:pt x="10245" y="18003"/>
                  </a:cubicBezTo>
                  <a:close/>
                  <a:moveTo>
                    <a:pt x="897" y="18024"/>
                  </a:moveTo>
                  <a:cubicBezTo>
                    <a:pt x="917" y="18024"/>
                    <a:pt x="917" y="18044"/>
                    <a:pt x="917" y="18044"/>
                  </a:cubicBezTo>
                  <a:lnTo>
                    <a:pt x="897" y="18044"/>
                  </a:lnTo>
                  <a:cubicBezTo>
                    <a:pt x="897" y="18044"/>
                    <a:pt x="897" y="18024"/>
                    <a:pt x="897" y="18024"/>
                  </a:cubicBezTo>
                  <a:close/>
                  <a:moveTo>
                    <a:pt x="9512" y="18024"/>
                  </a:moveTo>
                  <a:cubicBezTo>
                    <a:pt x="9512" y="18044"/>
                    <a:pt x="9491" y="18044"/>
                    <a:pt x="9491" y="18044"/>
                  </a:cubicBezTo>
                  <a:cubicBezTo>
                    <a:pt x="9491" y="18044"/>
                    <a:pt x="9491" y="18024"/>
                    <a:pt x="9471" y="18024"/>
                  </a:cubicBezTo>
                  <a:close/>
                  <a:moveTo>
                    <a:pt x="1849" y="18035"/>
                  </a:moveTo>
                  <a:cubicBezTo>
                    <a:pt x="1852" y="18035"/>
                    <a:pt x="1854" y="18037"/>
                    <a:pt x="1854" y="18044"/>
                  </a:cubicBezTo>
                  <a:cubicBezTo>
                    <a:pt x="1854" y="18044"/>
                    <a:pt x="1854" y="18064"/>
                    <a:pt x="1834" y="18064"/>
                  </a:cubicBezTo>
                  <a:cubicBezTo>
                    <a:pt x="1834" y="18064"/>
                    <a:pt x="1834" y="18044"/>
                    <a:pt x="1834" y="18044"/>
                  </a:cubicBezTo>
                  <a:cubicBezTo>
                    <a:pt x="1834" y="18044"/>
                    <a:pt x="1843" y="18035"/>
                    <a:pt x="1849" y="18035"/>
                  </a:cubicBezTo>
                  <a:close/>
                  <a:moveTo>
                    <a:pt x="9634" y="18085"/>
                  </a:moveTo>
                  <a:cubicBezTo>
                    <a:pt x="9654" y="18105"/>
                    <a:pt x="9654" y="18105"/>
                    <a:pt x="9634" y="18105"/>
                  </a:cubicBezTo>
                  <a:cubicBezTo>
                    <a:pt x="9634" y="18105"/>
                    <a:pt x="9634" y="18105"/>
                    <a:pt x="9613" y="18085"/>
                  </a:cubicBezTo>
                  <a:close/>
                  <a:moveTo>
                    <a:pt x="999" y="18105"/>
                  </a:moveTo>
                  <a:cubicBezTo>
                    <a:pt x="999" y="18105"/>
                    <a:pt x="999" y="18126"/>
                    <a:pt x="999" y="18126"/>
                  </a:cubicBezTo>
                  <a:lnTo>
                    <a:pt x="978" y="18126"/>
                  </a:lnTo>
                  <a:cubicBezTo>
                    <a:pt x="978" y="18126"/>
                    <a:pt x="978" y="18126"/>
                    <a:pt x="978" y="18105"/>
                  </a:cubicBezTo>
                  <a:close/>
                  <a:moveTo>
                    <a:pt x="10082" y="18126"/>
                  </a:moveTo>
                  <a:cubicBezTo>
                    <a:pt x="10102" y="18126"/>
                    <a:pt x="10123" y="18126"/>
                    <a:pt x="10123" y="18166"/>
                  </a:cubicBezTo>
                  <a:cubicBezTo>
                    <a:pt x="10102" y="18166"/>
                    <a:pt x="10082" y="18146"/>
                    <a:pt x="10082" y="18126"/>
                  </a:cubicBezTo>
                  <a:close/>
                  <a:moveTo>
                    <a:pt x="9980" y="18166"/>
                  </a:moveTo>
                  <a:cubicBezTo>
                    <a:pt x="10041" y="18166"/>
                    <a:pt x="10041" y="18187"/>
                    <a:pt x="10000" y="18227"/>
                  </a:cubicBezTo>
                  <a:cubicBezTo>
                    <a:pt x="9980" y="18207"/>
                    <a:pt x="9960" y="18187"/>
                    <a:pt x="9980" y="18166"/>
                  </a:cubicBezTo>
                  <a:close/>
                  <a:moveTo>
                    <a:pt x="856" y="18207"/>
                  </a:moveTo>
                  <a:cubicBezTo>
                    <a:pt x="856" y="18227"/>
                    <a:pt x="877" y="18227"/>
                    <a:pt x="856" y="18227"/>
                  </a:cubicBezTo>
                  <a:cubicBezTo>
                    <a:pt x="856" y="18227"/>
                    <a:pt x="856" y="18248"/>
                    <a:pt x="856" y="18248"/>
                  </a:cubicBezTo>
                  <a:cubicBezTo>
                    <a:pt x="856" y="18248"/>
                    <a:pt x="836" y="18227"/>
                    <a:pt x="836" y="18227"/>
                  </a:cubicBezTo>
                  <a:cubicBezTo>
                    <a:pt x="836" y="18227"/>
                    <a:pt x="856" y="18227"/>
                    <a:pt x="856" y="18207"/>
                  </a:cubicBezTo>
                  <a:close/>
                  <a:moveTo>
                    <a:pt x="10251" y="18161"/>
                  </a:moveTo>
                  <a:cubicBezTo>
                    <a:pt x="10260" y="18161"/>
                    <a:pt x="10271" y="18163"/>
                    <a:pt x="10285" y="18166"/>
                  </a:cubicBezTo>
                  <a:cubicBezTo>
                    <a:pt x="10285" y="18248"/>
                    <a:pt x="10245" y="18227"/>
                    <a:pt x="10204" y="18248"/>
                  </a:cubicBezTo>
                  <a:cubicBezTo>
                    <a:pt x="10221" y="18197"/>
                    <a:pt x="10210" y="18161"/>
                    <a:pt x="10251" y="18161"/>
                  </a:cubicBezTo>
                  <a:close/>
                  <a:moveTo>
                    <a:pt x="917" y="18288"/>
                  </a:moveTo>
                  <a:cubicBezTo>
                    <a:pt x="917" y="18288"/>
                    <a:pt x="917" y="18288"/>
                    <a:pt x="917" y="18309"/>
                  </a:cubicBezTo>
                  <a:lnTo>
                    <a:pt x="897" y="18309"/>
                  </a:lnTo>
                  <a:lnTo>
                    <a:pt x="897" y="18288"/>
                  </a:lnTo>
                  <a:close/>
                  <a:moveTo>
                    <a:pt x="10021" y="18309"/>
                  </a:moveTo>
                  <a:cubicBezTo>
                    <a:pt x="10021" y="18329"/>
                    <a:pt x="10000" y="18329"/>
                    <a:pt x="10000" y="18329"/>
                  </a:cubicBezTo>
                  <a:cubicBezTo>
                    <a:pt x="10000" y="18309"/>
                    <a:pt x="10000" y="18309"/>
                    <a:pt x="10000" y="18309"/>
                  </a:cubicBezTo>
                  <a:close/>
                  <a:moveTo>
                    <a:pt x="9980" y="18370"/>
                  </a:moveTo>
                  <a:cubicBezTo>
                    <a:pt x="10000" y="18390"/>
                    <a:pt x="9980" y="18390"/>
                    <a:pt x="9960" y="18390"/>
                  </a:cubicBezTo>
                  <a:cubicBezTo>
                    <a:pt x="9960" y="18390"/>
                    <a:pt x="9960" y="18390"/>
                    <a:pt x="9960" y="18370"/>
                  </a:cubicBezTo>
                  <a:close/>
                  <a:moveTo>
                    <a:pt x="1691" y="18390"/>
                  </a:moveTo>
                  <a:cubicBezTo>
                    <a:pt x="1691" y="18411"/>
                    <a:pt x="1691" y="18411"/>
                    <a:pt x="1671" y="18411"/>
                  </a:cubicBezTo>
                  <a:cubicBezTo>
                    <a:pt x="1671" y="18411"/>
                    <a:pt x="1671" y="18390"/>
                    <a:pt x="1671" y="18390"/>
                  </a:cubicBezTo>
                  <a:close/>
                  <a:moveTo>
                    <a:pt x="9613" y="18411"/>
                  </a:moveTo>
                  <a:cubicBezTo>
                    <a:pt x="9613" y="18411"/>
                    <a:pt x="9613" y="18431"/>
                    <a:pt x="9613" y="18431"/>
                  </a:cubicBezTo>
                  <a:lnTo>
                    <a:pt x="9593" y="18431"/>
                  </a:lnTo>
                  <a:cubicBezTo>
                    <a:pt x="9593" y="18431"/>
                    <a:pt x="9593" y="18431"/>
                    <a:pt x="9593" y="18411"/>
                  </a:cubicBezTo>
                  <a:close/>
                  <a:moveTo>
                    <a:pt x="9857" y="18442"/>
                  </a:moveTo>
                  <a:cubicBezTo>
                    <a:pt x="9858" y="18442"/>
                    <a:pt x="9858" y="18445"/>
                    <a:pt x="9858" y="18451"/>
                  </a:cubicBezTo>
                  <a:cubicBezTo>
                    <a:pt x="9878" y="18451"/>
                    <a:pt x="9878" y="18472"/>
                    <a:pt x="9858" y="18472"/>
                  </a:cubicBezTo>
                  <a:cubicBezTo>
                    <a:pt x="9837" y="18472"/>
                    <a:pt x="9837" y="18451"/>
                    <a:pt x="9837" y="18451"/>
                  </a:cubicBezTo>
                  <a:cubicBezTo>
                    <a:pt x="9851" y="18451"/>
                    <a:pt x="9856" y="18442"/>
                    <a:pt x="9857" y="18442"/>
                  </a:cubicBezTo>
                  <a:close/>
                  <a:moveTo>
                    <a:pt x="517" y="18484"/>
                  </a:moveTo>
                  <a:cubicBezTo>
                    <a:pt x="520" y="18484"/>
                    <a:pt x="524" y="18486"/>
                    <a:pt x="530" y="18492"/>
                  </a:cubicBezTo>
                  <a:cubicBezTo>
                    <a:pt x="530" y="18502"/>
                    <a:pt x="525" y="18507"/>
                    <a:pt x="518" y="18507"/>
                  </a:cubicBezTo>
                  <a:cubicBezTo>
                    <a:pt x="513" y="18507"/>
                    <a:pt x="506" y="18505"/>
                    <a:pt x="500" y="18501"/>
                  </a:cubicBezTo>
                  <a:lnTo>
                    <a:pt x="500" y="18501"/>
                  </a:lnTo>
                  <a:cubicBezTo>
                    <a:pt x="507" y="18491"/>
                    <a:pt x="511" y="18484"/>
                    <a:pt x="517" y="18484"/>
                  </a:cubicBezTo>
                  <a:close/>
                  <a:moveTo>
                    <a:pt x="9797" y="18390"/>
                  </a:moveTo>
                  <a:lnTo>
                    <a:pt x="9797" y="18533"/>
                  </a:lnTo>
                  <a:cubicBezTo>
                    <a:pt x="9715" y="18492"/>
                    <a:pt x="9736" y="18451"/>
                    <a:pt x="9797" y="18390"/>
                  </a:cubicBezTo>
                  <a:close/>
                  <a:moveTo>
                    <a:pt x="9634" y="18553"/>
                  </a:moveTo>
                  <a:cubicBezTo>
                    <a:pt x="9634" y="18553"/>
                    <a:pt x="9654" y="18574"/>
                    <a:pt x="9634" y="18574"/>
                  </a:cubicBezTo>
                  <a:cubicBezTo>
                    <a:pt x="9613" y="18574"/>
                    <a:pt x="9613" y="18574"/>
                    <a:pt x="9613" y="18553"/>
                  </a:cubicBezTo>
                  <a:close/>
                  <a:moveTo>
                    <a:pt x="9736" y="18594"/>
                  </a:moveTo>
                  <a:cubicBezTo>
                    <a:pt x="9736" y="18594"/>
                    <a:pt x="9736" y="18614"/>
                    <a:pt x="9756" y="18614"/>
                  </a:cubicBezTo>
                  <a:cubicBezTo>
                    <a:pt x="9736" y="18614"/>
                    <a:pt x="9736" y="18614"/>
                    <a:pt x="9736" y="18635"/>
                  </a:cubicBezTo>
                  <a:cubicBezTo>
                    <a:pt x="9736" y="18614"/>
                    <a:pt x="9715" y="18614"/>
                    <a:pt x="9715" y="18614"/>
                  </a:cubicBezTo>
                  <a:cubicBezTo>
                    <a:pt x="9736" y="18614"/>
                    <a:pt x="9736" y="18594"/>
                    <a:pt x="9736" y="18594"/>
                  </a:cubicBezTo>
                  <a:close/>
                  <a:moveTo>
                    <a:pt x="734" y="18675"/>
                  </a:moveTo>
                  <a:cubicBezTo>
                    <a:pt x="734" y="18675"/>
                    <a:pt x="734" y="18675"/>
                    <a:pt x="734" y="18696"/>
                  </a:cubicBezTo>
                  <a:lnTo>
                    <a:pt x="714" y="18696"/>
                  </a:lnTo>
                  <a:lnTo>
                    <a:pt x="714" y="18675"/>
                  </a:lnTo>
                  <a:close/>
                  <a:moveTo>
                    <a:pt x="9186" y="18696"/>
                  </a:moveTo>
                  <a:cubicBezTo>
                    <a:pt x="9186" y="18716"/>
                    <a:pt x="9186" y="18736"/>
                    <a:pt x="9165" y="18736"/>
                  </a:cubicBezTo>
                  <a:cubicBezTo>
                    <a:pt x="9145" y="18716"/>
                    <a:pt x="9165" y="18696"/>
                    <a:pt x="9186" y="18696"/>
                  </a:cubicBezTo>
                  <a:close/>
                  <a:moveTo>
                    <a:pt x="9084" y="18716"/>
                  </a:moveTo>
                  <a:cubicBezTo>
                    <a:pt x="9084" y="18716"/>
                    <a:pt x="9084" y="18736"/>
                    <a:pt x="9084" y="18736"/>
                  </a:cubicBezTo>
                  <a:cubicBezTo>
                    <a:pt x="9084" y="18736"/>
                    <a:pt x="9084" y="18736"/>
                    <a:pt x="9064" y="18757"/>
                  </a:cubicBezTo>
                  <a:cubicBezTo>
                    <a:pt x="9064" y="18736"/>
                    <a:pt x="9084" y="18736"/>
                    <a:pt x="9084" y="18716"/>
                  </a:cubicBezTo>
                  <a:close/>
                  <a:moveTo>
                    <a:pt x="9797" y="18675"/>
                  </a:moveTo>
                  <a:cubicBezTo>
                    <a:pt x="9817" y="18716"/>
                    <a:pt x="9837" y="18736"/>
                    <a:pt x="9797" y="18777"/>
                  </a:cubicBezTo>
                  <a:cubicBezTo>
                    <a:pt x="9783" y="18764"/>
                    <a:pt x="9770" y="18750"/>
                    <a:pt x="9756" y="18736"/>
                  </a:cubicBezTo>
                  <a:lnTo>
                    <a:pt x="9756" y="18736"/>
                  </a:lnTo>
                  <a:cubicBezTo>
                    <a:pt x="9756" y="18716"/>
                    <a:pt x="9756" y="18675"/>
                    <a:pt x="9797" y="18675"/>
                  </a:cubicBezTo>
                  <a:close/>
                  <a:moveTo>
                    <a:pt x="9634" y="18675"/>
                  </a:moveTo>
                  <a:lnTo>
                    <a:pt x="9634" y="18675"/>
                  </a:lnTo>
                  <a:cubicBezTo>
                    <a:pt x="9666" y="18692"/>
                    <a:pt x="9699" y="18708"/>
                    <a:pt x="9731" y="18724"/>
                  </a:cubicBezTo>
                  <a:lnTo>
                    <a:pt x="9731" y="18724"/>
                  </a:lnTo>
                  <a:cubicBezTo>
                    <a:pt x="9710" y="18760"/>
                    <a:pt x="9673" y="18779"/>
                    <a:pt x="9654" y="18798"/>
                  </a:cubicBezTo>
                  <a:cubicBezTo>
                    <a:pt x="9654" y="18757"/>
                    <a:pt x="9634" y="18736"/>
                    <a:pt x="9634" y="18675"/>
                  </a:cubicBezTo>
                  <a:close/>
                  <a:moveTo>
                    <a:pt x="9328" y="18736"/>
                  </a:moveTo>
                  <a:cubicBezTo>
                    <a:pt x="9328" y="18791"/>
                    <a:pt x="9317" y="18811"/>
                    <a:pt x="9299" y="18811"/>
                  </a:cubicBezTo>
                  <a:cubicBezTo>
                    <a:pt x="9285" y="18811"/>
                    <a:pt x="9266" y="18796"/>
                    <a:pt x="9247" y="18777"/>
                  </a:cubicBezTo>
                  <a:cubicBezTo>
                    <a:pt x="9288" y="18777"/>
                    <a:pt x="9308" y="18757"/>
                    <a:pt x="9328" y="18736"/>
                  </a:cubicBezTo>
                  <a:close/>
                  <a:moveTo>
                    <a:pt x="9573" y="19123"/>
                  </a:moveTo>
                  <a:cubicBezTo>
                    <a:pt x="9573" y="19123"/>
                    <a:pt x="9573" y="19144"/>
                    <a:pt x="9573" y="19144"/>
                  </a:cubicBezTo>
                  <a:lnTo>
                    <a:pt x="9552" y="19123"/>
                  </a:lnTo>
                  <a:close/>
                  <a:moveTo>
                    <a:pt x="1365" y="19144"/>
                  </a:moveTo>
                  <a:cubicBezTo>
                    <a:pt x="1386" y="19164"/>
                    <a:pt x="1386" y="19164"/>
                    <a:pt x="1365" y="19164"/>
                  </a:cubicBezTo>
                  <a:cubicBezTo>
                    <a:pt x="1365" y="19164"/>
                    <a:pt x="1345" y="19164"/>
                    <a:pt x="1345" y="19144"/>
                  </a:cubicBezTo>
                  <a:close/>
                  <a:moveTo>
                    <a:pt x="7679" y="19347"/>
                  </a:moveTo>
                  <a:cubicBezTo>
                    <a:pt x="7679" y="19347"/>
                    <a:pt x="7679" y="19368"/>
                    <a:pt x="7679" y="19368"/>
                  </a:cubicBezTo>
                  <a:lnTo>
                    <a:pt x="7658" y="19368"/>
                  </a:lnTo>
                  <a:cubicBezTo>
                    <a:pt x="7658" y="19368"/>
                    <a:pt x="7658" y="19368"/>
                    <a:pt x="7658" y="19347"/>
                  </a:cubicBezTo>
                  <a:close/>
                  <a:moveTo>
                    <a:pt x="8941" y="19307"/>
                  </a:moveTo>
                  <a:cubicBezTo>
                    <a:pt x="8962" y="19327"/>
                    <a:pt x="8982" y="19368"/>
                    <a:pt x="8962" y="19409"/>
                  </a:cubicBezTo>
                  <a:cubicBezTo>
                    <a:pt x="8941" y="19409"/>
                    <a:pt x="8941" y="19409"/>
                    <a:pt x="8921" y="19388"/>
                  </a:cubicBezTo>
                  <a:cubicBezTo>
                    <a:pt x="8921" y="19368"/>
                    <a:pt x="8880" y="19327"/>
                    <a:pt x="8941" y="19307"/>
                  </a:cubicBezTo>
                  <a:close/>
                  <a:moveTo>
                    <a:pt x="9393" y="19334"/>
                  </a:moveTo>
                  <a:cubicBezTo>
                    <a:pt x="9407" y="19334"/>
                    <a:pt x="9421" y="19349"/>
                    <a:pt x="9430" y="19368"/>
                  </a:cubicBezTo>
                  <a:cubicBezTo>
                    <a:pt x="9410" y="19388"/>
                    <a:pt x="9389" y="19388"/>
                    <a:pt x="9349" y="19409"/>
                  </a:cubicBezTo>
                  <a:cubicBezTo>
                    <a:pt x="9360" y="19354"/>
                    <a:pt x="9376" y="19334"/>
                    <a:pt x="9393" y="19334"/>
                  </a:cubicBezTo>
                  <a:close/>
                  <a:moveTo>
                    <a:pt x="8066" y="19409"/>
                  </a:moveTo>
                  <a:cubicBezTo>
                    <a:pt x="8086" y="19429"/>
                    <a:pt x="8086" y="19429"/>
                    <a:pt x="8066" y="19429"/>
                  </a:cubicBezTo>
                  <a:cubicBezTo>
                    <a:pt x="8066" y="19429"/>
                    <a:pt x="8066" y="19429"/>
                    <a:pt x="8045" y="19409"/>
                  </a:cubicBezTo>
                  <a:close/>
                  <a:moveTo>
                    <a:pt x="7943" y="19429"/>
                  </a:moveTo>
                  <a:cubicBezTo>
                    <a:pt x="7943" y="19429"/>
                    <a:pt x="7943" y="19449"/>
                    <a:pt x="7943" y="19449"/>
                  </a:cubicBezTo>
                  <a:cubicBezTo>
                    <a:pt x="7937" y="19455"/>
                    <a:pt x="7933" y="19458"/>
                    <a:pt x="7930" y="19458"/>
                  </a:cubicBezTo>
                  <a:cubicBezTo>
                    <a:pt x="7923" y="19458"/>
                    <a:pt x="7923" y="19443"/>
                    <a:pt x="7923" y="19429"/>
                  </a:cubicBezTo>
                  <a:close/>
                  <a:moveTo>
                    <a:pt x="7679" y="19429"/>
                  </a:moveTo>
                  <a:cubicBezTo>
                    <a:pt x="7679" y="19449"/>
                    <a:pt x="7679" y="19449"/>
                    <a:pt x="7679" y="19449"/>
                  </a:cubicBezTo>
                  <a:cubicBezTo>
                    <a:pt x="7669" y="19459"/>
                    <a:pt x="7663" y="19465"/>
                    <a:pt x="7661" y="19465"/>
                  </a:cubicBezTo>
                  <a:cubicBezTo>
                    <a:pt x="7658" y="19465"/>
                    <a:pt x="7658" y="19459"/>
                    <a:pt x="7658" y="19449"/>
                  </a:cubicBezTo>
                  <a:cubicBezTo>
                    <a:pt x="7658" y="19449"/>
                    <a:pt x="7679" y="19449"/>
                    <a:pt x="7679" y="19429"/>
                  </a:cubicBezTo>
                  <a:close/>
                  <a:moveTo>
                    <a:pt x="7842" y="19388"/>
                  </a:moveTo>
                  <a:cubicBezTo>
                    <a:pt x="7842" y="19409"/>
                    <a:pt x="7842" y="19429"/>
                    <a:pt x="7862" y="19449"/>
                  </a:cubicBezTo>
                  <a:cubicBezTo>
                    <a:pt x="7821" y="19470"/>
                    <a:pt x="7801" y="19470"/>
                    <a:pt x="7781" y="19470"/>
                  </a:cubicBezTo>
                  <a:cubicBezTo>
                    <a:pt x="7801" y="19449"/>
                    <a:pt x="7781" y="19388"/>
                    <a:pt x="7842" y="19388"/>
                  </a:cubicBezTo>
                  <a:close/>
                  <a:moveTo>
                    <a:pt x="9084" y="19449"/>
                  </a:moveTo>
                  <a:cubicBezTo>
                    <a:pt x="9084" y="19449"/>
                    <a:pt x="9084" y="19470"/>
                    <a:pt x="9084" y="19470"/>
                  </a:cubicBezTo>
                  <a:cubicBezTo>
                    <a:pt x="9064" y="19470"/>
                    <a:pt x="9064" y="19470"/>
                    <a:pt x="9064" y="19449"/>
                  </a:cubicBezTo>
                  <a:close/>
                  <a:moveTo>
                    <a:pt x="8066" y="19531"/>
                  </a:moveTo>
                  <a:cubicBezTo>
                    <a:pt x="8066" y="19551"/>
                    <a:pt x="8061" y="19556"/>
                    <a:pt x="8053" y="19556"/>
                  </a:cubicBezTo>
                  <a:cubicBezTo>
                    <a:pt x="8045" y="19556"/>
                    <a:pt x="8035" y="19551"/>
                    <a:pt x="8025" y="19551"/>
                  </a:cubicBezTo>
                  <a:cubicBezTo>
                    <a:pt x="8025" y="19571"/>
                    <a:pt x="8005" y="19571"/>
                    <a:pt x="7984" y="19571"/>
                  </a:cubicBezTo>
                  <a:cubicBezTo>
                    <a:pt x="7964" y="19571"/>
                    <a:pt x="7964" y="19592"/>
                    <a:pt x="7943" y="19592"/>
                  </a:cubicBezTo>
                  <a:cubicBezTo>
                    <a:pt x="7943" y="19571"/>
                    <a:pt x="7964" y="19571"/>
                    <a:pt x="7984" y="19571"/>
                  </a:cubicBezTo>
                  <a:cubicBezTo>
                    <a:pt x="7984" y="19551"/>
                    <a:pt x="8005" y="19551"/>
                    <a:pt x="8025" y="19551"/>
                  </a:cubicBezTo>
                  <a:cubicBezTo>
                    <a:pt x="8045" y="19551"/>
                    <a:pt x="8045" y="19531"/>
                    <a:pt x="8066" y="19531"/>
                  </a:cubicBezTo>
                  <a:close/>
                  <a:moveTo>
                    <a:pt x="8066" y="19612"/>
                  </a:moveTo>
                  <a:cubicBezTo>
                    <a:pt x="8066" y="19612"/>
                    <a:pt x="8066" y="19633"/>
                    <a:pt x="8066" y="19633"/>
                  </a:cubicBezTo>
                  <a:lnTo>
                    <a:pt x="8045" y="19633"/>
                  </a:lnTo>
                  <a:cubicBezTo>
                    <a:pt x="8045" y="19633"/>
                    <a:pt x="8066" y="19612"/>
                    <a:pt x="8066" y="19612"/>
                  </a:cubicBezTo>
                  <a:close/>
                  <a:moveTo>
                    <a:pt x="9288" y="19592"/>
                  </a:moveTo>
                  <a:cubicBezTo>
                    <a:pt x="9288" y="19612"/>
                    <a:pt x="9288" y="19633"/>
                    <a:pt x="9247" y="19653"/>
                  </a:cubicBezTo>
                  <a:cubicBezTo>
                    <a:pt x="9247" y="19612"/>
                    <a:pt x="9247" y="19592"/>
                    <a:pt x="9288" y="19592"/>
                  </a:cubicBezTo>
                  <a:close/>
                  <a:moveTo>
                    <a:pt x="7516" y="19633"/>
                  </a:moveTo>
                  <a:cubicBezTo>
                    <a:pt x="7557" y="19633"/>
                    <a:pt x="7597" y="19653"/>
                    <a:pt x="7618" y="19673"/>
                  </a:cubicBezTo>
                  <a:cubicBezTo>
                    <a:pt x="7607" y="19679"/>
                    <a:pt x="7596" y="19681"/>
                    <a:pt x="7585" y="19681"/>
                  </a:cubicBezTo>
                  <a:cubicBezTo>
                    <a:pt x="7557" y="19681"/>
                    <a:pt x="7531" y="19662"/>
                    <a:pt x="7516" y="19633"/>
                  </a:cubicBezTo>
                  <a:close/>
                  <a:moveTo>
                    <a:pt x="8330" y="19653"/>
                  </a:moveTo>
                  <a:cubicBezTo>
                    <a:pt x="8351" y="19673"/>
                    <a:pt x="8351" y="19673"/>
                    <a:pt x="8351" y="19673"/>
                  </a:cubicBezTo>
                  <a:cubicBezTo>
                    <a:pt x="8341" y="19683"/>
                    <a:pt x="8335" y="19689"/>
                    <a:pt x="8333" y="19689"/>
                  </a:cubicBezTo>
                  <a:cubicBezTo>
                    <a:pt x="8330" y="19689"/>
                    <a:pt x="8330" y="19683"/>
                    <a:pt x="8330" y="19673"/>
                  </a:cubicBezTo>
                  <a:cubicBezTo>
                    <a:pt x="8330" y="19673"/>
                    <a:pt x="8330" y="19673"/>
                    <a:pt x="8330" y="19653"/>
                  </a:cubicBezTo>
                  <a:close/>
                  <a:moveTo>
                    <a:pt x="7728" y="19559"/>
                  </a:moveTo>
                  <a:cubicBezTo>
                    <a:pt x="7753" y="19559"/>
                    <a:pt x="7779" y="19564"/>
                    <a:pt x="7801" y="19571"/>
                  </a:cubicBezTo>
                  <a:cubicBezTo>
                    <a:pt x="7814" y="19571"/>
                    <a:pt x="7819" y="19562"/>
                    <a:pt x="7827" y="19562"/>
                  </a:cubicBezTo>
                  <a:cubicBezTo>
                    <a:pt x="7830" y="19562"/>
                    <a:pt x="7835" y="19565"/>
                    <a:pt x="7842" y="19571"/>
                  </a:cubicBezTo>
                  <a:cubicBezTo>
                    <a:pt x="7842" y="19578"/>
                    <a:pt x="7839" y="19581"/>
                    <a:pt x="7836" y="19581"/>
                  </a:cubicBezTo>
                  <a:cubicBezTo>
                    <a:pt x="7828" y="19581"/>
                    <a:pt x="7814" y="19571"/>
                    <a:pt x="7801" y="19571"/>
                  </a:cubicBezTo>
                  <a:cubicBezTo>
                    <a:pt x="7801" y="19592"/>
                    <a:pt x="7781" y="19633"/>
                    <a:pt x="7781" y="19653"/>
                  </a:cubicBezTo>
                  <a:cubicBezTo>
                    <a:pt x="7781" y="19653"/>
                    <a:pt x="7801" y="19673"/>
                    <a:pt x="7781" y="19694"/>
                  </a:cubicBezTo>
                  <a:cubicBezTo>
                    <a:pt x="7719" y="19673"/>
                    <a:pt x="7740" y="19612"/>
                    <a:pt x="7719" y="19612"/>
                  </a:cubicBezTo>
                  <a:lnTo>
                    <a:pt x="7597" y="19612"/>
                  </a:lnTo>
                  <a:cubicBezTo>
                    <a:pt x="7636" y="19573"/>
                    <a:pt x="7683" y="19559"/>
                    <a:pt x="7728" y="19559"/>
                  </a:cubicBezTo>
                  <a:close/>
                  <a:moveTo>
                    <a:pt x="7903" y="19673"/>
                  </a:moveTo>
                  <a:cubicBezTo>
                    <a:pt x="7903" y="19673"/>
                    <a:pt x="7923" y="19673"/>
                    <a:pt x="7903" y="19694"/>
                  </a:cubicBezTo>
                  <a:cubicBezTo>
                    <a:pt x="7903" y="19694"/>
                    <a:pt x="7882" y="19694"/>
                    <a:pt x="7882" y="19673"/>
                  </a:cubicBezTo>
                  <a:close/>
                  <a:moveTo>
                    <a:pt x="9145" y="19694"/>
                  </a:moveTo>
                  <a:cubicBezTo>
                    <a:pt x="9145" y="19694"/>
                    <a:pt x="9145" y="19714"/>
                    <a:pt x="9145" y="19714"/>
                  </a:cubicBezTo>
                  <a:lnTo>
                    <a:pt x="9125" y="19714"/>
                  </a:lnTo>
                  <a:cubicBezTo>
                    <a:pt x="9125" y="19714"/>
                    <a:pt x="9125" y="19714"/>
                    <a:pt x="9125" y="19694"/>
                  </a:cubicBezTo>
                  <a:close/>
                  <a:moveTo>
                    <a:pt x="9369" y="19612"/>
                  </a:moveTo>
                  <a:cubicBezTo>
                    <a:pt x="9410" y="19673"/>
                    <a:pt x="9389" y="19714"/>
                    <a:pt x="9389" y="19796"/>
                  </a:cubicBezTo>
                  <a:cubicBezTo>
                    <a:pt x="9328" y="19714"/>
                    <a:pt x="9288" y="19673"/>
                    <a:pt x="9369" y="19612"/>
                  </a:cubicBezTo>
                  <a:close/>
                  <a:moveTo>
                    <a:pt x="7597" y="19775"/>
                  </a:moveTo>
                  <a:cubicBezTo>
                    <a:pt x="7597" y="19796"/>
                    <a:pt x="7597" y="19796"/>
                    <a:pt x="7597" y="19796"/>
                  </a:cubicBezTo>
                  <a:cubicBezTo>
                    <a:pt x="7597" y="19816"/>
                    <a:pt x="7597" y="19816"/>
                    <a:pt x="7577" y="19816"/>
                  </a:cubicBezTo>
                  <a:cubicBezTo>
                    <a:pt x="7577" y="19816"/>
                    <a:pt x="7577" y="19796"/>
                    <a:pt x="7577" y="19796"/>
                  </a:cubicBezTo>
                  <a:cubicBezTo>
                    <a:pt x="7577" y="19796"/>
                    <a:pt x="7597" y="19796"/>
                    <a:pt x="7597" y="19775"/>
                  </a:cubicBezTo>
                  <a:close/>
                  <a:moveTo>
                    <a:pt x="7679" y="19816"/>
                  </a:moveTo>
                  <a:cubicBezTo>
                    <a:pt x="7699" y="19816"/>
                    <a:pt x="7719" y="19836"/>
                    <a:pt x="7699" y="19857"/>
                  </a:cubicBezTo>
                  <a:cubicBezTo>
                    <a:pt x="7679" y="19857"/>
                    <a:pt x="7658" y="19857"/>
                    <a:pt x="7658" y="19836"/>
                  </a:cubicBezTo>
                  <a:cubicBezTo>
                    <a:pt x="7658" y="19836"/>
                    <a:pt x="7679" y="19816"/>
                    <a:pt x="7679" y="19816"/>
                  </a:cubicBezTo>
                  <a:close/>
                  <a:moveTo>
                    <a:pt x="9288" y="19755"/>
                  </a:moveTo>
                  <a:cubicBezTo>
                    <a:pt x="9288" y="19775"/>
                    <a:pt x="9308" y="19775"/>
                    <a:pt x="9328" y="19775"/>
                  </a:cubicBezTo>
                  <a:cubicBezTo>
                    <a:pt x="9288" y="19816"/>
                    <a:pt x="9267" y="19836"/>
                    <a:pt x="9226" y="19857"/>
                  </a:cubicBezTo>
                  <a:cubicBezTo>
                    <a:pt x="9247" y="19816"/>
                    <a:pt x="9247" y="19775"/>
                    <a:pt x="9288" y="19755"/>
                  </a:cubicBezTo>
                  <a:close/>
                  <a:moveTo>
                    <a:pt x="9125" y="19816"/>
                  </a:moveTo>
                  <a:cubicBezTo>
                    <a:pt x="9145" y="19836"/>
                    <a:pt x="9125" y="19857"/>
                    <a:pt x="9104" y="19877"/>
                  </a:cubicBezTo>
                  <a:cubicBezTo>
                    <a:pt x="9084" y="19857"/>
                    <a:pt x="9104" y="19836"/>
                    <a:pt x="9125" y="19816"/>
                  </a:cubicBezTo>
                  <a:close/>
                  <a:moveTo>
                    <a:pt x="8066" y="19877"/>
                  </a:moveTo>
                  <a:cubicBezTo>
                    <a:pt x="8086" y="19897"/>
                    <a:pt x="8086" y="19897"/>
                    <a:pt x="8066" y="19897"/>
                  </a:cubicBezTo>
                  <a:cubicBezTo>
                    <a:pt x="8045" y="19897"/>
                    <a:pt x="8045" y="19897"/>
                    <a:pt x="8045" y="19877"/>
                  </a:cubicBezTo>
                  <a:close/>
                  <a:moveTo>
                    <a:pt x="7903" y="19877"/>
                  </a:moveTo>
                  <a:cubicBezTo>
                    <a:pt x="7903" y="19877"/>
                    <a:pt x="7903" y="19897"/>
                    <a:pt x="7903" y="19897"/>
                  </a:cubicBezTo>
                  <a:cubicBezTo>
                    <a:pt x="7903" y="19897"/>
                    <a:pt x="7882" y="19897"/>
                    <a:pt x="7882" y="19918"/>
                  </a:cubicBezTo>
                  <a:cubicBezTo>
                    <a:pt x="7882" y="19897"/>
                    <a:pt x="7882" y="19897"/>
                    <a:pt x="7882" y="19897"/>
                  </a:cubicBezTo>
                  <a:cubicBezTo>
                    <a:pt x="7882" y="19897"/>
                    <a:pt x="7882" y="19877"/>
                    <a:pt x="7903" y="19877"/>
                  </a:cubicBezTo>
                  <a:close/>
                  <a:moveTo>
                    <a:pt x="8167" y="19836"/>
                  </a:moveTo>
                  <a:lnTo>
                    <a:pt x="8167" y="19836"/>
                  </a:lnTo>
                  <a:cubicBezTo>
                    <a:pt x="8188" y="19877"/>
                    <a:pt x="8167" y="19918"/>
                    <a:pt x="8127" y="19938"/>
                  </a:cubicBezTo>
                  <a:cubicBezTo>
                    <a:pt x="8127" y="19897"/>
                    <a:pt x="8127" y="19857"/>
                    <a:pt x="8167" y="19836"/>
                  </a:cubicBezTo>
                  <a:close/>
                  <a:moveTo>
                    <a:pt x="8697" y="19999"/>
                  </a:moveTo>
                  <a:cubicBezTo>
                    <a:pt x="8697" y="19999"/>
                    <a:pt x="8697" y="20020"/>
                    <a:pt x="8697" y="20020"/>
                  </a:cubicBezTo>
                  <a:cubicBezTo>
                    <a:pt x="8677" y="20020"/>
                    <a:pt x="8677" y="20020"/>
                    <a:pt x="8677" y="19999"/>
                  </a:cubicBezTo>
                  <a:close/>
                  <a:moveTo>
                    <a:pt x="8147" y="19999"/>
                  </a:moveTo>
                  <a:cubicBezTo>
                    <a:pt x="8147" y="19999"/>
                    <a:pt x="8147" y="20020"/>
                    <a:pt x="8147" y="20020"/>
                  </a:cubicBezTo>
                  <a:cubicBezTo>
                    <a:pt x="8141" y="20025"/>
                    <a:pt x="8137" y="20028"/>
                    <a:pt x="8134" y="20028"/>
                  </a:cubicBezTo>
                  <a:cubicBezTo>
                    <a:pt x="8127" y="20028"/>
                    <a:pt x="8127" y="20014"/>
                    <a:pt x="8127" y="19999"/>
                  </a:cubicBezTo>
                  <a:close/>
                  <a:moveTo>
                    <a:pt x="9079" y="20014"/>
                  </a:moveTo>
                  <a:cubicBezTo>
                    <a:pt x="9094" y="20014"/>
                    <a:pt x="9114" y="20030"/>
                    <a:pt x="9145" y="20060"/>
                  </a:cubicBezTo>
                  <a:cubicBezTo>
                    <a:pt x="9136" y="20056"/>
                    <a:pt x="9129" y="20054"/>
                    <a:pt x="9122" y="20054"/>
                  </a:cubicBezTo>
                  <a:cubicBezTo>
                    <a:pt x="9102" y="20054"/>
                    <a:pt x="9086" y="20066"/>
                    <a:pt x="9067" y="20066"/>
                  </a:cubicBezTo>
                  <a:cubicBezTo>
                    <a:pt x="9059" y="20066"/>
                    <a:pt x="9052" y="20065"/>
                    <a:pt x="9043" y="20060"/>
                  </a:cubicBezTo>
                  <a:cubicBezTo>
                    <a:pt x="9053" y="20030"/>
                    <a:pt x="9064" y="20014"/>
                    <a:pt x="9079" y="20014"/>
                  </a:cubicBezTo>
                  <a:close/>
                  <a:moveTo>
                    <a:pt x="9064" y="20121"/>
                  </a:moveTo>
                  <a:cubicBezTo>
                    <a:pt x="9064" y="20142"/>
                    <a:pt x="9064" y="20142"/>
                    <a:pt x="9064" y="20142"/>
                  </a:cubicBezTo>
                  <a:cubicBezTo>
                    <a:pt x="9064" y="20162"/>
                    <a:pt x="9064" y="20162"/>
                    <a:pt x="9064" y="20162"/>
                  </a:cubicBezTo>
                  <a:cubicBezTo>
                    <a:pt x="9043" y="20162"/>
                    <a:pt x="9043" y="20142"/>
                    <a:pt x="9043" y="20142"/>
                  </a:cubicBezTo>
                  <a:cubicBezTo>
                    <a:pt x="9064" y="20142"/>
                    <a:pt x="9064" y="20142"/>
                    <a:pt x="9064" y="20121"/>
                  </a:cubicBezTo>
                  <a:close/>
                  <a:moveTo>
                    <a:pt x="8127" y="20121"/>
                  </a:moveTo>
                  <a:cubicBezTo>
                    <a:pt x="8127" y="20142"/>
                    <a:pt x="8127" y="20162"/>
                    <a:pt x="8106" y="20182"/>
                  </a:cubicBezTo>
                  <a:cubicBezTo>
                    <a:pt x="8086" y="20142"/>
                    <a:pt x="8106" y="20142"/>
                    <a:pt x="8127" y="20121"/>
                  </a:cubicBezTo>
                  <a:close/>
                  <a:moveTo>
                    <a:pt x="7495" y="19816"/>
                  </a:moveTo>
                  <a:cubicBezTo>
                    <a:pt x="7557" y="19857"/>
                    <a:pt x="7536" y="19958"/>
                    <a:pt x="7618" y="19958"/>
                  </a:cubicBezTo>
                  <a:cubicBezTo>
                    <a:pt x="7638" y="19938"/>
                    <a:pt x="7638" y="19938"/>
                    <a:pt x="7658" y="19918"/>
                  </a:cubicBezTo>
                  <a:cubicBezTo>
                    <a:pt x="7801" y="19918"/>
                    <a:pt x="7801" y="19918"/>
                    <a:pt x="7821" y="19938"/>
                  </a:cubicBezTo>
                  <a:cubicBezTo>
                    <a:pt x="7842" y="19979"/>
                    <a:pt x="7801" y="20020"/>
                    <a:pt x="7821" y="20040"/>
                  </a:cubicBezTo>
                  <a:cubicBezTo>
                    <a:pt x="7842" y="20060"/>
                    <a:pt x="7842" y="20081"/>
                    <a:pt x="7862" y="20081"/>
                  </a:cubicBezTo>
                  <a:cubicBezTo>
                    <a:pt x="7781" y="20121"/>
                    <a:pt x="7760" y="20223"/>
                    <a:pt x="7679" y="20244"/>
                  </a:cubicBezTo>
                  <a:cubicBezTo>
                    <a:pt x="7679" y="20223"/>
                    <a:pt x="7658" y="20203"/>
                    <a:pt x="7658" y="20182"/>
                  </a:cubicBezTo>
                  <a:cubicBezTo>
                    <a:pt x="7679" y="20162"/>
                    <a:pt x="7719" y="20162"/>
                    <a:pt x="7699" y="20121"/>
                  </a:cubicBezTo>
                  <a:cubicBezTo>
                    <a:pt x="7679" y="20121"/>
                    <a:pt x="7658" y="20101"/>
                    <a:pt x="7638" y="20101"/>
                  </a:cubicBezTo>
                  <a:cubicBezTo>
                    <a:pt x="7621" y="20117"/>
                    <a:pt x="7632" y="20147"/>
                    <a:pt x="7604" y="20147"/>
                  </a:cubicBezTo>
                  <a:cubicBezTo>
                    <a:pt x="7597" y="20147"/>
                    <a:pt x="7589" y="20146"/>
                    <a:pt x="7577" y="20142"/>
                  </a:cubicBezTo>
                  <a:cubicBezTo>
                    <a:pt x="7597" y="20121"/>
                    <a:pt x="7597" y="20101"/>
                    <a:pt x="7618" y="20081"/>
                  </a:cubicBezTo>
                  <a:lnTo>
                    <a:pt x="7536" y="20081"/>
                  </a:lnTo>
                  <a:cubicBezTo>
                    <a:pt x="7516" y="20020"/>
                    <a:pt x="7475" y="19979"/>
                    <a:pt x="7434" y="19958"/>
                  </a:cubicBezTo>
                  <a:cubicBezTo>
                    <a:pt x="7434" y="19897"/>
                    <a:pt x="7455" y="19836"/>
                    <a:pt x="7495" y="19816"/>
                  </a:cubicBezTo>
                  <a:close/>
                  <a:moveTo>
                    <a:pt x="8758" y="20244"/>
                  </a:moveTo>
                  <a:cubicBezTo>
                    <a:pt x="8758" y="20244"/>
                    <a:pt x="8758" y="20264"/>
                    <a:pt x="8758" y="20264"/>
                  </a:cubicBezTo>
                  <a:lnTo>
                    <a:pt x="8738" y="20264"/>
                  </a:lnTo>
                  <a:cubicBezTo>
                    <a:pt x="8738" y="20264"/>
                    <a:pt x="8738" y="20264"/>
                    <a:pt x="8738" y="20244"/>
                  </a:cubicBezTo>
                  <a:close/>
                  <a:moveTo>
                    <a:pt x="10041" y="20325"/>
                  </a:moveTo>
                  <a:cubicBezTo>
                    <a:pt x="10041" y="20345"/>
                    <a:pt x="10041" y="20345"/>
                    <a:pt x="10041" y="20345"/>
                  </a:cubicBezTo>
                  <a:cubicBezTo>
                    <a:pt x="10041" y="20345"/>
                    <a:pt x="10041" y="20345"/>
                    <a:pt x="10041" y="20366"/>
                  </a:cubicBezTo>
                  <a:cubicBezTo>
                    <a:pt x="10021" y="20345"/>
                    <a:pt x="10021" y="20345"/>
                    <a:pt x="10021" y="20345"/>
                  </a:cubicBezTo>
                  <a:cubicBezTo>
                    <a:pt x="10021" y="20325"/>
                    <a:pt x="10041" y="20325"/>
                    <a:pt x="10041" y="20325"/>
                  </a:cubicBezTo>
                  <a:close/>
                  <a:moveTo>
                    <a:pt x="1301" y="20398"/>
                  </a:moveTo>
                  <a:cubicBezTo>
                    <a:pt x="1314" y="20398"/>
                    <a:pt x="1325" y="20412"/>
                    <a:pt x="1325" y="20427"/>
                  </a:cubicBezTo>
                  <a:cubicBezTo>
                    <a:pt x="1319" y="20433"/>
                    <a:pt x="1313" y="20435"/>
                    <a:pt x="1307" y="20435"/>
                  </a:cubicBezTo>
                  <a:cubicBezTo>
                    <a:pt x="1294" y="20435"/>
                    <a:pt x="1284" y="20421"/>
                    <a:pt x="1284" y="20406"/>
                  </a:cubicBezTo>
                  <a:cubicBezTo>
                    <a:pt x="1290" y="20401"/>
                    <a:pt x="1296" y="20398"/>
                    <a:pt x="1301" y="20398"/>
                  </a:cubicBezTo>
                  <a:close/>
                  <a:moveTo>
                    <a:pt x="8028" y="20418"/>
                  </a:moveTo>
                  <a:cubicBezTo>
                    <a:pt x="8032" y="20418"/>
                    <a:pt x="8036" y="20420"/>
                    <a:pt x="8041" y="20423"/>
                  </a:cubicBezTo>
                  <a:lnTo>
                    <a:pt x="8041" y="20423"/>
                  </a:lnTo>
                  <a:cubicBezTo>
                    <a:pt x="8037" y="20430"/>
                    <a:pt x="8030" y="20435"/>
                    <a:pt x="8022" y="20435"/>
                  </a:cubicBezTo>
                  <a:cubicBezTo>
                    <a:pt x="8018" y="20435"/>
                    <a:pt x="8013" y="20434"/>
                    <a:pt x="8009" y="20431"/>
                  </a:cubicBezTo>
                  <a:lnTo>
                    <a:pt x="8009" y="20431"/>
                  </a:lnTo>
                  <a:cubicBezTo>
                    <a:pt x="8013" y="20424"/>
                    <a:pt x="8020" y="20418"/>
                    <a:pt x="8028" y="20418"/>
                  </a:cubicBezTo>
                  <a:close/>
                  <a:moveTo>
                    <a:pt x="10061" y="20427"/>
                  </a:moveTo>
                  <a:cubicBezTo>
                    <a:pt x="10061" y="20447"/>
                    <a:pt x="10041" y="20447"/>
                    <a:pt x="10041" y="20447"/>
                  </a:cubicBezTo>
                  <a:cubicBezTo>
                    <a:pt x="10041" y="20447"/>
                    <a:pt x="10041" y="20427"/>
                    <a:pt x="10021" y="20427"/>
                  </a:cubicBezTo>
                  <a:close/>
                  <a:moveTo>
                    <a:pt x="1202" y="20427"/>
                  </a:moveTo>
                  <a:cubicBezTo>
                    <a:pt x="1202" y="20427"/>
                    <a:pt x="1202" y="20447"/>
                    <a:pt x="1202" y="20447"/>
                  </a:cubicBezTo>
                  <a:cubicBezTo>
                    <a:pt x="1202" y="20447"/>
                    <a:pt x="1182" y="20447"/>
                    <a:pt x="1182" y="20468"/>
                  </a:cubicBezTo>
                  <a:cubicBezTo>
                    <a:pt x="1182" y="20447"/>
                    <a:pt x="1182" y="20447"/>
                    <a:pt x="1182" y="20447"/>
                  </a:cubicBezTo>
                  <a:cubicBezTo>
                    <a:pt x="1182" y="20447"/>
                    <a:pt x="1182" y="20427"/>
                    <a:pt x="1202" y="20427"/>
                  </a:cubicBezTo>
                  <a:close/>
                  <a:moveTo>
                    <a:pt x="1488" y="20447"/>
                  </a:moveTo>
                  <a:cubicBezTo>
                    <a:pt x="1508" y="20468"/>
                    <a:pt x="1508" y="20468"/>
                    <a:pt x="1488" y="20468"/>
                  </a:cubicBezTo>
                  <a:cubicBezTo>
                    <a:pt x="1467" y="20468"/>
                    <a:pt x="1467" y="20447"/>
                    <a:pt x="1467" y="20447"/>
                  </a:cubicBezTo>
                  <a:close/>
                  <a:moveTo>
                    <a:pt x="8066" y="20325"/>
                  </a:moveTo>
                  <a:cubicBezTo>
                    <a:pt x="8086" y="20325"/>
                    <a:pt x="8086" y="20345"/>
                    <a:pt x="8086" y="20345"/>
                  </a:cubicBezTo>
                  <a:lnTo>
                    <a:pt x="8147" y="20345"/>
                  </a:lnTo>
                  <a:cubicBezTo>
                    <a:pt x="8147" y="20386"/>
                    <a:pt x="8167" y="20427"/>
                    <a:pt x="8208" y="20488"/>
                  </a:cubicBezTo>
                  <a:cubicBezTo>
                    <a:pt x="8133" y="20469"/>
                    <a:pt x="8093" y="20450"/>
                    <a:pt x="8055" y="20416"/>
                  </a:cubicBezTo>
                  <a:lnTo>
                    <a:pt x="8055" y="20416"/>
                  </a:lnTo>
                  <a:cubicBezTo>
                    <a:pt x="8072" y="20394"/>
                    <a:pt x="8086" y="20362"/>
                    <a:pt x="8086" y="20345"/>
                  </a:cubicBezTo>
                  <a:cubicBezTo>
                    <a:pt x="8066" y="20345"/>
                    <a:pt x="8066" y="20345"/>
                    <a:pt x="8066" y="20325"/>
                  </a:cubicBezTo>
                  <a:close/>
                  <a:moveTo>
                    <a:pt x="10143" y="20468"/>
                  </a:moveTo>
                  <a:cubicBezTo>
                    <a:pt x="10143" y="20468"/>
                    <a:pt x="10143" y="20488"/>
                    <a:pt x="10163" y="20488"/>
                  </a:cubicBezTo>
                  <a:lnTo>
                    <a:pt x="10143" y="20488"/>
                  </a:lnTo>
                  <a:cubicBezTo>
                    <a:pt x="10143" y="20488"/>
                    <a:pt x="10143" y="20488"/>
                    <a:pt x="10143" y="20468"/>
                  </a:cubicBezTo>
                  <a:close/>
                  <a:moveTo>
                    <a:pt x="7475" y="20508"/>
                  </a:moveTo>
                  <a:cubicBezTo>
                    <a:pt x="7475" y="20529"/>
                    <a:pt x="7475" y="20529"/>
                    <a:pt x="7455" y="20529"/>
                  </a:cubicBezTo>
                  <a:lnTo>
                    <a:pt x="7455" y="20508"/>
                  </a:lnTo>
                  <a:close/>
                  <a:moveTo>
                    <a:pt x="1691" y="20549"/>
                  </a:moveTo>
                  <a:cubicBezTo>
                    <a:pt x="1712" y="20549"/>
                    <a:pt x="1712" y="20569"/>
                    <a:pt x="1691" y="20569"/>
                  </a:cubicBezTo>
                  <a:cubicBezTo>
                    <a:pt x="1691" y="20569"/>
                    <a:pt x="1691" y="20549"/>
                    <a:pt x="1691" y="20549"/>
                  </a:cubicBezTo>
                  <a:close/>
                  <a:moveTo>
                    <a:pt x="9899" y="20447"/>
                  </a:moveTo>
                  <a:cubicBezTo>
                    <a:pt x="9939" y="20447"/>
                    <a:pt x="9960" y="20447"/>
                    <a:pt x="9980" y="20488"/>
                  </a:cubicBezTo>
                  <a:cubicBezTo>
                    <a:pt x="9980" y="20508"/>
                    <a:pt x="9980" y="20549"/>
                    <a:pt x="9939" y="20569"/>
                  </a:cubicBezTo>
                  <a:cubicBezTo>
                    <a:pt x="9919" y="20529"/>
                    <a:pt x="9899" y="20488"/>
                    <a:pt x="9899" y="20447"/>
                  </a:cubicBezTo>
                  <a:close/>
                  <a:moveTo>
                    <a:pt x="8432" y="20569"/>
                  </a:moveTo>
                  <a:cubicBezTo>
                    <a:pt x="8453" y="20569"/>
                    <a:pt x="8453" y="20590"/>
                    <a:pt x="8432" y="20590"/>
                  </a:cubicBezTo>
                  <a:cubicBezTo>
                    <a:pt x="8412" y="20590"/>
                    <a:pt x="8412" y="20569"/>
                    <a:pt x="8412" y="20569"/>
                  </a:cubicBezTo>
                  <a:close/>
                  <a:moveTo>
                    <a:pt x="1453" y="20601"/>
                  </a:moveTo>
                  <a:cubicBezTo>
                    <a:pt x="1456" y="20601"/>
                    <a:pt x="1460" y="20603"/>
                    <a:pt x="1467" y="20610"/>
                  </a:cubicBezTo>
                  <a:cubicBezTo>
                    <a:pt x="1467" y="20610"/>
                    <a:pt x="1467" y="20630"/>
                    <a:pt x="1447" y="20630"/>
                  </a:cubicBezTo>
                  <a:cubicBezTo>
                    <a:pt x="1447" y="20630"/>
                    <a:pt x="1447" y="20610"/>
                    <a:pt x="1447" y="20610"/>
                  </a:cubicBezTo>
                  <a:cubicBezTo>
                    <a:pt x="1447" y="20610"/>
                    <a:pt x="1447" y="20601"/>
                    <a:pt x="1453" y="20601"/>
                  </a:cubicBezTo>
                  <a:close/>
                  <a:moveTo>
                    <a:pt x="1589" y="20610"/>
                  </a:moveTo>
                  <a:cubicBezTo>
                    <a:pt x="1589" y="20630"/>
                    <a:pt x="1589" y="20630"/>
                    <a:pt x="1569" y="20630"/>
                  </a:cubicBezTo>
                  <a:cubicBezTo>
                    <a:pt x="1569" y="20630"/>
                    <a:pt x="1569" y="20610"/>
                    <a:pt x="1589" y="20610"/>
                  </a:cubicBezTo>
                  <a:close/>
                  <a:moveTo>
                    <a:pt x="1671" y="20610"/>
                  </a:moveTo>
                  <a:cubicBezTo>
                    <a:pt x="1671" y="20610"/>
                    <a:pt x="1671" y="20630"/>
                    <a:pt x="1671" y="20630"/>
                  </a:cubicBezTo>
                  <a:lnTo>
                    <a:pt x="1650" y="20630"/>
                  </a:lnTo>
                  <a:cubicBezTo>
                    <a:pt x="1650" y="20630"/>
                    <a:pt x="1671" y="20610"/>
                    <a:pt x="1671" y="20610"/>
                  </a:cubicBezTo>
                  <a:close/>
                  <a:moveTo>
                    <a:pt x="9308" y="20549"/>
                  </a:moveTo>
                  <a:cubicBezTo>
                    <a:pt x="9328" y="20549"/>
                    <a:pt x="9369" y="20569"/>
                    <a:pt x="9389" y="20590"/>
                  </a:cubicBezTo>
                  <a:cubicBezTo>
                    <a:pt x="9369" y="20610"/>
                    <a:pt x="9349" y="20610"/>
                    <a:pt x="9328" y="20630"/>
                  </a:cubicBezTo>
                  <a:lnTo>
                    <a:pt x="9247" y="20630"/>
                  </a:lnTo>
                  <a:cubicBezTo>
                    <a:pt x="9247" y="20590"/>
                    <a:pt x="9267" y="20569"/>
                    <a:pt x="9308" y="20549"/>
                  </a:cubicBezTo>
                  <a:close/>
                  <a:moveTo>
                    <a:pt x="7658" y="20590"/>
                  </a:moveTo>
                  <a:cubicBezTo>
                    <a:pt x="7676" y="20590"/>
                    <a:pt x="7710" y="20606"/>
                    <a:pt x="7732" y="20623"/>
                  </a:cubicBezTo>
                  <a:lnTo>
                    <a:pt x="7732" y="20623"/>
                  </a:lnTo>
                  <a:cubicBezTo>
                    <a:pt x="7724" y="20633"/>
                    <a:pt x="7717" y="20636"/>
                    <a:pt x="7709" y="20636"/>
                  </a:cubicBezTo>
                  <a:cubicBezTo>
                    <a:pt x="7699" y="20636"/>
                    <a:pt x="7689" y="20630"/>
                    <a:pt x="7679" y="20630"/>
                  </a:cubicBezTo>
                  <a:cubicBezTo>
                    <a:pt x="7665" y="20630"/>
                    <a:pt x="7652" y="20640"/>
                    <a:pt x="7638" y="20640"/>
                  </a:cubicBezTo>
                  <a:cubicBezTo>
                    <a:pt x="7631" y="20640"/>
                    <a:pt x="7624" y="20637"/>
                    <a:pt x="7618" y="20630"/>
                  </a:cubicBezTo>
                  <a:cubicBezTo>
                    <a:pt x="7618" y="20610"/>
                    <a:pt x="7638" y="20590"/>
                    <a:pt x="7658" y="20590"/>
                  </a:cubicBezTo>
                  <a:close/>
                  <a:moveTo>
                    <a:pt x="7923" y="20101"/>
                  </a:moveTo>
                  <a:cubicBezTo>
                    <a:pt x="7923" y="20121"/>
                    <a:pt x="7943" y="20121"/>
                    <a:pt x="7964" y="20121"/>
                  </a:cubicBezTo>
                  <a:cubicBezTo>
                    <a:pt x="7943" y="20182"/>
                    <a:pt x="7943" y="20223"/>
                    <a:pt x="7903" y="20244"/>
                  </a:cubicBezTo>
                  <a:cubicBezTo>
                    <a:pt x="7842" y="20284"/>
                    <a:pt x="7842" y="20345"/>
                    <a:pt x="7801" y="20386"/>
                  </a:cubicBezTo>
                  <a:cubicBezTo>
                    <a:pt x="7842" y="20406"/>
                    <a:pt x="7821" y="20468"/>
                    <a:pt x="7903" y="20468"/>
                  </a:cubicBezTo>
                  <a:cubicBezTo>
                    <a:pt x="7903" y="20447"/>
                    <a:pt x="7923" y="20406"/>
                    <a:pt x="7964" y="20386"/>
                  </a:cubicBezTo>
                  <a:cubicBezTo>
                    <a:pt x="7964" y="20403"/>
                    <a:pt x="7977" y="20419"/>
                    <a:pt x="7994" y="20436"/>
                  </a:cubicBezTo>
                  <a:lnTo>
                    <a:pt x="7994" y="20436"/>
                  </a:lnTo>
                  <a:cubicBezTo>
                    <a:pt x="7977" y="20448"/>
                    <a:pt x="7960" y="20451"/>
                    <a:pt x="7943" y="20468"/>
                  </a:cubicBezTo>
                  <a:cubicBezTo>
                    <a:pt x="7964" y="20529"/>
                    <a:pt x="7984" y="20590"/>
                    <a:pt x="7964" y="20651"/>
                  </a:cubicBezTo>
                  <a:cubicBezTo>
                    <a:pt x="7958" y="20652"/>
                    <a:pt x="7952" y="20653"/>
                    <a:pt x="7948" y="20653"/>
                  </a:cubicBezTo>
                  <a:cubicBezTo>
                    <a:pt x="7894" y="20653"/>
                    <a:pt x="7956" y="20549"/>
                    <a:pt x="7862" y="20549"/>
                  </a:cubicBezTo>
                  <a:cubicBezTo>
                    <a:pt x="7842" y="20590"/>
                    <a:pt x="7821" y="20610"/>
                    <a:pt x="7821" y="20651"/>
                  </a:cubicBezTo>
                  <a:cubicBezTo>
                    <a:pt x="7804" y="20633"/>
                    <a:pt x="7771" y="20631"/>
                    <a:pt x="7749" y="20617"/>
                  </a:cubicBezTo>
                  <a:lnTo>
                    <a:pt x="7749" y="20617"/>
                  </a:lnTo>
                  <a:cubicBezTo>
                    <a:pt x="7799" y="20540"/>
                    <a:pt x="7782" y="20463"/>
                    <a:pt x="7801" y="20386"/>
                  </a:cubicBezTo>
                  <a:cubicBezTo>
                    <a:pt x="7790" y="20375"/>
                    <a:pt x="7778" y="20372"/>
                    <a:pt x="7765" y="20372"/>
                  </a:cubicBezTo>
                  <a:cubicBezTo>
                    <a:pt x="7736" y="20372"/>
                    <a:pt x="7701" y="20390"/>
                    <a:pt x="7665" y="20390"/>
                  </a:cubicBezTo>
                  <a:cubicBezTo>
                    <a:pt x="7656" y="20390"/>
                    <a:pt x="7647" y="20389"/>
                    <a:pt x="7638" y="20386"/>
                  </a:cubicBezTo>
                  <a:cubicBezTo>
                    <a:pt x="7638" y="20366"/>
                    <a:pt x="7638" y="20345"/>
                    <a:pt x="7638" y="20325"/>
                  </a:cubicBezTo>
                  <a:cubicBezTo>
                    <a:pt x="7638" y="20305"/>
                    <a:pt x="7638" y="20305"/>
                    <a:pt x="7658" y="20284"/>
                  </a:cubicBezTo>
                  <a:cubicBezTo>
                    <a:pt x="7658" y="20305"/>
                    <a:pt x="7679" y="20325"/>
                    <a:pt x="7699" y="20345"/>
                  </a:cubicBezTo>
                  <a:cubicBezTo>
                    <a:pt x="7719" y="20244"/>
                    <a:pt x="7821" y="20223"/>
                    <a:pt x="7903" y="20203"/>
                  </a:cubicBezTo>
                  <a:cubicBezTo>
                    <a:pt x="7882" y="20162"/>
                    <a:pt x="7882" y="20121"/>
                    <a:pt x="7923" y="20101"/>
                  </a:cubicBezTo>
                  <a:close/>
                  <a:moveTo>
                    <a:pt x="8223" y="20642"/>
                  </a:moveTo>
                  <a:cubicBezTo>
                    <a:pt x="8226" y="20642"/>
                    <a:pt x="8229" y="20644"/>
                    <a:pt x="8229" y="20651"/>
                  </a:cubicBezTo>
                  <a:cubicBezTo>
                    <a:pt x="8249" y="20651"/>
                    <a:pt x="8229" y="20671"/>
                    <a:pt x="8208" y="20671"/>
                  </a:cubicBezTo>
                  <a:cubicBezTo>
                    <a:pt x="8208" y="20671"/>
                    <a:pt x="8208" y="20651"/>
                    <a:pt x="8208" y="20651"/>
                  </a:cubicBezTo>
                  <a:cubicBezTo>
                    <a:pt x="8208" y="20651"/>
                    <a:pt x="8217" y="20642"/>
                    <a:pt x="8223" y="20642"/>
                  </a:cubicBezTo>
                  <a:close/>
                  <a:moveTo>
                    <a:pt x="7821" y="20651"/>
                  </a:moveTo>
                  <a:lnTo>
                    <a:pt x="7821" y="20651"/>
                  </a:lnTo>
                  <a:cubicBezTo>
                    <a:pt x="7842" y="20671"/>
                    <a:pt x="7842" y="20692"/>
                    <a:pt x="7781" y="20712"/>
                  </a:cubicBezTo>
                  <a:cubicBezTo>
                    <a:pt x="7801" y="20692"/>
                    <a:pt x="7801" y="20671"/>
                    <a:pt x="7821" y="20651"/>
                  </a:cubicBezTo>
                  <a:close/>
                  <a:moveTo>
                    <a:pt x="9328" y="20630"/>
                  </a:moveTo>
                  <a:lnTo>
                    <a:pt x="9328" y="20630"/>
                  </a:lnTo>
                  <a:cubicBezTo>
                    <a:pt x="9349" y="20651"/>
                    <a:pt x="9349" y="20671"/>
                    <a:pt x="9349" y="20692"/>
                  </a:cubicBezTo>
                  <a:cubicBezTo>
                    <a:pt x="9349" y="20692"/>
                    <a:pt x="9369" y="20692"/>
                    <a:pt x="9349" y="20712"/>
                  </a:cubicBezTo>
                  <a:cubicBezTo>
                    <a:pt x="9328" y="20712"/>
                    <a:pt x="9349" y="20692"/>
                    <a:pt x="9349" y="20692"/>
                  </a:cubicBezTo>
                  <a:cubicBezTo>
                    <a:pt x="9328" y="20671"/>
                    <a:pt x="9308" y="20651"/>
                    <a:pt x="9328" y="20630"/>
                  </a:cubicBezTo>
                  <a:close/>
                  <a:moveTo>
                    <a:pt x="7557" y="20529"/>
                  </a:moveTo>
                  <a:cubicBezTo>
                    <a:pt x="7557" y="20590"/>
                    <a:pt x="7516" y="20610"/>
                    <a:pt x="7516" y="20651"/>
                  </a:cubicBezTo>
                  <a:cubicBezTo>
                    <a:pt x="7557" y="20671"/>
                    <a:pt x="7557" y="20692"/>
                    <a:pt x="7557" y="20732"/>
                  </a:cubicBezTo>
                  <a:cubicBezTo>
                    <a:pt x="7503" y="20732"/>
                    <a:pt x="7434" y="20732"/>
                    <a:pt x="7376" y="20705"/>
                  </a:cubicBezTo>
                  <a:lnTo>
                    <a:pt x="7376" y="20705"/>
                  </a:lnTo>
                  <a:cubicBezTo>
                    <a:pt x="7391" y="20667"/>
                    <a:pt x="7374" y="20628"/>
                    <a:pt x="7394" y="20590"/>
                  </a:cubicBezTo>
                  <a:cubicBezTo>
                    <a:pt x="7434" y="20610"/>
                    <a:pt x="7455" y="20610"/>
                    <a:pt x="7475" y="20630"/>
                  </a:cubicBezTo>
                  <a:cubicBezTo>
                    <a:pt x="7495" y="20590"/>
                    <a:pt x="7495" y="20549"/>
                    <a:pt x="7557" y="20529"/>
                  </a:cubicBezTo>
                  <a:close/>
                  <a:moveTo>
                    <a:pt x="1508" y="20671"/>
                  </a:moveTo>
                  <a:cubicBezTo>
                    <a:pt x="1508" y="20692"/>
                    <a:pt x="1503" y="20697"/>
                    <a:pt x="1498" y="20697"/>
                  </a:cubicBezTo>
                  <a:cubicBezTo>
                    <a:pt x="1493" y="20697"/>
                    <a:pt x="1488" y="20692"/>
                    <a:pt x="1488" y="20692"/>
                  </a:cubicBezTo>
                  <a:cubicBezTo>
                    <a:pt x="1471" y="20708"/>
                    <a:pt x="1468" y="20738"/>
                    <a:pt x="1446" y="20738"/>
                  </a:cubicBezTo>
                  <a:cubicBezTo>
                    <a:pt x="1441" y="20738"/>
                    <a:pt x="1434" y="20736"/>
                    <a:pt x="1426" y="20732"/>
                  </a:cubicBezTo>
                  <a:cubicBezTo>
                    <a:pt x="1426" y="20692"/>
                    <a:pt x="1447" y="20692"/>
                    <a:pt x="1488" y="20692"/>
                  </a:cubicBezTo>
                  <a:cubicBezTo>
                    <a:pt x="1488" y="20692"/>
                    <a:pt x="1488" y="20671"/>
                    <a:pt x="1508" y="20671"/>
                  </a:cubicBezTo>
                  <a:close/>
                  <a:moveTo>
                    <a:pt x="7312" y="20671"/>
                  </a:moveTo>
                  <a:cubicBezTo>
                    <a:pt x="7326" y="20685"/>
                    <a:pt x="7339" y="20689"/>
                    <a:pt x="7353" y="20697"/>
                  </a:cubicBezTo>
                  <a:lnTo>
                    <a:pt x="7353" y="20697"/>
                  </a:lnTo>
                  <a:cubicBezTo>
                    <a:pt x="7353" y="20718"/>
                    <a:pt x="7350" y="20753"/>
                    <a:pt x="7312" y="20753"/>
                  </a:cubicBezTo>
                  <a:cubicBezTo>
                    <a:pt x="7312" y="20732"/>
                    <a:pt x="7292" y="20712"/>
                    <a:pt x="7312" y="20671"/>
                  </a:cubicBezTo>
                  <a:close/>
                  <a:moveTo>
                    <a:pt x="8147" y="20732"/>
                  </a:moveTo>
                  <a:cubicBezTo>
                    <a:pt x="8147" y="20732"/>
                    <a:pt x="8147" y="20753"/>
                    <a:pt x="8147" y="20753"/>
                  </a:cubicBezTo>
                  <a:cubicBezTo>
                    <a:pt x="8127" y="20753"/>
                    <a:pt x="8127" y="20753"/>
                    <a:pt x="8127" y="20732"/>
                  </a:cubicBezTo>
                  <a:close/>
                  <a:moveTo>
                    <a:pt x="10815" y="20712"/>
                  </a:moveTo>
                  <a:lnTo>
                    <a:pt x="10815" y="20712"/>
                  </a:lnTo>
                  <a:cubicBezTo>
                    <a:pt x="10835" y="20732"/>
                    <a:pt x="10835" y="20732"/>
                    <a:pt x="10835" y="20753"/>
                  </a:cubicBezTo>
                  <a:cubicBezTo>
                    <a:pt x="10815" y="20753"/>
                    <a:pt x="10815" y="20732"/>
                    <a:pt x="10815" y="20712"/>
                  </a:cubicBezTo>
                  <a:close/>
                  <a:moveTo>
                    <a:pt x="8371" y="20569"/>
                  </a:moveTo>
                  <a:cubicBezTo>
                    <a:pt x="8351" y="20610"/>
                    <a:pt x="8351" y="20630"/>
                    <a:pt x="8330" y="20651"/>
                  </a:cubicBezTo>
                  <a:cubicBezTo>
                    <a:pt x="8351" y="20671"/>
                    <a:pt x="8412" y="20671"/>
                    <a:pt x="8432" y="20712"/>
                  </a:cubicBezTo>
                  <a:cubicBezTo>
                    <a:pt x="8412" y="20712"/>
                    <a:pt x="8391" y="20707"/>
                    <a:pt x="8374" y="20707"/>
                  </a:cubicBezTo>
                  <a:cubicBezTo>
                    <a:pt x="8356" y="20707"/>
                    <a:pt x="8341" y="20712"/>
                    <a:pt x="8330" y="20732"/>
                  </a:cubicBezTo>
                  <a:cubicBezTo>
                    <a:pt x="8351" y="20732"/>
                    <a:pt x="8351" y="20753"/>
                    <a:pt x="8351" y="20773"/>
                  </a:cubicBezTo>
                  <a:cubicBezTo>
                    <a:pt x="8330" y="20753"/>
                    <a:pt x="8330" y="20753"/>
                    <a:pt x="8330" y="20732"/>
                  </a:cubicBezTo>
                  <a:cubicBezTo>
                    <a:pt x="8290" y="20692"/>
                    <a:pt x="8330" y="20671"/>
                    <a:pt x="8330" y="20651"/>
                  </a:cubicBezTo>
                  <a:cubicBezTo>
                    <a:pt x="8310" y="20610"/>
                    <a:pt x="8310" y="20590"/>
                    <a:pt x="8371" y="20569"/>
                  </a:cubicBezTo>
                  <a:close/>
                  <a:moveTo>
                    <a:pt x="9328" y="20773"/>
                  </a:moveTo>
                  <a:cubicBezTo>
                    <a:pt x="9328" y="20773"/>
                    <a:pt x="9328" y="20773"/>
                    <a:pt x="9328" y="20793"/>
                  </a:cubicBezTo>
                  <a:lnTo>
                    <a:pt x="9308" y="20793"/>
                  </a:lnTo>
                  <a:cubicBezTo>
                    <a:pt x="9308" y="20793"/>
                    <a:pt x="9308" y="20773"/>
                    <a:pt x="9308" y="20773"/>
                  </a:cubicBezTo>
                  <a:close/>
                  <a:moveTo>
                    <a:pt x="10530" y="20773"/>
                  </a:moveTo>
                  <a:cubicBezTo>
                    <a:pt x="10530" y="20773"/>
                    <a:pt x="10530" y="20793"/>
                    <a:pt x="10530" y="20793"/>
                  </a:cubicBezTo>
                  <a:cubicBezTo>
                    <a:pt x="10524" y="20799"/>
                    <a:pt x="10520" y="20802"/>
                    <a:pt x="10517" y="20802"/>
                  </a:cubicBezTo>
                  <a:cubicBezTo>
                    <a:pt x="10510" y="20802"/>
                    <a:pt x="10510" y="20787"/>
                    <a:pt x="10510" y="20773"/>
                  </a:cubicBezTo>
                  <a:close/>
                  <a:moveTo>
                    <a:pt x="7984" y="20793"/>
                  </a:moveTo>
                  <a:cubicBezTo>
                    <a:pt x="7984" y="20804"/>
                    <a:pt x="7979" y="20809"/>
                    <a:pt x="7974" y="20809"/>
                  </a:cubicBezTo>
                  <a:cubicBezTo>
                    <a:pt x="7969" y="20809"/>
                    <a:pt x="7964" y="20804"/>
                    <a:pt x="7964" y="20793"/>
                  </a:cubicBezTo>
                  <a:close/>
                  <a:moveTo>
                    <a:pt x="12465" y="20773"/>
                  </a:moveTo>
                  <a:cubicBezTo>
                    <a:pt x="12465" y="20793"/>
                    <a:pt x="12465" y="20793"/>
                    <a:pt x="12465" y="20793"/>
                  </a:cubicBezTo>
                  <a:cubicBezTo>
                    <a:pt x="12454" y="20804"/>
                    <a:pt x="12449" y="20809"/>
                    <a:pt x="12447" y="20809"/>
                  </a:cubicBezTo>
                  <a:cubicBezTo>
                    <a:pt x="12444" y="20809"/>
                    <a:pt x="12444" y="20804"/>
                    <a:pt x="12444" y="20793"/>
                  </a:cubicBezTo>
                  <a:cubicBezTo>
                    <a:pt x="12444" y="20773"/>
                    <a:pt x="12444" y="20773"/>
                    <a:pt x="12465" y="20773"/>
                  </a:cubicBezTo>
                  <a:close/>
                  <a:moveTo>
                    <a:pt x="1357" y="20765"/>
                  </a:moveTo>
                  <a:cubicBezTo>
                    <a:pt x="1386" y="20765"/>
                    <a:pt x="1412" y="20784"/>
                    <a:pt x="1426" y="20814"/>
                  </a:cubicBezTo>
                  <a:cubicBezTo>
                    <a:pt x="1386" y="20814"/>
                    <a:pt x="1345" y="20814"/>
                    <a:pt x="1325" y="20773"/>
                  </a:cubicBezTo>
                  <a:cubicBezTo>
                    <a:pt x="1336" y="20768"/>
                    <a:pt x="1346" y="20765"/>
                    <a:pt x="1357" y="20765"/>
                  </a:cubicBezTo>
                  <a:close/>
                  <a:moveTo>
                    <a:pt x="9980" y="20814"/>
                  </a:moveTo>
                  <a:cubicBezTo>
                    <a:pt x="9980" y="20834"/>
                    <a:pt x="10000" y="20834"/>
                    <a:pt x="10000" y="20834"/>
                  </a:cubicBezTo>
                  <a:cubicBezTo>
                    <a:pt x="10000" y="20834"/>
                    <a:pt x="9980" y="20855"/>
                    <a:pt x="9980" y="20855"/>
                  </a:cubicBezTo>
                  <a:cubicBezTo>
                    <a:pt x="9980" y="20834"/>
                    <a:pt x="9980" y="20834"/>
                    <a:pt x="9960" y="20834"/>
                  </a:cubicBezTo>
                  <a:cubicBezTo>
                    <a:pt x="9980" y="20834"/>
                    <a:pt x="9980" y="20814"/>
                    <a:pt x="9980" y="20814"/>
                  </a:cubicBezTo>
                  <a:close/>
                  <a:moveTo>
                    <a:pt x="9702" y="20866"/>
                  </a:moveTo>
                  <a:cubicBezTo>
                    <a:pt x="9705" y="20866"/>
                    <a:pt x="9709" y="20869"/>
                    <a:pt x="9715" y="20875"/>
                  </a:cubicBezTo>
                  <a:cubicBezTo>
                    <a:pt x="9715" y="20885"/>
                    <a:pt x="9710" y="20890"/>
                    <a:pt x="9703" y="20890"/>
                  </a:cubicBezTo>
                  <a:cubicBezTo>
                    <a:pt x="9697" y="20890"/>
                    <a:pt x="9691" y="20888"/>
                    <a:pt x="9685" y="20883"/>
                  </a:cubicBezTo>
                  <a:lnTo>
                    <a:pt x="9685" y="20883"/>
                  </a:lnTo>
                  <a:cubicBezTo>
                    <a:pt x="9692" y="20874"/>
                    <a:pt x="9696" y="20866"/>
                    <a:pt x="9702" y="20866"/>
                  </a:cubicBezTo>
                  <a:close/>
                  <a:moveTo>
                    <a:pt x="11731" y="20753"/>
                  </a:moveTo>
                  <a:lnTo>
                    <a:pt x="11731" y="20753"/>
                  </a:lnTo>
                  <a:cubicBezTo>
                    <a:pt x="11752" y="20773"/>
                    <a:pt x="11772" y="20793"/>
                    <a:pt x="11813" y="20834"/>
                  </a:cubicBezTo>
                  <a:cubicBezTo>
                    <a:pt x="11752" y="20834"/>
                    <a:pt x="11752" y="20875"/>
                    <a:pt x="11711" y="20895"/>
                  </a:cubicBezTo>
                  <a:cubicBezTo>
                    <a:pt x="11752" y="20855"/>
                    <a:pt x="11670" y="20793"/>
                    <a:pt x="11731" y="20753"/>
                  </a:cubicBezTo>
                  <a:close/>
                  <a:moveTo>
                    <a:pt x="9664" y="20880"/>
                  </a:moveTo>
                  <a:cubicBezTo>
                    <a:pt x="9669" y="20880"/>
                    <a:pt x="9673" y="20884"/>
                    <a:pt x="9674" y="20891"/>
                  </a:cubicBezTo>
                  <a:lnTo>
                    <a:pt x="9674" y="20891"/>
                  </a:lnTo>
                  <a:cubicBezTo>
                    <a:pt x="9673" y="20898"/>
                    <a:pt x="9672" y="20904"/>
                    <a:pt x="9667" y="20904"/>
                  </a:cubicBezTo>
                  <a:cubicBezTo>
                    <a:pt x="9664" y="20904"/>
                    <a:pt x="9660" y="20901"/>
                    <a:pt x="9654" y="20895"/>
                  </a:cubicBezTo>
                  <a:cubicBezTo>
                    <a:pt x="9654" y="20885"/>
                    <a:pt x="9659" y="20880"/>
                    <a:pt x="9664" y="20880"/>
                  </a:cubicBezTo>
                  <a:close/>
                  <a:moveTo>
                    <a:pt x="7149" y="20916"/>
                  </a:moveTo>
                  <a:cubicBezTo>
                    <a:pt x="7170" y="20916"/>
                    <a:pt x="7170" y="20936"/>
                    <a:pt x="7149" y="20936"/>
                  </a:cubicBezTo>
                  <a:cubicBezTo>
                    <a:pt x="7149" y="20936"/>
                    <a:pt x="7149" y="20916"/>
                    <a:pt x="7129" y="20916"/>
                  </a:cubicBezTo>
                  <a:close/>
                  <a:moveTo>
                    <a:pt x="12648" y="20916"/>
                  </a:moveTo>
                  <a:cubicBezTo>
                    <a:pt x="12648" y="20916"/>
                    <a:pt x="12668" y="20916"/>
                    <a:pt x="12648" y="20936"/>
                  </a:cubicBezTo>
                  <a:cubicBezTo>
                    <a:pt x="12628" y="20936"/>
                    <a:pt x="12628" y="20916"/>
                    <a:pt x="12628" y="20916"/>
                  </a:cubicBezTo>
                  <a:close/>
                  <a:moveTo>
                    <a:pt x="9293" y="20836"/>
                  </a:moveTo>
                  <a:cubicBezTo>
                    <a:pt x="9303" y="20836"/>
                    <a:pt x="9315" y="20841"/>
                    <a:pt x="9328" y="20855"/>
                  </a:cubicBezTo>
                  <a:cubicBezTo>
                    <a:pt x="9328" y="20895"/>
                    <a:pt x="9328" y="20936"/>
                    <a:pt x="9288" y="20956"/>
                  </a:cubicBezTo>
                  <a:cubicBezTo>
                    <a:pt x="9247" y="20936"/>
                    <a:pt x="9226" y="20895"/>
                    <a:pt x="9226" y="20855"/>
                  </a:cubicBezTo>
                  <a:cubicBezTo>
                    <a:pt x="9254" y="20855"/>
                    <a:pt x="9272" y="20836"/>
                    <a:pt x="9293" y="20836"/>
                  </a:cubicBezTo>
                  <a:close/>
                  <a:moveTo>
                    <a:pt x="9939" y="20936"/>
                  </a:moveTo>
                  <a:cubicBezTo>
                    <a:pt x="9939" y="20956"/>
                    <a:pt x="9939" y="20956"/>
                    <a:pt x="9919" y="20956"/>
                  </a:cubicBezTo>
                  <a:cubicBezTo>
                    <a:pt x="9919" y="20956"/>
                    <a:pt x="9919" y="20936"/>
                    <a:pt x="9919" y="20936"/>
                  </a:cubicBezTo>
                  <a:close/>
                  <a:moveTo>
                    <a:pt x="1694" y="20749"/>
                  </a:moveTo>
                  <a:cubicBezTo>
                    <a:pt x="1706" y="20749"/>
                    <a:pt x="1718" y="20750"/>
                    <a:pt x="1732" y="20753"/>
                  </a:cubicBezTo>
                  <a:cubicBezTo>
                    <a:pt x="1752" y="20793"/>
                    <a:pt x="1732" y="20814"/>
                    <a:pt x="1712" y="20834"/>
                  </a:cubicBezTo>
                  <a:cubicBezTo>
                    <a:pt x="1752" y="20875"/>
                    <a:pt x="1732" y="20916"/>
                    <a:pt x="1732" y="20956"/>
                  </a:cubicBezTo>
                  <a:cubicBezTo>
                    <a:pt x="1712" y="20956"/>
                    <a:pt x="1691" y="20977"/>
                    <a:pt x="1671" y="20977"/>
                  </a:cubicBezTo>
                  <a:cubicBezTo>
                    <a:pt x="1650" y="20956"/>
                    <a:pt x="1691" y="20916"/>
                    <a:pt x="1671" y="20895"/>
                  </a:cubicBezTo>
                  <a:lnTo>
                    <a:pt x="1671" y="20895"/>
                  </a:lnTo>
                  <a:cubicBezTo>
                    <a:pt x="1630" y="20916"/>
                    <a:pt x="1589" y="20916"/>
                    <a:pt x="1589" y="20936"/>
                  </a:cubicBezTo>
                  <a:cubicBezTo>
                    <a:pt x="1569" y="20916"/>
                    <a:pt x="1528" y="20875"/>
                    <a:pt x="1508" y="20855"/>
                  </a:cubicBezTo>
                  <a:cubicBezTo>
                    <a:pt x="1578" y="20802"/>
                    <a:pt x="1618" y="20749"/>
                    <a:pt x="1694" y="20749"/>
                  </a:cubicBezTo>
                  <a:close/>
                  <a:moveTo>
                    <a:pt x="11263" y="20956"/>
                  </a:moveTo>
                  <a:cubicBezTo>
                    <a:pt x="11283" y="20956"/>
                    <a:pt x="11263" y="20977"/>
                    <a:pt x="11263" y="20977"/>
                  </a:cubicBezTo>
                  <a:cubicBezTo>
                    <a:pt x="11263" y="20977"/>
                    <a:pt x="11243" y="20977"/>
                    <a:pt x="11263" y="20956"/>
                  </a:cubicBezTo>
                  <a:close/>
                  <a:moveTo>
                    <a:pt x="7088" y="20956"/>
                  </a:moveTo>
                  <a:cubicBezTo>
                    <a:pt x="7088" y="20977"/>
                    <a:pt x="7088" y="20977"/>
                    <a:pt x="7088" y="20977"/>
                  </a:cubicBezTo>
                  <a:cubicBezTo>
                    <a:pt x="7088" y="20977"/>
                    <a:pt x="7088" y="20997"/>
                    <a:pt x="7068" y="20997"/>
                  </a:cubicBezTo>
                  <a:cubicBezTo>
                    <a:pt x="7068" y="20997"/>
                    <a:pt x="7068" y="20977"/>
                    <a:pt x="7068" y="20977"/>
                  </a:cubicBezTo>
                  <a:cubicBezTo>
                    <a:pt x="7068" y="20977"/>
                    <a:pt x="7088" y="20956"/>
                    <a:pt x="7088" y="20956"/>
                  </a:cubicBezTo>
                  <a:close/>
                  <a:moveTo>
                    <a:pt x="7210" y="20977"/>
                  </a:moveTo>
                  <a:cubicBezTo>
                    <a:pt x="7210" y="20977"/>
                    <a:pt x="7210" y="20997"/>
                    <a:pt x="7210" y="20997"/>
                  </a:cubicBezTo>
                  <a:lnTo>
                    <a:pt x="7190" y="20997"/>
                  </a:lnTo>
                  <a:cubicBezTo>
                    <a:pt x="7190" y="20997"/>
                    <a:pt x="7190" y="20997"/>
                    <a:pt x="7190" y="20977"/>
                  </a:cubicBezTo>
                  <a:close/>
                  <a:moveTo>
                    <a:pt x="11263" y="20977"/>
                  </a:moveTo>
                  <a:lnTo>
                    <a:pt x="11263" y="20977"/>
                  </a:lnTo>
                  <a:cubicBezTo>
                    <a:pt x="11283" y="20997"/>
                    <a:pt x="11283" y="20997"/>
                    <a:pt x="11283" y="21017"/>
                  </a:cubicBezTo>
                  <a:cubicBezTo>
                    <a:pt x="11263" y="21017"/>
                    <a:pt x="11263" y="20997"/>
                    <a:pt x="11263" y="20977"/>
                  </a:cubicBezTo>
                  <a:close/>
                  <a:moveTo>
                    <a:pt x="10408" y="21058"/>
                  </a:moveTo>
                  <a:cubicBezTo>
                    <a:pt x="10387" y="21079"/>
                    <a:pt x="10367" y="21079"/>
                    <a:pt x="10367" y="21079"/>
                  </a:cubicBezTo>
                  <a:cubicBezTo>
                    <a:pt x="10347" y="21079"/>
                    <a:pt x="10347" y="21099"/>
                    <a:pt x="10326" y="21099"/>
                  </a:cubicBezTo>
                  <a:cubicBezTo>
                    <a:pt x="10326" y="21079"/>
                    <a:pt x="10331" y="21073"/>
                    <a:pt x="10339" y="21073"/>
                  </a:cubicBezTo>
                  <a:cubicBezTo>
                    <a:pt x="10347" y="21073"/>
                    <a:pt x="10357" y="21079"/>
                    <a:pt x="10367" y="21079"/>
                  </a:cubicBezTo>
                  <a:cubicBezTo>
                    <a:pt x="10367" y="21058"/>
                    <a:pt x="10367" y="21058"/>
                    <a:pt x="10408" y="21058"/>
                  </a:cubicBezTo>
                  <a:close/>
                  <a:moveTo>
                    <a:pt x="12424" y="21099"/>
                  </a:moveTo>
                  <a:cubicBezTo>
                    <a:pt x="12444" y="21119"/>
                    <a:pt x="12444" y="21140"/>
                    <a:pt x="12424" y="21140"/>
                  </a:cubicBezTo>
                  <a:cubicBezTo>
                    <a:pt x="12424" y="21140"/>
                    <a:pt x="12424" y="21119"/>
                    <a:pt x="12404" y="21119"/>
                  </a:cubicBezTo>
                  <a:cubicBezTo>
                    <a:pt x="12424" y="21119"/>
                    <a:pt x="12424" y="21099"/>
                    <a:pt x="12424" y="21099"/>
                  </a:cubicBezTo>
                  <a:close/>
                  <a:moveTo>
                    <a:pt x="7312" y="20936"/>
                  </a:moveTo>
                  <a:cubicBezTo>
                    <a:pt x="7394" y="20977"/>
                    <a:pt x="7312" y="21058"/>
                    <a:pt x="7394" y="21099"/>
                  </a:cubicBezTo>
                  <a:cubicBezTo>
                    <a:pt x="7394" y="21099"/>
                    <a:pt x="7412" y="21081"/>
                    <a:pt x="7424" y="21081"/>
                  </a:cubicBezTo>
                  <a:cubicBezTo>
                    <a:pt x="7430" y="21081"/>
                    <a:pt x="7434" y="21085"/>
                    <a:pt x="7434" y="21099"/>
                  </a:cubicBezTo>
                  <a:cubicBezTo>
                    <a:pt x="7414" y="21140"/>
                    <a:pt x="7373" y="21140"/>
                    <a:pt x="7332" y="21160"/>
                  </a:cubicBezTo>
                  <a:cubicBezTo>
                    <a:pt x="7332" y="21119"/>
                    <a:pt x="7292" y="21099"/>
                    <a:pt x="7271" y="21079"/>
                  </a:cubicBezTo>
                  <a:cubicBezTo>
                    <a:pt x="7253" y="21097"/>
                    <a:pt x="7239" y="21107"/>
                    <a:pt x="7227" y="21107"/>
                  </a:cubicBezTo>
                  <a:cubicBezTo>
                    <a:pt x="7212" y="21107"/>
                    <a:pt x="7201" y="21092"/>
                    <a:pt x="7190" y="21058"/>
                  </a:cubicBezTo>
                  <a:lnTo>
                    <a:pt x="7190" y="21058"/>
                  </a:lnTo>
                  <a:cubicBezTo>
                    <a:pt x="7231" y="21079"/>
                    <a:pt x="7251" y="21079"/>
                    <a:pt x="7271" y="21079"/>
                  </a:cubicBezTo>
                  <a:cubicBezTo>
                    <a:pt x="7332" y="21058"/>
                    <a:pt x="7231" y="20977"/>
                    <a:pt x="7312" y="20936"/>
                  </a:cubicBezTo>
                  <a:close/>
                  <a:moveTo>
                    <a:pt x="10306" y="21140"/>
                  </a:moveTo>
                  <a:cubicBezTo>
                    <a:pt x="10306" y="21140"/>
                    <a:pt x="10306" y="21160"/>
                    <a:pt x="10306" y="21160"/>
                  </a:cubicBezTo>
                  <a:lnTo>
                    <a:pt x="10285" y="21160"/>
                  </a:lnTo>
                  <a:cubicBezTo>
                    <a:pt x="10306" y="21140"/>
                    <a:pt x="10306" y="21140"/>
                    <a:pt x="10306" y="21140"/>
                  </a:cubicBezTo>
                  <a:close/>
                  <a:moveTo>
                    <a:pt x="10143" y="21119"/>
                  </a:moveTo>
                  <a:cubicBezTo>
                    <a:pt x="10143" y="21119"/>
                    <a:pt x="10163" y="21140"/>
                    <a:pt x="10163" y="21140"/>
                  </a:cubicBezTo>
                  <a:cubicBezTo>
                    <a:pt x="10149" y="21154"/>
                    <a:pt x="10145" y="21168"/>
                    <a:pt x="10136" y="21168"/>
                  </a:cubicBezTo>
                  <a:cubicBezTo>
                    <a:pt x="10133" y="21168"/>
                    <a:pt x="10129" y="21166"/>
                    <a:pt x="10123" y="21160"/>
                  </a:cubicBezTo>
                  <a:cubicBezTo>
                    <a:pt x="10102" y="21140"/>
                    <a:pt x="10123" y="21119"/>
                    <a:pt x="10143" y="21119"/>
                  </a:cubicBezTo>
                  <a:close/>
                  <a:moveTo>
                    <a:pt x="10672" y="21099"/>
                  </a:moveTo>
                  <a:cubicBezTo>
                    <a:pt x="10693" y="21119"/>
                    <a:pt x="10672" y="21119"/>
                    <a:pt x="10672" y="21140"/>
                  </a:cubicBezTo>
                  <a:cubicBezTo>
                    <a:pt x="10693" y="21140"/>
                    <a:pt x="10713" y="21160"/>
                    <a:pt x="10693" y="21180"/>
                  </a:cubicBezTo>
                  <a:lnTo>
                    <a:pt x="10652" y="21180"/>
                  </a:lnTo>
                  <a:cubicBezTo>
                    <a:pt x="10652" y="21180"/>
                    <a:pt x="10652" y="21189"/>
                    <a:pt x="10646" y="21189"/>
                  </a:cubicBezTo>
                  <a:cubicBezTo>
                    <a:pt x="10643" y="21189"/>
                    <a:pt x="10638" y="21187"/>
                    <a:pt x="10632" y="21180"/>
                  </a:cubicBezTo>
                  <a:cubicBezTo>
                    <a:pt x="10632" y="21174"/>
                    <a:pt x="10634" y="21171"/>
                    <a:pt x="10637" y="21171"/>
                  </a:cubicBezTo>
                  <a:cubicBezTo>
                    <a:pt x="10643" y="21171"/>
                    <a:pt x="10652" y="21180"/>
                    <a:pt x="10652" y="21180"/>
                  </a:cubicBezTo>
                  <a:cubicBezTo>
                    <a:pt x="10672" y="21160"/>
                    <a:pt x="10672" y="21160"/>
                    <a:pt x="10672" y="21140"/>
                  </a:cubicBezTo>
                  <a:cubicBezTo>
                    <a:pt x="10672" y="21140"/>
                    <a:pt x="10652" y="21119"/>
                    <a:pt x="10672" y="21099"/>
                  </a:cubicBezTo>
                  <a:close/>
                  <a:moveTo>
                    <a:pt x="1691" y="21180"/>
                  </a:moveTo>
                  <a:cubicBezTo>
                    <a:pt x="1712" y="21201"/>
                    <a:pt x="1712" y="21201"/>
                    <a:pt x="1691" y="21201"/>
                  </a:cubicBezTo>
                  <a:cubicBezTo>
                    <a:pt x="1691" y="21201"/>
                    <a:pt x="1691" y="21180"/>
                    <a:pt x="1691" y="21180"/>
                  </a:cubicBezTo>
                  <a:close/>
                  <a:moveTo>
                    <a:pt x="7246" y="21171"/>
                  </a:moveTo>
                  <a:cubicBezTo>
                    <a:pt x="7249" y="21171"/>
                    <a:pt x="7251" y="21174"/>
                    <a:pt x="7251" y="21180"/>
                  </a:cubicBezTo>
                  <a:cubicBezTo>
                    <a:pt x="7251" y="21180"/>
                    <a:pt x="7251" y="21201"/>
                    <a:pt x="7231" y="21201"/>
                  </a:cubicBezTo>
                  <a:cubicBezTo>
                    <a:pt x="7231" y="21180"/>
                    <a:pt x="7231" y="21180"/>
                    <a:pt x="7231" y="21180"/>
                  </a:cubicBezTo>
                  <a:cubicBezTo>
                    <a:pt x="7231" y="21180"/>
                    <a:pt x="7240" y="21171"/>
                    <a:pt x="7246" y="21171"/>
                  </a:cubicBezTo>
                  <a:close/>
                  <a:moveTo>
                    <a:pt x="10917" y="21160"/>
                  </a:moveTo>
                  <a:cubicBezTo>
                    <a:pt x="10905" y="21196"/>
                    <a:pt x="10893" y="21217"/>
                    <a:pt x="10873" y="21217"/>
                  </a:cubicBezTo>
                  <a:cubicBezTo>
                    <a:pt x="10859" y="21217"/>
                    <a:pt x="10841" y="21206"/>
                    <a:pt x="10815" y="21180"/>
                  </a:cubicBezTo>
                  <a:cubicBezTo>
                    <a:pt x="10856" y="21180"/>
                    <a:pt x="10876" y="21160"/>
                    <a:pt x="10917" y="21160"/>
                  </a:cubicBezTo>
                  <a:close/>
                  <a:moveTo>
                    <a:pt x="7421" y="21213"/>
                  </a:moveTo>
                  <a:cubicBezTo>
                    <a:pt x="7424" y="21213"/>
                    <a:pt x="7428" y="21215"/>
                    <a:pt x="7434" y="21221"/>
                  </a:cubicBezTo>
                  <a:cubicBezTo>
                    <a:pt x="7455" y="21241"/>
                    <a:pt x="7434" y="21262"/>
                    <a:pt x="7414" y="21282"/>
                  </a:cubicBezTo>
                  <a:cubicBezTo>
                    <a:pt x="7414" y="21262"/>
                    <a:pt x="7414" y="21262"/>
                    <a:pt x="7414" y="21241"/>
                  </a:cubicBezTo>
                  <a:cubicBezTo>
                    <a:pt x="7414" y="21227"/>
                    <a:pt x="7414" y="21213"/>
                    <a:pt x="7421" y="21213"/>
                  </a:cubicBezTo>
                  <a:close/>
                  <a:moveTo>
                    <a:pt x="12276" y="21253"/>
                  </a:moveTo>
                  <a:cubicBezTo>
                    <a:pt x="12279" y="21253"/>
                    <a:pt x="12281" y="21255"/>
                    <a:pt x="12281" y="21262"/>
                  </a:cubicBezTo>
                  <a:cubicBezTo>
                    <a:pt x="12281" y="21282"/>
                    <a:pt x="12281" y="21282"/>
                    <a:pt x="12261" y="21282"/>
                  </a:cubicBezTo>
                  <a:cubicBezTo>
                    <a:pt x="12261" y="21262"/>
                    <a:pt x="12261" y="21262"/>
                    <a:pt x="12261" y="21262"/>
                  </a:cubicBezTo>
                  <a:cubicBezTo>
                    <a:pt x="12261" y="21262"/>
                    <a:pt x="12270" y="21253"/>
                    <a:pt x="12276" y="21253"/>
                  </a:cubicBezTo>
                  <a:close/>
                  <a:moveTo>
                    <a:pt x="10550" y="21262"/>
                  </a:moveTo>
                  <a:cubicBezTo>
                    <a:pt x="10571" y="21262"/>
                    <a:pt x="10591" y="21262"/>
                    <a:pt x="10591" y="21303"/>
                  </a:cubicBezTo>
                  <a:cubicBezTo>
                    <a:pt x="10571" y="21303"/>
                    <a:pt x="10550" y="21303"/>
                    <a:pt x="10550" y="21262"/>
                  </a:cubicBezTo>
                  <a:close/>
                  <a:moveTo>
                    <a:pt x="10754" y="21282"/>
                  </a:moveTo>
                  <a:cubicBezTo>
                    <a:pt x="10774" y="21282"/>
                    <a:pt x="10774" y="21303"/>
                    <a:pt x="10774" y="21303"/>
                  </a:cubicBezTo>
                  <a:cubicBezTo>
                    <a:pt x="10754" y="21303"/>
                    <a:pt x="10734" y="21303"/>
                    <a:pt x="10754" y="21282"/>
                  </a:cubicBezTo>
                  <a:close/>
                  <a:moveTo>
                    <a:pt x="9878" y="21282"/>
                  </a:moveTo>
                  <a:cubicBezTo>
                    <a:pt x="9899" y="21282"/>
                    <a:pt x="9919" y="21303"/>
                    <a:pt x="9899" y="21323"/>
                  </a:cubicBezTo>
                  <a:cubicBezTo>
                    <a:pt x="9878" y="21323"/>
                    <a:pt x="9858" y="21303"/>
                    <a:pt x="9837" y="21282"/>
                  </a:cubicBezTo>
                  <a:close/>
                  <a:moveTo>
                    <a:pt x="10000" y="21262"/>
                  </a:moveTo>
                  <a:lnTo>
                    <a:pt x="10000" y="21262"/>
                  </a:lnTo>
                  <a:cubicBezTo>
                    <a:pt x="10082" y="21282"/>
                    <a:pt x="10082" y="21303"/>
                    <a:pt x="10041" y="21364"/>
                  </a:cubicBezTo>
                  <a:cubicBezTo>
                    <a:pt x="10021" y="21323"/>
                    <a:pt x="10021" y="21303"/>
                    <a:pt x="10000" y="21262"/>
                  </a:cubicBezTo>
                  <a:close/>
                  <a:moveTo>
                    <a:pt x="10774" y="21303"/>
                  </a:moveTo>
                  <a:cubicBezTo>
                    <a:pt x="10774" y="21323"/>
                    <a:pt x="10815" y="21323"/>
                    <a:pt x="10815" y="21364"/>
                  </a:cubicBezTo>
                  <a:cubicBezTo>
                    <a:pt x="10795" y="21364"/>
                    <a:pt x="10754" y="21343"/>
                    <a:pt x="10774" y="21303"/>
                  </a:cubicBezTo>
                  <a:close/>
                  <a:moveTo>
                    <a:pt x="10204" y="21364"/>
                  </a:moveTo>
                  <a:cubicBezTo>
                    <a:pt x="10224" y="21364"/>
                    <a:pt x="10224" y="21384"/>
                    <a:pt x="10204" y="21384"/>
                  </a:cubicBezTo>
                  <a:cubicBezTo>
                    <a:pt x="10204" y="21384"/>
                    <a:pt x="10204" y="21364"/>
                    <a:pt x="10184" y="21364"/>
                  </a:cubicBezTo>
                  <a:close/>
                  <a:moveTo>
                    <a:pt x="9837" y="21404"/>
                  </a:moveTo>
                  <a:cubicBezTo>
                    <a:pt x="9837" y="21404"/>
                    <a:pt x="9858" y="21404"/>
                    <a:pt x="9858" y="21425"/>
                  </a:cubicBezTo>
                  <a:lnTo>
                    <a:pt x="9837" y="21425"/>
                  </a:lnTo>
                  <a:cubicBezTo>
                    <a:pt x="9837" y="21425"/>
                    <a:pt x="9837" y="21404"/>
                    <a:pt x="9837" y="21404"/>
                  </a:cubicBezTo>
                  <a:close/>
                  <a:moveTo>
                    <a:pt x="9817" y="21465"/>
                  </a:moveTo>
                  <a:cubicBezTo>
                    <a:pt x="9817" y="21486"/>
                    <a:pt x="9817" y="21486"/>
                    <a:pt x="9817" y="21486"/>
                  </a:cubicBezTo>
                  <a:lnTo>
                    <a:pt x="9797" y="21486"/>
                  </a:lnTo>
                  <a:lnTo>
                    <a:pt x="9817" y="21465"/>
                  </a:lnTo>
                  <a:close/>
                  <a:moveTo>
                    <a:pt x="10021" y="21486"/>
                  </a:moveTo>
                  <a:cubicBezTo>
                    <a:pt x="10021" y="21486"/>
                    <a:pt x="10041" y="21486"/>
                    <a:pt x="10021" y="21506"/>
                  </a:cubicBezTo>
                  <a:cubicBezTo>
                    <a:pt x="10000" y="21506"/>
                    <a:pt x="10000" y="21506"/>
                    <a:pt x="10000" y="21486"/>
                  </a:cubicBezTo>
                  <a:close/>
                  <a:moveTo>
                    <a:pt x="10734" y="21506"/>
                  </a:moveTo>
                  <a:cubicBezTo>
                    <a:pt x="10734" y="21527"/>
                    <a:pt x="10754" y="21527"/>
                    <a:pt x="10734" y="21527"/>
                  </a:cubicBezTo>
                  <a:cubicBezTo>
                    <a:pt x="10734" y="21537"/>
                    <a:pt x="10728" y="21542"/>
                    <a:pt x="10723" y="21542"/>
                  </a:cubicBezTo>
                  <a:cubicBezTo>
                    <a:pt x="10718" y="21542"/>
                    <a:pt x="10713" y="21537"/>
                    <a:pt x="10713" y="21527"/>
                  </a:cubicBezTo>
                  <a:cubicBezTo>
                    <a:pt x="10713" y="21527"/>
                    <a:pt x="10734" y="21527"/>
                    <a:pt x="10734" y="21506"/>
                  </a:cubicBezTo>
                  <a:close/>
                  <a:moveTo>
                    <a:pt x="10245" y="21547"/>
                  </a:moveTo>
                  <a:cubicBezTo>
                    <a:pt x="10245" y="21547"/>
                    <a:pt x="10265" y="21567"/>
                    <a:pt x="10265" y="21567"/>
                  </a:cubicBezTo>
                  <a:cubicBezTo>
                    <a:pt x="10259" y="21573"/>
                    <a:pt x="10253" y="21576"/>
                    <a:pt x="10248" y="21576"/>
                  </a:cubicBezTo>
                  <a:cubicBezTo>
                    <a:pt x="10235" y="21576"/>
                    <a:pt x="10224" y="21561"/>
                    <a:pt x="10224" y="21547"/>
                  </a:cubicBezTo>
                  <a:close/>
                  <a:moveTo>
                    <a:pt x="1874" y="21567"/>
                  </a:moveTo>
                  <a:cubicBezTo>
                    <a:pt x="1874" y="21567"/>
                    <a:pt x="1874" y="21588"/>
                    <a:pt x="1874" y="21588"/>
                  </a:cubicBezTo>
                  <a:cubicBezTo>
                    <a:pt x="1854" y="21588"/>
                    <a:pt x="1854" y="21588"/>
                    <a:pt x="1854" y="21567"/>
                  </a:cubicBezTo>
                  <a:close/>
                  <a:moveTo>
                    <a:pt x="1752" y="21608"/>
                  </a:moveTo>
                  <a:cubicBezTo>
                    <a:pt x="1773" y="21608"/>
                    <a:pt x="1773" y="21608"/>
                    <a:pt x="1773" y="21628"/>
                  </a:cubicBezTo>
                  <a:cubicBezTo>
                    <a:pt x="1752" y="21628"/>
                    <a:pt x="1752" y="21628"/>
                    <a:pt x="1752" y="21608"/>
                  </a:cubicBezTo>
                  <a:close/>
                  <a:moveTo>
                    <a:pt x="10896" y="21628"/>
                  </a:moveTo>
                  <a:lnTo>
                    <a:pt x="10896" y="21628"/>
                  </a:lnTo>
                  <a:cubicBezTo>
                    <a:pt x="10917" y="21649"/>
                    <a:pt x="10896" y="21649"/>
                    <a:pt x="10876" y="21649"/>
                  </a:cubicBezTo>
                  <a:cubicBezTo>
                    <a:pt x="10876" y="21649"/>
                    <a:pt x="10896" y="21628"/>
                    <a:pt x="10896" y="21628"/>
                  </a:cubicBezTo>
                  <a:close/>
                  <a:moveTo>
                    <a:pt x="9878" y="21628"/>
                  </a:moveTo>
                  <a:cubicBezTo>
                    <a:pt x="9899" y="21628"/>
                    <a:pt x="9919" y="21649"/>
                    <a:pt x="9899" y="21669"/>
                  </a:cubicBezTo>
                  <a:cubicBezTo>
                    <a:pt x="9878" y="21669"/>
                    <a:pt x="9858" y="21669"/>
                    <a:pt x="9858" y="21628"/>
                  </a:cubicBezTo>
                  <a:close/>
                  <a:moveTo>
                    <a:pt x="1712" y="21710"/>
                  </a:moveTo>
                  <a:cubicBezTo>
                    <a:pt x="1712" y="21710"/>
                    <a:pt x="1732" y="21730"/>
                    <a:pt x="1712" y="21730"/>
                  </a:cubicBezTo>
                  <a:cubicBezTo>
                    <a:pt x="1712" y="21736"/>
                    <a:pt x="1710" y="21739"/>
                    <a:pt x="1707" y="21739"/>
                  </a:cubicBezTo>
                  <a:cubicBezTo>
                    <a:pt x="1701" y="21739"/>
                    <a:pt x="1691" y="21724"/>
                    <a:pt x="1691" y="21710"/>
                  </a:cubicBezTo>
                  <a:close/>
                  <a:moveTo>
                    <a:pt x="1549" y="21791"/>
                  </a:moveTo>
                  <a:cubicBezTo>
                    <a:pt x="1549" y="21812"/>
                    <a:pt x="1549" y="21812"/>
                    <a:pt x="1549" y="21812"/>
                  </a:cubicBezTo>
                  <a:cubicBezTo>
                    <a:pt x="1549" y="21812"/>
                    <a:pt x="1528" y="21832"/>
                    <a:pt x="1528" y="21832"/>
                  </a:cubicBezTo>
                  <a:cubicBezTo>
                    <a:pt x="1528" y="21832"/>
                    <a:pt x="1528" y="21812"/>
                    <a:pt x="1528" y="21812"/>
                  </a:cubicBezTo>
                  <a:cubicBezTo>
                    <a:pt x="1528" y="21812"/>
                    <a:pt x="1528" y="21791"/>
                    <a:pt x="1549" y="21791"/>
                  </a:cubicBezTo>
                  <a:close/>
                  <a:moveTo>
                    <a:pt x="12342" y="21852"/>
                  </a:moveTo>
                  <a:cubicBezTo>
                    <a:pt x="12342" y="21863"/>
                    <a:pt x="12337" y="21868"/>
                    <a:pt x="12332" y="21868"/>
                  </a:cubicBezTo>
                  <a:cubicBezTo>
                    <a:pt x="12327" y="21868"/>
                    <a:pt x="12322" y="21863"/>
                    <a:pt x="12322" y="21852"/>
                  </a:cubicBezTo>
                  <a:close/>
                  <a:moveTo>
                    <a:pt x="10041" y="21608"/>
                  </a:moveTo>
                  <a:cubicBezTo>
                    <a:pt x="10082" y="21628"/>
                    <a:pt x="10102" y="21628"/>
                    <a:pt x="10123" y="21669"/>
                  </a:cubicBezTo>
                  <a:cubicBezTo>
                    <a:pt x="10102" y="21669"/>
                    <a:pt x="10087" y="21664"/>
                    <a:pt x="10072" y="21664"/>
                  </a:cubicBezTo>
                  <a:cubicBezTo>
                    <a:pt x="10056" y="21664"/>
                    <a:pt x="10041" y="21669"/>
                    <a:pt x="10021" y="21690"/>
                  </a:cubicBezTo>
                  <a:cubicBezTo>
                    <a:pt x="10000" y="21730"/>
                    <a:pt x="9980" y="21771"/>
                    <a:pt x="9960" y="21812"/>
                  </a:cubicBezTo>
                  <a:cubicBezTo>
                    <a:pt x="9946" y="21809"/>
                    <a:pt x="9933" y="21808"/>
                    <a:pt x="9920" y="21808"/>
                  </a:cubicBezTo>
                  <a:cubicBezTo>
                    <a:pt x="9841" y="21808"/>
                    <a:pt x="9788" y="21858"/>
                    <a:pt x="9736" y="21893"/>
                  </a:cubicBezTo>
                  <a:cubicBezTo>
                    <a:pt x="9695" y="21873"/>
                    <a:pt x="9675" y="21873"/>
                    <a:pt x="9654" y="21852"/>
                  </a:cubicBezTo>
                  <a:cubicBezTo>
                    <a:pt x="9636" y="21871"/>
                    <a:pt x="9622" y="21881"/>
                    <a:pt x="9610" y="21881"/>
                  </a:cubicBezTo>
                  <a:cubicBezTo>
                    <a:pt x="9595" y="21881"/>
                    <a:pt x="9584" y="21866"/>
                    <a:pt x="9573" y="21832"/>
                  </a:cubicBezTo>
                  <a:cubicBezTo>
                    <a:pt x="9613" y="21832"/>
                    <a:pt x="9634" y="21852"/>
                    <a:pt x="9654" y="21852"/>
                  </a:cubicBezTo>
                  <a:cubicBezTo>
                    <a:pt x="9675" y="21832"/>
                    <a:pt x="9675" y="21791"/>
                    <a:pt x="9695" y="21751"/>
                  </a:cubicBezTo>
                  <a:cubicBezTo>
                    <a:pt x="9695" y="21751"/>
                    <a:pt x="9675" y="21730"/>
                    <a:pt x="9695" y="21710"/>
                  </a:cubicBezTo>
                  <a:cubicBezTo>
                    <a:pt x="9715" y="21730"/>
                    <a:pt x="9695" y="21730"/>
                    <a:pt x="9695" y="21751"/>
                  </a:cubicBezTo>
                  <a:cubicBezTo>
                    <a:pt x="9761" y="21734"/>
                    <a:pt x="9813" y="21704"/>
                    <a:pt x="9874" y="21704"/>
                  </a:cubicBezTo>
                  <a:cubicBezTo>
                    <a:pt x="9889" y="21704"/>
                    <a:pt x="9903" y="21706"/>
                    <a:pt x="9919" y="21710"/>
                  </a:cubicBezTo>
                  <a:cubicBezTo>
                    <a:pt x="9960" y="21669"/>
                    <a:pt x="10000" y="21649"/>
                    <a:pt x="10041" y="21608"/>
                  </a:cubicBezTo>
                  <a:close/>
                  <a:moveTo>
                    <a:pt x="9613" y="21934"/>
                  </a:moveTo>
                  <a:cubicBezTo>
                    <a:pt x="9613" y="21954"/>
                    <a:pt x="9593" y="21954"/>
                    <a:pt x="9593" y="21954"/>
                  </a:cubicBezTo>
                  <a:cubicBezTo>
                    <a:pt x="9593" y="21954"/>
                    <a:pt x="9593" y="21934"/>
                    <a:pt x="9573" y="21934"/>
                  </a:cubicBezTo>
                  <a:close/>
                  <a:moveTo>
                    <a:pt x="1365" y="21975"/>
                  </a:moveTo>
                  <a:cubicBezTo>
                    <a:pt x="1386" y="21995"/>
                    <a:pt x="1386" y="21995"/>
                    <a:pt x="1365" y="21995"/>
                  </a:cubicBezTo>
                  <a:lnTo>
                    <a:pt x="1345" y="21995"/>
                  </a:lnTo>
                  <a:cubicBezTo>
                    <a:pt x="1365" y="21995"/>
                    <a:pt x="1365" y="21975"/>
                    <a:pt x="1365" y="21975"/>
                  </a:cubicBezTo>
                  <a:close/>
                  <a:moveTo>
                    <a:pt x="11894" y="22056"/>
                  </a:moveTo>
                  <a:cubicBezTo>
                    <a:pt x="11915" y="22076"/>
                    <a:pt x="11915" y="22076"/>
                    <a:pt x="11894" y="22076"/>
                  </a:cubicBezTo>
                  <a:lnTo>
                    <a:pt x="11874" y="22076"/>
                  </a:lnTo>
                  <a:cubicBezTo>
                    <a:pt x="11894" y="22076"/>
                    <a:pt x="11894" y="22056"/>
                    <a:pt x="11894" y="22056"/>
                  </a:cubicBezTo>
                  <a:close/>
                  <a:moveTo>
                    <a:pt x="11894" y="22239"/>
                  </a:moveTo>
                  <a:cubicBezTo>
                    <a:pt x="11915" y="22239"/>
                    <a:pt x="11915" y="22260"/>
                    <a:pt x="11894" y="22260"/>
                  </a:cubicBezTo>
                  <a:cubicBezTo>
                    <a:pt x="11894" y="22260"/>
                    <a:pt x="11894" y="22239"/>
                    <a:pt x="11874" y="22239"/>
                  </a:cubicBezTo>
                  <a:close/>
                  <a:moveTo>
                    <a:pt x="1182" y="22362"/>
                  </a:moveTo>
                  <a:cubicBezTo>
                    <a:pt x="1182" y="22362"/>
                    <a:pt x="1202" y="22382"/>
                    <a:pt x="1202" y="22382"/>
                  </a:cubicBezTo>
                  <a:lnTo>
                    <a:pt x="1182" y="22382"/>
                  </a:lnTo>
                  <a:lnTo>
                    <a:pt x="1182" y="22362"/>
                  </a:lnTo>
                  <a:close/>
                  <a:moveTo>
                    <a:pt x="11507" y="22341"/>
                  </a:moveTo>
                  <a:cubicBezTo>
                    <a:pt x="11507" y="22341"/>
                    <a:pt x="11507" y="22362"/>
                    <a:pt x="11507" y="22362"/>
                  </a:cubicBezTo>
                  <a:cubicBezTo>
                    <a:pt x="11507" y="22362"/>
                    <a:pt x="11507" y="22362"/>
                    <a:pt x="11487" y="22382"/>
                  </a:cubicBezTo>
                  <a:cubicBezTo>
                    <a:pt x="11487" y="22362"/>
                    <a:pt x="11487" y="22362"/>
                    <a:pt x="11487" y="22362"/>
                  </a:cubicBezTo>
                  <a:cubicBezTo>
                    <a:pt x="11487" y="22362"/>
                    <a:pt x="11507" y="22341"/>
                    <a:pt x="11507" y="22341"/>
                  </a:cubicBezTo>
                  <a:close/>
                  <a:moveTo>
                    <a:pt x="12179" y="22362"/>
                  </a:moveTo>
                  <a:cubicBezTo>
                    <a:pt x="12179" y="22382"/>
                    <a:pt x="12179" y="22382"/>
                    <a:pt x="12200" y="22382"/>
                  </a:cubicBezTo>
                  <a:lnTo>
                    <a:pt x="12159" y="22382"/>
                  </a:lnTo>
                  <a:cubicBezTo>
                    <a:pt x="12179" y="22382"/>
                    <a:pt x="12179" y="22382"/>
                    <a:pt x="12179" y="22362"/>
                  </a:cubicBezTo>
                  <a:close/>
                  <a:moveTo>
                    <a:pt x="12159" y="22443"/>
                  </a:moveTo>
                  <a:cubicBezTo>
                    <a:pt x="12149" y="22453"/>
                    <a:pt x="12144" y="22458"/>
                    <a:pt x="12141" y="22458"/>
                  </a:cubicBezTo>
                  <a:cubicBezTo>
                    <a:pt x="12139" y="22458"/>
                    <a:pt x="12139" y="22453"/>
                    <a:pt x="12139" y="22443"/>
                  </a:cubicBezTo>
                  <a:close/>
                  <a:moveTo>
                    <a:pt x="11507" y="22443"/>
                  </a:moveTo>
                  <a:cubicBezTo>
                    <a:pt x="11528" y="22443"/>
                    <a:pt x="11507" y="22463"/>
                    <a:pt x="11487" y="22463"/>
                  </a:cubicBezTo>
                  <a:cubicBezTo>
                    <a:pt x="11487" y="22463"/>
                    <a:pt x="11487" y="22443"/>
                    <a:pt x="11487" y="22443"/>
                  </a:cubicBezTo>
                  <a:close/>
                  <a:moveTo>
                    <a:pt x="11589" y="22524"/>
                  </a:moveTo>
                  <a:cubicBezTo>
                    <a:pt x="11609" y="22545"/>
                    <a:pt x="11609" y="22565"/>
                    <a:pt x="11569" y="22565"/>
                  </a:cubicBezTo>
                  <a:cubicBezTo>
                    <a:pt x="11548" y="22545"/>
                    <a:pt x="11569" y="22524"/>
                    <a:pt x="11589" y="22524"/>
                  </a:cubicBezTo>
                  <a:close/>
                  <a:moveTo>
                    <a:pt x="11905" y="22618"/>
                  </a:moveTo>
                  <a:cubicBezTo>
                    <a:pt x="11925" y="22618"/>
                    <a:pt x="11935" y="22632"/>
                    <a:pt x="11935" y="22647"/>
                  </a:cubicBezTo>
                  <a:cubicBezTo>
                    <a:pt x="11923" y="22653"/>
                    <a:pt x="11915" y="22655"/>
                    <a:pt x="11908" y="22655"/>
                  </a:cubicBezTo>
                  <a:cubicBezTo>
                    <a:pt x="11893" y="22655"/>
                    <a:pt x="11888" y="22641"/>
                    <a:pt x="11874" y="22626"/>
                  </a:cubicBezTo>
                  <a:cubicBezTo>
                    <a:pt x="11886" y="22620"/>
                    <a:pt x="11896" y="22618"/>
                    <a:pt x="11905" y="22618"/>
                  </a:cubicBezTo>
                  <a:close/>
                  <a:moveTo>
                    <a:pt x="1386" y="22789"/>
                  </a:moveTo>
                  <a:cubicBezTo>
                    <a:pt x="1386" y="22810"/>
                    <a:pt x="1386" y="22810"/>
                    <a:pt x="1386" y="22810"/>
                  </a:cubicBezTo>
                  <a:cubicBezTo>
                    <a:pt x="1372" y="22810"/>
                    <a:pt x="1368" y="22819"/>
                    <a:pt x="1366" y="22819"/>
                  </a:cubicBezTo>
                  <a:cubicBezTo>
                    <a:pt x="1365" y="22819"/>
                    <a:pt x="1365" y="22816"/>
                    <a:pt x="1365" y="22810"/>
                  </a:cubicBezTo>
                  <a:cubicBezTo>
                    <a:pt x="1365" y="22810"/>
                    <a:pt x="1365" y="22789"/>
                    <a:pt x="1386" y="22789"/>
                  </a:cubicBezTo>
                  <a:close/>
                  <a:moveTo>
                    <a:pt x="9552" y="22850"/>
                  </a:moveTo>
                  <a:cubicBezTo>
                    <a:pt x="9573" y="22871"/>
                    <a:pt x="9552" y="22871"/>
                    <a:pt x="9532" y="22871"/>
                  </a:cubicBezTo>
                  <a:cubicBezTo>
                    <a:pt x="9532" y="22871"/>
                    <a:pt x="9532" y="22871"/>
                    <a:pt x="9532" y="22850"/>
                  </a:cubicBezTo>
                  <a:close/>
                  <a:moveTo>
                    <a:pt x="11182" y="22850"/>
                  </a:moveTo>
                  <a:cubicBezTo>
                    <a:pt x="11202" y="22850"/>
                    <a:pt x="11202" y="22871"/>
                    <a:pt x="11182" y="22871"/>
                  </a:cubicBezTo>
                  <a:cubicBezTo>
                    <a:pt x="11182" y="22871"/>
                    <a:pt x="11182" y="22850"/>
                    <a:pt x="11161" y="22850"/>
                  </a:cubicBezTo>
                  <a:close/>
                  <a:moveTo>
                    <a:pt x="11609" y="22749"/>
                  </a:moveTo>
                  <a:cubicBezTo>
                    <a:pt x="11630" y="22769"/>
                    <a:pt x="11670" y="22789"/>
                    <a:pt x="11691" y="22789"/>
                  </a:cubicBezTo>
                  <a:cubicBezTo>
                    <a:pt x="11691" y="22871"/>
                    <a:pt x="11650" y="22891"/>
                    <a:pt x="11569" y="22891"/>
                  </a:cubicBezTo>
                  <a:cubicBezTo>
                    <a:pt x="11559" y="22900"/>
                    <a:pt x="11550" y="22909"/>
                    <a:pt x="11541" y="22909"/>
                  </a:cubicBezTo>
                  <a:cubicBezTo>
                    <a:pt x="11530" y="22909"/>
                    <a:pt x="11519" y="22895"/>
                    <a:pt x="11507" y="22850"/>
                  </a:cubicBezTo>
                  <a:lnTo>
                    <a:pt x="11507" y="22850"/>
                  </a:lnTo>
                  <a:cubicBezTo>
                    <a:pt x="11528" y="22871"/>
                    <a:pt x="11548" y="22891"/>
                    <a:pt x="11569" y="22891"/>
                  </a:cubicBezTo>
                  <a:cubicBezTo>
                    <a:pt x="11630" y="22850"/>
                    <a:pt x="11569" y="22789"/>
                    <a:pt x="11609" y="22749"/>
                  </a:cubicBezTo>
                  <a:close/>
                  <a:moveTo>
                    <a:pt x="1447" y="22911"/>
                  </a:moveTo>
                  <a:cubicBezTo>
                    <a:pt x="1447" y="22911"/>
                    <a:pt x="1447" y="22932"/>
                    <a:pt x="1447" y="22932"/>
                  </a:cubicBezTo>
                  <a:lnTo>
                    <a:pt x="1426" y="22932"/>
                  </a:lnTo>
                  <a:cubicBezTo>
                    <a:pt x="1426" y="22911"/>
                    <a:pt x="1447" y="22911"/>
                    <a:pt x="1447" y="22911"/>
                  </a:cubicBezTo>
                  <a:close/>
                  <a:moveTo>
                    <a:pt x="9797" y="23258"/>
                  </a:moveTo>
                  <a:cubicBezTo>
                    <a:pt x="9797" y="23278"/>
                    <a:pt x="9797" y="23278"/>
                    <a:pt x="9776" y="23278"/>
                  </a:cubicBezTo>
                  <a:cubicBezTo>
                    <a:pt x="9776" y="23258"/>
                    <a:pt x="9776" y="23258"/>
                    <a:pt x="9797" y="23258"/>
                  </a:cubicBezTo>
                  <a:close/>
                  <a:moveTo>
                    <a:pt x="9125" y="23380"/>
                  </a:moveTo>
                  <a:cubicBezTo>
                    <a:pt x="9143" y="23399"/>
                    <a:pt x="9145" y="23400"/>
                    <a:pt x="9129" y="23416"/>
                  </a:cubicBezTo>
                  <a:lnTo>
                    <a:pt x="9129" y="23416"/>
                  </a:lnTo>
                  <a:cubicBezTo>
                    <a:pt x="9116" y="23409"/>
                    <a:pt x="9110" y="23395"/>
                    <a:pt x="9125" y="23380"/>
                  </a:cubicBezTo>
                  <a:close/>
                  <a:moveTo>
                    <a:pt x="10224" y="23400"/>
                  </a:moveTo>
                  <a:cubicBezTo>
                    <a:pt x="10224" y="23415"/>
                    <a:pt x="10224" y="23429"/>
                    <a:pt x="10210" y="23429"/>
                  </a:cubicBezTo>
                  <a:cubicBezTo>
                    <a:pt x="10204" y="23429"/>
                    <a:pt x="10196" y="23427"/>
                    <a:pt x="10184" y="23421"/>
                  </a:cubicBezTo>
                  <a:cubicBezTo>
                    <a:pt x="10204" y="23400"/>
                    <a:pt x="10224" y="23400"/>
                    <a:pt x="10224" y="23400"/>
                  </a:cubicBezTo>
                  <a:close/>
                  <a:moveTo>
                    <a:pt x="2730" y="23421"/>
                  </a:moveTo>
                  <a:cubicBezTo>
                    <a:pt x="2730" y="23441"/>
                    <a:pt x="2730" y="23441"/>
                    <a:pt x="2730" y="23441"/>
                  </a:cubicBezTo>
                  <a:lnTo>
                    <a:pt x="2709" y="23441"/>
                  </a:lnTo>
                  <a:cubicBezTo>
                    <a:pt x="2689" y="23441"/>
                    <a:pt x="2689" y="23421"/>
                    <a:pt x="2709" y="23421"/>
                  </a:cubicBezTo>
                  <a:close/>
                  <a:moveTo>
                    <a:pt x="9141" y="23429"/>
                  </a:moveTo>
                  <a:cubicBezTo>
                    <a:pt x="9162" y="23435"/>
                    <a:pt x="9186" y="23430"/>
                    <a:pt x="9186" y="23461"/>
                  </a:cubicBezTo>
                  <a:cubicBezTo>
                    <a:pt x="9175" y="23467"/>
                    <a:pt x="9165" y="23469"/>
                    <a:pt x="9158" y="23469"/>
                  </a:cubicBezTo>
                  <a:cubicBezTo>
                    <a:pt x="9139" y="23469"/>
                    <a:pt x="9132" y="23454"/>
                    <a:pt x="9141" y="23429"/>
                  </a:cubicBezTo>
                  <a:close/>
                  <a:moveTo>
                    <a:pt x="9366" y="23447"/>
                  </a:moveTo>
                  <a:cubicBezTo>
                    <a:pt x="9376" y="23447"/>
                    <a:pt x="9384" y="23451"/>
                    <a:pt x="9389" y="23461"/>
                  </a:cubicBezTo>
                  <a:cubicBezTo>
                    <a:pt x="9349" y="23461"/>
                    <a:pt x="9308" y="23482"/>
                    <a:pt x="9267" y="23502"/>
                  </a:cubicBezTo>
                  <a:cubicBezTo>
                    <a:pt x="9267" y="23502"/>
                    <a:pt x="9267" y="23482"/>
                    <a:pt x="9247" y="23461"/>
                  </a:cubicBezTo>
                  <a:lnTo>
                    <a:pt x="9247" y="23461"/>
                  </a:lnTo>
                  <a:cubicBezTo>
                    <a:pt x="9256" y="23464"/>
                    <a:pt x="9265" y="23466"/>
                    <a:pt x="9274" y="23466"/>
                  </a:cubicBezTo>
                  <a:cubicBezTo>
                    <a:pt x="9310" y="23466"/>
                    <a:pt x="9343" y="23447"/>
                    <a:pt x="9366" y="23447"/>
                  </a:cubicBezTo>
                  <a:close/>
                  <a:moveTo>
                    <a:pt x="9186" y="23543"/>
                  </a:moveTo>
                  <a:cubicBezTo>
                    <a:pt x="9206" y="23543"/>
                    <a:pt x="9206" y="23563"/>
                    <a:pt x="9186" y="23563"/>
                  </a:cubicBezTo>
                  <a:cubicBezTo>
                    <a:pt x="9165" y="23563"/>
                    <a:pt x="9165" y="23543"/>
                    <a:pt x="9165" y="23543"/>
                  </a:cubicBezTo>
                  <a:close/>
                  <a:moveTo>
                    <a:pt x="2709" y="23624"/>
                  </a:moveTo>
                  <a:cubicBezTo>
                    <a:pt x="2709" y="23645"/>
                    <a:pt x="2709" y="23645"/>
                    <a:pt x="2709" y="23645"/>
                  </a:cubicBezTo>
                  <a:cubicBezTo>
                    <a:pt x="2709" y="23645"/>
                    <a:pt x="2689" y="23665"/>
                    <a:pt x="2689" y="23665"/>
                  </a:cubicBezTo>
                  <a:cubicBezTo>
                    <a:pt x="2689" y="23645"/>
                    <a:pt x="2689" y="23645"/>
                    <a:pt x="2689" y="23645"/>
                  </a:cubicBezTo>
                  <a:cubicBezTo>
                    <a:pt x="2689" y="23645"/>
                    <a:pt x="2689" y="23645"/>
                    <a:pt x="2709" y="23624"/>
                  </a:cubicBezTo>
                  <a:close/>
                  <a:moveTo>
                    <a:pt x="2669" y="23706"/>
                  </a:moveTo>
                  <a:cubicBezTo>
                    <a:pt x="2669" y="23706"/>
                    <a:pt x="2669" y="23706"/>
                    <a:pt x="2669" y="23726"/>
                  </a:cubicBezTo>
                  <a:lnTo>
                    <a:pt x="2648" y="23726"/>
                  </a:lnTo>
                  <a:lnTo>
                    <a:pt x="2648" y="23706"/>
                  </a:lnTo>
                  <a:close/>
                  <a:moveTo>
                    <a:pt x="2913" y="23808"/>
                  </a:moveTo>
                  <a:cubicBezTo>
                    <a:pt x="2913" y="23828"/>
                    <a:pt x="2913" y="23828"/>
                    <a:pt x="2913" y="23828"/>
                  </a:cubicBezTo>
                  <a:lnTo>
                    <a:pt x="2893" y="23828"/>
                  </a:lnTo>
                  <a:lnTo>
                    <a:pt x="2913" y="23808"/>
                  </a:lnTo>
                  <a:close/>
                  <a:moveTo>
                    <a:pt x="2648" y="23828"/>
                  </a:moveTo>
                  <a:cubicBezTo>
                    <a:pt x="2669" y="23828"/>
                    <a:pt x="2669" y="23848"/>
                    <a:pt x="2669" y="23848"/>
                  </a:cubicBezTo>
                  <a:lnTo>
                    <a:pt x="2648" y="23848"/>
                  </a:lnTo>
                  <a:cubicBezTo>
                    <a:pt x="2628" y="23828"/>
                    <a:pt x="2648" y="23828"/>
                    <a:pt x="2648" y="23828"/>
                  </a:cubicBezTo>
                  <a:close/>
                  <a:moveTo>
                    <a:pt x="9899" y="23869"/>
                  </a:moveTo>
                  <a:cubicBezTo>
                    <a:pt x="9899" y="23869"/>
                    <a:pt x="9899" y="23889"/>
                    <a:pt x="9899" y="23889"/>
                  </a:cubicBezTo>
                  <a:lnTo>
                    <a:pt x="9878" y="23889"/>
                  </a:lnTo>
                  <a:cubicBezTo>
                    <a:pt x="9878" y="23889"/>
                    <a:pt x="9878" y="23889"/>
                    <a:pt x="9878" y="23869"/>
                  </a:cubicBezTo>
                  <a:close/>
                  <a:moveTo>
                    <a:pt x="8941" y="23889"/>
                  </a:moveTo>
                  <a:cubicBezTo>
                    <a:pt x="8941" y="23889"/>
                    <a:pt x="8941" y="23909"/>
                    <a:pt x="8941" y="23909"/>
                  </a:cubicBezTo>
                  <a:lnTo>
                    <a:pt x="8921" y="23909"/>
                  </a:lnTo>
                  <a:cubicBezTo>
                    <a:pt x="8921" y="23909"/>
                    <a:pt x="8921" y="23909"/>
                    <a:pt x="8921" y="23889"/>
                  </a:cubicBezTo>
                  <a:close/>
                  <a:moveTo>
                    <a:pt x="10041" y="23889"/>
                  </a:moveTo>
                  <a:cubicBezTo>
                    <a:pt x="10041" y="23909"/>
                    <a:pt x="10061" y="23909"/>
                    <a:pt x="10061" y="23909"/>
                  </a:cubicBezTo>
                  <a:cubicBezTo>
                    <a:pt x="10061" y="23930"/>
                    <a:pt x="10041" y="23930"/>
                    <a:pt x="10041" y="23930"/>
                  </a:cubicBezTo>
                  <a:cubicBezTo>
                    <a:pt x="10041" y="23930"/>
                    <a:pt x="10041" y="23909"/>
                    <a:pt x="10021" y="23909"/>
                  </a:cubicBezTo>
                  <a:cubicBezTo>
                    <a:pt x="10041" y="23909"/>
                    <a:pt x="10041" y="23909"/>
                    <a:pt x="10041" y="23889"/>
                  </a:cubicBezTo>
                  <a:close/>
                  <a:moveTo>
                    <a:pt x="8819" y="23930"/>
                  </a:moveTo>
                  <a:cubicBezTo>
                    <a:pt x="8840" y="23930"/>
                    <a:pt x="8860" y="23930"/>
                    <a:pt x="8880" y="23950"/>
                  </a:cubicBezTo>
                  <a:cubicBezTo>
                    <a:pt x="8860" y="23970"/>
                    <a:pt x="8840" y="23970"/>
                    <a:pt x="8840" y="23970"/>
                  </a:cubicBezTo>
                  <a:cubicBezTo>
                    <a:pt x="8819" y="23970"/>
                    <a:pt x="8799" y="23950"/>
                    <a:pt x="8819" y="23930"/>
                  </a:cubicBezTo>
                  <a:close/>
                  <a:moveTo>
                    <a:pt x="8697" y="24093"/>
                  </a:moveTo>
                  <a:cubicBezTo>
                    <a:pt x="8717" y="24093"/>
                    <a:pt x="8738" y="24093"/>
                    <a:pt x="8758" y="24113"/>
                  </a:cubicBezTo>
                  <a:cubicBezTo>
                    <a:pt x="8741" y="24121"/>
                    <a:pt x="8728" y="24126"/>
                    <a:pt x="8718" y="24126"/>
                  </a:cubicBezTo>
                  <a:cubicBezTo>
                    <a:pt x="8704" y="24126"/>
                    <a:pt x="8697" y="24116"/>
                    <a:pt x="8697" y="24093"/>
                  </a:cubicBezTo>
                  <a:close/>
                  <a:moveTo>
                    <a:pt x="3646" y="24154"/>
                  </a:moveTo>
                  <a:cubicBezTo>
                    <a:pt x="3646" y="24174"/>
                    <a:pt x="3667" y="24174"/>
                    <a:pt x="3667" y="24174"/>
                  </a:cubicBezTo>
                  <a:cubicBezTo>
                    <a:pt x="3667" y="24194"/>
                    <a:pt x="3646" y="24194"/>
                    <a:pt x="3646" y="24194"/>
                  </a:cubicBezTo>
                  <a:cubicBezTo>
                    <a:pt x="3646" y="24194"/>
                    <a:pt x="3646" y="24174"/>
                    <a:pt x="3626" y="24174"/>
                  </a:cubicBezTo>
                  <a:cubicBezTo>
                    <a:pt x="3646" y="24174"/>
                    <a:pt x="3646" y="24174"/>
                    <a:pt x="3646" y="24154"/>
                  </a:cubicBezTo>
                  <a:close/>
                  <a:moveTo>
                    <a:pt x="8656" y="24235"/>
                  </a:moveTo>
                  <a:cubicBezTo>
                    <a:pt x="8656" y="24235"/>
                    <a:pt x="8656" y="24235"/>
                    <a:pt x="8656" y="24256"/>
                  </a:cubicBezTo>
                  <a:lnTo>
                    <a:pt x="8636" y="24256"/>
                  </a:lnTo>
                  <a:cubicBezTo>
                    <a:pt x="8636" y="24256"/>
                    <a:pt x="8636" y="24235"/>
                    <a:pt x="8636" y="24235"/>
                  </a:cubicBezTo>
                  <a:close/>
                  <a:moveTo>
                    <a:pt x="5479" y="24296"/>
                  </a:moveTo>
                  <a:cubicBezTo>
                    <a:pt x="5479" y="24296"/>
                    <a:pt x="5500" y="24317"/>
                    <a:pt x="5500" y="24317"/>
                  </a:cubicBezTo>
                  <a:cubicBezTo>
                    <a:pt x="5479" y="24317"/>
                    <a:pt x="5459" y="24317"/>
                    <a:pt x="5459" y="24296"/>
                  </a:cubicBezTo>
                  <a:close/>
                  <a:moveTo>
                    <a:pt x="5479" y="24174"/>
                  </a:moveTo>
                  <a:cubicBezTo>
                    <a:pt x="5561" y="24174"/>
                    <a:pt x="5601" y="24215"/>
                    <a:pt x="5642" y="24276"/>
                  </a:cubicBezTo>
                  <a:cubicBezTo>
                    <a:pt x="5642" y="24276"/>
                    <a:pt x="5662" y="24256"/>
                    <a:pt x="5683" y="24256"/>
                  </a:cubicBezTo>
                  <a:cubicBezTo>
                    <a:pt x="5683" y="24276"/>
                    <a:pt x="5678" y="24281"/>
                    <a:pt x="5670" y="24281"/>
                  </a:cubicBezTo>
                  <a:cubicBezTo>
                    <a:pt x="5662" y="24281"/>
                    <a:pt x="5652" y="24276"/>
                    <a:pt x="5642" y="24276"/>
                  </a:cubicBezTo>
                  <a:cubicBezTo>
                    <a:pt x="5642" y="24276"/>
                    <a:pt x="5622" y="24296"/>
                    <a:pt x="5601" y="24317"/>
                  </a:cubicBezTo>
                  <a:cubicBezTo>
                    <a:pt x="5581" y="24256"/>
                    <a:pt x="5520" y="24215"/>
                    <a:pt x="5479" y="24174"/>
                  </a:cubicBezTo>
                  <a:close/>
                  <a:moveTo>
                    <a:pt x="8677" y="24337"/>
                  </a:moveTo>
                  <a:cubicBezTo>
                    <a:pt x="8677" y="24337"/>
                    <a:pt x="8697" y="24337"/>
                    <a:pt x="8697" y="24357"/>
                  </a:cubicBezTo>
                  <a:lnTo>
                    <a:pt x="8677" y="24357"/>
                  </a:lnTo>
                  <a:cubicBezTo>
                    <a:pt x="8677" y="24357"/>
                    <a:pt x="8677" y="24337"/>
                    <a:pt x="8656" y="24337"/>
                  </a:cubicBezTo>
                  <a:close/>
                  <a:moveTo>
                    <a:pt x="3952" y="24357"/>
                  </a:moveTo>
                  <a:cubicBezTo>
                    <a:pt x="3952" y="24368"/>
                    <a:pt x="3947" y="24373"/>
                    <a:pt x="3942" y="24373"/>
                  </a:cubicBezTo>
                  <a:cubicBezTo>
                    <a:pt x="3937" y="24373"/>
                    <a:pt x="3931" y="24368"/>
                    <a:pt x="3931" y="24357"/>
                  </a:cubicBezTo>
                  <a:close/>
                  <a:moveTo>
                    <a:pt x="8778" y="24296"/>
                  </a:moveTo>
                  <a:cubicBezTo>
                    <a:pt x="8799" y="24296"/>
                    <a:pt x="8799" y="24317"/>
                    <a:pt x="8799" y="24337"/>
                  </a:cubicBezTo>
                  <a:cubicBezTo>
                    <a:pt x="8799" y="24337"/>
                    <a:pt x="8819" y="24357"/>
                    <a:pt x="8799" y="24378"/>
                  </a:cubicBezTo>
                  <a:cubicBezTo>
                    <a:pt x="8778" y="24357"/>
                    <a:pt x="8799" y="24357"/>
                    <a:pt x="8799" y="24337"/>
                  </a:cubicBezTo>
                  <a:cubicBezTo>
                    <a:pt x="8778" y="24317"/>
                    <a:pt x="8758" y="24317"/>
                    <a:pt x="8778" y="24296"/>
                  </a:cubicBezTo>
                  <a:close/>
                  <a:moveTo>
                    <a:pt x="3117" y="24357"/>
                  </a:moveTo>
                  <a:cubicBezTo>
                    <a:pt x="3158" y="24357"/>
                    <a:pt x="3178" y="24357"/>
                    <a:pt x="3178" y="24378"/>
                  </a:cubicBezTo>
                  <a:cubicBezTo>
                    <a:pt x="3166" y="24384"/>
                    <a:pt x="3156" y="24386"/>
                    <a:pt x="3147" y="24386"/>
                  </a:cubicBezTo>
                  <a:cubicBezTo>
                    <a:pt x="3127" y="24386"/>
                    <a:pt x="3117" y="24372"/>
                    <a:pt x="3117" y="24357"/>
                  </a:cubicBezTo>
                  <a:close/>
                  <a:moveTo>
                    <a:pt x="3789" y="24439"/>
                  </a:moveTo>
                  <a:cubicBezTo>
                    <a:pt x="3789" y="24439"/>
                    <a:pt x="3789" y="24439"/>
                    <a:pt x="3789" y="24459"/>
                  </a:cubicBezTo>
                  <a:lnTo>
                    <a:pt x="3768" y="24459"/>
                  </a:lnTo>
                  <a:cubicBezTo>
                    <a:pt x="3768" y="24459"/>
                    <a:pt x="3768" y="24459"/>
                    <a:pt x="3768" y="24439"/>
                  </a:cubicBezTo>
                  <a:close/>
                  <a:moveTo>
                    <a:pt x="3911" y="24459"/>
                  </a:moveTo>
                  <a:cubicBezTo>
                    <a:pt x="3911" y="24459"/>
                    <a:pt x="3911" y="24480"/>
                    <a:pt x="3891" y="24480"/>
                  </a:cubicBezTo>
                  <a:cubicBezTo>
                    <a:pt x="3891" y="24480"/>
                    <a:pt x="3891" y="24459"/>
                    <a:pt x="3891" y="24459"/>
                  </a:cubicBezTo>
                  <a:close/>
                  <a:moveTo>
                    <a:pt x="4685" y="24439"/>
                  </a:moveTo>
                  <a:cubicBezTo>
                    <a:pt x="4705" y="24439"/>
                    <a:pt x="4685" y="24459"/>
                    <a:pt x="4685" y="24480"/>
                  </a:cubicBezTo>
                  <a:cubicBezTo>
                    <a:pt x="4705" y="24480"/>
                    <a:pt x="4705" y="24480"/>
                    <a:pt x="4705" y="24500"/>
                  </a:cubicBezTo>
                  <a:cubicBezTo>
                    <a:pt x="4685" y="24500"/>
                    <a:pt x="4685" y="24480"/>
                    <a:pt x="4685" y="24480"/>
                  </a:cubicBezTo>
                  <a:cubicBezTo>
                    <a:pt x="4685" y="24459"/>
                    <a:pt x="4665" y="24459"/>
                    <a:pt x="4685" y="24439"/>
                  </a:cubicBezTo>
                  <a:close/>
                  <a:moveTo>
                    <a:pt x="8167" y="24602"/>
                  </a:moveTo>
                  <a:cubicBezTo>
                    <a:pt x="8167" y="24622"/>
                    <a:pt x="8188" y="24622"/>
                    <a:pt x="8167" y="24622"/>
                  </a:cubicBezTo>
                  <a:cubicBezTo>
                    <a:pt x="8167" y="24632"/>
                    <a:pt x="8162" y="24637"/>
                    <a:pt x="8157" y="24637"/>
                  </a:cubicBezTo>
                  <a:cubicBezTo>
                    <a:pt x="8152" y="24637"/>
                    <a:pt x="8147" y="24632"/>
                    <a:pt x="8147" y="24622"/>
                  </a:cubicBezTo>
                  <a:cubicBezTo>
                    <a:pt x="8147" y="24602"/>
                    <a:pt x="8167" y="24602"/>
                    <a:pt x="8167" y="24602"/>
                  </a:cubicBezTo>
                  <a:close/>
                  <a:moveTo>
                    <a:pt x="3544" y="24581"/>
                  </a:moveTo>
                  <a:cubicBezTo>
                    <a:pt x="3565" y="24602"/>
                    <a:pt x="3565" y="24622"/>
                    <a:pt x="3585" y="24643"/>
                  </a:cubicBezTo>
                  <a:cubicBezTo>
                    <a:pt x="3572" y="24649"/>
                    <a:pt x="3560" y="24652"/>
                    <a:pt x="3551" y="24652"/>
                  </a:cubicBezTo>
                  <a:cubicBezTo>
                    <a:pt x="3531" y="24652"/>
                    <a:pt x="3517" y="24643"/>
                    <a:pt x="3504" y="24643"/>
                  </a:cubicBezTo>
                  <a:cubicBezTo>
                    <a:pt x="3490" y="24643"/>
                    <a:pt x="3486" y="24652"/>
                    <a:pt x="3478" y="24652"/>
                  </a:cubicBezTo>
                  <a:cubicBezTo>
                    <a:pt x="3474" y="24652"/>
                    <a:pt x="3470" y="24649"/>
                    <a:pt x="3463" y="24643"/>
                  </a:cubicBezTo>
                  <a:cubicBezTo>
                    <a:pt x="3463" y="24636"/>
                    <a:pt x="3465" y="24633"/>
                    <a:pt x="3469" y="24633"/>
                  </a:cubicBezTo>
                  <a:cubicBezTo>
                    <a:pt x="3477" y="24633"/>
                    <a:pt x="3490" y="24643"/>
                    <a:pt x="3504" y="24643"/>
                  </a:cubicBezTo>
                  <a:cubicBezTo>
                    <a:pt x="3504" y="24622"/>
                    <a:pt x="3504" y="24602"/>
                    <a:pt x="3544" y="24581"/>
                  </a:cubicBezTo>
                  <a:close/>
                  <a:moveTo>
                    <a:pt x="8696" y="24421"/>
                  </a:moveTo>
                  <a:cubicBezTo>
                    <a:pt x="8712" y="24421"/>
                    <a:pt x="8730" y="24445"/>
                    <a:pt x="8758" y="24459"/>
                  </a:cubicBezTo>
                  <a:cubicBezTo>
                    <a:pt x="8738" y="24500"/>
                    <a:pt x="8778" y="24541"/>
                    <a:pt x="8758" y="24581"/>
                  </a:cubicBezTo>
                  <a:cubicBezTo>
                    <a:pt x="8717" y="24581"/>
                    <a:pt x="8717" y="24663"/>
                    <a:pt x="8677" y="24663"/>
                  </a:cubicBezTo>
                  <a:cubicBezTo>
                    <a:pt x="8636" y="24602"/>
                    <a:pt x="8717" y="24561"/>
                    <a:pt x="8697" y="24500"/>
                  </a:cubicBezTo>
                  <a:cubicBezTo>
                    <a:pt x="8677" y="24480"/>
                    <a:pt x="8636" y="24480"/>
                    <a:pt x="8677" y="24439"/>
                  </a:cubicBezTo>
                  <a:cubicBezTo>
                    <a:pt x="8683" y="24426"/>
                    <a:pt x="8689" y="24421"/>
                    <a:pt x="8696" y="24421"/>
                  </a:cubicBezTo>
                  <a:close/>
                  <a:moveTo>
                    <a:pt x="4624" y="24663"/>
                  </a:moveTo>
                  <a:cubicBezTo>
                    <a:pt x="4624" y="24663"/>
                    <a:pt x="4624" y="24663"/>
                    <a:pt x="4624" y="24683"/>
                  </a:cubicBezTo>
                  <a:lnTo>
                    <a:pt x="4603" y="24683"/>
                  </a:lnTo>
                  <a:cubicBezTo>
                    <a:pt x="4603" y="24683"/>
                    <a:pt x="4603" y="24683"/>
                    <a:pt x="4603" y="24663"/>
                  </a:cubicBezTo>
                  <a:close/>
                  <a:moveTo>
                    <a:pt x="8208" y="24704"/>
                  </a:moveTo>
                  <a:cubicBezTo>
                    <a:pt x="8208" y="24724"/>
                    <a:pt x="8208" y="24724"/>
                    <a:pt x="8208" y="24724"/>
                  </a:cubicBezTo>
                  <a:cubicBezTo>
                    <a:pt x="8208" y="24734"/>
                    <a:pt x="8203" y="24739"/>
                    <a:pt x="8198" y="24739"/>
                  </a:cubicBezTo>
                  <a:cubicBezTo>
                    <a:pt x="8193" y="24739"/>
                    <a:pt x="8188" y="24734"/>
                    <a:pt x="8188" y="24724"/>
                  </a:cubicBezTo>
                  <a:cubicBezTo>
                    <a:pt x="8188" y="24724"/>
                    <a:pt x="8208" y="24704"/>
                    <a:pt x="8208" y="24704"/>
                  </a:cubicBezTo>
                  <a:close/>
                  <a:moveTo>
                    <a:pt x="8616" y="24683"/>
                  </a:moveTo>
                  <a:lnTo>
                    <a:pt x="8616" y="24683"/>
                  </a:lnTo>
                  <a:cubicBezTo>
                    <a:pt x="8595" y="24724"/>
                    <a:pt x="8595" y="24785"/>
                    <a:pt x="8534" y="24826"/>
                  </a:cubicBezTo>
                  <a:cubicBezTo>
                    <a:pt x="8554" y="24765"/>
                    <a:pt x="8554" y="24724"/>
                    <a:pt x="8616" y="24683"/>
                  </a:cubicBezTo>
                  <a:close/>
                  <a:moveTo>
                    <a:pt x="4583" y="24826"/>
                  </a:moveTo>
                  <a:cubicBezTo>
                    <a:pt x="4603" y="24826"/>
                    <a:pt x="4603" y="24846"/>
                    <a:pt x="4583" y="24846"/>
                  </a:cubicBezTo>
                  <a:cubicBezTo>
                    <a:pt x="4583" y="24846"/>
                    <a:pt x="4583" y="24826"/>
                    <a:pt x="4583" y="24826"/>
                  </a:cubicBezTo>
                  <a:close/>
                  <a:moveTo>
                    <a:pt x="8229" y="24826"/>
                  </a:moveTo>
                  <a:cubicBezTo>
                    <a:pt x="8249" y="24826"/>
                    <a:pt x="8249" y="24846"/>
                    <a:pt x="8249" y="24846"/>
                  </a:cubicBezTo>
                  <a:cubicBezTo>
                    <a:pt x="8229" y="24846"/>
                    <a:pt x="8229" y="24846"/>
                    <a:pt x="8229" y="24826"/>
                  </a:cubicBezTo>
                  <a:close/>
                  <a:moveTo>
                    <a:pt x="8608" y="24851"/>
                  </a:moveTo>
                  <a:cubicBezTo>
                    <a:pt x="8613" y="24851"/>
                    <a:pt x="8619" y="24854"/>
                    <a:pt x="8626" y="24858"/>
                  </a:cubicBezTo>
                  <a:lnTo>
                    <a:pt x="8626" y="24858"/>
                  </a:lnTo>
                  <a:cubicBezTo>
                    <a:pt x="8619" y="24868"/>
                    <a:pt x="8615" y="24875"/>
                    <a:pt x="8609" y="24875"/>
                  </a:cubicBezTo>
                  <a:cubicBezTo>
                    <a:pt x="8605" y="24875"/>
                    <a:pt x="8601" y="24872"/>
                    <a:pt x="8595" y="24867"/>
                  </a:cubicBezTo>
                  <a:cubicBezTo>
                    <a:pt x="8595" y="24856"/>
                    <a:pt x="8600" y="24851"/>
                    <a:pt x="8608" y="24851"/>
                  </a:cubicBezTo>
                  <a:close/>
                  <a:moveTo>
                    <a:pt x="8354" y="24783"/>
                  </a:moveTo>
                  <a:cubicBezTo>
                    <a:pt x="8359" y="24783"/>
                    <a:pt x="8365" y="24783"/>
                    <a:pt x="8371" y="24785"/>
                  </a:cubicBezTo>
                  <a:cubicBezTo>
                    <a:pt x="8371" y="24785"/>
                    <a:pt x="8412" y="24785"/>
                    <a:pt x="8412" y="24826"/>
                  </a:cubicBezTo>
                  <a:cubicBezTo>
                    <a:pt x="8391" y="24826"/>
                    <a:pt x="8371" y="24826"/>
                    <a:pt x="8351" y="24846"/>
                  </a:cubicBezTo>
                  <a:cubicBezTo>
                    <a:pt x="8310" y="24846"/>
                    <a:pt x="8330" y="24907"/>
                    <a:pt x="8269" y="24907"/>
                  </a:cubicBezTo>
                  <a:cubicBezTo>
                    <a:pt x="8249" y="24887"/>
                    <a:pt x="8249" y="24867"/>
                    <a:pt x="8249" y="24846"/>
                  </a:cubicBezTo>
                  <a:lnTo>
                    <a:pt x="8249" y="24846"/>
                  </a:lnTo>
                  <a:cubicBezTo>
                    <a:pt x="8258" y="24852"/>
                    <a:pt x="8265" y="24855"/>
                    <a:pt x="8271" y="24855"/>
                  </a:cubicBezTo>
                  <a:cubicBezTo>
                    <a:pt x="8303" y="24855"/>
                    <a:pt x="8302" y="24783"/>
                    <a:pt x="8354" y="24783"/>
                  </a:cubicBezTo>
                  <a:close/>
                  <a:moveTo>
                    <a:pt x="4135" y="24907"/>
                  </a:moveTo>
                  <a:cubicBezTo>
                    <a:pt x="4135" y="24928"/>
                    <a:pt x="4115" y="24928"/>
                    <a:pt x="4115" y="24928"/>
                  </a:cubicBezTo>
                  <a:cubicBezTo>
                    <a:pt x="4115" y="24928"/>
                    <a:pt x="4115" y="24907"/>
                    <a:pt x="4115" y="24907"/>
                  </a:cubicBezTo>
                  <a:close/>
                  <a:moveTo>
                    <a:pt x="8127" y="24805"/>
                  </a:moveTo>
                  <a:cubicBezTo>
                    <a:pt x="8167" y="24826"/>
                    <a:pt x="8188" y="24867"/>
                    <a:pt x="8167" y="24928"/>
                  </a:cubicBezTo>
                  <a:cubicBezTo>
                    <a:pt x="8127" y="24907"/>
                    <a:pt x="8086" y="24928"/>
                    <a:pt x="8066" y="24867"/>
                  </a:cubicBezTo>
                  <a:cubicBezTo>
                    <a:pt x="8086" y="24846"/>
                    <a:pt x="8086" y="24805"/>
                    <a:pt x="8127" y="24805"/>
                  </a:cubicBezTo>
                  <a:close/>
                  <a:moveTo>
                    <a:pt x="8677" y="24704"/>
                  </a:moveTo>
                  <a:cubicBezTo>
                    <a:pt x="8677" y="24724"/>
                    <a:pt x="8778" y="24846"/>
                    <a:pt x="8778" y="24846"/>
                  </a:cubicBezTo>
                  <a:cubicBezTo>
                    <a:pt x="8778" y="24846"/>
                    <a:pt x="8799" y="24867"/>
                    <a:pt x="8778" y="24867"/>
                  </a:cubicBezTo>
                  <a:cubicBezTo>
                    <a:pt x="8742" y="24867"/>
                    <a:pt x="8738" y="24931"/>
                    <a:pt x="8695" y="24931"/>
                  </a:cubicBezTo>
                  <a:cubicBezTo>
                    <a:pt x="8689" y="24931"/>
                    <a:pt x="8683" y="24930"/>
                    <a:pt x="8677" y="24928"/>
                  </a:cubicBezTo>
                  <a:cubicBezTo>
                    <a:pt x="8677" y="24907"/>
                    <a:pt x="8657" y="24887"/>
                    <a:pt x="8637" y="24848"/>
                  </a:cubicBezTo>
                  <a:lnTo>
                    <a:pt x="8637" y="24848"/>
                  </a:lnTo>
                  <a:cubicBezTo>
                    <a:pt x="8640" y="24796"/>
                    <a:pt x="8658" y="24758"/>
                    <a:pt x="8677" y="24704"/>
                  </a:cubicBezTo>
                  <a:close/>
                  <a:moveTo>
                    <a:pt x="8514" y="24887"/>
                  </a:moveTo>
                  <a:cubicBezTo>
                    <a:pt x="8514" y="24928"/>
                    <a:pt x="8514" y="24948"/>
                    <a:pt x="8473" y="24948"/>
                  </a:cubicBezTo>
                  <a:cubicBezTo>
                    <a:pt x="8473" y="24928"/>
                    <a:pt x="8473" y="24907"/>
                    <a:pt x="8514" y="24887"/>
                  </a:cubicBezTo>
                  <a:close/>
                  <a:moveTo>
                    <a:pt x="8005" y="24928"/>
                  </a:moveTo>
                  <a:cubicBezTo>
                    <a:pt x="8045" y="24928"/>
                    <a:pt x="8025" y="24948"/>
                    <a:pt x="8025" y="24968"/>
                  </a:cubicBezTo>
                  <a:cubicBezTo>
                    <a:pt x="8045" y="24968"/>
                    <a:pt x="8045" y="24968"/>
                    <a:pt x="8045" y="24989"/>
                  </a:cubicBezTo>
                  <a:cubicBezTo>
                    <a:pt x="8025" y="24989"/>
                    <a:pt x="8025" y="24968"/>
                    <a:pt x="8025" y="24968"/>
                  </a:cubicBezTo>
                  <a:cubicBezTo>
                    <a:pt x="8005" y="24948"/>
                    <a:pt x="8005" y="24948"/>
                    <a:pt x="8005" y="24928"/>
                  </a:cubicBezTo>
                  <a:close/>
                  <a:moveTo>
                    <a:pt x="4481" y="25070"/>
                  </a:moveTo>
                  <a:cubicBezTo>
                    <a:pt x="4481" y="25070"/>
                    <a:pt x="4481" y="25070"/>
                    <a:pt x="4481" y="25091"/>
                  </a:cubicBezTo>
                  <a:lnTo>
                    <a:pt x="4461" y="25091"/>
                  </a:lnTo>
                  <a:cubicBezTo>
                    <a:pt x="4461" y="25091"/>
                    <a:pt x="4461" y="25070"/>
                    <a:pt x="4461" y="25070"/>
                  </a:cubicBezTo>
                  <a:close/>
                  <a:moveTo>
                    <a:pt x="8290" y="25050"/>
                  </a:moveTo>
                  <a:cubicBezTo>
                    <a:pt x="8310" y="25070"/>
                    <a:pt x="8310" y="25070"/>
                    <a:pt x="8310" y="25091"/>
                  </a:cubicBezTo>
                  <a:cubicBezTo>
                    <a:pt x="8310" y="25091"/>
                    <a:pt x="8330" y="25111"/>
                    <a:pt x="8310" y="25131"/>
                  </a:cubicBezTo>
                  <a:cubicBezTo>
                    <a:pt x="8290" y="25131"/>
                    <a:pt x="8310" y="25111"/>
                    <a:pt x="8310" y="25091"/>
                  </a:cubicBezTo>
                  <a:cubicBezTo>
                    <a:pt x="8290" y="25091"/>
                    <a:pt x="8290" y="25070"/>
                    <a:pt x="8290" y="25050"/>
                  </a:cubicBezTo>
                  <a:close/>
                  <a:moveTo>
                    <a:pt x="8616" y="24948"/>
                  </a:moveTo>
                  <a:lnTo>
                    <a:pt x="8616" y="24948"/>
                  </a:lnTo>
                  <a:cubicBezTo>
                    <a:pt x="8677" y="25009"/>
                    <a:pt x="8595" y="25070"/>
                    <a:pt x="8636" y="25152"/>
                  </a:cubicBezTo>
                  <a:cubicBezTo>
                    <a:pt x="8534" y="25131"/>
                    <a:pt x="8514" y="25091"/>
                    <a:pt x="8514" y="25009"/>
                  </a:cubicBezTo>
                  <a:cubicBezTo>
                    <a:pt x="8554" y="24989"/>
                    <a:pt x="8575" y="24968"/>
                    <a:pt x="8616" y="24948"/>
                  </a:cubicBezTo>
                  <a:close/>
                  <a:moveTo>
                    <a:pt x="8758" y="25152"/>
                  </a:moveTo>
                  <a:cubicBezTo>
                    <a:pt x="8799" y="25152"/>
                    <a:pt x="8819" y="25152"/>
                    <a:pt x="8819" y="25192"/>
                  </a:cubicBezTo>
                  <a:cubicBezTo>
                    <a:pt x="8778" y="25192"/>
                    <a:pt x="8758" y="25192"/>
                    <a:pt x="8758" y="25152"/>
                  </a:cubicBezTo>
                  <a:close/>
                  <a:moveTo>
                    <a:pt x="3990" y="25177"/>
                  </a:moveTo>
                  <a:cubicBezTo>
                    <a:pt x="3993" y="25177"/>
                    <a:pt x="3993" y="25182"/>
                    <a:pt x="3993" y="25192"/>
                  </a:cubicBezTo>
                  <a:cubicBezTo>
                    <a:pt x="3993" y="25192"/>
                    <a:pt x="3993" y="25213"/>
                    <a:pt x="3972" y="25213"/>
                  </a:cubicBezTo>
                  <a:cubicBezTo>
                    <a:pt x="3972" y="25192"/>
                    <a:pt x="3972" y="25192"/>
                    <a:pt x="3972" y="25192"/>
                  </a:cubicBezTo>
                  <a:cubicBezTo>
                    <a:pt x="3982" y="25182"/>
                    <a:pt x="3987" y="25177"/>
                    <a:pt x="3990" y="25177"/>
                  </a:cubicBezTo>
                  <a:close/>
                  <a:moveTo>
                    <a:pt x="8208" y="25152"/>
                  </a:moveTo>
                  <a:cubicBezTo>
                    <a:pt x="8229" y="25172"/>
                    <a:pt x="8229" y="25192"/>
                    <a:pt x="8249" y="25233"/>
                  </a:cubicBezTo>
                  <a:cubicBezTo>
                    <a:pt x="8188" y="25213"/>
                    <a:pt x="8167" y="25172"/>
                    <a:pt x="8208" y="25152"/>
                  </a:cubicBezTo>
                  <a:close/>
                  <a:moveTo>
                    <a:pt x="9304" y="25225"/>
                  </a:moveTo>
                  <a:cubicBezTo>
                    <a:pt x="9306" y="25225"/>
                    <a:pt x="9308" y="25227"/>
                    <a:pt x="9308" y="25233"/>
                  </a:cubicBezTo>
                  <a:cubicBezTo>
                    <a:pt x="9326" y="25233"/>
                    <a:pt x="9312" y="25249"/>
                    <a:pt x="9309" y="25253"/>
                  </a:cubicBezTo>
                  <a:lnTo>
                    <a:pt x="9309" y="25253"/>
                  </a:lnTo>
                  <a:cubicBezTo>
                    <a:pt x="9300" y="25252"/>
                    <a:pt x="9293" y="25249"/>
                    <a:pt x="9289" y="25242"/>
                  </a:cubicBezTo>
                  <a:lnTo>
                    <a:pt x="9289" y="25242"/>
                  </a:lnTo>
                  <a:cubicBezTo>
                    <a:pt x="9293" y="25232"/>
                    <a:pt x="9299" y="25225"/>
                    <a:pt x="9304" y="25225"/>
                  </a:cubicBezTo>
                  <a:close/>
                  <a:moveTo>
                    <a:pt x="8432" y="25152"/>
                  </a:moveTo>
                  <a:lnTo>
                    <a:pt x="8432" y="25152"/>
                  </a:lnTo>
                  <a:cubicBezTo>
                    <a:pt x="8453" y="25172"/>
                    <a:pt x="8473" y="25172"/>
                    <a:pt x="8473" y="25172"/>
                  </a:cubicBezTo>
                  <a:cubicBezTo>
                    <a:pt x="8487" y="25172"/>
                    <a:pt x="8491" y="25163"/>
                    <a:pt x="8499" y="25163"/>
                  </a:cubicBezTo>
                  <a:cubicBezTo>
                    <a:pt x="8502" y="25163"/>
                    <a:pt x="8507" y="25165"/>
                    <a:pt x="8514" y="25172"/>
                  </a:cubicBezTo>
                  <a:cubicBezTo>
                    <a:pt x="8514" y="25179"/>
                    <a:pt x="8511" y="25181"/>
                    <a:pt x="8508" y="25181"/>
                  </a:cubicBezTo>
                  <a:cubicBezTo>
                    <a:pt x="8500" y="25181"/>
                    <a:pt x="8487" y="25172"/>
                    <a:pt x="8473" y="25172"/>
                  </a:cubicBezTo>
                  <a:cubicBezTo>
                    <a:pt x="8453" y="25192"/>
                    <a:pt x="8514" y="25233"/>
                    <a:pt x="8473" y="25253"/>
                  </a:cubicBezTo>
                  <a:cubicBezTo>
                    <a:pt x="8412" y="25233"/>
                    <a:pt x="8412" y="25192"/>
                    <a:pt x="8432" y="25152"/>
                  </a:cubicBezTo>
                  <a:close/>
                  <a:moveTo>
                    <a:pt x="8595" y="25233"/>
                  </a:moveTo>
                  <a:cubicBezTo>
                    <a:pt x="8616" y="25253"/>
                    <a:pt x="8616" y="25253"/>
                    <a:pt x="8616" y="25253"/>
                  </a:cubicBezTo>
                  <a:lnTo>
                    <a:pt x="8595" y="25253"/>
                  </a:lnTo>
                  <a:cubicBezTo>
                    <a:pt x="8595" y="25253"/>
                    <a:pt x="8595" y="25253"/>
                    <a:pt x="8595" y="25233"/>
                  </a:cubicBezTo>
                  <a:close/>
                  <a:moveTo>
                    <a:pt x="8147" y="25131"/>
                  </a:moveTo>
                  <a:cubicBezTo>
                    <a:pt x="8127" y="25213"/>
                    <a:pt x="8106" y="25253"/>
                    <a:pt x="8066" y="25274"/>
                  </a:cubicBezTo>
                  <a:cubicBezTo>
                    <a:pt x="8066" y="25253"/>
                    <a:pt x="8045" y="25233"/>
                    <a:pt x="8045" y="25213"/>
                  </a:cubicBezTo>
                  <a:cubicBezTo>
                    <a:pt x="8066" y="25192"/>
                    <a:pt x="8106" y="25172"/>
                    <a:pt x="8147" y="25131"/>
                  </a:cubicBezTo>
                  <a:close/>
                  <a:moveTo>
                    <a:pt x="8783" y="25240"/>
                  </a:moveTo>
                  <a:cubicBezTo>
                    <a:pt x="8795" y="25240"/>
                    <a:pt x="8807" y="25250"/>
                    <a:pt x="8819" y="25274"/>
                  </a:cubicBezTo>
                  <a:cubicBezTo>
                    <a:pt x="8799" y="25274"/>
                    <a:pt x="8778" y="25274"/>
                    <a:pt x="8758" y="25253"/>
                  </a:cubicBezTo>
                  <a:cubicBezTo>
                    <a:pt x="8767" y="25245"/>
                    <a:pt x="8775" y="25240"/>
                    <a:pt x="8783" y="25240"/>
                  </a:cubicBezTo>
                  <a:close/>
                  <a:moveTo>
                    <a:pt x="9009" y="25265"/>
                  </a:moveTo>
                  <a:cubicBezTo>
                    <a:pt x="9013" y="25265"/>
                    <a:pt x="9017" y="25268"/>
                    <a:pt x="9023" y="25274"/>
                  </a:cubicBezTo>
                  <a:cubicBezTo>
                    <a:pt x="9023" y="25284"/>
                    <a:pt x="9018" y="25289"/>
                    <a:pt x="9010" y="25289"/>
                  </a:cubicBezTo>
                  <a:cubicBezTo>
                    <a:pt x="9005" y="25289"/>
                    <a:pt x="8999" y="25287"/>
                    <a:pt x="8992" y="25282"/>
                  </a:cubicBezTo>
                  <a:lnTo>
                    <a:pt x="8992" y="25282"/>
                  </a:lnTo>
                  <a:cubicBezTo>
                    <a:pt x="8999" y="25273"/>
                    <a:pt x="9003" y="25265"/>
                    <a:pt x="9009" y="25265"/>
                  </a:cubicBezTo>
                  <a:close/>
                  <a:moveTo>
                    <a:pt x="8697" y="25233"/>
                  </a:moveTo>
                  <a:cubicBezTo>
                    <a:pt x="8697" y="25274"/>
                    <a:pt x="8697" y="25294"/>
                    <a:pt x="8656" y="25294"/>
                  </a:cubicBezTo>
                  <a:cubicBezTo>
                    <a:pt x="8656" y="25274"/>
                    <a:pt x="8656" y="25253"/>
                    <a:pt x="8697" y="25233"/>
                  </a:cubicBezTo>
                  <a:close/>
                  <a:moveTo>
                    <a:pt x="9320" y="25264"/>
                  </a:moveTo>
                  <a:lnTo>
                    <a:pt x="9320" y="25264"/>
                  </a:lnTo>
                  <a:cubicBezTo>
                    <a:pt x="9335" y="25275"/>
                    <a:pt x="9345" y="25278"/>
                    <a:pt x="9328" y="25294"/>
                  </a:cubicBezTo>
                  <a:cubicBezTo>
                    <a:pt x="9311" y="25294"/>
                    <a:pt x="9309" y="25280"/>
                    <a:pt x="9320" y="25264"/>
                  </a:cubicBezTo>
                  <a:close/>
                  <a:moveTo>
                    <a:pt x="8972" y="25279"/>
                  </a:moveTo>
                  <a:cubicBezTo>
                    <a:pt x="8976" y="25279"/>
                    <a:pt x="8980" y="25282"/>
                    <a:pt x="8982" y="25290"/>
                  </a:cubicBezTo>
                  <a:lnTo>
                    <a:pt x="8982" y="25290"/>
                  </a:lnTo>
                  <a:cubicBezTo>
                    <a:pt x="8981" y="25297"/>
                    <a:pt x="8979" y="25303"/>
                    <a:pt x="8975" y="25303"/>
                  </a:cubicBezTo>
                  <a:cubicBezTo>
                    <a:pt x="8972" y="25303"/>
                    <a:pt x="8968" y="25300"/>
                    <a:pt x="8962" y="25294"/>
                  </a:cubicBezTo>
                  <a:cubicBezTo>
                    <a:pt x="8962" y="25284"/>
                    <a:pt x="8967" y="25279"/>
                    <a:pt x="8972" y="25279"/>
                  </a:cubicBezTo>
                  <a:close/>
                  <a:moveTo>
                    <a:pt x="3972" y="25315"/>
                  </a:moveTo>
                  <a:cubicBezTo>
                    <a:pt x="3972" y="25315"/>
                    <a:pt x="3972" y="25315"/>
                    <a:pt x="3972" y="25335"/>
                  </a:cubicBezTo>
                  <a:lnTo>
                    <a:pt x="3952" y="25315"/>
                  </a:lnTo>
                  <a:close/>
                  <a:moveTo>
                    <a:pt x="4318" y="25335"/>
                  </a:moveTo>
                  <a:cubicBezTo>
                    <a:pt x="4318" y="25335"/>
                    <a:pt x="4318" y="25335"/>
                    <a:pt x="4318" y="25355"/>
                  </a:cubicBezTo>
                  <a:lnTo>
                    <a:pt x="4298" y="25355"/>
                  </a:lnTo>
                  <a:cubicBezTo>
                    <a:pt x="4298" y="25355"/>
                    <a:pt x="4298" y="25335"/>
                    <a:pt x="4298" y="25335"/>
                  </a:cubicBezTo>
                  <a:close/>
                  <a:moveTo>
                    <a:pt x="8901" y="25335"/>
                  </a:moveTo>
                  <a:cubicBezTo>
                    <a:pt x="8901" y="25335"/>
                    <a:pt x="8901" y="25355"/>
                    <a:pt x="8901" y="25355"/>
                  </a:cubicBezTo>
                  <a:lnTo>
                    <a:pt x="8880" y="25355"/>
                  </a:lnTo>
                  <a:lnTo>
                    <a:pt x="8880" y="25335"/>
                  </a:lnTo>
                  <a:close/>
                  <a:moveTo>
                    <a:pt x="8290" y="25315"/>
                  </a:moveTo>
                  <a:cubicBezTo>
                    <a:pt x="8324" y="25332"/>
                    <a:pt x="8329" y="25363"/>
                    <a:pt x="8330" y="25396"/>
                  </a:cubicBezTo>
                  <a:lnTo>
                    <a:pt x="8330" y="25396"/>
                  </a:lnTo>
                  <a:cubicBezTo>
                    <a:pt x="8310" y="25396"/>
                    <a:pt x="8290" y="25376"/>
                    <a:pt x="8269" y="25376"/>
                  </a:cubicBezTo>
                  <a:cubicBezTo>
                    <a:pt x="8252" y="25393"/>
                    <a:pt x="8219" y="25411"/>
                    <a:pt x="8197" y="25415"/>
                  </a:cubicBezTo>
                  <a:lnTo>
                    <a:pt x="8197" y="25415"/>
                  </a:lnTo>
                  <a:cubicBezTo>
                    <a:pt x="8167" y="25408"/>
                    <a:pt x="8165" y="25372"/>
                    <a:pt x="8147" y="25335"/>
                  </a:cubicBezTo>
                  <a:cubicBezTo>
                    <a:pt x="8188" y="25335"/>
                    <a:pt x="8208" y="25335"/>
                    <a:pt x="8229" y="25315"/>
                  </a:cubicBezTo>
                  <a:cubicBezTo>
                    <a:pt x="8229" y="25335"/>
                    <a:pt x="8249" y="25355"/>
                    <a:pt x="8269" y="25376"/>
                  </a:cubicBezTo>
                  <a:cubicBezTo>
                    <a:pt x="8269" y="25355"/>
                    <a:pt x="8290" y="25335"/>
                    <a:pt x="8290" y="25315"/>
                  </a:cubicBezTo>
                  <a:close/>
                  <a:moveTo>
                    <a:pt x="8045" y="25335"/>
                  </a:moveTo>
                  <a:cubicBezTo>
                    <a:pt x="8066" y="25355"/>
                    <a:pt x="8045" y="25396"/>
                    <a:pt x="8005" y="25416"/>
                  </a:cubicBezTo>
                  <a:cubicBezTo>
                    <a:pt x="7984" y="25416"/>
                    <a:pt x="7964" y="25416"/>
                    <a:pt x="7964" y="25396"/>
                  </a:cubicBezTo>
                  <a:cubicBezTo>
                    <a:pt x="7984" y="25376"/>
                    <a:pt x="8025" y="25355"/>
                    <a:pt x="8045" y="25335"/>
                  </a:cubicBezTo>
                  <a:close/>
                  <a:moveTo>
                    <a:pt x="8663" y="25367"/>
                  </a:moveTo>
                  <a:cubicBezTo>
                    <a:pt x="8666" y="25367"/>
                    <a:pt x="8671" y="25370"/>
                    <a:pt x="8677" y="25376"/>
                  </a:cubicBezTo>
                  <a:cubicBezTo>
                    <a:pt x="8697" y="25396"/>
                    <a:pt x="8677" y="25416"/>
                    <a:pt x="8656" y="25416"/>
                  </a:cubicBezTo>
                  <a:cubicBezTo>
                    <a:pt x="8656" y="25416"/>
                    <a:pt x="8636" y="25396"/>
                    <a:pt x="8636" y="25396"/>
                  </a:cubicBezTo>
                  <a:cubicBezTo>
                    <a:pt x="8650" y="25382"/>
                    <a:pt x="8654" y="25367"/>
                    <a:pt x="8663" y="25367"/>
                  </a:cubicBezTo>
                  <a:close/>
                  <a:moveTo>
                    <a:pt x="9043" y="25396"/>
                  </a:moveTo>
                  <a:cubicBezTo>
                    <a:pt x="9043" y="25416"/>
                    <a:pt x="9043" y="25416"/>
                    <a:pt x="9043" y="25416"/>
                  </a:cubicBezTo>
                  <a:lnTo>
                    <a:pt x="9023" y="25416"/>
                  </a:lnTo>
                  <a:cubicBezTo>
                    <a:pt x="9023" y="25416"/>
                    <a:pt x="9043" y="25396"/>
                    <a:pt x="9043" y="25396"/>
                  </a:cubicBezTo>
                  <a:close/>
                  <a:moveTo>
                    <a:pt x="8200" y="25426"/>
                  </a:moveTo>
                  <a:cubicBezTo>
                    <a:pt x="8215" y="25438"/>
                    <a:pt x="8224" y="25441"/>
                    <a:pt x="8208" y="25457"/>
                  </a:cubicBezTo>
                  <a:cubicBezTo>
                    <a:pt x="8191" y="25457"/>
                    <a:pt x="8188" y="25443"/>
                    <a:pt x="8200" y="25426"/>
                  </a:cubicBezTo>
                  <a:close/>
                  <a:moveTo>
                    <a:pt x="4115" y="25457"/>
                  </a:moveTo>
                  <a:cubicBezTo>
                    <a:pt x="4115" y="25457"/>
                    <a:pt x="4135" y="25457"/>
                    <a:pt x="4135" y="25477"/>
                  </a:cubicBezTo>
                  <a:lnTo>
                    <a:pt x="4115" y="25477"/>
                  </a:lnTo>
                  <a:lnTo>
                    <a:pt x="4115" y="25457"/>
                  </a:lnTo>
                  <a:close/>
                  <a:moveTo>
                    <a:pt x="4400" y="25498"/>
                  </a:moveTo>
                  <a:cubicBezTo>
                    <a:pt x="4400" y="25498"/>
                    <a:pt x="4400" y="25518"/>
                    <a:pt x="4400" y="25518"/>
                  </a:cubicBezTo>
                  <a:cubicBezTo>
                    <a:pt x="4400" y="25524"/>
                    <a:pt x="4398" y="25527"/>
                    <a:pt x="4396" y="25527"/>
                  </a:cubicBezTo>
                  <a:cubicBezTo>
                    <a:pt x="4390" y="25527"/>
                    <a:pt x="4379" y="25512"/>
                    <a:pt x="4379" y="25498"/>
                  </a:cubicBezTo>
                  <a:close/>
                  <a:moveTo>
                    <a:pt x="8432" y="25335"/>
                  </a:moveTo>
                  <a:cubicBezTo>
                    <a:pt x="8432" y="25396"/>
                    <a:pt x="8453" y="25437"/>
                    <a:pt x="8412" y="25498"/>
                  </a:cubicBezTo>
                  <a:cubicBezTo>
                    <a:pt x="8432" y="25498"/>
                    <a:pt x="8453" y="25498"/>
                    <a:pt x="8432" y="25518"/>
                  </a:cubicBezTo>
                  <a:cubicBezTo>
                    <a:pt x="8432" y="25525"/>
                    <a:pt x="8430" y="25527"/>
                    <a:pt x="8427" y="25527"/>
                  </a:cubicBezTo>
                  <a:cubicBezTo>
                    <a:pt x="8421" y="25527"/>
                    <a:pt x="8412" y="25518"/>
                    <a:pt x="8412" y="25518"/>
                  </a:cubicBezTo>
                  <a:cubicBezTo>
                    <a:pt x="8382" y="25548"/>
                    <a:pt x="8363" y="25567"/>
                    <a:pt x="8339" y="25567"/>
                  </a:cubicBezTo>
                  <a:cubicBezTo>
                    <a:pt x="8330" y="25567"/>
                    <a:pt x="8321" y="25564"/>
                    <a:pt x="8310" y="25559"/>
                  </a:cubicBezTo>
                  <a:cubicBezTo>
                    <a:pt x="8290" y="25579"/>
                    <a:pt x="8290" y="25579"/>
                    <a:pt x="8290" y="25600"/>
                  </a:cubicBezTo>
                  <a:cubicBezTo>
                    <a:pt x="8269" y="25579"/>
                    <a:pt x="8269" y="25579"/>
                    <a:pt x="8269" y="25579"/>
                  </a:cubicBezTo>
                  <a:cubicBezTo>
                    <a:pt x="8269" y="25559"/>
                    <a:pt x="8290" y="25559"/>
                    <a:pt x="8310" y="25559"/>
                  </a:cubicBezTo>
                  <a:cubicBezTo>
                    <a:pt x="8290" y="25498"/>
                    <a:pt x="8310" y="25457"/>
                    <a:pt x="8330" y="25397"/>
                  </a:cubicBezTo>
                  <a:lnTo>
                    <a:pt x="8330" y="25397"/>
                  </a:lnTo>
                  <a:cubicBezTo>
                    <a:pt x="8330" y="25403"/>
                    <a:pt x="8330" y="25410"/>
                    <a:pt x="8330" y="25416"/>
                  </a:cubicBezTo>
                  <a:cubicBezTo>
                    <a:pt x="8338" y="25418"/>
                    <a:pt x="8344" y="25419"/>
                    <a:pt x="8350" y="25419"/>
                  </a:cubicBezTo>
                  <a:cubicBezTo>
                    <a:pt x="8405" y="25419"/>
                    <a:pt x="8377" y="25335"/>
                    <a:pt x="8432" y="25335"/>
                  </a:cubicBezTo>
                  <a:close/>
                  <a:moveTo>
                    <a:pt x="8167" y="25539"/>
                  </a:moveTo>
                  <a:cubicBezTo>
                    <a:pt x="8206" y="25615"/>
                    <a:pt x="8190" y="25655"/>
                    <a:pt x="8121" y="25677"/>
                  </a:cubicBezTo>
                  <a:lnTo>
                    <a:pt x="8121" y="25677"/>
                  </a:lnTo>
                  <a:cubicBezTo>
                    <a:pt x="8148" y="25629"/>
                    <a:pt x="8150" y="25591"/>
                    <a:pt x="8167" y="25539"/>
                  </a:cubicBezTo>
                  <a:close/>
                  <a:moveTo>
                    <a:pt x="8290" y="25600"/>
                  </a:moveTo>
                  <a:cubicBezTo>
                    <a:pt x="8330" y="25640"/>
                    <a:pt x="8290" y="25681"/>
                    <a:pt x="8249" y="25702"/>
                  </a:cubicBezTo>
                  <a:cubicBezTo>
                    <a:pt x="8249" y="25661"/>
                    <a:pt x="8269" y="25620"/>
                    <a:pt x="8290" y="25600"/>
                  </a:cubicBezTo>
                  <a:close/>
                  <a:moveTo>
                    <a:pt x="8432" y="25681"/>
                  </a:moveTo>
                  <a:cubicBezTo>
                    <a:pt x="8453" y="25681"/>
                    <a:pt x="8453" y="25681"/>
                    <a:pt x="8453" y="25702"/>
                  </a:cubicBezTo>
                  <a:lnTo>
                    <a:pt x="8432" y="25702"/>
                  </a:lnTo>
                  <a:cubicBezTo>
                    <a:pt x="8432" y="25681"/>
                    <a:pt x="8432" y="25681"/>
                    <a:pt x="8432" y="25681"/>
                  </a:cubicBezTo>
                  <a:close/>
                  <a:moveTo>
                    <a:pt x="4382" y="25713"/>
                  </a:moveTo>
                  <a:cubicBezTo>
                    <a:pt x="4388" y="25713"/>
                    <a:pt x="4394" y="25716"/>
                    <a:pt x="4400" y="25722"/>
                  </a:cubicBezTo>
                  <a:cubicBezTo>
                    <a:pt x="4390" y="25732"/>
                    <a:pt x="4385" y="25737"/>
                    <a:pt x="4379" y="25737"/>
                  </a:cubicBezTo>
                  <a:cubicBezTo>
                    <a:pt x="4375" y="25737"/>
                    <a:pt x="4371" y="25733"/>
                    <a:pt x="4363" y="25726"/>
                  </a:cubicBezTo>
                  <a:lnTo>
                    <a:pt x="4363" y="25726"/>
                  </a:lnTo>
                  <a:cubicBezTo>
                    <a:pt x="4368" y="25719"/>
                    <a:pt x="4374" y="25713"/>
                    <a:pt x="4382" y="25713"/>
                  </a:cubicBezTo>
                  <a:close/>
                  <a:moveTo>
                    <a:pt x="4331" y="25727"/>
                  </a:moveTo>
                  <a:cubicBezTo>
                    <a:pt x="4336" y="25727"/>
                    <a:pt x="4342" y="25729"/>
                    <a:pt x="4349" y="25734"/>
                  </a:cubicBezTo>
                  <a:lnTo>
                    <a:pt x="4349" y="25734"/>
                  </a:lnTo>
                  <a:cubicBezTo>
                    <a:pt x="4342" y="25743"/>
                    <a:pt x="4338" y="25751"/>
                    <a:pt x="4332" y="25751"/>
                  </a:cubicBezTo>
                  <a:cubicBezTo>
                    <a:pt x="4329" y="25751"/>
                    <a:pt x="4324" y="25748"/>
                    <a:pt x="4318" y="25742"/>
                  </a:cubicBezTo>
                  <a:cubicBezTo>
                    <a:pt x="4318" y="25732"/>
                    <a:pt x="4323" y="25727"/>
                    <a:pt x="4331" y="25727"/>
                  </a:cubicBezTo>
                  <a:close/>
                  <a:moveTo>
                    <a:pt x="8074" y="25694"/>
                  </a:moveTo>
                  <a:cubicBezTo>
                    <a:pt x="8082" y="25694"/>
                    <a:pt x="8090" y="25695"/>
                    <a:pt x="8098" y="25698"/>
                  </a:cubicBezTo>
                  <a:lnTo>
                    <a:pt x="8098" y="25698"/>
                  </a:lnTo>
                  <a:cubicBezTo>
                    <a:pt x="8085" y="25726"/>
                    <a:pt x="8069" y="25756"/>
                    <a:pt x="8041" y="25756"/>
                  </a:cubicBezTo>
                  <a:cubicBezTo>
                    <a:pt x="8031" y="25756"/>
                    <a:pt x="8019" y="25752"/>
                    <a:pt x="8005" y="25742"/>
                  </a:cubicBezTo>
                  <a:cubicBezTo>
                    <a:pt x="8019" y="25712"/>
                    <a:pt x="8045" y="25694"/>
                    <a:pt x="8074" y="25694"/>
                  </a:cubicBezTo>
                  <a:close/>
                  <a:moveTo>
                    <a:pt x="8229" y="25844"/>
                  </a:moveTo>
                  <a:lnTo>
                    <a:pt x="8229" y="25844"/>
                  </a:lnTo>
                  <a:cubicBezTo>
                    <a:pt x="8229" y="25844"/>
                    <a:pt x="8249" y="25864"/>
                    <a:pt x="8249" y="25864"/>
                  </a:cubicBezTo>
                  <a:cubicBezTo>
                    <a:pt x="8229" y="25864"/>
                    <a:pt x="8229" y="25864"/>
                    <a:pt x="8229" y="25844"/>
                  </a:cubicBezTo>
                  <a:close/>
                  <a:moveTo>
                    <a:pt x="7964" y="25844"/>
                  </a:moveTo>
                  <a:cubicBezTo>
                    <a:pt x="7984" y="25844"/>
                    <a:pt x="8005" y="25844"/>
                    <a:pt x="8005" y="25885"/>
                  </a:cubicBezTo>
                  <a:cubicBezTo>
                    <a:pt x="7984" y="25885"/>
                    <a:pt x="7964" y="25885"/>
                    <a:pt x="7964" y="25844"/>
                  </a:cubicBezTo>
                  <a:close/>
                  <a:moveTo>
                    <a:pt x="7047" y="25885"/>
                  </a:moveTo>
                  <a:cubicBezTo>
                    <a:pt x="7047" y="25885"/>
                    <a:pt x="7068" y="25905"/>
                    <a:pt x="7068" y="25905"/>
                  </a:cubicBezTo>
                  <a:lnTo>
                    <a:pt x="7047" y="25905"/>
                  </a:lnTo>
                  <a:cubicBezTo>
                    <a:pt x="7047" y="25905"/>
                    <a:pt x="7047" y="25905"/>
                    <a:pt x="7027" y="25885"/>
                  </a:cubicBezTo>
                  <a:close/>
                  <a:moveTo>
                    <a:pt x="6884" y="25864"/>
                  </a:moveTo>
                  <a:cubicBezTo>
                    <a:pt x="6905" y="25864"/>
                    <a:pt x="6905" y="25885"/>
                    <a:pt x="6905" y="25905"/>
                  </a:cubicBezTo>
                  <a:cubicBezTo>
                    <a:pt x="6905" y="25905"/>
                    <a:pt x="6925" y="25905"/>
                    <a:pt x="6905" y="25926"/>
                  </a:cubicBezTo>
                  <a:cubicBezTo>
                    <a:pt x="6884" y="25926"/>
                    <a:pt x="6905" y="25905"/>
                    <a:pt x="6905" y="25905"/>
                  </a:cubicBezTo>
                  <a:cubicBezTo>
                    <a:pt x="6884" y="25885"/>
                    <a:pt x="6884" y="25885"/>
                    <a:pt x="6884" y="25864"/>
                  </a:cubicBezTo>
                  <a:close/>
                  <a:moveTo>
                    <a:pt x="4237" y="25946"/>
                  </a:moveTo>
                  <a:cubicBezTo>
                    <a:pt x="4237" y="25946"/>
                    <a:pt x="4237" y="25946"/>
                    <a:pt x="4237" y="25966"/>
                  </a:cubicBezTo>
                  <a:lnTo>
                    <a:pt x="4217" y="25966"/>
                  </a:lnTo>
                  <a:cubicBezTo>
                    <a:pt x="4217" y="25966"/>
                    <a:pt x="4217" y="25946"/>
                    <a:pt x="4217" y="25946"/>
                  </a:cubicBezTo>
                  <a:close/>
                  <a:moveTo>
                    <a:pt x="6681" y="25966"/>
                  </a:moveTo>
                  <a:cubicBezTo>
                    <a:pt x="6681" y="25987"/>
                    <a:pt x="6681" y="25987"/>
                    <a:pt x="6660" y="25987"/>
                  </a:cubicBezTo>
                  <a:cubicBezTo>
                    <a:pt x="6660" y="25987"/>
                    <a:pt x="6660" y="25987"/>
                    <a:pt x="6660" y="25966"/>
                  </a:cubicBezTo>
                  <a:close/>
                  <a:moveTo>
                    <a:pt x="7964" y="25966"/>
                  </a:moveTo>
                  <a:lnTo>
                    <a:pt x="7964" y="25966"/>
                  </a:lnTo>
                  <a:cubicBezTo>
                    <a:pt x="7984" y="25987"/>
                    <a:pt x="7964" y="25987"/>
                    <a:pt x="7943" y="25987"/>
                  </a:cubicBezTo>
                  <a:cubicBezTo>
                    <a:pt x="7943" y="25966"/>
                    <a:pt x="7964" y="25966"/>
                    <a:pt x="7964" y="25966"/>
                  </a:cubicBezTo>
                  <a:close/>
                  <a:moveTo>
                    <a:pt x="4420" y="25946"/>
                  </a:moveTo>
                  <a:cubicBezTo>
                    <a:pt x="4420" y="25976"/>
                    <a:pt x="4409" y="25995"/>
                    <a:pt x="4387" y="25995"/>
                  </a:cubicBezTo>
                  <a:cubicBezTo>
                    <a:pt x="4379" y="25995"/>
                    <a:pt x="4370" y="25992"/>
                    <a:pt x="4359" y="25987"/>
                  </a:cubicBezTo>
                  <a:cubicBezTo>
                    <a:pt x="4379" y="25987"/>
                    <a:pt x="4379" y="25946"/>
                    <a:pt x="4420" y="25946"/>
                  </a:cubicBezTo>
                  <a:close/>
                  <a:moveTo>
                    <a:pt x="7394" y="25966"/>
                  </a:moveTo>
                  <a:cubicBezTo>
                    <a:pt x="7414" y="25966"/>
                    <a:pt x="7414" y="25987"/>
                    <a:pt x="7414" y="25987"/>
                  </a:cubicBezTo>
                  <a:cubicBezTo>
                    <a:pt x="7408" y="25993"/>
                    <a:pt x="7404" y="25995"/>
                    <a:pt x="7401" y="25995"/>
                  </a:cubicBezTo>
                  <a:cubicBezTo>
                    <a:pt x="7394" y="25995"/>
                    <a:pt x="7394" y="25981"/>
                    <a:pt x="7394" y="25966"/>
                  </a:cubicBezTo>
                  <a:close/>
                  <a:moveTo>
                    <a:pt x="4603" y="25987"/>
                  </a:moveTo>
                  <a:cubicBezTo>
                    <a:pt x="4624" y="26007"/>
                    <a:pt x="4624" y="26007"/>
                    <a:pt x="4603" y="26007"/>
                  </a:cubicBezTo>
                  <a:cubicBezTo>
                    <a:pt x="4583" y="26007"/>
                    <a:pt x="4583" y="26007"/>
                    <a:pt x="4583" y="25987"/>
                  </a:cubicBezTo>
                  <a:close/>
                  <a:moveTo>
                    <a:pt x="4359" y="25987"/>
                  </a:moveTo>
                  <a:cubicBezTo>
                    <a:pt x="4359" y="26001"/>
                    <a:pt x="4359" y="26015"/>
                    <a:pt x="4352" y="26015"/>
                  </a:cubicBezTo>
                  <a:cubicBezTo>
                    <a:pt x="4349" y="26015"/>
                    <a:pt x="4345" y="26013"/>
                    <a:pt x="4339" y="26007"/>
                  </a:cubicBezTo>
                  <a:cubicBezTo>
                    <a:pt x="4339" y="25987"/>
                    <a:pt x="4359" y="25987"/>
                    <a:pt x="4359" y="25987"/>
                  </a:cubicBezTo>
                  <a:close/>
                  <a:moveTo>
                    <a:pt x="7292" y="26007"/>
                  </a:moveTo>
                  <a:cubicBezTo>
                    <a:pt x="7292" y="26007"/>
                    <a:pt x="7312" y="26007"/>
                    <a:pt x="7312" y="26027"/>
                  </a:cubicBezTo>
                  <a:lnTo>
                    <a:pt x="7292" y="26027"/>
                  </a:lnTo>
                  <a:cubicBezTo>
                    <a:pt x="7292" y="26027"/>
                    <a:pt x="7292" y="26007"/>
                    <a:pt x="7292" y="26007"/>
                  </a:cubicBezTo>
                  <a:close/>
                  <a:moveTo>
                    <a:pt x="6732" y="26032"/>
                  </a:moveTo>
                  <a:cubicBezTo>
                    <a:pt x="6736" y="26032"/>
                    <a:pt x="6740" y="26036"/>
                    <a:pt x="6741" y="26043"/>
                  </a:cubicBezTo>
                  <a:lnTo>
                    <a:pt x="6741" y="26043"/>
                  </a:lnTo>
                  <a:cubicBezTo>
                    <a:pt x="6741" y="26051"/>
                    <a:pt x="6739" y="26056"/>
                    <a:pt x="6735" y="26056"/>
                  </a:cubicBezTo>
                  <a:cubicBezTo>
                    <a:pt x="6732" y="26056"/>
                    <a:pt x="6727" y="26054"/>
                    <a:pt x="6722" y="26048"/>
                  </a:cubicBezTo>
                  <a:cubicBezTo>
                    <a:pt x="6722" y="26038"/>
                    <a:pt x="6727" y="26032"/>
                    <a:pt x="6732" y="26032"/>
                  </a:cubicBezTo>
                  <a:close/>
                  <a:moveTo>
                    <a:pt x="5887" y="25926"/>
                  </a:moveTo>
                  <a:lnTo>
                    <a:pt x="5887" y="25926"/>
                  </a:lnTo>
                  <a:cubicBezTo>
                    <a:pt x="5866" y="25987"/>
                    <a:pt x="5948" y="25987"/>
                    <a:pt x="5927" y="26048"/>
                  </a:cubicBezTo>
                  <a:cubicBezTo>
                    <a:pt x="5907" y="26058"/>
                    <a:pt x="5881" y="26068"/>
                    <a:pt x="5853" y="26068"/>
                  </a:cubicBezTo>
                  <a:cubicBezTo>
                    <a:pt x="5825" y="26068"/>
                    <a:pt x="5795" y="26058"/>
                    <a:pt x="5764" y="26027"/>
                  </a:cubicBezTo>
                  <a:cubicBezTo>
                    <a:pt x="5825" y="26027"/>
                    <a:pt x="5825" y="25966"/>
                    <a:pt x="5887" y="25926"/>
                  </a:cubicBezTo>
                  <a:close/>
                  <a:moveTo>
                    <a:pt x="4563" y="26027"/>
                  </a:moveTo>
                  <a:cubicBezTo>
                    <a:pt x="4536" y="26067"/>
                    <a:pt x="4527" y="26098"/>
                    <a:pt x="4507" y="26098"/>
                  </a:cubicBezTo>
                  <a:cubicBezTo>
                    <a:pt x="4496" y="26098"/>
                    <a:pt x="4482" y="26089"/>
                    <a:pt x="4461" y="26068"/>
                  </a:cubicBezTo>
                  <a:cubicBezTo>
                    <a:pt x="4502" y="26048"/>
                    <a:pt x="4522" y="26048"/>
                    <a:pt x="4563" y="26027"/>
                  </a:cubicBezTo>
                  <a:close/>
                  <a:moveTo>
                    <a:pt x="6111" y="26007"/>
                  </a:moveTo>
                  <a:cubicBezTo>
                    <a:pt x="6090" y="26048"/>
                    <a:pt x="6090" y="26088"/>
                    <a:pt x="6029" y="26129"/>
                  </a:cubicBezTo>
                  <a:cubicBezTo>
                    <a:pt x="6029" y="26088"/>
                    <a:pt x="6029" y="26048"/>
                    <a:pt x="6029" y="26027"/>
                  </a:cubicBezTo>
                  <a:cubicBezTo>
                    <a:pt x="6049" y="26007"/>
                    <a:pt x="6090" y="26007"/>
                    <a:pt x="6111" y="26007"/>
                  </a:cubicBezTo>
                  <a:close/>
                  <a:moveTo>
                    <a:pt x="6778" y="26014"/>
                  </a:moveTo>
                  <a:cubicBezTo>
                    <a:pt x="6786" y="26014"/>
                    <a:pt x="6795" y="26019"/>
                    <a:pt x="6803" y="26027"/>
                  </a:cubicBezTo>
                  <a:cubicBezTo>
                    <a:pt x="6844" y="26048"/>
                    <a:pt x="6803" y="26088"/>
                    <a:pt x="6803" y="26109"/>
                  </a:cubicBezTo>
                  <a:cubicBezTo>
                    <a:pt x="6803" y="26109"/>
                    <a:pt x="6823" y="26129"/>
                    <a:pt x="6823" y="26150"/>
                  </a:cubicBezTo>
                  <a:cubicBezTo>
                    <a:pt x="6804" y="26150"/>
                    <a:pt x="6803" y="26150"/>
                    <a:pt x="6786" y="26133"/>
                  </a:cubicBezTo>
                  <a:lnTo>
                    <a:pt x="6786" y="26133"/>
                  </a:lnTo>
                  <a:cubicBezTo>
                    <a:pt x="6792" y="26119"/>
                    <a:pt x="6803" y="26109"/>
                    <a:pt x="6803" y="26109"/>
                  </a:cubicBezTo>
                  <a:cubicBezTo>
                    <a:pt x="6784" y="26090"/>
                    <a:pt x="6766" y="26072"/>
                    <a:pt x="6747" y="26038"/>
                  </a:cubicBezTo>
                  <a:lnTo>
                    <a:pt x="6747" y="26038"/>
                  </a:lnTo>
                  <a:cubicBezTo>
                    <a:pt x="6757" y="26021"/>
                    <a:pt x="6768" y="26014"/>
                    <a:pt x="6778" y="26014"/>
                  </a:cubicBezTo>
                  <a:close/>
                  <a:moveTo>
                    <a:pt x="6762" y="26134"/>
                  </a:moveTo>
                  <a:cubicBezTo>
                    <a:pt x="6767" y="26134"/>
                    <a:pt x="6771" y="26138"/>
                    <a:pt x="6778" y="26145"/>
                  </a:cubicBezTo>
                  <a:lnTo>
                    <a:pt x="6778" y="26145"/>
                  </a:lnTo>
                  <a:cubicBezTo>
                    <a:pt x="6774" y="26153"/>
                    <a:pt x="6767" y="26158"/>
                    <a:pt x="6759" y="26158"/>
                  </a:cubicBezTo>
                  <a:cubicBezTo>
                    <a:pt x="6754" y="26158"/>
                    <a:pt x="6748" y="26156"/>
                    <a:pt x="6742" y="26150"/>
                  </a:cubicBezTo>
                  <a:cubicBezTo>
                    <a:pt x="6752" y="26139"/>
                    <a:pt x="6757" y="26134"/>
                    <a:pt x="6762" y="26134"/>
                  </a:cubicBezTo>
                  <a:close/>
                  <a:moveTo>
                    <a:pt x="6538" y="26068"/>
                  </a:moveTo>
                  <a:cubicBezTo>
                    <a:pt x="6559" y="26088"/>
                    <a:pt x="6579" y="26088"/>
                    <a:pt x="6599" y="26088"/>
                  </a:cubicBezTo>
                  <a:cubicBezTo>
                    <a:pt x="6599" y="26088"/>
                    <a:pt x="6599" y="26079"/>
                    <a:pt x="6605" y="26079"/>
                  </a:cubicBezTo>
                  <a:cubicBezTo>
                    <a:pt x="6608" y="26079"/>
                    <a:pt x="6613" y="26082"/>
                    <a:pt x="6620" y="26088"/>
                  </a:cubicBezTo>
                  <a:cubicBezTo>
                    <a:pt x="6640" y="26088"/>
                    <a:pt x="6620" y="26088"/>
                    <a:pt x="6620" y="26109"/>
                  </a:cubicBezTo>
                  <a:cubicBezTo>
                    <a:pt x="6640" y="26109"/>
                    <a:pt x="6660" y="26129"/>
                    <a:pt x="6660" y="26129"/>
                  </a:cubicBezTo>
                  <a:cubicBezTo>
                    <a:pt x="6675" y="26115"/>
                    <a:pt x="6679" y="26100"/>
                    <a:pt x="6687" y="26100"/>
                  </a:cubicBezTo>
                  <a:cubicBezTo>
                    <a:pt x="6691" y="26100"/>
                    <a:pt x="6695" y="26103"/>
                    <a:pt x="6701" y="26109"/>
                  </a:cubicBezTo>
                  <a:cubicBezTo>
                    <a:pt x="6701" y="26129"/>
                    <a:pt x="6681" y="26129"/>
                    <a:pt x="6660" y="26129"/>
                  </a:cubicBezTo>
                  <a:cubicBezTo>
                    <a:pt x="6660" y="26129"/>
                    <a:pt x="6651" y="26138"/>
                    <a:pt x="6645" y="26138"/>
                  </a:cubicBezTo>
                  <a:cubicBezTo>
                    <a:pt x="6642" y="26138"/>
                    <a:pt x="6640" y="26136"/>
                    <a:pt x="6640" y="26129"/>
                  </a:cubicBezTo>
                  <a:cubicBezTo>
                    <a:pt x="6620" y="26129"/>
                    <a:pt x="6620" y="26129"/>
                    <a:pt x="6620" y="26109"/>
                  </a:cubicBezTo>
                  <a:cubicBezTo>
                    <a:pt x="6620" y="26109"/>
                    <a:pt x="6599" y="26088"/>
                    <a:pt x="6599" y="26088"/>
                  </a:cubicBezTo>
                  <a:cubicBezTo>
                    <a:pt x="6559" y="26129"/>
                    <a:pt x="6559" y="26190"/>
                    <a:pt x="6518" y="26211"/>
                  </a:cubicBezTo>
                  <a:cubicBezTo>
                    <a:pt x="6497" y="26190"/>
                    <a:pt x="6518" y="26170"/>
                    <a:pt x="6518" y="26150"/>
                  </a:cubicBezTo>
                  <a:cubicBezTo>
                    <a:pt x="6538" y="26129"/>
                    <a:pt x="6497" y="26088"/>
                    <a:pt x="6538" y="26068"/>
                  </a:cubicBezTo>
                  <a:close/>
                  <a:moveTo>
                    <a:pt x="6701" y="26190"/>
                  </a:moveTo>
                  <a:cubicBezTo>
                    <a:pt x="6722" y="26190"/>
                    <a:pt x="6722" y="26211"/>
                    <a:pt x="6722" y="26231"/>
                  </a:cubicBezTo>
                  <a:cubicBezTo>
                    <a:pt x="6701" y="26211"/>
                    <a:pt x="6701" y="26211"/>
                    <a:pt x="6701" y="26190"/>
                  </a:cubicBezTo>
                  <a:close/>
                  <a:moveTo>
                    <a:pt x="7495" y="26129"/>
                  </a:moveTo>
                  <a:cubicBezTo>
                    <a:pt x="7495" y="26170"/>
                    <a:pt x="7495" y="26211"/>
                    <a:pt x="7455" y="26231"/>
                  </a:cubicBezTo>
                  <a:cubicBezTo>
                    <a:pt x="7434" y="26231"/>
                    <a:pt x="7414" y="26231"/>
                    <a:pt x="7414" y="26211"/>
                  </a:cubicBezTo>
                  <a:cubicBezTo>
                    <a:pt x="7434" y="26190"/>
                    <a:pt x="7475" y="26150"/>
                    <a:pt x="7495" y="26129"/>
                  </a:cubicBezTo>
                  <a:close/>
                  <a:moveTo>
                    <a:pt x="4400" y="26231"/>
                  </a:moveTo>
                  <a:cubicBezTo>
                    <a:pt x="4400" y="26231"/>
                    <a:pt x="4420" y="26251"/>
                    <a:pt x="4400" y="26251"/>
                  </a:cubicBezTo>
                  <a:cubicBezTo>
                    <a:pt x="4379" y="26251"/>
                    <a:pt x="4379" y="26251"/>
                    <a:pt x="4379" y="26231"/>
                  </a:cubicBezTo>
                  <a:close/>
                  <a:moveTo>
                    <a:pt x="6029" y="26272"/>
                  </a:moveTo>
                  <a:cubicBezTo>
                    <a:pt x="6029" y="26272"/>
                    <a:pt x="6009" y="26292"/>
                    <a:pt x="6009" y="26292"/>
                  </a:cubicBezTo>
                  <a:lnTo>
                    <a:pt x="6009" y="26272"/>
                  </a:lnTo>
                  <a:close/>
                  <a:moveTo>
                    <a:pt x="6009" y="26374"/>
                  </a:moveTo>
                  <a:cubicBezTo>
                    <a:pt x="6009" y="26374"/>
                    <a:pt x="6009" y="26394"/>
                    <a:pt x="6009" y="26394"/>
                  </a:cubicBezTo>
                  <a:lnTo>
                    <a:pt x="5988" y="26394"/>
                  </a:lnTo>
                  <a:lnTo>
                    <a:pt x="6009" y="26374"/>
                  </a:lnTo>
                  <a:close/>
                  <a:moveTo>
                    <a:pt x="5730" y="26304"/>
                  </a:moveTo>
                  <a:cubicBezTo>
                    <a:pt x="5734" y="26304"/>
                    <a:pt x="5738" y="26307"/>
                    <a:pt x="5744" y="26312"/>
                  </a:cubicBezTo>
                  <a:cubicBezTo>
                    <a:pt x="5744" y="26333"/>
                    <a:pt x="5724" y="26333"/>
                    <a:pt x="5703" y="26333"/>
                  </a:cubicBezTo>
                  <a:cubicBezTo>
                    <a:pt x="5683" y="26353"/>
                    <a:pt x="5683" y="26394"/>
                    <a:pt x="5642" y="26414"/>
                  </a:cubicBezTo>
                  <a:cubicBezTo>
                    <a:pt x="5642" y="26379"/>
                    <a:pt x="5642" y="26329"/>
                    <a:pt x="5681" y="26329"/>
                  </a:cubicBezTo>
                  <a:cubicBezTo>
                    <a:pt x="5688" y="26329"/>
                    <a:pt x="5695" y="26330"/>
                    <a:pt x="5703" y="26333"/>
                  </a:cubicBezTo>
                  <a:cubicBezTo>
                    <a:pt x="5718" y="26318"/>
                    <a:pt x="5722" y="26304"/>
                    <a:pt x="5730" y="26304"/>
                  </a:cubicBezTo>
                  <a:close/>
                  <a:moveTo>
                    <a:pt x="5581" y="26475"/>
                  </a:moveTo>
                  <a:cubicBezTo>
                    <a:pt x="5581" y="26496"/>
                    <a:pt x="5581" y="26496"/>
                    <a:pt x="5561" y="26496"/>
                  </a:cubicBezTo>
                  <a:cubicBezTo>
                    <a:pt x="5561" y="26496"/>
                    <a:pt x="5561" y="26475"/>
                    <a:pt x="5581" y="26475"/>
                  </a:cubicBezTo>
                  <a:close/>
                  <a:moveTo>
                    <a:pt x="4685" y="26455"/>
                  </a:moveTo>
                  <a:lnTo>
                    <a:pt x="4685" y="26557"/>
                  </a:lnTo>
                  <a:cubicBezTo>
                    <a:pt x="4665" y="26577"/>
                    <a:pt x="4644" y="26577"/>
                    <a:pt x="4624" y="26577"/>
                  </a:cubicBezTo>
                  <a:cubicBezTo>
                    <a:pt x="4624" y="26516"/>
                    <a:pt x="4644" y="26475"/>
                    <a:pt x="4685" y="26455"/>
                  </a:cubicBezTo>
                  <a:close/>
                  <a:moveTo>
                    <a:pt x="4502" y="26577"/>
                  </a:moveTo>
                  <a:cubicBezTo>
                    <a:pt x="4502" y="26577"/>
                    <a:pt x="4502" y="26598"/>
                    <a:pt x="4502" y="26598"/>
                  </a:cubicBezTo>
                  <a:cubicBezTo>
                    <a:pt x="4481" y="26598"/>
                    <a:pt x="4481" y="26598"/>
                    <a:pt x="4481" y="26577"/>
                  </a:cubicBezTo>
                  <a:close/>
                  <a:moveTo>
                    <a:pt x="9267" y="0"/>
                  </a:moveTo>
                  <a:cubicBezTo>
                    <a:pt x="9043" y="61"/>
                    <a:pt x="9043" y="61"/>
                    <a:pt x="8941" y="224"/>
                  </a:cubicBezTo>
                  <a:cubicBezTo>
                    <a:pt x="8921" y="265"/>
                    <a:pt x="8921" y="306"/>
                    <a:pt x="8860" y="306"/>
                  </a:cubicBezTo>
                  <a:cubicBezTo>
                    <a:pt x="8860" y="326"/>
                    <a:pt x="8840" y="346"/>
                    <a:pt x="8840" y="367"/>
                  </a:cubicBezTo>
                  <a:cubicBezTo>
                    <a:pt x="8880" y="387"/>
                    <a:pt x="8921" y="408"/>
                    <a:pt x="8962" y="428"/>
                  </a:cubicBezTo>
                  <a:cubicBezTo>
                    <a:pt x="8991" y="399"/>
                    <a:pt x="9009" y="370"/>
                    <a:pt x="9039" y="370"/>
                  </a:cubicBezTo>
                  <a:cubicBezTo>
                    <a:pt x="9052" y="370"/>
                    <a:pt x="9066" y="375"/>
                    <a:pt x="9084" y="387"/>
                  </a:cubicBezTo>
                  <a:cubicBezTo>
                    <a:pt x="9069" y="417"/>
                    <a:pt x="9043" y="436"/>
                    <a:pt x="9006" y="436"/>
                  </a:cubicBezTo>
                  <a:cubicBezTo>
                    <a:pt x="8993" y="436"/>
                    <a:pt x="8978" y="433"/>
                    <a:pt x="8962" y="428"/>
                  </a:cubicBezTo>
                  <a:cubicBezTo>
                    <a:pt x="8952" y="443"/>
                    <a:pt x="8941" y="448"/>
                    <a:pt x="8929" y="448"/>
                  </a:cubicBezTo>
                  <a:cubicBezTo>
                    <a:pt x="8901" y="448"/>
                    <a:pt x="8869" y="418"/>
                    <a:pt x="8842" y="418"/>
                  </a:cubicBezTo>
                  <a:cubicBezTo>
                    <a:pt x="8834" y="418"/>
                    <a:pt x="8826" y="421"/>
                    <a:pt x="8819" y="428"/>
                  </a:cubicBezTo>
                  <a:cubicBezTo>
                    <a:pt x="8840" y="489"/>
                    <a:pt x="8717" y="509"/>
                    <a:pt x="8758" y="570"/>
                  </a:cubicBezTo>
                  <a:cubicBezTo>
                    <a:pt x="8697" y="652"/>
                    <a:pt x="8595" y="693"/>
                    <a:pt x="8493" y="733"/>
                  </a:cubicBezTo>
                  <a:cubicBezTo>
                    <a:pt x="8432" y="713"/>
                    <a:pt x="8514" y="611"/>
                    <a:pt x="8412" y="611"/>
                  </a:cubicBezTo>
                  <a:cubicBezTo>
                    <a:pt x="8412" y="611"/>
                    <a:pt x="8403" y="620"/>
                    <a:pt x="8391" y="620"/>
                  </a:cubicBezTo>
                  <a:cubicBezTo>
                    <a:pt x="8385" y="620"/>
                    <a:pt x="8378" y="618"/>
                    <a:pt x="8371" y="611"/>
                  </a:cubicBezTo>
                  <a:cubicBezTo>
                    <a:pt x="8378" y="604"/>
                    <a:pt x="8382" y="602"/>
                    <a:pt x="8386" y="602"/>
                  </a:cubicBezTo>
                  <a:cubicBezTo>
                    <a:pt x="8394" y="602"/>
                    <a:pt x="8398" y="611"/>
                    <a:pt x="8412" y="611"/>
                  </a:cubicBezTo>
                  <a:cubicBezTo>
                    <a:pt x="8432" y="591"/>
                    <a:pt x="8432" y="570"/>
                    <a:pt x="8453" y="530"/>
                  </a:cubicBezTo>
                  <a:cubicBezTo>
                    <a:pt x="8391" y="530"/>
                    <a:pt x="8351" y="550"/>
                    <a:pt x="8310" y="550"/>
                  </a:cubicBezTo>
                  <a:cubicBezTo>
                    <a:pt x="8267" y="536"/>
                    <a:pt x="8234" y="521"/>
                    <a:pt x="8197" y="521"/>
                  </a:cubicBezTo>
                  <a:cubicBezTo>
                    <a:pt x="8181" y="521"/>
                    <a:pt x="8165" y="524"/>
                    <a:pt x="8147" y="530"/>
                  </a:cubicBezTo>
                  <a:cubicBezTo>
                    <a:pt x="8106" y="448"/>
                    <a:pt x="8025" y="408"/>
                    <a:pt x="8025" y="326"/>
                  </a:cubicBezTo>
                  <a:cubicBezTo>
                    <a:pt x="7943" y="306"/>
                    <a:pt x="7943" y="204"/>
                    <a:pt x="7862" y="163"/>
                  </a:cubicBezTo>
                  <a:cubicBezTo>
                    <a:pt x="7784" y="163"/>
                    <a:pt x="7705" y="103"/>
                    <a:pt x="7618" y="103"/>
                  </a:cubicBezTo>
                  <a:cubicBezTo>
                    <a:pt x="7591" y="103"/>
                    <a:pt x="7564" y="108"/>
                    <a:pt x="7536" y="122"/>
                  </a:cubicBezTo>
                  <a:cubicBezTo>
                    <a:pt x="7495" y="163"/>
                    <a:pt x="7475" y="224"/>
                    <a:pt x="7455" y="265"/>
                  </a:cubicBezTo>
                  <a:cubicBezTo>
                    <a:pt x="7434" y="326"/>
                    <a:pt x="7475" y="367"/>
                    <a:pt x="7475" y="408"/>
                  </a:cubicBezTo>
                  <a:cubicBezTo>
                    <a:pt x="7455" y="408"/>
                    <a:pt x="7434" y="402"/>
                    <a:pt x="7416" y="402"/>
                  </a:cubicBezTo>
                  <a:cubicBezTo>
                    <a:pt x="7402" y="402"/>
                    <a:pt x="7390" y="406"/>
                    <a:pt x="7380" y="417"/>
                  </a:cubicBezTo>
                  <a:lnTo>
                    <a:pt x="7380" y="417"/>
                  </a:lnTo>
                  <a:cubicBezTo>
                    <a:pt x="7343" y="380"/>
                    <a:pt x="7394" y="343"/>
                    <a:pt x="7394" y="306"/>
                  </a:cubicBezTo>
                  <a:lnTo>
                    <a:pt x="7394" y="306"/>
                  </a:lnTo>
                  <a:cubicBezTo>
                    <a:pt x="7384" y="309"/>
                    <a:pt x="7375" y="310"/>
                    <a:pt x="7366" y="310"/>
                  </a:cubicBezTo>
                  <a:cubicBezTo>
                    <a:pt x="7330" y="310"/>
                    <a:pt x="7294" y="291"/>
                    <a:pt x="7258" y="291"/>
                  </a:cubicBezTo>
                  <a:cubicBezTo>
                    <a:pt x="7242" y="291"/>
                    <a:pt x="7226" y="295"/>
                    <a:pt x="7210" y="306"/>
                  </a:cubicBezTo>
                  <a:cubicBezTo>
                    <a:pt x="7170" y="408"/>
                    <a:pt x="7108" y="469"/>
                    <a:pt x="7027" y="489"/>
                  </a:cubicBezTo>
                  <a:cubicBezTo>
                    <a:pt x="6966" y="550"/>
                    <a:pt x="7027" y="611"/>
                    <a:pt x="6946" y="652"/>
                  </a:cubicBezTo>
                  <a:cubicBezTo>
                    <a:pt x="6925" y="693"/>
                    <a:pt x="6986" y="754"/>
                    <a:pt x="6986" y="835"/>
                  </a:cubicBezTo>
                  <a:cubicBezTo>
                    <a:pt x="6966" y="835"/>
                    <a:pt x="6966" y="876"/>
                    <a:pt x="6946" y="917"/>
                  </a:cubicBezTo>
                  <a:cubicBezTo>
                    <a:pt x="6966" y="957"/>
                    <a:pt x="7027" y="1018"/>
                    <a:pt x="6986" y="1080"/>
                  </a:cubicBezTo>
                  <a:cubicBezTo>
                    <a:pt x="6995" y="1083"/>
                    <a:pt x="7004" y="1084"/>
                    <a:pt x="7013" y="1084"/>
                  </a:cubicBezTo>
                  <a:cubicBezTo>
                    <a:pt x="7045" y="1084"/>
                    <a:pt x="7072" y="1065"/>
                    <a:pt x="7096" y="1065"/>
                  </a:cubicBezTo>
                  <a:cubicBezTo>
                    <a:pt x="7108" y="1065"/>
                    <a:pt x="7118" y="1069"/>
                    <a:pt x="7129" y="1080"/>
                  </a:cubicBezTo>
                  <a:cubicBezTo>
                    <a:pt x="7149" y="1120"/>
                    <a:pt x="7129" y="1141"/>
                    <a:pt x="7129" y="1181"/>
                  </a:cubicBezTo>
                  <a:cubicBezTo>
                    <a:pt x="7170" y="1263"/>
                    <a:pt x="7170" y="1385"/>
                    <a:pt x="7231" y="1467"/>
                  </a:cubicBezTo>
                  <a:cubicBezTo>
                    <a:pt x="7247" y="1450"/>
                    <a:pt x="7250" y="1420"/>
                    <a:pt x="7272" y="1420"/>
                  </a:cubicBezTo>
                  <a:cubicBezTo>
                    <a:pt x="7278" y="1420"/>
                    <a:pt x="7284" y="1422"/>
                    <a:pt x="7292" y="1426"/>
                  </a:cubicBezTo>
                  <a:cubicBezTo>
                    <a:pt x="7292" y="1442"/>
                    <a:pt x="7278" y="1472"/>
                    <a:pt x="7252" y="1472"/>
                  </a:cubicBezTo>
                  <a:cubicBezTo>
                    <a:pt x="7245" y="1472"/>
                    <a:pt x="7238" y="1470"/>
                    <a:pt x="7231" y="1467"/>
                  </a:cubicBezTo>
                  <a:cubicBezTo>
                    <a:pt x="7231" y="1528"/>
                    <a:pt x="7149" y="1528"/>
                    <a:pt x="7129" y="1609"/>
                  </a:cubicBezTo>
                  <a:cubicBezTo>
                    <a:pt x="7149" y="1691"/>
                    <a:pt x="7108" y="1792"/>
                    <a:pt x="7149" y="1894"/>
                  </a:cubicBezTo>
                  <a:lnTo>
                    <a:pt x="7190" y="1894"/>
                  </a:lnTo>
                  <a:lnTo>
                    <a:pt x="7190" y="1996"/>
                  </a:lnTo>
                  <a:lnTo>
                    <a:pt x="7129" y="1996"/>
                  </a:lnTo>
                  <a:cubicBezTo>
                    <a:pt x="7129" y="2016"/>
                    <a:pt x="7170" y="2016"/>
                    <a:pt x="7170" y="2057"/>
                  </a:cubicBezTo>
                  <a:cubicBezTo>
                    <a:pt x="7165" y="2062"/>
                    <a:pt x="7160" y="2063"/>
                    <a:pt x="7156" y="2063"/>
                  </a:cubicBezTo>
                  <a:cubicBezTo>
                    <a:pt x="7147" y="2063"/>
                    <a:pt x="7139" y="2059"/>
                    <a:pt x="7131" y="2059"/>
                  </a:cubicBezTo>
                  <a:cubicBezTo>
                    <a:pt x="7124" y="2059"/>
                    <a:pt x="7116" y="2062"/>
                    <a:pt x="7108" y="2077"/>
                  </a:cubicBezTo>
                  <a:cubicBezTo>
                    <a:pt x="7108" y="2118"/>
                    <a:pt x="7088" y="2159"/>
                    <a:pt x="7047" y="2220"/>
                  </a:cubicBezTo>
                  <a:cubicBezTo>
                    <a:pt x="7027" y="2281"/>
                    <a:pt x="7007" y="2342"/>
                    <a:pt x="7047" y="2403"/>
                  </a:cubicBezTo>
                  <a:cubicBezTo>
                    <a:pt x="7066" y="2394"/>
                    <a:pt x="7082" y="2390"/>
                    <a:pt x="7096" y="2390"/>
                  </a:cubicBezTo>
                  <a:cubicBezTo>
                    <a:pt x="7140" y="2390"/>
                    <a:pt x="7163" y="2433"/>
                    <a:pt x="7210" y="2464"/>
                  </a:cubicBezTo>
                  <a:cubicBezTo>
                    <a:pt x="7180" y="2464"/>
                    <a:pt x="7159" y="2459"/>
                    <a:pt x="7144" y="2459"/>
                  </a:cubicBezTo>
                  <a:cubicBezTo>
                    <a:pt x="7129" y="2459"/>
                    <a:pt x="7119" y="2464"/>
                    <a:pt x="7108" y="2485"/>
                  </a:cubicBezTo>
                  <a:cubicBezTo>
                    <a:pt x="7088" y="2464"/>
                    <a:pt x="7068" y="2424"/>
                    <a:pt x="7047" y="2403"/>
                  </a:cubicBezTo>
                  <a:cubicBezTo>
                    <a:pt x="7007" y="2505"/>
                    <a:pt x="7027" y="2607"/>
                    <a:pt x="6966" y="2709"/>
                  </a:cubicBezTo>
                  <a:cubicBezTo>
                    <a:pt x="6946" y="2729"/>
                    <a:pt x="6986" y="2770"/>
                    <a:pt x="6986" y="2790"/>
                  </a:cubicBezTo>
                  <a:cubicBezTo>
                    <a:pt x="6986" y="2872"/>
                    <a:pt x="6905" y="2872"/>
                    <a:pt x="6884" y="2933"/>
                  </a:cubicBezTo>
                  <a:cubicBezTo>
                    <a:pt x="6884" y="2974"/>
                    <a:pt x="6864" y="3035"/>
                    <a:pt x="6905" y="3075"/>
                  </a:cubicBezTo>
                  <a:cubicBezTo>
                    <a:pt x="6921" y="3059"/>
                    <a:pt x="6924" y="3029"/>
                    <a:pt x="6957" y="3029"/>
                  </a:cubicBezTo>
                  <a:cubicBezTo>
                    <a:pt x="6963" y="3029"/>
                    <a:pt x="6970" y="3030"/>
                    <a:pt x="6978" y="3032"/>
                  </a:cubicBezTo>
                  <a:lnTo>
                    <a:pt x="6978" y="3032"/>
                  </a:lnTo>
                  <a:cubicBezTo>
                    <a:pt x="6968" y="3059"/>
                    <a:pt x="6960" y="3081"/>
                    <a:pt x="6933" y="3081"/>
                  </a:cubicBezTo>
                  <a:cubicBezTo>
                    <a:pt x="6925" y="3081"/>
                    <a:pt x="6916" y="3079"/>
                    <a:pt x="6905" y="3075"/>
                  </a:cubicBezTo>
                  <a:cubicBezTo>
                    <a:pt x="6823" y="3116"/>
                    <a:pt x="6722" y="3157"/>
                    <a:pt x="6640" y="3198"/>
                  </a:cubicBezTo>
                  <a:cubicBezTo>
                    <a:pt x="6620" y="3218"/>
                    <a:pt x="6620" y="3238"/>
                    <a:pt x="6660" y="3259"/>
                  </a:cubicBezTo>
                  <a:cubicBezTo>
                    <a:pt x="6660" y="3238"/>
                    <a:pt x="6660" y="3238"/>
                    <a:pt x="6681" y="3238"/>
                  </a:cubicBezTo>
                  <a:cubicBezTo>
                    <a:pt x="6681" y="3259"/>
                    <a:pt x="6676" y="3264"/>
                    <a:pt x="6671" y="3264"/>
                  </a:cubicBezTo>
                  <a:cubicBezTo>
                    <a:pt x="6666" y="3264"/>
                    <a:pt x="6660" y="3259"/>
                    <a:pt x="6660" y="3259"/>
                  </a:cubicBezTo>
                  <a:cubicBezTo>
                    <a:pt x="6640" y="3279"/>
                    <a:pt x="6640" y="3279"/>
                    <a:pt x="6640" y="3299"/>
                  </a:cubicBezTo>
                  <a:cubicBezTo>
                    <a:pt x="6632" y="3297"/>
                    <a:pt x="6623" y="3295"/>
                    <a:pt x="6616" y="3295"/>
                  </a:cubicBezTo>
                  <a:cubicBezTo>
                    <a:pt x="6568" y="3295"/>
                    <a:pt x="6533" y="3343"/>
                    <a:pt x="6497" y="3361"/>
                  </a:cubicBezTo>
                  <a:cubicBezTo>
                    <a:pt x="6477" y="3523"/>
                    <a:pt x="6314" y="3625"/>
                    <a:pt x="6273" y="3768"/>
                  </a:cubicBezTo>
                  <a:cubicBezTo>
                    <a:pt x="6274" y="3768"/>
                    <a:pt x="6274" y="3768"/>
                    <a:pt x="6274" y="3768"/>
                  </a:cubicBezTo>
                  <a:lnTo>
                    <a:pt x="6274" y="3768"/>
                  </a:lnTo>
                  <a:cubicBezTo>
                    <a:pt x="6240" y="3769"/>
                    <a:pt x="6209" y="3775"/>
                    <a:pt x="6192" y="3809"/>
                  </a:cubicBezTo>
                  <a:cubicBezTo>
                    <a:pt x="6172" y="3849"/>
                    <a:pt x="6212" y="3890"/>
                    <a:pt x="6212" y="3931"/>
                  </a:cubicBezTo>
                  <a:cubicBezTo>
                    <a:pt x="6172" y="3931"/>
                    <a:pt x="6131" y="3910"/>
                    <a:pt x="6111" y="3910"/>
                  </a:cubicBezTo>
                  <a:cubicBezTo>
                    <a:pt x="6070" y="3931"/>
                    <a:pt x="6029" y="3971"/>
                    <a:pt x="6009" y="3992"/>
                  </a:cubicBezTo>
                  <a:cubicBezTo>
                    <a:pt x="6009" y="4033"/>
                    <a:pt x="6029" y="4053"/>
                    <a:pt x="6029" y="4094"/>
                  </a:cubicBezTo>
                  <a:cubicBezTo>
                    <a:pt x="6009" y="4114"/>
                    <a:pt x="5968" y="4155"/>
                    <a:pt x="5948" y="4175"/>
                  </a:cubicBezTo>
                  <a:cubicBezTo>
                    <a:pt x="5948" y="4236"/>
                    <a:pt x="5887" y="4297"/>
                    <a:pt x="5927" y="4358"/>
                  </a:cubicBezTo>
                  <a:cubicBezTo>
                    <a:pt x="5866" y="4358"/>
                    <a:pt x="5866" y="4420"/>
                    <a:pt x="5805" y="4420"/>
                  </a:cubicBezTo>
                  <a:cubicBezTo>
                    <a:pt x="5805" y="4481"/>
                    <a:pt x="5846" y="4501"/>
                    <a:pt x="5866" y="4542"/>
                  </a:cubicBezTo>
                  <a:cubicBezTo>
                    <a:pt x="5744" y="4603"/>
                    <a:pt x="5662" y="4705"/>
                    <a:pt x="5622" y="4847"/>
                  </a:cubicBezTo>
                  <a:cubicBezTo>
                    <a:pt x="5622" y="4866"/>
                    <a:pt x="5630" y="4871"/>
                    <a:pt x="5641" y="4871"/>
                  </a:cubicBezTo>
                  <a:cubicBezTo>
                    <a:pt x="5654" y="4871"/>
                    <a:pt x="5671" y="4864"/>
                    <a:pt x="5684" y="4864"/>
                  </a:cubicBezTo>
                  <a:cubicBezTo>
                    <a:pt x="5695" y="4864"/>
                    <a:pt x="5703" y="4869"/>
                    <a:pt x="5703" y="4888"/>
                  </a:cubicBezTo>
                  <a:cubicBezTo>
                    <a:pt x="5723" y="4928"/>
                    <a:pt x="5685" y="4968"/>
                    <a:pt x="5664" y="5007"/>
                  </a:cubicBezTo>
                  <a:lnTo>
                    <a:pt x="5664" y="5007"/>
                  </a:lnTo>
                  <a:cubicBezTo>
                    <a:pt x="5659" y="5011"/>
                    <a:pt x="5651" y="5016"/>
                    <a:pt x="5647" y="5016"/>
                  </a:cubicBezTo>
                  <a:cubicBezTo>
                    <a:pt x="5644" y="5016"/>
                    <a:pt x="5642" y="5014"/>
                    <a:pt x="5642" y="5010"/>
                  </a:cubicBezTo>
                  <a:cubicBezTo>
                    <a:pt x="5642" y="4969"/>
                    <a:pt x="5662" y="4929"/>
                    <a:pt x="5581" y="4908"/>
                  </a:cubicBezTo>
                  <a:cubicBezTo>
                    <a:pt x="5561" y="4990"/>
                    <a:pt x="5500" y="5030"/>
                    <a:pt x="5479" y="5132"/>
                  </a:cubicBezTo>
                  <a:cubicBezTo>
                    <a:pt x="5459" y="5214"/>
                    <a:pt x="5377" y="5316"/>
                    <a:pt x="5316" y="5377"/>
                  </a:cubicBezTo>
                  <a:cubicBezTo>
                    <a:pt x="5255" y="5417"/>
                    <a:pt x="5214" y="5458"/>
                    <a:pt x="5235" y="5540"/>
                  </a:cubicBezTo>
                  <a:cubicBezTo>
                    <a:pt x="5255" y="5560"/>
                    <a:pt x="5255" y="5601"/>
                    <a:pt x="5255" y="5641"/>
                  </a:cubicBezTo>
                  <a:cubicBezTo>
                    <a:pt x="5263" y="5645"/>
                    <a:pt x="5269" y="5647"/>
                    <a:pt x="5274" y="5647"/>
                  </a:cubicBezTo>
                  <a:cubicBezTo>
                    <a:pt x="5297" y="5647"/>
                    <a:pt x="5300" y="5617"/>
                    <a:pt x="5316" y="5601"/>
                  </a:cubicBezTo>
                  <a:cubicBezTo>
                    <a:pt x="5357" y="5641"/>
                    <a:pt x="5377" y="5682"/>
                    <a:pt x="5418" y="5723"/>
                  </a:cubicBezTo>
                  <a:cubicBezTo>
                    <a:pt x="5418" y="5723"/>
                    <a:pt x="5438" y="5703"/>
                    <a:pt x="5459" y="5703"/>
                  </a:cubicBezTo>
                  <a:cubicBezTo>
                    <a:pt x="5449" y="5723"/>
                    <a:pt x="5444" y="5728"/>
                    <a:pt x="5438" y="5728"/>
                  </a:cubicBezTo>
                  <a:cubicBezTo>
                    <a:pt x="5433" y="5728"/>
                    <a:pt x="5428" y="5723"/>
                    <a:pt x="5418" y="5723"/>
                  </a:cubicBezTo>
                  <a:cubicBezTo>
                    <a:pt x="5398" y="5743"/>
                    <a:pt x="5377" y="5743"/>
                    <a:pt x="5377" y="5743"/>
                  </a:cubicBezTo>
                  <a:cubicBezTo>
                    <a:pt x="5337" y="5662"/>
                    <a:pt x="5255" y="5723"/>
                    <a:pt x="5214" y="5662"/>
                  </a:cubicBezTo>
                  <a:cubicBezTo>
                    <a:pt x="5153" y="5703"/>
                    <a:pt x="5174" y="5723"/>
                    <a:pt x="5174" y="5764"/>
                  </a:cubicBezTo>
                  <a:cubicBezTo>
                    <a:pt x="5153" y="5784"/>
                    <a:pt x="5113" y="5804"/>
                    <a:pt x="5092" y="5825"/>
                  </a:cubicBezTo>
                  <a:cubicBezTo>
                    <a:pt x="5072" y="5784"/>
                    <a:pt x="5072" y="5764"/>
                    <a:pt x="5052" y="5723"/>
                  </a:cubicBezTo>
                  <a:cubicBezTo>
                    <a:pt x="4990" y="5743"/>
                    <a:pt x="5031" y="5784"/>
                    <a:pt x="5031" y="5825"/>
                  </a:cubicBezTo>
                  <a:cubicBezTo>
                    <a:pt x="4990" y="5825"/>
                    <a:pt x="4970" y="5804"/>
                    <a:pt x="4950" y="5804"/>
                  </a:cubicBezTo>
                  <a:cubicBezTo>
                    <a:pt x="4929" y="5825"/>
                    <a:pt x="4929" y="5845"/>
                    <a:pt x="4909" y="5865"/>
                  </a:cubicBezTo>
                  <a:cubicBezTo>
                    <a:pt x="4894" y="5820"/>
                    <a:pt x="4901" y="5797"/>
                    <a:pt x="4923" y="5797"/>
                  </a:cubicBezTo>
                  <a:cubicBezTo>
                    <a:pt x="4931" y="5797"/>
                    <a:pt x="4940" y="5799"/>
                    <a:pt x="4950" y="5804"/>
                  </a:cubicBezTo>
                  <a:cubicBezTo>
                    <a:pt x="4970" y="5743"/>
                    <a:pt x="4929" y="5743"/>
                    <a:pt x="4889" y="5743"/>
                  </a:cubicBezTo>
                  <a:cubicBezTo>
                    <a:pt x="4869" y="5803"/>
                    <a:pt x="4829" y="5863"/>
                    <a:pt x="4789" y="5942"/>
                  </a:cubicBezTo>
                  <a:lnTo>
                    <a:pt x="4789" y="5942"/>
                  </a:lnTo>
                  <a:cubicBezTo>
                    <a:pt x="4788" y="5941"/>
                    <a:pt x="4787" y="5941"/>
                    <a:pt x="4786" y="5941"/>
                  </a:cubicBezTo>
                  <a:cubicBezTo>
                    <a:pt x="4759" y="5941"/>
                    <a:pt x="4742" y="5971"/>
                    <a:pt x="4726" y="5988"/>
                  </a:cubicBezTo>
                  <a:cubicBezTo>
                    <a:pt x="4726" y="6008"/>
                    <a:pt x="4705" y="6028"/>
                    <a:pt x="4665" y="6049"/>
                  </a:cubicBezTo>
                  <a:cubicBezTo>
                    <a:pt x="4644" y="6089"/>
                    <a:pt x="4665" y="6151"/>
                    <a:pt x="4644" y="6191"/>
                  </a:cubicBezTo>
                  <a:cubicBezTo>
                    <a:pt x="4603" y="6293"/>
                    <a:pt x="4563" y="6375"/>
                    <a:pt x="4522" y="6456"/>
                  </a:cubicBezTo>
                  <a:cubicBezTo>
                    <a:pt x="4502" y="6558"/>
                    <a:pt x="4481" y="6639"/>
                    <a:pt x="4481" y="6721"/>
                  </a:cubicBezTo>
                  <a:cubicBezTo>
                    <a:pt x="4461" y="6741"/>
                    <a:pt x="4441" y="6782"/>
                    <a:pt x="4441" y="6802"/>
                  </a:cubicBezTo>
                  <a:cubicBezTo>
                    <a:pt x="4400" y="6884"/>
                    <a:pt x="4420" y="6945"/>
                    <a:pt x="4461" y="7006"/>
                  </a:cubicBezTo>
                  <a:cubicBezTo>
                    <a:pt x="4441" y="7026"/>
                    <a:pt x="4400" y="7026"/>
                    <a:pt x="4379" y="7047"/>
                  </a:cubicBezTo>
                  <a:cubicBezTo>
                    <a:pt x="4400" y="7148"/>
                    <a:pt x="4318" y="7230"/>
                    <a:pt x="4339" y="7352"/>
                  </a:cubicBezTo>
                  <a:cubicBezTo>
                    <a:pt x="4217" y="7291"/>
                    <a:pt x="4217" y="7189"/>
                    <a:pt x="4176" y="7108"/>
                  </a:cubicBezTo>
                  <a:cubicBezTo>
                    <a:pt x="4169" y="7106"/>
                    <a:pt x="4163" y="7104"/>
                    <a:pt x="4158" y="7104"/>
                  </a:cubicBezTo>
                  <a:cubicBezTo>
                    <a:pt x="4114" y="7104"/>
                    <a:pt x="4110" y="7169"/>
                    <a:pt x="4074" y="7169"/>
                  </a:cubicBezTo>
                  <a:cubicBezTo>
                    <a:pt x="4054" y="7210"/>
                    <a:pt x="4135" y="7210"/>
                    <a:pt x="4135" y="7230"/>
                  </a:cubicBezTo>
                  <a:cubicBezTo>
                    <a:pt x="4176" y="7311"/>
                    <a:pt x="4135" y="7393"/>
                    <a:pt x="4176" y="7495"/>
                  </a:cubicBezTo>
                  <a:cubicBezTo>
                    <a:pt x="4196" y="7515"/>
                    <a:pt x="4217" y="7535"/>
                    <a:pt x="4257" y="7556"/>
                  </a:cubicBezTo>
                  <a:cubicBezTo>
                    <a:pt x="4237" y="7617"/>
                    <a:pt x="4217" y="7658"/>
                    <a:pt x="4196" y="7698"/>
                  </a:cubicBezTo>
                  <a:cubicBezTo>
                    <a:pt x="4196" y="7739"/>
                    <a:pt x="4217" y="7780"/>
                    <a:pt x="4217" y="7800"/>
                  </a:cubicBezTo>
                  <a:cubicBezTo>
                    <a:pt x="4176" y="7821"/>
                    <a:pt x="4155" y="7841"/>
                    <a:pt x="4135" y="7841"/>
                  </a:cubicBezTo>
                  <a:cubicBezTo>
                    <a:pt x="4135" y="7882"/>
                    <a:pt x="4155" y="7902"/>
                    <a:pt x="4155" y="7943"/>
                  </a:cubicBezTo>
                  <a:cubicBezTo>
                    <a:pt x="4135" y="8004"/>
                    <a:pt x="4094" y="8065"/>
                    <a:pt x="4074" y="8126"/>
                  </a:cubicBezTo>
                  <a:cubicBezTo>
                    <a:pt x="4054" y="8187"/>
                    <a:pt x="4094" y="8228"/>
                    <a:pt x="4094" y="8269"/>
                  </a:cubicBezTo>
                  <a:cubicBezTo>
                    <a:pt x="4033" y="8411"/>
                    <a:pt x="3952" y="8554"/>
                    <a:pt x="3931" y="8696"/>
                  </a:cubicBezTo>
                  <a:cubicBezTo>
                    <a:pt x="3891" y="8737"/>
                    <a:pt x="3850" y="8717"/>
                    <a:pt x="3809" y="8737"/>
                  </a:cubicBezTo>
                  <a:cubicBezTo>
                    <a:pt x="3809" y="8757"/>
                    <a:pt x="3850" y="8778"/>
                    <a:pt x="3850" y="8818"/>
                  </a:cubicBezTo>
                  <a:lnTo>
                    <a:pt x="3850" y="8798"/>
                  </a:lnTo>
                  <a:cubicBezTo>
                    <a:pt x="3870" y="8798"/>
                    <a:pt x="3891" y="8818"/>
                    <a:pt x="3891" y="8818"/>
                  </a:cubicBezTo>
                  <a:cubicBezTo>
                    <a:pt x="3911" y="8839"/>
                    <a:pt x="3931" y="8900"/>
                    <a:pt x="3952" y="8941"/>
                  </a:cubicBezTo>
                  <a:cubicBezTo>
                    <a:pt x="3931" y="8961"/>
                    <a:pt x="3931" y="9002"/>
                    <a:pt x="3911" y="9042"/>
                  </a:cubicBezTo>
                  <a:cubicBezTo>
                    <a:pt x="3911" y="9063"/>
                    <a:pt x="3931" y="9063"/>
                    <a:pt x="3911" y="9083"/>
                  </a:cubicBezTo>
                  <a:cubicBezTo>
                    <a:pt x="3891" y="9083"/>
                    <a:pt x="3891" y="9063"/>
                    <a:pt x="3911" y="9042"/>
                  </a:cubicBezTo>
                  <a:cubicBezTo>
                    <a:pt x="3870" y="9042"/>
                    <a:pt x="3850" y="9063"/>
                    <a:pt x="3850" y="9083"/>
                  </a:cubicBezTo>
                  <a:cubicBezTo>
                    <a:pt x="3850" y="9165"/>
                    <a:pt x="3830" y="9246"/>
                    <a:pt x="3870" y="9328"/>
                  </a:cubicBezTo>
                  <a:cubicBezTo>
                    <a:pt x="3891" y="9348"/>
                    <a:pt x="3891" y="9409"/>
                    <a:pt x="3931" y="9429"/>
                  </a:cubicBezTo>
                  <a:lnTo>
                    <a:pt x="3870" y="9429"/>
                  </a:lnTo>
                  <a:cubicBezTo>
                    <a:pt x="3870" y="9531"/>
                    <a:pt x="3809" y="9613"/>
                    <a:pt x="3728" y="9653"/>
                  </a:cubicBezTo>
                  <a:cubicBezTo>
                    <a:pt x="3687" y="9633"/>
                    <a:pt x="3687" y="9633"/>
                    <a:pt x="3687" y="9592"/>
                  </a:cubicBezTo>
                  <a:cubicBezTo>
                    <a:pt x="3667" y="9582"/>
                    <a:pt x="3646" y="9577"/>
                    <a:pt x="3626" y="9577"/>
                  </a:cubicBezTo>
                  <a:cubicBezTo>
                    <a:pt x="3606" y="9577"/>
                    <a:pt x="3585" y="9582"/>
                    <a:pt x="3565" y="9592"/>
                  </a:cubicBezTo>
                  <a:cubicBezTo>
                    <a:pt x="3565" y="9633"/>
                    <a:pt x="3585" y="9674"/>
                    <a:pt x="3585" y="9694"/>
                  </a:cubicBezTo>
                  <a:cubicBezTo>
                    <a:pt x="3565" y="9715"/>
                    <a:pt x="3544" y="9715"/>
                    <a:pt x="3544" y="9776"/>
                  </a:cubicBezTo>
                  <a:cubicBezTo>
                    <a:pt x="3544" y="9816"/>
                    <a:pt x="3565" y="9877"/>
                    <a:pt x="3606" y="9959"/>
                  </a:cubicBezTo>
                  <a:cubicBezTo>
                    <a:pt x="3544" y="10000"/>
                    <a:pt x="3544" y="10061"/>
                    <a:pt x="3463" y="10081"/>
                  </a:cubicBezTo>
                  <a:cubicBezTo>
                    <a:pt x="3443" y="10081"/>
                    <a:pt x="3443" y="10122"/>
                    <a:pt x="3422" y="10163"/>
                  </a:cubicBezTo>
                  <a:cubicBezTo>
                    <a:pt x="3443" y="10163"/>
                    <a:pt x="3483" y="10183"/>
                    <a:pt x="3483" y="10203"/>
                  </a:cubicBezTo>
                  <a:cubicBezTo>
                    <a:pt x="3469" y="10218"/>
                    <a:pt x="3444" y="10232"/>
                    <a:pt x="3424" y="10232"/>
                  </a:cubicBezTo>
                  <a:cubicBezTo>
                    <a:pt x="3416" y="10232"/>
                    <a:pt x="3408" y="10230"/>
                    <a:pt x="3402" y="10224"/>
                  </a:cubicBezTo>
                  <a:cubicBezTo>
                    <a:pt x="3320" y="10264"/>
                    <a:pt x="3259" y="10285"/>
                    <a:pt x="3178" y="10326"/>
                  </a:cubicBezTo>
                  <a:cubicBezTo>
                    <a:pt x="3202" y="10358"/>
                    <a:pt x="3227" y="10368"/>
                    <a:pt x="3253" y="10368"/>
                  </a:cubicBezTo>
                  <a:cubicBezTo>
                    <a:pt x="3291" y="10368"/>
                    <a:pt x="3333" y="10346"/>
                    <a:pt x="3382" y="10346"/>
                  </a:cubicBezTo>
                  <a:cubicBezTo>
                    <a:pt x="3361" y="10387"/>
                    <a:pt x="3341" y="10407"/>
                    <a:pt x="3341" y="10427"/>
                  </a:cubicBezTo>
                  <a:cubicBezTo>
                    <a:pt x="3332" y="10436"/>
                    <a:pt x="3323" y="10441"/>
                    <a:pt x="3314" y="10442"/>
                  </a:cubicBezTo>
                  <a:lnTo>
                    <a:pt x="3314" y="10442"/>
                  </a:lnTo>
                  <a:cubicBezTo>
                    <a:pt x="3288" y="10509"/>
                    <a:pt x="3341" y="10513"/>
                    <a:pt x="3341" y="10570"/>
                  </a:cubicBezTo>
                  <a:cubicBezTo>
                    <a:pt x="3320" y="10570"/>
                    <a:pt x="3300" y="10570"/>
                    <a:pt x="3280" y="10590"/>
                  </a:cubicBezTo>
                  <a:cubicBezTo>
                    <a:pt x="3280" y="10552"/>
                    <a:pt x="3244" y="10514"/>
                    <a:pt x="3306" y="10443"/>
                  </a:cubicBezTo>
                  <a:lnTo>
                    <a:pt x="3306" y="10443"/>
                  </a:lnTo>
                  <a:cubicBezTo>
                    <a:pt x="3306" y="10443"/>
                    <a:pt x="3306" y="10443"/>
                    <a:pt x="3307" y="10443"/>
                  </a:cubicBezTo>
                  <a:cubicBezTo>
                    <a:pt x="3309" y="10443"/>
                    <a:pt x="3311" y="10443"/>
                    <a:pt x="3314" y="10442"/>
                  </a:cubicBezTo>
                  <a:lnTo>
                    <a:pt x="3314" y="10442"/>
                  </a:lnTo>
                  <a:cubicBezTo>
                    <a:pt x="3316" y="10438"/>
                    <a:pt x="3318" y="10433"/>
                    <a:pt x="3320" y="10427"/>
                  </a:cubicBezTo>
                  <a:lnTo>
                    <a:pt x="3320" y="10427"/>
                  </a:lnTo>
                  <a:cubicBezTo>
                    <a:pt x="3315" y="10433"/>
                    <a:pt x="3310" y="10438"/>
                    <a:pt x="3306" y="10443"/>
                  </a:cubicBezTo>
                  <a:lnTo>
                    <a:pt x="3306" y="10443"/>
                  </a:lnTo>
                  <a:cubicBezTo>
                    <a:pt x="3271" y="10442"/>
                    <a:pt x="3238" y="10401"/>
                    <a:pt x="3210" y="10401"/>
                  </a:cubicBezTo>
                  <a:cubicBezTo>
                    <a:pt x="3198" y="10401"/>
                    <a:pt x="3187" y="10408"/>
                    <a:pt x="3178" y="10427"/>
                  </a:cubicBezTo>
                  <a:cubicBezTo>
                    <a:pt x="3178" y="10427"/>
                    <a:pt x="3198" y="10448"/>
                    <a:pt x="3178" y="10468"/>
                  </a:cubicBezTo>
                  <a:cubicBezTo>
                    <a:pt x="3158" y="10448"/>
                    <a:pt x="3178" y="10448"/>
                    <a:pt x="3178" y="10427"/>
                  </a:cubicBezTo>
                  <a:cubicBezTo>
                    <a:pt x="3167" y="10424"/>
                    <a:pt x="3158" y="10422"/>
                    <a:pt x="3150" y="10422"/>
                  </a:cubicBezTo>
                  <a:cubicBezTo>
                    <a:pt x="3116" y="10422"/>
                    <a:pt x="3113" y="10455"/>
                    <a:pt x="3096" y="10488"/>
                  </a:cubicBezTo>
                  <a:cubicBezTo>
                    <a:pt x="3096" y="10509"/>
                    <a:pt x="3117" y="10529"/>
                    <a:pt x="3137" y="10550"/>
                  </a:cubicBezTo>
                  <a:cubicBezTo>
                    <a:pt x="3076" y="10570"/>
                    <a:pt x="3096" y="10631"/>
                    <a:pt x="3096" y="10692"/>
                  </a:cubicBezTo>
                  <a:cubicBezTo>
                    <a:pt x="3015" y="10692"/>
                    <a:pt x="2954" y="10733"/>
                    <a:pt x="2913" y="10794"/>
                  </a:cubicBezTo>
                  <a:cubicBezTo>
                    <a:pt x="2921" y="10809"/>
                    <a:pt x="2931" y="10813"/>
                    <a:pt x="2942" y="10813"/>
                  </a:cubicBezTo>
                  <a:cubicBezTo>
                    <a:pt x="2954" y="10813"/>
                    <a:pt x="2967" y="10808"/>
                    <a:pt x="2978" y="10808"/>
                  </a:cubicBezTo>
                  <a:cubicBezTo>
                    <a:pt x="2984" y="10808"/>
                    <a:pt x="2990" y="10810"/>
                    <a:pt x="2995" y="10814"/>
                  </a:cubicBezTo>
                  <a:cubicBezTo>
                    <a:pt x="3015" y="10835"/>
                    <a:pt x="3015" y="10855"/>
                    <a:pt x="3015" y="10875"/>
                  </a:cubicBezTo>
                  <a:cubicBezTo>
                    <a:pt x="2995" y="10896"/>
                    <a:pt x="2974" y="10916"/>
                    <a:pt x="2934" y="10936"/>
                  </a:cubicBezTo>
                  <a:cubicBezTo>
                    <a:pt x="2934" y="10957"/>
                    <a:pt x="2954" y="10977"/>
                    <a:pt x="2954" y="11018"/>
                  </a:cubicBezTo>
                  <a:cubicBezTo>
                    <a:pt x="2974" y="10998"/>
                    <a:pt x="3015" y="10998"/>
                    <a:pt x="3035" y="10998"/>
                  </a:cubicBezTo>
                  <a:cubicBezTo>
                    <a:pt x="3035" y="10977"/>
                    <a:pt x="3035" y="10957"/>
                    <a:pt x="3035" y="10936"/>
                  </a:cubicBezTo>
                  <a:cubicBezTo>
                    <a:pt x="3050" y="10922"/>
                    <a:pt x="3064" y="10908"/>
                    <a:pt x="3086" y="10908"/>
                  </a:cubicBezTo>
                  <a:cubicBezTo>
                    <a:pt x="3095" y="10908"/>
                    <a:pt x="3105" y="10910"/>
                    <a:pt x="3117" y="10916"/>
                  </a:cubicBezTo>
                  <a:cubicBezTo>
                    <a:pt x="3123" y="10897"/>
                    <a:pt x="3131" y="10892"/>
                    <a:pt x="3140" y="10892"/>
                  </a:cubicBezTo>
                  <a:cubicBezTo>
                    <a:pt x="3151" y="10892"/>
                    <a:pt x="3164" y="10900"/>
                    <a:pt x="3175" y="10900"/>
                  </a:cubicBezTo>
                  <a:cubicBezTo>
                    <a:pt x="3184" y="10900"/>
                    <a:pt x="3192" y="10894"/>
                    <a:pt x="3198" y="10875"/>
                  </a:cubicBezTo>
                  <a:cubicBezTo>
                    <a:pt x="3178" y="10875"/>
                    <a:pt x="3178" y="10855"/>
                    <a:pt x="3158" y="10835"/>
                  </a:cubicBezTo>
                  <a:cubicBezTo>
                    <a:pt x="3239" y="10794"/>
                    <a:pt x="3320" y="10753"/>
                    <a:pt x="3361" y="10672"/>
                  </a:cubicBezTo>
                  <a:lnTo>
                    <a:pt x="3402" y="10672"/>
                  </a:lnTo>
                  <a:cubicBezTo>
                    <a:pt x="3422" y="10692"/>
                    <a:pt x="3443" y="10712"/>
                    <a:pt x="3443" y="10753"/>
                  </a:cubicBezTo>
                  <a:lnTo>
                    <a:pt x="3382" y="10753"/>
                  </a:lnTo>
                  <a:cubicBezTo>
                    <a:pt x="3300" y="10835"/>
                    <a:pt x="3300" y="10957"/>
                    <a:pt x="3198" y="10998"/>
                  </a:cubicBezTo>
                  <a:cubicBezTo>
                    <a:pt x="3178" y="10998"/>
                    <a:pt x="3158" y="10977"/>
                    <a:pt x="3137" y="10977"/>
                  </a:cubicBezTo>
                  <a:cubicBezTo>
                    <a:pt x="3117" y="10977"/>
                    <a:pt x="3117" y="10998"/>
                    <a:pt x="3117" y="11018"/>
                  </a:cubicBezTo>
                  <a:cubicBezTo>
                    <a:pt x="3158" y="11099"/>
                    <a:pt x="3239" y="11079"/>
                    <a:pt x="3341" y="11099"/>
                  </a:cubicBezTo>
                  <a:cubicBezTo>
                    <a:pt x="3259" y="11140"/>
                    <a:pt x="3239" y="11201"/>
                    <a:pt x="3219" y="11262"/>
                  </a:cubicBezTo>
                  <a:cubicBezTo>
                    <a:pt x="3341" y="11242"/>
                    <a:pt x="3361" y="11140"/>
                    <a:pt x="3402" y="11038"/>
                  </a:cubicBezTo>
                  <a:cubicBezTo>
                    <a:pt x="3382" y="11038"/>
                    <a:pt x="3361" y="11018"/>
                    <a:pt x="3382" y="10998"/>
                  </a:cubicBezTo>
                  <a:cubicBezTo>
                    <a:pt x="3382" y="10977"/>
                    <a:pt x="3341" y="10977"/>
                    <a:pt x="3382" y="10957"/>
                  </a:cubicBezTo>
                  <a:cubicBezTo>
                    <a:pt x="3382" y="10977"/>
                    <a:pt x="3382" y="10977"/>
                    <a:pt x="3382" y="10998"/>
                  </a:cubicBezTo>
                  <a:cubicBezTo>
                    <a:pt x="3402" y="10998"/>
                    <a:pt x="3402" y="11018"/>
                    <a:pt x="3402" y="11038"/>
                  </a:cubicBezTo>
                  <a:cubicBezTo>
                    <a:pt x="3402" y="11059"/>
                    <a:pt x="3422" y="11079"/>
                    <a:pt x="3443" y="11099"/>
                  </a:cubicBezTo>
                  <a:cubicBezTo>
                    <a:pt x="3483" y="11079"/>
                    <a:pt x="3463" y="11038"/>
                    <a:pt x="3463" y="11018"/>
                  </a:cubicBezTo>
                  <a:cubicBezTo>
                    <a:pt x="3475" y="11014"/>
                    <a:pt x="3485" y="11012"/>
                    <a:pt x="3494" y="11012"/>
                  </a:cubicBezTo>
                  <a:cubicBezTo>
                    <a:pt x="3533" y="11012"/>
                    <a:pt x="3552" y="11042"/>
                    <a:pt x="3585" y="11059"/>
                  </a:cubicBezTo>
                  <a:cubicBezTo>
                    <a:pt x="3565" y="11120"/>
                    <a:pt x="3606" y="11161"/>
                    <a:pt x="3606" y="11222"/>
                  </a:cubicBezTo>
                  <a:cubicBezTo>
                    <a:pt x="3565" y="11211"/>
                    <a:pt x="3529" y="11196"/>
                    <a:pt x="3499" y="11196"/>
                  </a:cubicBezTo>
                  <a:cubicBezTo>
                    <a:pt x="3468" y="11196"/>
                    <a:pt x="3443" y="11211"/>
                    <a:pt x="3422" y="11262"/>
                  </a:cubicBezTo>
                  <a:lnTo>
                    <a:pt x="3504" y="11262"/>
                  </a:lnTo>
                  <a:cubicBezTo>
                    <a:pt x="3544" y="11303"/>
                    <a:pt x="3504" y="11323"/>
                    <a:pt x="3524" y="11364"/>
                  </a:cubicBezTo>
                  <a:cubicBezTo>
                    <a:pt x="3585" y="11364"/>
                    <a:pt x="3606" y="11323"/>
                    <a:pt x="3646" y="11303"/>
                  </a:cubicBezTo>
                  <a:cubicBezTo>
                    <a:pt x="3646" y="11303"/>
                    <a:pt x="3667" y="11323"/>
                    <a:pt x="3667" y="11344"/>
                  </a:cubicBezTo>
                  <a:cubicBezTo>
                    <a:pt x="3687" y="11323"/>
                    <a:pt x="3728" y="11323"/>
                    <a:pt x="3748" y="11323"/>
                  </a:cubicBezTo>
                  <a:cubicBezTo>
                    <a:pt x="3728" y="11262"/>
                    <a:pt x="3667" y="11283"/>
                    <a:pt x="3667" y="11242"/>
                  </a:cubicBezTo>
                  <a:cubicBezTo>
                    <a:pt x="3682" y="11227"/>
                    <a:pt x="3697" y="11211"/>
                    <a:pt x="3713" y="11205"/>
                  </a:cubicBezTo>
                  <a:lnTo>
                    <a:pt x="3713" y="11205"/>
                  </a:lnTo>
                  <a:cubicBezTo>
                    <a:pt x="3771" y="11245"/>
                    <a:pt x="3811" y="11304"/>
                    <a:pt x="3870" y="11344"/>
                  </a:cubicBezTo>
                  <a:cubicBezTo>
                    <a:pt x="3879" y="11327"/>
                    <a:pt x="3887" y="11317"/>
                    <a:pt x="3896" y="11317"/>
                  </a:cubicBezTo>
                  <a:cubicBezTo>
                    <a:pt x="3908" y="11317"/>
                    <a:pt x="3919" y="11337"/>
                    <a:pt x="3931" y="11385"/>
                  </a:cubicBezTo>
                  <a:cubicBezTo>
                    <a:pt x="3911" y="11364"/>
                    <a:pt x="3891" y="11344"/>
                    <a:pt x="3870" y="11344"/>
                  </a:cubicBezTo>
                  <a:cubicBezTo>
                    <a:pt x="3850" y="11364"/>
                    <a:pt x="3830" y="11364"/>
                    <a:pt x="3809" y="11385"/>
                  </a:cubicBezTo>
                  <a:cubicBezTo>
                    <a:pt x="3830" y="11425"/>
                    <a:pt x="3870" y="11446"/>
                    <a:pt x="3911" y="11446"/>
                  </a:cubicBezTo>
                  <a:cubicBezTo>
                    <a:pt x="3946" y="11446"/>
                    <a:pt x="3951" y="11401"/>
                    <a:pt x="3964" y="11401"/>
                  </a:cubicBezTo>
                  <a:cubicBezTo>
                    <a:pt x="3967" y="11401"/>
                    <a:pt x="3969" y="11402"/>
                    <a:pt x="3972" y="11405"/>
                  </a:cubicBezTo>
                  <a:cubicBezTo>
                    <a:pt x="4033" y="11425"/>
                    <a:pt x="4033" y="11466"/>
                    <a:pt x="4033" y="11486"/>
                  </a:cubicBezTo>
                  <a:lnTo>
                    <a:pt x="3972" y="11486"/>
                  </a:lnTo>
                  <a:cubicBezTo>
                    <a:pt x="3952" y="11527"/>
                    <a:pt x="4013" y="11527"/>
                    <a:pt x="3993" y="11588"/>
                  </a:cubicBezTo>
                  <a:cubicBezTo>
                    <a:pt x="3972" y="11609"/>
                    <a:pt x="3931" y="11649"/>
                    <a:pt x="3891" y="11670"/>
                  </a:cubicBezTo>
                  <a:cubicBezTo>
                    <a:pt x="3874" y="11675"/>
                    <a:pt x="3861" y="11678"/>
                    <a:pt x="3850" y="11678"/>
                  </a:cubicBezTo>
                  <a:cubicBezTo>
                    <a:pt x="3819" y="11678"/>
                    <a:pt x="3804" y="11659"/>
                    <a:pt x="3789" y="11629"/>
                  </a:cubicBezTo>
                  <a:cubicBezTo>
                    <a:pt x="3789" y="11622"/>
                    <a:pt x="3793" y="11620"/>
                    <a:pt x="3800" y="11620"/>
                  </a:cubicBezTo>
                  <a:cubicBezTo>
                    <a:pt x="3814" y="11620"/>
                    <a:pt x="3836" y="11629"/>
                    <a:pt x="3850" y="11629"/>
                  </a:cubicBezTo>
                  <a:cubicBezTo>
                    <a:pt x="3850" y="11609"/>
                    <a:pt x="3850" y="11588"/>
                    <a:pt x="3850" y="11568"/>
                  </a:cubicBezTo>
                  <a:cubicBezTo>
                    <a:pt x="3850" y="11568"/>
                    <a:pt x="3850" y="11547"/>
                    <a:pt x="3850" y="11507"/>
                  </a:cubicBezTo>
                  <a:cubicBezTo>
                    <a:pt x="3789" y="11527"/>
                    <a:pt x="3728" y="11547"/>
                    <a:pt x="3687" y="11588"/>
                  </a:cubicBezTo>
                  <a:cubicBezTo>
                    <a:pt x="3671" y="11588"/>
                    <a:pt x="3667" y="11536"/>
                    <a:pt x="3636" y="11536"/>
                  </a:cubicBezTo>
                  <a:cubicBezTo>
                    <a:pt x="3628" y="11536"/>
                    <a:pt x="3618" y="11539"/>
                    <a:pt x="3606" y="11547"/>
                  </a:cubicBezTo>
                  <a:cubicBezTo>
                    <a:pt x="3544" y="11588"/>
                    <a:pt x="3606" y="11649"/>
                    <a:pt x="3565" y="11690"/>
                  </a:cubicBezTo>
                  <a:cubicBezTo>
                    <a:pt x="3571" y="11693"/>
                    <a:pt x="3576" y="11694"/>
                    <a:pt x="3581" y="11694"/>
                  </a:cubicBezTo>
                  <a:cubicBezTo>
                    <a:pt x="3612" y="11694"/>
                    <a:pt x="3632" y="11649"/>
                    <a:pt x="3667" y="11649"/>
                  </a:cubicBezTo>
                  <a:cubicBezTo>
                    <a:pt x="3748" y="11670"/>
                    <a:pt x="3809" y="11751"/>
                    <a:pt x="3931" y="11751"/>
                  </a:cubicBezTo>
                  <a:cubicBezTo>
                    <a:pt x="3891" y="11792"/>
                    <a:pt x="3870" y="11792"/>
                    <a:pt x="3850" y="11812"/>
                  </a:cubicBezTo>
                  <a:cubicBezTo>
                    <a:pt x="3850" y="11975"/>
                    <a:pt x="3911" y="12118"/>
                    <a:pt x="3993" y="12260"/>
                  </a:cubicBezTo>
                  <a:cubicBezTo>
                    <a:pt x="3993" y="12260"/>
                    <a:pt x="3993" y="12240"/>
                    <a:pt x="4013" y="12240"/>
                  </a:cubicBezTo>
                  <a:cubicBezTo>
                    <a:pt x="4013" y="12260"/>
                    <a:pt x="3993" y="12260"/>
                    <a:pt x="3993" y="12260"/>
                  </a:cubicBezTo>
                  <a:cubicBezTo>
                    <a:pt x="3972" y="12321"/>
                    <a:pt x="4033" y="12362"/>
                    <a:pt x="3993" y="12444"/>
                  </a:cubicBezTo>
                  <a:cubicBezTo>
                    <a:pt x="4010" y="12438"/>
                    <a:pt x="4025" y="12435"/>
                    <a:pt x="4036" y="12435"/>
                  </a:cubicBezTo>
                  <a:cubicBezTo>
                    <a:pt x="4064" y="12435"/>
                    <a:pt x="4074" y="12450"/>
                    <a:pt x="4074" y="12464"/>
                  </a:cubicBezTo>
                  <a:cubicBezTo>
                    <a:pt x="4155" y="12423"/>
                    <a:pt x="4237" y="12362"/>
                    <a:pt x="4318" y="12281"/>
                  </a:cubicBezTo>
                  <a:lnTo>
                    <a:pt x="4318" y="12281"/>
                  </a:lnTo>
                  <a:cubicBezTo>
                    <a:pt x="4359" y="12362"/>
                    <a:pt x="4298" y="12362"/>
                    <a:pt x="4278" y="12382"/>
                  </a:cubicBezTo>
                  <a:cubicBezTo>
                    <a:pt x="4278" y="12505"/>
                    <a:pt x="4196" y="12627"/>
                    <a:pt x="4257" y="12749"/>
                  </a:cubicBezTo>
                  <a:cubicBezTo>
                    <a:pt x="4217" y="12830"/>
                    <a:pt x="4115" y="12830"/>
                    <a:pt x="4054" y="12871"/>
                  </a:cubicBezTo>
                  <a:cubicBezTo>
                    <a:pt x="4033" y="12953"/>
                    <a:pt x="3993" y="13034"/>
                    <a:pt x="3952" y="13095"/>
                  </a:cubicBezTo>
                  <a:cubicBezTo>
                    <a:pt x="3891" y="13075"/>
                    <a:pt x="3952" y="13014"/>
                    <a:pt x="3911" y="13014"/>
                  </a:cubicBezTo>
                  <a:cubicBezTo>
                    <a:pt x="3870" y="13014"/>
                    <a:pt x="3870" y="13075"/>
                    <a:pt x="3850" y="13095"/>
                  </a:cubicBezTo>
                  <a:cubicBezTo>
                    <a:pt x="3891" y="13116"/>
                    <a:pt x="3931" y="13136"/>
                    <a:pt x="3870" y="13197"/>
                  </a:cubicBezTo>
                  <a:cubicBezTo>
                    <a:pt x="3850" y="13177"/>
                    <a:pt x="3830" y="13177"/>
                    <a:pt x="3809" y="13177"/>
                  </a:cubicBezTo>
                  <a:cubicBezTo>
                    <a:pt x="3789" y="13197"/>
                    <a:pt x="3850" y="13258"/>
                    <a:pt x="3768" y="13258"/>
                  </a:cubicBezTo>
                  <a:cubicBezTo>
                    <a:pt x="3789" y="13279"/>
                    <a:pt x="3789" y="13319"/>
                    <a:pt x="3809" y="13340"/>
                  </a:cubicBezTo>
                  <a:cubicBezTo>
                    <a:pt x="3768" y="13380"/>
                    <a:pt x="3728" y="13380"/>
                    <a:pt x="3687" y="13380"/>
                  </a:cubicBezTo>
                  <a:cubicBezTo>
                    <a:pt x="3667" y="13401"/>
                    <a:pt x="3687" y="13421"/>
                    <a:pt x="3707" y="13462"/>
                  </a:cubicBezTo>
                  <a:cubicBezTo>
                    <a:pt x="3714" y="13469"/>
                    <a:pt x="3721" y="13471"/>
                    <a:pt x="3728" y="13471"/>
                  </a:cubicBezTo>
                  <a:cubicBezTo>
                    <a:pt x="3741" y="13471"/>
                    <a:pt x="3755" y="13462"/>
                    <a:pt x="3768" y="13462"/>
                  </a:cubicBezTo>
                  <a:cubicBezTo>
                    <a:pt x="3809" y="13482"/>
                    <a:pt x="3809" y="13543"/>
                    <a:pt x="3830" y="13584"/>
                  </a:cubicBezTo>
                  <a:cubicBezTo>
                    <a:pt x="3799" y="13584"/>
                    <a:pt x="3768" y="13579"/>
                    <a:pt x="3738" y="13579"/>
                  </a:cubicBezTo>
                  <a:cubicBezTo>
                    <a:pt x="3707" y="13579"/>
                    <a:pt x="3677" y="13584"/>
                    <a:pt x="3646" y="13604"/>
                  </a:cubicBezTo>
                  <a:cubicBezTo>
                    <a:pt x="3667" y="13625"/>
                    <a:pt x="3687" y="13625"/>
                    <a:pt x="3707" y="13645"/>
                  </a:cubicBezTo>
                  <a:cubicBezTo>
                    <a:pt x="3687" y="13686"/>
                    <a:pt x="3626" y="13665"/>
                    <a:pt x="3606" y="13706"/>
                  </a:cubicBezTo>
                  <a:lnTo>
                    <a:pt x="3606" y="13808"/>
                  </a:lnTo>
                  <a:cubicBezTo>
                    <a:pt x="3626" y="13808"/>
                    <a:pt x="3646" y="13808"/>
                    <a:pt x="3667" y="13788"/>
                  </a:cubicBezTo>
                  <a:cubicBezTo>
                    <a:pt x="3687" y="13849"/>
                    <a:pt x="3707" y="13889"/>
                    <a:pt x="3748" y="13930"/>
                  </a:cubicBezTo>
                  <a:cubicBezTo>
                    <a:pt x="3735" y="13957"/>
                    <a:pt x="3726" y="13966"/>
                    <a:pt x="3719" y="13966"/>
                  </a:cubicBezTo>
                  <a:cubicBezTo>
                    <a:pt x="3705" y="13966"/>
                    <a:pt x="3701" y="13930"/>
                    <a:pt x="3687" y="13930"/>
                  </a:cubicBezTo>
                  <a:cubicBezTo>
                    <a:pt x="3667" y="13930"/>
                    <a:pt x="3626" y="13930"/>
                    <a:pt x="3606" y="13971"/>
                  </a:cubicBezTo>
                  <a:cubicBezTo>
                    <a:pt x="3626" y="13991"/>
                    <a:pt x="3646" y="13991"/>
                    <a:pt x="3667" y="14012"/>
                  </a:cubicBezTo>
                  <a:cubicBezTo>
                    <a:pt x="3655" y="14045"/>
                    <a:pt x="3644" y="14060"/>
                    <a:pt x="3630" y="14060"/>
                  </a:cubicBezTo>
                  <a:cubicBezTo>
                    <a:pt x="3618" y="14060"/>
                    <a:pt x="3604" y="14050"/>
                    <a:pt x="3585" y="14032"/>
                  </a:cubicBezTo>
                  <a:cubicBezTo>
                    <a:pt x="3585" y="14012"/>
                    <a:pt x="3606" y="13991"/>
                    <a:pt x="3606" y="13971"/>
                  </a:cubicBezTo>
                  <a:cubicBezTo>
                    <a:pt x="3597" y="13967"/>
                    <a:pt x="3589" y="13965"/>
                    <a:pt x="3581" y="13965"/>
                  </a:cubicBezTo>
                  <a:cubicBezTo>
                    <a:pt x="3549" y="13965"/>
                    <a:pt x="3516" y="13991"/>
                    <a:pt x="3483" y="13991"/>
                  </a:cubicBezTo>
                  <a:cubicBezTo>
                    <a:pt x="3483" y="13971"/>
                    <a:pt x="3463" y="13971"/>
                    <a:pt x="3463" y="13951"/>
                  </a:cubicBezTo>
                  <a:cubicBezTo>
                    <a:pt x="3430" y="13967"/>
                    <a:pt x="3424" y="13997"/>
                    <a:pt x="3401" y="13997"/>
                  </a:cubicBezTo>
                  <a:cubicBezTo>
                    <a:pt x="3396" y="13997"/>
                    <a:pt x="3389" y="13995"/>
                    <a:pt x="3382" y="13991"/>
                  </a:cubicBezTo>
                  <a:cubicBezTo>
                    <a:pt x="3361" y="14012"/>
                    <a:pt x="3361" y="14012"/>
                    <a:pt x="3341" y="14012"/>
                  </a:cubicBezTo>
                  <a:cubicBezTo>
                    <a:pt x="3335" y="14006"/>
                    <a:pt x="3329" y="14003"/>
                    <a:pt x="3323" y="14003"/>
                  </a:cubicBezTo>
                  <a:cubicBezTo>
                    <a:pt x="3309" y="14003"/>
                    <a:pt x="3294" y="14018"/>
                    <a:pt x="3280" y="14032"/>
                  </a:cubicBezTo>
                  <a:cubicBezTo>
                    <a:pt x="3280" y="14032"/>
                    <a:pt x="3300" y="14052"/>
                    <a:pt x="3300" y="14052"/>
                  </a:cubicBezTo>
                  <a:cubicBezTo>
                    <a:pt x="3293" y="14059"/>
                    <a:pt x="3289" y="14061"/>
                    <a:pt x="3285" y="14061"/>
                  </a:cubicBezTo>
                  <a:cubicBezTo>
                    <a:pt x="3277" y="14061"/>
                    <a:pt x="3273" y="14052"/>
                    <a:pt x="3259" y="14052"/>
                  </a:cubicBezTo>
                  <a:cubicBezTo>
                    <a:pt x="3239" y="14093"/>
                    <a:pt x="3198" y="14114"/>
                    <a:pt x="3178" y="14134"/>
                  </a:cubicBezTo>
                  <a:cubicBezTo>
                    <a:pt x="3158" y="13991"/>
                    <a:pt x="3158" y="13991"/>
                    <a:pt x="3239" y="13930"/>
                  </a:cubicBezTo>
                  <a:cubicBezTo>
                    <a:pt x="3198" y="13910"/>
                    <a:pt x="3239" y="13869"/>
                    <a:pt x="3219" y="13828"/>
                  </a:cubicBezTo>
                  <a:cubicBezTo>
                    <a:pt x="3219" y="13828"/>
                    <a:pt x="3198" y="13808"/>
                    <a:pt x="3178" y="13808"/>
                  </a:cubicBezTo>
                  <a:cubicBezTo>
                    <a:pt x="3158" y="13808"/>
                    <a:pt x="3137" y="13808"/>
                    <a:pt x="3117" y="13828"/>
                  </a:cubicBezTo>
                  <a:cubicBezTo>
                    <a:pt x="3096" y="13788"/>
                    <a:pt x="3076" y="13767"/>
                    <a:pt x="3056" y="13747"/>
                  </a:cubicBezTo>
                  <a:lnTo>
                    <a:pt x="3035" y="13747"/>
                  </a:lnTo>
                  <a:cubicBezTo>
                    <a:pt x="3035" y="13767"/>
                    <a:pt x="3035" y="13808"/>
                    <a:pt x="3015" y="13828"/>
                  </a:cubicBezTo>
                  <a:cubicBezTo>
                    <a:pt x="3008" y="13835"/>
                    <a:pt x="3001" y="13837"/>
                    <a:pt x="2995" y="13837"/>
                  </a:cubicBezTo>
                  <a:cubicBezTo>
                    <a:pt x="2981" y="13837"/>
                    <a:pt x="2967" y="13828"/>
                    <a:pt x="2954" y="13828"/>
                  </a:cubicBezTo>
                  <a:lnTo>
                    <a:pt x="2872" y="13828"/>
                  </a:lnTo>
                  <a:cubicBezTo>
                    <a:pt x="2872" y="13808"/>
                    <a:pt x="2872" y="13767"/>
                    <a:pt x="2872" y="13747"/>
                  </a:cubicBezTo>
                  <a:cubicBezTo>
                    <a:pt x="2846" y="13721"/>
                    <a:pt x="2816" y="13713"/>
                    <a:pt x="2786" y="13713"/>
                  </a:cubicBezTo>
                  <a:cubicBezTo>
                    <a:pt x="2745" y="13713"/>
                    <a:pt x="2704" y="13727"/>
                    <a:pt x="2669" y="13727"/>
                  </a:cubicBezTo>
                  <a:cubicBezTo>
                    <a:pt x="2616" y="13727"/>
                    <a:pt x="2624" y="13816"/>
                    <a:pt x="2576" y="13816"/>
                  </a:cubicBezTo>
                  <a:cubicBezTo>
                    <a:pt x="2568" y="13816"/>
                    <a:pt x="2558" y="13814"/>
                    <a:pt x="2547" y="13808"/>
                  </a:cubicBezTo>
                  <a:cubicBezTo>
                    <a:pt x="2526" y="13849"/>
                    <a:pt x="2485" y="13889"/>
                    <a:pt x="2445" y="13910"/>
                  </a:cubicBezTo>
                  <a:cubicBezTo>
                    <a:pt x="2404" y="13951"/>
                    <a:pt x="2343" y="13971"/>
                    <a:pt x="2323" y="14032"/>
                  </a:cubicBezTo>
                  <a:cubicBezTo>
                    <a:pt x="2221" y="13910"/>
                    <a:pt x="2200" y="13788"/>
                    <a:pt x="2200" y="13665"/>
                  </a:cubicBezTo>
                  <a:cubicBezTo>
                    <a:pt x="2185" y="13650"/>
                    <a:pt x="2170" y="13646"/>
                    <a:pt x="2156" y="13646"/>
                  </a:cubicBezTo>
                  <a:cubicBezTo>
                    <a:pt x="2141" y="13646"/>
                    <a:pt x="2127" y="13651"/>
                    <a:pt x="2115" y="13651"/>
                  </a:cubicBezTo>
                  <a:cubicBezTo>
                    <a:pt x="2109" y="13651"/>
                    <a:pt x="2103" y="13650"/>
                    <a:pt x="2099" y="13645"/>
                  </a:cubicBezTo>
                  <a:cubicBezTo>
                    <a:pt x="2037" y="13767"/>
                    <a:pt x="1956" y="13889"/>
                    <a:pt x="1874" y="14012"/>
                  </a:cubicBezTo>
                  <a:cubicBezTo>
                    <a:pt x="1874" y="14073"/>
                    <a:pt x="1956" y="14073"/>
                    <a:pt x="1997" y="14114"/>
                  </a:cubicBezTo>
                  <a:cubicBezTo>
                    <a:pt x="1997" y="14154"/>
                    <a:pt x="1936" y="14154"/>
                    <a:pt x="1936" y="14215"/>
                  </a:cubicBezTo>
                  <a:cubicBezTo>
                    <a:pt x="1936" y="14256"/>
                    <a:pt x="1956" y="14297"/>
                    <a:pt x="1956" y="14338"/>
                  </a:cubicBezTo>
                  <a:cubicBezTo>
                    <a:pt x="1951" y="14340"/>
                    <a:pt x="1946" y="14341"/>
                    <a:pt x="1942" y="14341"/>
                  </a:cubicBezTo>
                  <a:cubicBezTo>
                    <a:pt x="1917" y="14341"/>
                    <a:pt x="1893" y="14314"/>
                    <a:pt x="1868" y="14314"/>
                  </a:cubicBezTo>
                  <a:cubicBezTo>
                    <a:pt x="1857" y="14314"/>
                    <a:pt x="1845" y="14320"/>
                    <a:pt x="1834" y="14338"/>
                  </a:cubicBezTo>
                  <a:cubicBezTo>
                    <a:pt x="1793" y="14378"/>
                    <a:pt x="1773" y="14439"/>
                    <a:pt x="1732" y="14500"/>
                  </a:cubicBezTo>
                  <a:cubicBezTo>
                    <a:pt x="1712" y="14378"/>
                    <a:pt x="1712" y="14276"/>
                    <a:pt x="1691" y="14134"/>
                  </a:cubicBezTo>
                  <a:cubicBezTo>
                    <a:pt x="1671" y="14134"/>
                    <a:pt x="1650" y="14114"/>
                    <a:pt x="1630" y="14114"/>
                  </a:cubicBezTo>
                  <a:cubicBezTo>
                    <a:pt x="1610" y="14114"/>
                    <a:pt x="1610" y="14114"/>
                    <a:pt x="1610" y="14134"/>
                  </a:cubicBezTo>
                  <a:cubicBezTo>
                    <a:pt x="1610" y="14134"/>
                    <a:pt x="1549" y="14256"/>
                    <a:pt x="1528" y="14276"/>
                  </a:cubicBezTo>
                  <a:cubicBezTo>
                    <a:pt x="1610" y="14439"/>
                    <a:pt x="1712" y="14582"/>
                    <a:pt x="1712" y="14786"/>
                  </a:cubicBezTo>
                  <a:cubicBezTo>
                    <a:pt x="1696" y="14796"/>
                    <a:pt x="1681" y="14800"/>
                    <a:pt x="1667" y="14800"/>
                  </a:cubicBezTo>
                  <a:cubicBezTo>
                    <a:pt x="1636" y="14800"/>
                    <a:pt x="1608" y="14781"/>
                    <a:pt x="1575" y="14781"/>
                  </a:cubicBezTo>
                  <a:cubicBezTo>
                    <a:pt x="1567" y="14781"/>
                    <a:pt x="1558" y="14783"/>
                    <a:pt x="1549" y="14786"/>
                  </a:cubicBezTo>
                  <a:cubicBezTo>
                    <a:pt x="1528" y="14806"/>
                    <a:pt x="1549" y="14847"/>
                    <a:pt x="1528" y="14867"/>
                  </a:cubicBezTo>
                  <a:cubicBezTo>
                    <a:pt x="1508" y="14867"/>
                    <a:pt x="1467" y="14847"/>
                    <a:pt x="1426" y="14847"/>
                  </a:cubicBezTo>
                  <a:cubicBezTo>
                    <a:pt x="1447" y="14928"/>
                    <a:pt x="1488" y="14989"/>
                    <a:pt x="1549" y="15050"/>
                  </a:cubicBezTo>
                  <a:cubicBezTo>
                    <a:pt x="1549" y="15050"/>
                    <a:pt x="1558" y="15041"/>
                    <a:pt x="1570" y="15041"/>
                  </a:cubicBezTo>
                  <a:cubicBezTo>
                    <a:pt x="1576" y="15041"/>
                    <a:pt x="1583" y="15044"/>
                    <a:pt x="1589" y="15050"/>
                  </a:cubicBezTo>
                  <a:cubicBezTo>
                    <a:pt x="1583" y="15057"/>
                    <a:pt x="1576" y="15059"/>
                    <a:pt x="1570" y="15059"/>
                  </a:cubicBezTo>
                  <a:cubicBezTo>
                    <a:pt x="1558" y="15059"/>
                    <a:pt x="1549" y="15050"/>
                    <a:pt x="1549" y="15050"/>
                  </a:cubicBezTo>
                  <a:cubicBezTo>
                    <a:pt x="1528" y="15091"/>
                    <a:pt x="1508" y="15132"/>
                    <a:pt x="1488" y="15152"/>
                  </a:cubicBezTo>
                  <a:cubicBezTo>
                    <a:pt x="1549" y="15193"/>
                    <a:pt x="1508" y="15254"/>
                    <a:pt x="1488" y="15254"/>
                  </a:cubicBezTo>
                  <a:cubicBezTo>
                    <a:pt x="1386" y="15274"/>
                    <a:pt x="1345" y="15356"/>
                    <a:pt x="1325" y="15437"/>
                  </a:cubicBezTo>
                  <a:lnTo>
                    <a:pt x="1243" y="15437"/>
                  </a:lnTo>
                  <a:cubicBezTo>
                    <a:pt x="1243" y="15458"/>
                    <a:pt x="1264" y="15478"/>
                    <a:pt x="1243" y="15498"/>
                  </a:cubicBezTo>
                  <a:cubicBezTo>
                    <a:pt x="1220" y="15514"/>
                    <a:pt x="1199" y="15521"/>
                    <a:pt x="1181" y="15521"/>
                  </a:cubicBezTo>
                  <a:cubicBezTo>
                    <a:pt x="1151" y="15521"/>
                    <a:pt x="1126" y="15503"/>
                    <a:pt x="1101" y="15478"/>
                  </a:cubicBezTo>
                  <a:lnTo>
                    <a:pt x="1101" y="15478"/>
                  </a:lnTo>
                  <a:cubicBezTo>
                    <a:pt x="1080" y="15559"/>
                    <a:pt x="1162" y="15539"/>
                    <a:pt x="1162" y="15600"/>
                  </a:cubicBezTo>
                  <a:cubicBezTo>
                    <a:pt x="1121" y="15661"/>
                    <a:pt x="1080" y="15763"/>
                    <a:pt x="1040" y="15845"/>
                  </a:cubicBezTo>
                  <a:cubicBezTo>
                    <a:pt x="1040" y="15865"/>
                    <a:pt x="1040" y="15885"/>
                    <a:pt x="1060" y="15906"/>
                  </a:cubicBezTo>
                  <a:cubicBezTo>
                    <a:pt x="1080" y="15885"/>
                    <a:pt x="1080" y="15885"/>
                    <a:pt x="1101" y="15885"/>
                  </a:cubicBezTo>
                  <a:cubicBezTo>
                    <a:pt x="1101" y="15906"/>
                    <a:pt x="1080" y="15906"/>
                    <a:pt x="1060" y="15906"/>
                  </a:cubicBezTo>
                  <a:cubicBezTo>
                    <a:pt x="1060" y="15916"/>
                    <a:pt x="1055" y="15921"/>
                    <a:pt x="1045" y="15921"/>
                  </a:cubicBezTo>
                  <a:cubicBezTo>
                    <a:pt x="1034" y="15921"/>
                    <a:pt x="1019" y="15916"/>
                    <a:pt x="999" y="15906"/>
                  </a:cubicBezTo>
                  <a:cubicBezTo>
                    <a:pt x="999" y="15845"/>
                    <a:pt x="999" y="15783"/>
                    <a:pt x="938" y="15722"/>
                  </a:cubicBezTo>
                  <a:cubicBezTo>
                    <a:pt x="917" y="15783"/>
                    <a:pt x="836" y="15804"/>
                    <a:pt x="815" y="15906"/>
                  </a:cubicBezTo>
                  <a:cubicBezTo>
                    <a:pt x="820" y="15908"/>
                    <a:pt x="824" y="15909"/>
                    <a:pt x="828" y="15909"/>
                  </a:cubicBezTo>
                  <a:cubicBezTo>
                    <a:pt x="853" y="15909"/>
                    <a:pt x="859" y="15862"/>
                    <a:pt x="885" y="15862"/>
                  </a:cubicBezTo>
                  <a:cubicBezTo>
                    <a:pt x="888" y="15862"/>
                    <a:pt x="892" y="15863"/>
                    <a:pt x="897" y="15865"/>
                  </a:cubicBezTo>
                  <a:cubicBezTo>
                    <a:pt x="917" y="15906"/>
                    <a:pt x="938" y="15967"/>
                    <a:pt x="958" y="16008"/>
                  </a:cubicBezTo>
                  <a:cubicBezTo>
                    <a:pt x="978" y="16028"/>
                    <a:pt x="1019" y="16048"/>
                    <a:pt x="1060" y="16069"/>
                  </a:cubicBezTo>
                  <a:cubicBezTo>
                    <a:pt x="1041" y="16145"/>
                    <a:pt x="1022" y="16221"/>
                    <a:pt x="1003" y="16297"/>
                  </a:cubicBezTo>
                  <a:lnTo>
                    <a:pt x="1003" y="16297"/>
                  </a:lnTo>
                  <a:cubicBezTo>
                    <a:pt x="1002" y="16295"/>
                    <a:pt x="1000" y="16294"/>
                    <a:pt x="999" y="16293"/>
                  </a:cubicBezTo>
                  <a:lnTo>
                    <a:pt x="999" y="16313"/>
                  </a:lnTo>
                  <a:cubicBezTo>
                    <a:pt x="1000" y="16308"/>
                    <a:pt x="1001" y="16302"/>
                    <a:pt x="1003" y="16297"/>
                  </a:cubicBezTo>
                  <a:lnTo>
                    <a:pt x="1003" y="16297"/>
                  </a:lnTo>
                  <a:cubicBezTo>
                    <a:pt x="1019" y="16313"/>
                    <a:pt x="1019" y="16314"/>
                    <a:pt x="1019" y="16333"/>
                  </a:cubicBezTo>
                  <a:cubicBezTo>
                    <a:pt x="1019" y="16344"/>
                    <a:pt x="1014" y="16349"/>
                    <a:pt x="1009" y="16349"/>
                  </a:cubicBezTo>
                  <a:cubicBezTo>
                    <a:pt x="1004" y="16349"/>
                    <a:pt x="999" y="16344"/>
                    <a:pt x="999" y="16333"/>
                  </a:cubicBezTo>
                  <a:cubicBezTo>
                    <a:pt x="978" y="16354"/>
                    <a:pt x="958" y="16354"/>
                    <a:pt x="938" y="16374"/>
                  </a:cubicBezTo>
                  <a:cubicBezTo>
                    <a:pt x="917" y="16415"/>
                    <a:pt x="958" y="16435"/>
                    <a:pt x="958" y="16476"/>
                  </a:cubicBezTo>
                  <a:lnTo>
                    <a:pt x="897" y="16476"/>
                  </a:lnTo>
                  <a:cubicBezTo>
                    <a:pt x="877" y="16537"/>
                    <a:pt x="856" y="16578"/>
                    <a:pt x="836" y="16659"/>
                  </a:cubicBezTo>
                  <a:cubicBezTo>
                    <a:pt x="836" y="16700"/>
                    <a:pt x="897" y="16720"/>
                    <a:pt x="958" y="16781"/>
                  </a:cubicBezTo>
                  <a:cubicBezTo>
                    <a:pt x="938" y="16822"/>
                    <a:pt x="816" y="16842"/>
                    <a:pt x="876" y="16944"/>
                  </a:cubicBezTo>
                  <a:lnTo>
                    <a:pt x="876" y="16944"/>
                  </a:lnTo>
                  <a:cubicBezTo>
                    <a:pt x="874" y="17039"/>
                    <a:pt x="855" y="17133"/>
                    <a:pt x="836" y="17209"/>
                  </a:cubicBezTo>
                  <a:cubicBezTo>
                    <a:pt x="856" y="17229"/>
                    <a:pt x="856" y="17229"/>
                    <a:pt x="856" y="17229"/>
                  </a:cubicBezTo>
                  <a:cubicBezTo>
                    <a:pt x="795" y="17291"/>
                    <a:pt x="815" y="17372"/>
                    <a:pt x="775" y="17433"/>
                  </a:cubicBezTo>
                  <a:cubicBezTo>
                    <a:pt x="795" y="17453"/>
                    <a:pt x="815" y="17453"/>
                    <a:pt x="836" y="17474"/>
                  </a:cubicBezTo>
                  <a:cubicBezTo>
                    <a:pt x="856" y="17372"/>
                    <a:pt x="978" y="17372"/>
                    <a:pt x="999" y="17270"/>
                  </a:cubicBezTo>
                  <a:cubicBezTo>
                    <a:pt x="1010" y="17266"/>
                    <a:pt x="1021" y="17265"/>
                    <a:pt x="1030" y="17265"/>
                  </a:cubicBezTo>
                  <a:cubicBezTo>
                    <a:pt x="1068" y="17265"/>
                    <a:pt x="1088" y="17294"/>
                    <a:pt x="1121" y="17311"/>
                  </a:cubicBezTo>
                  <a:cubicBezTo>
                    <a:pt x="1080" y="17352"/>
                    <a:pt x="1060" y="17433"/>
                    <a:pt x="999" y="17453"/>
                  </a:cubicBezTo>
                  <a:cubicBezTo>
                    <a:pt x="999" y="17453"/>
                    <a:pt x="1019" y="17474"/>
                    <a:pt x="999" y="17494"/>
                  </a:cubicBezTo>
                  <a:cubicBezTo>
                    <a:pt x="978" y="17474"/>
                    <a:pt x="978" y="17474"/>
                    <a:pt x="999" y="17453"/>
                  </a:cubicBezTo>
                  <a:cubicBezTo>
                    <a:pt x="987" y="17448"/>
                    <a:pt x="977" y="17445"/>
                    <a:pt x="967" y="17445"/>
                  </a:cubicBezTo>
                  <a:cubicBezTo>
                    <a:pt x="944" y="17445"/>
                    <a:pt x="926" y="17459"/>
                    <a:pt x="897" y="17474"/>
                  </a:cubicBezTo>
                  <a:cubicBezTo>
                    <a:pt x="897" y="17515"/>
                    <a:pt x="917" y="17535"/>
                    <a:pt x="917" y="17555"/>
                  </a:cubicBezTo>
                  <a:cubicBezTo>
                    <a:pt x="897" y="17596"/>
                    <a:pt x="856" y="17616"/>
                    <a:pt x="856" y="17677"/>
                  </a:cubicBezTo>
                  <a:lnTo>
                    <a:pt x="1019" y="17677"/>
                  </a:lnTo>
                  <a:cubicBezTo>
                    <a:pt x="1019" y="17657"/>
                    <a:pt x="1019" y="17637"/>
                    <a:pt x="1019" y="17596"/>
                  </a:cubicBezTo>
                  <a:cubicBezTo>
                    <a:pt x="1027" y="17604"/>
                    <a:pt x="1034" y="17607"/>
                    <a:pt x="1039" y="17607"/>
                  </a:cubicBezTo>
                  <a:cubicBezTo>
                    <a:pt x="1061" y="17607"/>
                    <a:pt x="1068" y="17555"/>
                    <a:pt x="1101" y="17555"/>
                  </a:cubicBezTo>
                  <a:cubicBezTo>
                    <a:pt x="1121" y="17616"/>
                    <a:pt x="1121" y="17657"/>
                    <a:pt x="1060" y="17698"/>
                  </a:cubicBezTo>
                  <a:lnTo>
                    <a:pt x="1019" y="17677"/>
                  </a:lnTo>
                  <a:cubicBezTo>
                    <a:pt x="999" y="17759"/>
                    <a:pt x="1019" y="17861"/>
                    <a:pt x="917" y="17881"/>
                  </a:cubicBezTo>
                  <a:cubicBezTo>
                    <a:pt x="917" y="17885"/>
                    <a:pt x="917" y="17888"/>
                    <a:pt x="916" y="17892"/>
                  </a:cubicBezTo>
                  <a:lnTo>
                    <a:pt x="916" y="17892"/>
                  </a:lnTo>
                  <a:cubicBezTo>
                    <a:pt x="891" y="17757"/>
                    <a:pt x="774" y="17715"/>
                    <a:pt x="734" y="17596"/>
                  </a:cubicBezTo>
                  <a:cubicBezTo>
                    <a:pt x="714" y="17576"/>
                    <a:pt x="714" y="17535"/>
                    <a:pt x="693" y="17494"/>
                  </a:cubicBezTo>
                  <a:cubicBezTo>
                    <a:pt x="638" y="17494"/>
                    <a:pt x="650" y="17578"/>
                    <a:pt x="606" y="17578"/>
                  </a:cubicBezTo>
                  <a:cubicBezTo>
                    <a:pt x="602" y="17578"/>
                    <a:pt x="597" y="17578"/>
                    <a:pt x="591" y="17576"/>
                  </a:cubicBezTo>
                  <a:cubicBezTo>
                    <a:pt x="563" y="17590"/>
                    <a:pt x="544" y="17604"/>
                    <a:pt x="514" y="17604"/>
                  </a:cubicBezTo>
                  <a:cubicBezTo>
                    <a:pt x="502" y="17604"/>
                    <a:pt x="487" y="17602"/>
                    <a:pt x="469" y="17596"/>
                  </a:cubicBezTo>
                  <a:cubicBezTo>
                    <a:pt x="490" y="17565"/>
                    <a:pt x="510" y="17555"/>
                    <a:pt x="530" y="17555"/>
                  </a:cubicBezTo>
                  <a:cubicBezTo>
                    <a:pt x="551" y="17555"/>
                    <a:pt x="571" y="17565"/>
                    <a:pt x="591" y="17576"/>
                  </a:cubicBezTo>
                  <a:cubicBezTo>
                    <a:pt x="632" y="17515"/>
                    <a:pt x="591" y="17453"/>
                    <a:pt x="673" y="17413"/>
                  </a:cubicBezTo>
                  <a:cubicBezTo>
                    <a:pt x="666" y="17391"/>
                    <a:pt x="656" y="17385"/>
                    <a:pt x="645" y="17385"/>
                  </a:cubicBezTo>
                  <a:cubicBezTo>
                    <a:pt x="631" y="17385"/>
                    <a:pt x="615" y="17397"/>
                    <a:pt x="602" y="17397"/>
                  </a:cubicBezTo>
                  <a:cubicBezTo>
                    <a:pt x="598" y="17397"/>
                    <a:pt x="595" y="17396"/>
                    <a:pt x="591" y="17392"/>
                  </a:cubicBezTo>
                  <a:cubicBezTo>
                    <a:pt x="551" y="17372"/>
                    <a:pt x="551" y="17331"/>
                    <a:pt x="551" y="17311"/>
                  </a:cubicBezTo>
                  <a:cubicBezTo>
                    <a:pt x="571" y="17291"/>
                    <a:pt x="571" y="17291"/>
                    <a:pt x="591" y="17291"/>
                  </a:cubicBezTo>
                  <a:cubicBezTo>
                    <a:pt x="591" y="17209"/>
                    <a:pt x="510" y="17189"/>
                    <a:pt x="530" y="17107"/>
                  </a:cubicBezTo>
                  <a:lnTo>
                    <a:pt x="490" y="17107"/>
                  </a:lnTo>
                  <a:cubicBezTo>
                    <a:pt x="449" y="17026"/>
                    <a:pt x="530" y="16965"/>
                    <a:pt x="510" y="16883"/>
                  </a:cubicBezTo>
                  <a:cubicBezTo>
                    <a:pt x="496" y="16869"/>
                    <a:pt x="483" y="16863"/>
                    <a:pt x="473" y="16863"/>
                  </a:cubicBezTo>
                  <a:cubicBezTo>
                    <a:pt x="442" y="16863"/>
                    <a:pt x="424" y="16906"/>
                    <a:pt x="399" y="16906"/>
                  </a:cubicBezTo>
                  <a:cubicBezTo>
                    <a:pt x="395" y="16906"/>
                    <a:pt x="392" y="16906"/>
                    <a:pt x="388" y="16904"/>
                  </a:cubicBezTo>
                  <a:cubicBezTo>
                    <a:pt x="347" y="16863"/>
                    <a:pt x="367" y="16802"/>
                    <a:pt x="367" y="16761"/>
                  </a:cubicBezTo>
                  <a:cubicBezTo>
                    <a:pt x="373" y="16758"/>
                    <a:pt x="378" y="16757"/>
                    <a:pt x="383" y="16757"/>
                  </a:cubicBezTo>
                  <a:cubicBezTo>
                    <a:pt x="405" y="16757"/>
                    <a:pt x="412" y="16786"/>
                    <a:pt x="433" y="16786"/>
                  </a:cubicBezTo>
                  <a:cubicBezTo>
                    <a:pt x="438" y="16786"/>
                    <a:pt x="443" y="16784"/>
                    <a:pt x="449" y="16781"/>
                  </a:cubicBezTo>
                  <a:cubicBezTo>
                    <a:pt x="490" y="16700"/>
                    <a:pt x="388" y="16720"/>
                    <a:pt x="388" y="16680"/>
                  </a:cubicBezTo>
                  <a:cubicBezTo>
                    <a:pt x="347" y="16639"/>
                    <a:pt x="429" y="16598"/>
                    <a:pt x="367" y="16557"/>
                  </a:cubicBezTo>
                  <a:cubicBezTo>
                    <a:pt x="327" y="16557"/>
                    <a:pt x="347" y="16578"/>
                    <a:pt x="347" y="16598"/>
                  </a:cubicBezTo>
                  <a:cubicBezTo>
                    <a:pt x="347" y="16618"/>
                    <a:pt x="347" y="16639"/>
                    <a:pt x="327" y="16639"/>
                  </a:cubicBezTo>
                  <a:cubicBezTo>
                    <a:pt x="286" y="16659"/>
                    <a:pt x="286" y="16680"/>
                    <a:pt x="286" y="16700"/>
                  </a:cubicBezTo>
                  <a:cubicBezTo>
                    <a:pt x="306" y="16720"/>
                    <a:pt x="286" y="16741"/>
                    <a:pt x="266" y="16761"/>
                  </a:cubicBezTo>
                  <a:cubicBezTo>
                    <a:pt x="245" y="16741"/>
                    <a:pt x="205" y="16741"/>
                    <a:pt x="184" y="16741"/>
                  </a:cubicBezTo>
                  <a:cubicBezTo>
                    <a:pt x="123" y="16781"/>
                    <a:pt x="123" y="16822"/>
                    <a:pt x="164" y="16883"/>
                  </a:cubicBezTo>
                  <a:cubicBezTo>
                    <a:pt x="171" y="16898"/>
                    <a:pt x="182" y="16902"/>
                    <a:pt x="193" y="16902"/>
                  </a:cubicBezTo>
                  <a:cubicBezTo>
                    <a:pt x="205" y="16902"/>
                    <a:pt x="218" y="16898"/>
                    <a:pt x="229" y="16898"/>
                  </a:cubicBezTo>
                  <a:cubicBezTo>
                    <a:pt x="235" y="16898"/>
                    <a:pt x="241" y="16899"/>
                    <a:pt x="245" y="16904"/>
                  </a:cubicBezTo>
                  <a:cubicBezTo>
                    <a:pt x="266" y="16924"/>
                    <a:pt x="286" y="16965"/>
                    <a:pt x="266" y="16985"/>
                  </a:cubicBezTo>
                  <a:cubicBezTo>
                    <a:pt x="259" y="16987"/>
                    <a:pt x="253" y="16988"/>
                    <a:pt x="248" y="16988"/>
                  </a:cubicBezTo>
                  <a:cubicBezTo>
                    <a:pt x="213" y="16988"/>
                    <a:pt x="216" y="16941"/>
                    <a:pt x="182" y="16941"/>
                  </a:cubicBezTo>
                  <a:cubicBezTo>
                    <a:pt x="177" y="16941"/>
                    <a:pt x="171" y="16942"/>
                    <a:pt x="164" y="16944"/>
                  </a:cubicBezTo>
                  <a:cubicBezTo>
                    <a:pt x="143" y="16944"/>
                    <a:pt x="143" y="16985"/>
                    <a:pt x="123" y="17005"/>
                  </a:cubicBezTo>
                  <a:cubicBezTo>
                    <a:pt x="143" y="17005"/>
                    <a:pt x="184" y="17005"/>
                    <a:pt x="184" y="17046"/>
                  </a:cubicBezTo>
                  <a:cubicBezTo>
                    <a:pt x="143" y="17046"/>
                    <a:pt x="123" y="17046"/>
                    <a:pt x="123" y="17005"/>
                  </a:cubicBezTo>
                  <a:lnTo>
                    <a:pt x="82" y="17005"/>
                  </a:lnTo>
                  <a:cubicBezTo>
                    <a:pt x="82" y="17107"/>
                    <a:pt x="82" y="17229"/>
                    <a:pt x="21" y="17311"/>
                  </a:cubicBezTo>
                  <a:cubicBezTo>
                    <a:pt x="82" y="17392"/>
                    <a:pt x="184" y="17392"/>
                    <a:pt x="245" y="17453"/>
                  </a:cubicBezTo>
                  <a:cubicBezTo>
                    <a:pt x="245" y="17474"/>
                    <a:pt x="225" y="17494"/>
                    <a:pt x="225" y="17494"/>
                  </a:cubicBezTo>
                  <a:cubicBezTo>
                    <a:pt x="184" y="17494"/>
                    <a:pt x="205" y="17453"/>
                    <a:pt x="164" y="17453"/>
                  </a:cubicBezTo>
                  <a:cubicBezTo>
                    <a:pt x="143" y="17453"/>
                    <a:pt x="123" y="17453"/>
                    <a:pt x="123" y="17474"/>
                  </a:cubicBezTo>
                  <a:cubicBezTo>
                    <a:pt x="82" y="17555"/>
                    <a:pt x="123" y="17596"/>
                    <a:pt x="164" y="17637"/>
                  </a:cubicBezTo>
                  <a:cubicBezTo>
                    <a:pt x="154" y="17642"/>
                    <a:pt x="142" y="17643"/>
                    <a:pt x="131" y="17643"/>
                  </a:cubicBezTo>
                  <a:cubicBezTo>
                    <a:pt x="119" y="17643"/>
                    <a:pt x="108" y="17642"/>
                    <a:pt x="98" y="17642"/>
                  </a:cubicBezTo>
                  <a:cubicBezTo>
                    <a:pt x="77" y="17642"/>
                    <a:pt x="62" y="17647"/>
                    <a:pt x="62" y="17677"/>
                  </a:cubicBezTo>
                  <a:cubicBezTo>
                    <a:pt x="69" y="17693"/>
                    <a:pt x="80" y="17696"/>
                    <a:pt x="90" y="17696"/>
                  </a:cubicBezTo>
                  <a:cubicBezTo>
                    <a:pt x="101" y="17696"/>
                    <a:pt x="111" y="17692"/>
                    <a:pt x="117" y="17692"/>
                  </a:cubicBezTo>
                  <a:cubicBezTo>
                    <a:pt x="121" y="17692"/>
                    <a:pt x="123" y="17693"/>
                    <a:pt x="123" y="17698"/>
                  </a:cubicBezTo>
                  <a:cubicBezTo>
                    <a:pt x="143" y="17779"/>
                    <a:pt x="62" y="17779"/>
                    <a:pt x="42" y="17840"/>
                  </a:cubicBezTo>
                  <a:cubicBezTo>
                    <a:pt x="42" y="17881"/>
                    <a:pt x="62" y="17922"/>
                    <a:pt x="103" y="17942"/>
                  </a:cubicBezTo>
                  <a:cubicBezTo>
                    <a:pt x="82" y="17983"/>
                    <a:pt x="21" y="17922"/>
                    <a:pt x="1" y="18024"/>
                  </a:cubicBezTo>
                  <a:cubicBezTo>
                    <a:pt x="5" y="18032"/>
                    <a:pt x="11" y="18035"/>
                    <a:pt x="18" y="18035"/>
                  </a:cubicBezTo>
                  <a:cubicBezTo>
                    <a:pt x="37" y="18035"/>
                    <a:pt x="63" y="18012"/>
                    <a:pt x="75" y="18012"/>
                  </a:cubicBezTo>
                  <a:cubicBezTo>
                    <a:pt x="80" y="18012"/>
                    <a:pt x="82" y="18015"/>
                    <a:pt x="82" y="18024"/>
                  </a:cubicBezTo>
                  <a:cubicBezTo>
                    <a:pt x="103" y="18064"/>
                    <a:pt x="123" y="18085"/>
                    <a:pt x="164" y="18105"/>
                  </a:cubicBezTo>
                  <a:cubicBezTo>
                    <a:pt x="205" y="18024"/>
                    <a:pt x="245" y="17963"/>
                    <a:pt x="245" y="17881"/>
                  </a:cubicBezTo>
                  <a:cubicBezTo>
                    <a:pt x="266" y="17881"/>
                    <a:pt x="286" y="17861"/>
                    <a:pt x="306" y="17861"/>
                  </a:cubicBezTo>
                  <a:cubicBezTo>
                    <a:pt x="347" y="17861"/>
                    <a:pt x="347" y="17902"/>
                    <a:pt x="367" y="17942"/>
                  </a:cubicBezTo>
                  <a:cubicBezTo>
                    <a:pt x="362" y="17953"/>
                    <a:pt x="355" y="17957"/>
                    <a:pt x="347" y="17957"/>
                  </a:cubicBezTo>
                  <a:cubicBezTo>
                    <a:pt x="334" y="17957"/>
                    <a:pt x="319" y="17948"/>
                    <a:pt x="307" y="17948"/>
                  </a:cubicBezTo>
                  <a:cubicBezTo>
                    <a:pt x="299" y="17948"/>
                    <a:pt x="292" y="17951"/>
                    <a:pt x="286" y="17963"/>
                  </a:cubicBezTo>
                  <a:cubicBezTo>
                    <a:pt x="266" y="17983"/>
                    <a:pt x="245" y="18003"/>
                    <a:pt x="266" y="18044"/>
                  </a:cubicBezTo>
                  <a:lnTo>
                    <a:pt x="306" y="18044"/>
                  </a:lnTo>
                  <a:cubicBezTo>
                    <a:pt x="388" y="18085"/>
                    <a:pt x="429" y="18166"/>
                    <a:pt x="449" y="18248"/>
                  </a:cubicBezTo>
                  <a:cubicBezTo>
                    <a:pt x="429" y="18248"/>
                    <a:pt x="429" y="18248"/>
                    <a:pt x="408" y="18268"/>
                  </a:cubicBezTo>
                  <a:cubicBezTo>
                    <a:pt x="408" y="18329"/>
                    <a:pt x="469" y="18390"/>
                    <a:pt x="449" y="18472"/>
                  </a:cubicBezTo>
                  <a:cubicBezTo>
                    <a:pt x="449" y="18488"/>
                    <a:pt x="474" y="18491"/>
                    <a:pt x="485" y="18502"/>
                  </a:cubicBezTo>
                  <a:lnTo>
                    <a:pt x="485" y="18502"/>
                  </a:lnTo>
                  <a:cubicBezTo>
                    <a:pt x="452" y="18579"/>
                    <a:pt x="492" y="18637"/>
                    <a:pt x="551" y="18696"/>
                  </a:cubicBezTo>
                  <a:cubicBezTo>
                    <a:pt x="561" y="18706"/>
                    <a:pt x="576" y="18711"/>
                    <a:pt x="591" y="18711"/>
                  </a:cubicBezTo>
                  <a:cubicBezTo>
                    <a:pt x="607" y="18711"/>
                    <a:pt x="622" y="18706"/>
                    <a:pt x="632" y="18696"/>
                  </a:cubicBezTo>
                  <a:cubicBezTo>
                    <a:pt x="571" y="18675"/>
                    <a:pt x="551" y="18635"/>
                    <a:pt x="551" y="18574"/>
                  </a:cubicBezTo>
                  <a:cubicBezTo>
                    <a:pt x="591" y="18553"/>
                    <a:pt x="612" y="18492"/>
                    <a:pt x="693" y="18492"/>
                  </a:cubicBezTo>
                  <a:cubicBezTo>
                    <a:pt x="673" y="18574"/>
                    <a:pt x="653" y="18635"/>
                    <a:pt x="632" y="18696"/>
                  </a:cubicBezTo>
                  <a:cubicBezTo>
                    <a:pt x="673" y="18696"/>
                    <a:pt x="693" y="18757"/>
                    <a:pt x="714" y="18798"/>
                  </a:cubicBezTo>
                  <a:cubicBezTo>
                    <a:pt x="734" y="18838"/>
                    <a:pt x="754" y="18859"/>
                    <a:pt x="815" y="18899"/>
                  </a:cubicBezTo>
                  <a:cubicBezTo>
                    <a:pt x="795" y="18940"/>
                    <a:pt x="877" y="19022"/>
                    <a:pt x="836" y="19083"/>
                  </a:cubicBezTo>
                  <a:cubicBezTo>
                    <a:pt x="877" y="19123"/>
                    <a:pt x="815" y="19164"/>
                    <a:pt x="836" y="19205"/>
                  </a:cubicBezTo>
                  <a:cubicBezTo>
                    <a:pt x="877" y="19205"/>
                    <a:pt x="856" y="19144"/>
                    <a:pt x="917" y="19123"/>
                  </a:cubicBezTo>
                  <a:cubicBezTo>
                    <a:pt x="958" y="19185"/>
                    <a:pt x="1040" y="19246"/>
                    <a:pt x="958" y="19347"/>
                  </a:cubicBezTo>
                  <a:cubicBezTo>
                    <a:pt x="923" y="19347"/>
                    <a:pt x="933" y="19303"/>
                    <a:pt x="911" y="19303"/>
                  </a:cubicBezTo>
                  <a:cubicBezTo>
                    <a:pt x="907" y="19303"/>
                    <a:pt x="903" y="19304"/>
                    <a:pt x="897" y="19307"/>
                  </a:cubicBezTo>
                  <a:cubicBezTo>
                    <a:pt x="836" y="19347"/>
                    <a:pt x="938" y="19409"/>
                    <a:pt x="877" y="19429"/>
                  </a:cubicBezTo>
                  <a:cubicBezTo>
                    <a:pt x="917" y="19470"/>
                    <a:pt x="938" y="19490"/>
                    <a:pt x="958" y="19510"/>
                  </a:cubicBezTo>
                  <a:cubicBezTo>
                    <a:pt x="958" y="19531"/>
                    <a:pt x="938" y="19531"/>
                    <a:pt x="917" y="19551"/>
                  </a:cubicBezTo>
                  <a:cubicBezTo>
                    <a:pt x="938" y="19551"/>
                    <a:pt x="938" y="19571"/>
                    <a:pt x="958" y="19592"/>
                  </a:cubicBezTo>
                  <a:cubicBezTo>
                    <a:pt x="938" y="19612"/>
                    <a:pt x="917" y="19633"/>
                    <a:pt x="897" y="19653"/>
                  </a:cubicBezTo>
                  <a:cubicBezTo>
                    <a:pt x="958" y="19694"/>
                    <a:pt x="978" y="19755"/>
                    <a:pt x="978" y="19816"/>
                  </a:cubicBezTo>
                  <a:cubicBezTo>
                    <a:pt x="978" y="19836"/>
                    <a:pt x="958" y="19836"/>
                    <a:pt x="938" y="19857"/>
                  </a:cubicBezTo>
                  <a:cubicBezTo>
                    <a:pt x="917" y="19918"/>
                    <a:pt x="999" y="19979"/>
                    <a:pt x="917" y="20060"/>
                  </a:cubicBezTo>
                  <a:cubicBezTo>
                    <a:pt x="999" y="20101"/>
                    <a:pt x="1040" y="20162"/>
                    <a:pt x="1040" y="20244"/>
                  </a:cubicBezTo>
                  <a:cubicBezTo>
                    <a:pt x="1060" y="20284"/>
                    <a:pt x="999" y="20284"/>
                    <a:pt x="978" y="20325"/>
                  </a:cubicBezTo>
                  <a:cubicBezTo>
                    <a:pt x="1019" y="20386"/>
                    <a:pt x="1060" y="20468"/>
                    <a:pt x="1080" y="20529"/>
                  </a:cubicBezTo>
                  <a:cubicBezTo>
                    <a:pt x="1060" y="20569"/>
                    <a:pt x="1040" y="20569"/>
                    <a:pt x="1040" y="20590"/>
                  </a:cubicBezTo>
                  <a:cubicBezTo>
                    <a:pt x="1040" y="20590"/>
                    <a:pt x="1060" y="20610"/>
                    <a:pt x="1080" y="20630"/>
                  </a:cubicBezTo>
                  <a:cubicBezTo>
                    <a:pt x="1080" y="20651"/>
                    <a:pt x="1060" y="20651"/>
                    <a:pt x="1040" y="20671"/>
                  </a:cubicBezTo>
                  <a:cubicBezTo>
                    <a:pt x="1019" y="20712"/>
                    <a:pt x="1060" y="20732"/>
                    <a:pt x="1060" y="20773"/>
                  </a:cubicBezTo>
                  <a:cubicBezTo>
                    <a:pt x="1040" y="20793"/>
                    <a:pt x="1019" y="20814"/>
                    <a:pt x="999" y="20855"/>
                  </a:cubicBezTo>
                  <a:cubicBezTo>
                    <a:pt x="1080" y="20855"/>
                    <a:pt x="1162" y="20875"/>
                    <a:pt x="1223" y="20895"/>
                  </a:cubicBezTo>
                  <a:cubicBezTo>
                    <a:pt x="1223" y="20895"/>
                    <a:pt x="1243" y="20875"/>
                    <a:pt x="1243" y="20855"/>
                  </a:cubicBezTo>
                  <a:cubicBezTo>
                    <a:pt x="1264" y="20855"/>
                    <a:pt x="1284" y="20860"/>
                    <a:pt x="1304" y="20860"/>
                  </a:cubicBezTo>
                  <a:cubicBezTo>
                    <a:pt x="1325" y="20860"/>
                    <a:pt x="1345" y="20855"/>
                    <a:pt x="1365" y="20834"/>
                  </a:cubicBezTo>
                  <a:cubicBezTo>
                    <a:pt x="1386" y="20855"/>
                    <a:pt x="1406" y="20875"/>
                    <a:pt x="1426" y="20875"/>
                  </a:cubicBezTo>
                  <a:cubicBezTo>
                    <a:pt x="1455" y="20918"/>
                    <a:pt x="1484" y="20961"/>
                    <a:pt x="1527" y="20961"/>
                  </a:cubicBezTo>
                  <a:cubicBezTo>
                    <a:pt x="1545" y="20961"/>
                    <a:pt x="1566" y="20954"/>
                    <a:pt x="1589" y="20936"/>
                  </a:cubicBezTo>
                  <a:lnTo>
                    <a:pt x="1589" y="20936"/>
                  </a:lnTo>
                  <a:cubicBezTo>
                    <a:pt x="1650" y="20997"/>
                    <a:pt x="1528" y="21058"/>
                    <a:pt x="1589" y="21099"/>
                  </a:cubicBezTo>
                  <a:cubicBezTo>
                    <a:pt x="1583" y="21102"/>
                    <a:pt x="1577" y="21103"/>
                    <a:pt x="1571" y="21103"/>
                  </a:cubicBezTo>
                  <a:cubicBezTo>
                    <a:pt x="1543" y="21103"/>
                    <a:pt x="1514" y="21074"/>
                    <a:pt x="1485" y="21074"/>
                  </a:cubicBezTo>
                  <a:cubicBezTo>
                    <a:pt x="1479" y="21074"/>
                    <a:pt x="1473" y="21076"/>
                    <a:pt x="1467" y="21079"/>
                  </a:cubicBezTo>
                  <a:cubicBezTo>
                    <a:pt x="1488" y="21140"/>
                    <a:pt x="1549" y="21119"/>
                    <a:pt x="1549" y="21160"/>
                  </a:cubicBezTo>
                  <a:cubicBezTo>
                    <a:pt x="1549" y="21201"/>
                    <a:pt x="1528" y="21241"/>
                    <a:pt x="1488" y="21282"/>
                  </a:cubicBezTo>
                  <a:cubicBezTo>
                    <a:pt x="1426" y="21262"/>
                    <a:pt x="1426" y="21180"/>
                    <a:pt x="1345" y="21180"/>
                  </a:cubicBezTo>
                  <a:cubicBezTo>
                    <a:pt x="1365" y="21241"/>
                    <a:pt x="1304" y="21323"/>
                    <a:pt x="1365" y="21384"/>
                  </a:cubicBezTo>
                  <a:cubicBezTo>
                    <a:pt x="1304" y="21425"/>
                    <a:pt x="1365" y="21527"/>
                    <a:pt x="1264" y="21567"/>
                  </a:cubicBezTo>
                  <a:lnTo>
                    <a:pt x="1202" y="21567"/>
                  </a:lnTo>
                  <a:cubicBezTo>
                    <a:pt x="1223" y="21588"/>
                    <a:pt x="1243" y="21608"/>
                    <a:pt x="1264" y="21628"/>
                  </a:cubicBezTo>
                  <a:cubicBezTo>
                    <a:pt x="1243" y="21649"/>
                    <a:pt x="1223" y="21669"/>
                    <a:pt x="1202" y="21690"/>
                  </a:cubicBezTo>
                  <a:cubicBezTo>
                    <a:pt x="1223" y="21751"/>
                    <a:pt x="1243" y="21832"/>
                    <a:pt x="1264" y="21893"/>
                  </a:cubicBezTo>
                  <a:cubicBezTo>
                    <a:pt x="1253" y="21924"/>
                    <a:pt x="1238" y="21929"/>
                    <a:pt x="1223" y="21929"/>
                  </a:cubicBezTo>
                  <a:cubicBezTo>
                    <a:pt x="1215" y="21929"/>
                    <a:pt x="1208" y="21928"/>
                    <a:pt x="1201" y="21928"/>
                  </a:cubicBezTo>
                  <a:cubicBezTo>
                    <a:pt x="1194" y="21928"/>
                    <a:pt x="1187" y="21929"/>
                    <a:pt x="1182" y="21934"/>
                  </a:cubicBezTo>
                  <a:cubicBezTo>
                    <a:pt x="1121" y="21975"/>
                    <a:pt x="1202" y="22015"/>
                    <a:pt x="1162" y="22036"/>
                  </a:cubicBezTo>
                  <a:cubicBezTo>
                    <a:pt x="1162" y="22097"/>
                    <a:pt x="1223" y="22097"/>
                    <a:pt x="1223" y="22138"/>
                  </a:cubicBezTo>
                  <a:cubicBezTo>
                    <a:pt x="1202" y="22239"/>
                    <a:pt x="1060" y="22280"/>
                    <a:pt x="1101" y="22423"/>
                  </a:cubicBezTo>
                  <a:cubicBezTo>
                    <a:pt x="1068" y="22423"/>
                    <a:pt x="1048" y="22475"/>
                    <a:pt x="1000" y="22475"/>
                  </a:cubicBezTo>
                  <a:cubicBezTo>
                    <a:pt x="988" y="22475"/>
                    <a:pt x="974" y="22472"/>
                    <a:pt x="958" y="22463"/>
                  </a:cubicBezTo>
                  <a:lnTo>
                    <a:pt x="958" y="22586"/>
                  </a:lnTo>
                  <a:cubicBezTo>
                    <a:pt x="982" y="22581"/>
                    <a:pt x="1005" y="22578"/>
                    <a:pt x="1027" y="22578"/>
                  </a:cubicBezTo>
                  <a:cubicBezTo>
                    <a:pt x="1097" y="22578"/>
                    <a:pt x="1156" y="22605"/>
                    <a:pt x="1202" y="22667"/>
                  </a:cubicBezTo>
                  <a:cubicBezTo>
                    <a:pt x="1162" y="22728"/>
                    <a:pt x="1080" y="22687"/>
                    <a:pt x="1040" y="22749"/>
                  </a:cubicBezTo>
                  <a:cubicBezTo>
                    <a:pt x="1040" y="22810"/>
                    <a:pt x="1060" y="22871"/>
                    <a:pt x="1080" y="22911"/>
                  </a:cubicBezTo>
                  <a:cubicBezTo>
                    <a:pt x="1162" y="22911"/>
                    <a:pt x="1162" y="22850"/>
                    <a:pt x="1182" y="22810"/>
                  </a:cubicBezTo>
                  <a:cubicBezTo>
                    <a:pt x="1162" y="22810"/>
                    <a:pt x="1141" y="22810"/>
                    <a:pt x="1162" y="22789"/>
                  </a:cubicBezTo>
                  <a:cubicBezTo>
                    <a:pt x="1182" y="22789"/>
                    <a:pt x="1182" y="22810"/>
                    <a:pt x="1182" y="22810"/>
                  </a:cubicBezTo>
                  <a:cubicBezTo>
                    <a:pt x="1202" y="22850"/>
                    <a:pt x="1243" y="22891"/>
                    <a:pt x="1284" y="22911"/>
                  </a:cubicBezTo>
                  <a:cubicBezTo>
                    <a:pt x="1325" y="22932"/>
                    <a:pt x="1325" y="22932"/>
                    <a:pt x="1325" y="22973"/>
                  </a:cubicBezTo>
                  <a:cubicBezTo>
                    <a:pt x="1345" y="22973"/>
                    <a:pt x="1365" y="22993"/>
                    <a:pt x="1365" y="22993"/>
                  </a:cubicBezTo>
                  <a:cubicBezTo>
                    <a:pt x="1386" y="23034"/>
                    <a:pt x="1345" y="23074"/>
                    <a:pt x="1345" y="23095"/>
                  </a:cubicBezTo>
                  <a:cubicBezTo>
                    <a:pt x="1365" y="23115"/>
                    <a:pt x="1386" y="23135"/>
                    <a:pt x="1406" y="23156"/>
                  </a:cubicBezTo>
                  <a:cubicBezTo>
                    <a:pt x="1386" y="23176"/>
                    <a:pt x="1345" y="23176"/>
                    <a:pt x="1345" y="23217"/>
                  </a:cubicBezTo>
                  <a:cubicBezTo>
                    <a:pt x="1345" y="23258"/>
                    <a:pt x="1386" y="23258"/>
                    <a:pt x="1426" y="23278"/>
                  </a:cubicBezTo>
                  <a:cubicBezTo>
                    <a:pt x="1426" y="23339"/>
                    <a:pt x="1406" y="23380"/>
                    <a:pt x="1345" y="23421"/>
                  </a:cubicBezTo>
                  <a:cubicBezTo>
                    <a:pt x="1304" y="23441"/>
                    <a:pt x="1304" y="23461"/>
                    <a:pt x="1345" y="23482"/>
                  </a:cubicBezTo>
                  <a:cubicBezTo>
                    <a:pt x="1406" y="23461"/>
                    <a:pt x="1426" y="23380"/>
                    <a:pt x="1488" y="23359"/>
                  </a:cubicBezTo>
                  <a:cubicBezTo>
                    <a:pt x="1528" y="23400"/>
                    <a:pt x="1549" y="23421"/>
                    <a:pt x="1488" y="23461"/>
                  </a:cubicBezTo>
                  <a:cubicBezTo>
                    <a:pt x="1599" y="23517"/>
                    <a:pt x="1693" y="23607"/>
                    <a:pt x="1833" y="23607"/>
                  </a:cubicBezTo>
                  <a:cubicBezTo>
                    <a:pt x="1846" y="23607"/>
                    <a:pt x="1860" y="23606"/>
                    <a:pt x="1874" y="23604"/>
                  </a:cubicBezTo>
                  <a:cubicBezTo>
                    <a:pt x="1915" y="23645"/>
                    <a:pt x="1956" y="23685"/>
                    <a:pt x="1997" y="23746"/>
                  </a:cubicBezTo>
                  <a:lnTo>
                    <a:pt x="2200" y="23746"/>
                  </a:lnTo>
                  <a:cubicBezTo>
                    <a:pt x="2282" y="23726"/>
                    <a:pt x="2323" y="23645"/>
                    <a:pt x="2384" y="23583"/>
                  </a:cubicBezTo>
                  <a:cubicBezTo>
                    <a:pt x="2526" y="23665"/>
                    <a:pt x="2506" y="23808"/>
                    <a:pt x="2587" y="23950"/>
                  </a:cubicBezTo>
                  <a:cubicBezTo>
                    <a:pt x="2587" y="23950"/>
                    <a:pt x="2628" y="23970"/>
                    <a:pt x="2669" y="23970"/>
                  </a:cubicBezTo>
                  <a:cubicBezTo>
                    <a:pt x="2674" y="23972"/>
                    <a:pt x="2678" y="23973"/>
                    <a:pt x="2682" y="23973"/>
                  </a:cubicBezTo>
                  <a:cubicBezTo>
                    <a:pt x="2720" y="23973"/>
                    <a:pt x="2717" y="23901"/>
                    <a:pt x="2749" y="23901"/>
                  </a:cubicBezTo>
                  <a:cubicBezTo>
                    <a:pt x="2755" y="23901"/>
                    <a:pt x="2762" y="23903"/>
                    <a:pt x="2771" y="23909"/>
                  </a:cubicBezTo>
                  <a:cubicBezTo>
                    <a:pt x="2791" y="23909"/>
                    <a:pt x="2791" y="23930"/>
                    <a:pt x="2791" y="23930"/>
                  </a:cubicBezTo>
                  <a:cubicBezTo>
                    <a:pt x="2730" y="23970"/>
                    <a:pt x="2709" y="24011"/>
                    <a:pt x="2709" y="24072"/>
                  </a:cubicBezTo>
                  <a:cubicBezTo>
                    <a:pt x="2728" y="24091"/>
                    <a:pt x="2745" y="24098"/>
                    <a:pt x="2760" y="24098"/>
                  </a:cubicBezTo>
                  <a:cubicBezTo>
                    <a:pt x="2802" y="24098"/>
                    <a:pt x="2833" y="24044"/>
                    <a:pt x="2870" y="24044"/>
                  </a:cubicBezTo>
                  <a:cubicBezTo>
                    <a:pt x="2877" y="24044"/>
                    <a:pt x="2885" y="24047"/>
                    <a:pt x="2893" y="24052"/>
                  </a:cubicBezTo>
                  <a:cubicBezTo>
                    <a:pt x="2913" y="24113"/>
                    <a:pt x="2872" y="24154"/>
                    <a:pt x="2852" y="24215"/>
                  </a:cubicBezTo>
                  <a:cubicBezTo>
                    <a:pt x="2791" y="24235"/>
                    <a:pt x="2750" y="24256"/>
                    <a:pt x="2689" y="24276"/>
                  </a:cubicBezTo>
                  <a:cubicBezTo>
                    <a:pt x="2709" y="24317"/>
                    <a:pt x="2730" y="24357"/>
                    <a:pt x="2791" y="24378"/>
                  </a:cubicBezTo>
                  <a:cubicBezTo>
                    <a:pt x="2832" y="24378"/>
                    <a:pt x="2852" y="24317"/>
                    <a:pt x="2893" y="24317"/>
                  </a:cubicBezTo>
                  <a:cubicBezTo>
                    <a:pt x="2893" y="24296"/>
                    <a:pt x="2893" y="24256"/>
                    <a:pt x="2893" y="24215"/>
                  </a:cubicBezTo>
                  <a:cubicBezTo>
                    <a:pt x="2974" y="24276"/>
                    <a:pt x="2974" y="24357"/>
                    <a:pt x="3015" y="24398"/>
                  </a:cubicBezTo>
                  <a:cubicBezTo>
                    <a:pt x="3056" y="24459"/>
                    <a:pt x="3117" y="24500"/>
                    <a:pt x="3158" y="24561"/>
                  </a:cubicBezTo>
                  <a:cubicBezTo>
                    <a:pt x="3167" y="24566"/>
                    <a:pt x="3176" y="24567"/>
                    <a:pt x="3185" y="24567"/>
                  </a:cubicBezTo>
                  <a:cubicBezTo>
                    <a:pt x="3202" y="24567"/>
                    <a:pt x="3218" y="24562"/>
                    <a:pt x="3235" y="24562"/>
                  </a:cubicBezTo>
                  <a:cubicBezTo>
                    <a:pt x="3250" y="24562"/>
                    <a:pt x="3265" y="24566"/>
                    <a:pt x="3280" y="24581"/>
                  </a:cubicBezTo>
                  <a:cubicBezTo>
                    <a:pt x="3294" y="24567"/>
                    <a:pt x="3298" y="24553"/>
                    <a:pt x="3307" y="24553"/>
                  </a:cubicBezTo>
                  <a:cubicBezTo>
                    <a:pt x="3310" y="24553"/>
                    <a:pt x="3314" y="24555"/>
                    <a:pt x="3320" y="24561"/>
                  </a:cubicBezTo>
                  <a:cubicBezTo>
                    <a:pt x="3320" y="24581"/>
                    <a:pt x="3300" y="24581"/>
                    <a:pt x="3280" y="24581"/>
                  </a:cubicBezTo>
                  <a:cubicBezTo>
                    <a:pt x="3280" y="24581"/>
                    <a:pt x="3259" y="24602"/>
                    <a:pt x="3239" y="24622"/>
                  </a:cubicBezTo>
                  <a:cubicBezTo>
                    <a:pt x="3219" y="24663"/>
                    <a:pt x="3320" y="24683"/>
                    <a:pt x="3259" y="24724"/>
                  </a:cubicBezTo>
                  <a:cubicBezTo>
                    <a:pt x="3300" y="24765"/>
                    <a:pt x="3341" y="24765"/>
                    <a:pt x="3402" y="24765"/>
                  </a:cubicBezTo>
                  <a:cubicBezTo>
                    <a:pt x="3422" y="24826"/>
                    <a:pt x="3504" y="24826"/>
                    <a:pt x="3524" y="24907"/>
                  </a:cubicBezTo>
                  <a:cubicBezTo>
                    <a:pt x="3544" y="24887"/>
                    <a:pt x="3565" y="24887"/>
                    <a:pt x="3565" y="24887"/>
                  </a:cubicBezTo>
                  <a:cubicBezTo>
                    <a:pt x="3576" y="24875"/>
                    <a:pt x="3585" y="24871"/>
                    <a:pt x="3592" y="24871"/>
                  </a:cubicBezTo>
                  <a:cubicBezTo>
                    <a:pt x="3613" y="24871"/>
                    <a:pt x="3617" y="24913"/>
                    <a:pt x="3635" y="24913"/>
                  </a:cubicBezTo>
                  <a:cubicBezTo>
                    <a:pt x="3643" y="24913"/>
                    <a:pt x="3652" y="24906"/>
                    <a:pt x="3667" y="24887"/>
                  </a:cubicBezTo>
                  <a:cubicBezTo>
                    <a:pt x="3707" y="24948"/>
                    <a:pt x="3667" y="25050"/>
                    <a:pt x="3768" y="25091"/>
                  </a:cubicBezTo>
                  <a:cubicBezTo>
                    <a:pt x="3768" y="25070"/>
                    <a:pt x="3789" y="25070"/>
                    <a:pt x="3809" y="25050"/>
                  </a:cubicBezTo>
                  <a:cubicBezTo>
                    <a:pt x="3830" y="25091"/>
                    <a:pt x="3850" y="25131"/>
                    <a:pt x="3850" y="25192"/>
                  </a:cubicBezTo>
                  <a:cubicBezTo>
                    <a:pt x="3870" y="25192"/>
                    <a:pt x="3891" y="25192"/>
                    <a:pt x="3911" y="25213"/>
                  </a:cubicBezTo>
                  <a:cubicBezTo>
                    <a:pt x="3931" y="25274"/>
                    <a:pt x="3870" y="25274"/>
                    <a:pt x="3850" y="25294"/>
                  </a:cubicBezTo>
                  <a:cubicBezTo>
                    <a:pt x="3870" y="25315"/>
                    <a:pt x="3870" y="25335"/>
                    <a:pt x="3870" y="25355"/>
                  </a:cubicBezTo>
                  <a:cubicBezTo>
                    <a:pt x="3890" y="25368"/>
                    <a:pt x="3905" y="25375"/>
                    <a:pt x="3920" y="25375"/>
                  </a:cubicBezTo>
                  <a:cubicBezTo>
                    <a:pt x="3952" y="25375"/>
                    <a:pt x="3984" y="25343"/>
                    <a:pt x="4054" y="25274"/>
                  </a:cubicBezTo>
                  <a:cubicBezTo>
                    <a:pt x="4054" y="25335"/>
                    <a:pt x="4054" y="25376"/>
                    <a:pt x="4054" y="25416"/>
                  </a:cubicBezTo>
                  <a:cubicBezTo>
                    <a:pt x="4033" y="25457"/>
                    <a:pt x="4013" y="25498"/>
                    <a:pt x="3993" y="25518"/>
                  </a:cubicBezTo>
                  <a:cubicBezTo>
                    <a:pt x="4020" y="25573"/>
                    <a:pt x="4047" y="25582"/>
                    <a:pt x="4080" y="25582"/>
                  </a:cubicBezTo>
                  <a:cubicBezTo>
                    <a:pt x="4097" y="25582"/>
                    <a:pt x="4115" y="25579"/>
                    <a:pt x="4135" y="25579"/>
                  </a:cubicBezTo>
                  <a:cubicBezTo>
                    <a:pt x="4135" y="25600"/>
                    <a:pt x="4115" y="25620"/>
                    <a:pt x="4115" y="25640"/>
                  </a:cubicBezTo>
                  <a:cubicBezTo>
                    <a:pt x="4094" y="25661"/>
                    <a:pt x="4074" y="25661"/>
                    <a:pt x="4056" y="25661"/>
                  </a:cubicBezTo>
                  <a:cubicBezTo>
                    <a:pt x="4038" y="25661"/>
                    <a:pt x="4023" y="25661"/>
                    <a:pt x="4013" y="25681"/>
                  </a:cubicBezTo>
                  <a:cubicBezTo>
                    <a:pt x="4054" y="25722"/>
                    <a:pt x="4033" y="25803"/>
                    <a:pt x="4094" y="25824"/>
                  </a:cubicBezTo>
                  <a:cubicBezTo>
                    <a:pt x="4074" y="25926"/>
                    <a:pt x="4074" y="25926"/>
                    <a:pt x="4176" y="26027"/>
                  </a:cubicBezTo>
                  <a:cubicBezTo>
                    <a:pt x="4176" y="26048"/>
                    <a:pt x="4155" y="26048"/>
                    <a:pt x="4135" y="26068"/>
                  </a:cubicBezTo>
                  <a:cubicBezTo>
                    <a:pt x="4135" y="26068"/>
                    <a:pt x="4115" y="26088"/>
                    <a:pt x="4115" y="26109"/>
                  </a:cubicBezTo>
                  <a:cubicBezTo>
                    <a:pt x="4125" y="26129"/>
                    <a:pt x="4140" y="26134"/>
                    <a:pt x="4158" y="26134"/>
                  </a:cubicBezTo>
                  <a:cubicBezTo>
                    <a:pt x="4176" y="26134"/>
                    <a:pt x="4196" y="26129"/>
                    <a:pt x="4217" y="26129"/>
                  </a:cubicBezTo>
                  <a:cubicBezTo>
                    <a:pt x="4237" y="26170"/>
                    <a:pt x="4237" y="26211"/>
                    <a:pt x="4257" y="26251"/>
                  </a:cubicBezTo>
                  <a:cubicBezTo>
                    <a:pt x="4237" y="26272"/>
                    <a:pt x="4237" y="26312"/>
                    <a:pt x="4217" y="26333"/>
                  </a:cubicBezTo>
                  <a:cubicBezTo>
                    <a:pt x="4225" y="26337"/>
                    <a:pt x="4233" y="26339"/>
                    <a:pt x="4241" y="26339"/>
                  </a:cubicBezTo>
                  <a:cubicBezTo>
                    <a:pt x="4274" y="26339"/>
                    <a:pt x="4306" y="26312"/>
                    <a:pt x="4339" y="26312"/>
                  </a:cubicBezTo>
                  <a:cubicBezTo>
                    <a:pt x="4359" y="26353"/>
                    <a:pt x="4318" y="26374"/>
                    <a:pt x="4318" y="26374"/>
                  </a:cubicBezTo>
                  <a:cubicBezTo>
                    <a:pt x="4308" y="26404"/>
                    <a:pt x="4288" y="26404"/>
                    <a:pt x="4267" y="26404"/>
                  </a:cubicBezTo>
                  <a:cubicBezTo>
                    <a:pt x="4247" y="26404"/>
                    <a:pt x="4227" y="26404"/>
                    <a:pt x="4217" y="26435"/>
                  </a:cubicBezTo>
                  <a:cubicBezTo>
                    <a:pt x="4237" y="26496"/>
                    <a:pt x="4298" y="26557"/>
                    <a:pt x="4359" y="26577"/>
                  </a:cubicBezTo>
                  <a:cubicBezTo>
                    <a:pt x="4379" y="26557"/>
                    <a:pt x="4379" y="26557"/>
                    <a:pt x="4400" y="26557"/>
                  </a:cubicBezTo>
                  <a:cubicBezTo>
                    <a:pt x="4400" y="26577"/>
                    <a:pt x="4400" y="26577"/>
                    <a:pt x="4400" y="26598"/>
                  </a:cubicBezTo>
                  <a:cubicBezTo>
                    <a:pt x="4400" y="26598"/>
                    <a:pt x="4420" y="26618"/>
                    <a:pt x="4420" y="26618"/>
                  </a:cubicBezTo>
                  <a:cubicBezTo>
                    <a:pt x="4420" y="26638"/>
                    <a:pt x="4400" y="26638"/>
                    <a:pt x="4379" y="26638"/>
                  </a:cubicBezTo>
                  <a:cubicBezTo>
                    <a:pt x="4379" y="26699"/>
                    <a:pt x="4461" y="26720"/>
                    <a:pt x="4481" y="26720"/>
                  </a:cubicBezTo>
                  <a:cubicBezTo>
                    <a:pt x="4519" y="26717"/>
                    <a:pt x="4557" y="26715"/>
                    <a:pt x="4594" y="26715"/>
                  </a:cubicBezTo>
                  <a:cubicBezTo>
                    <a:pt x="4710" y="26715"/>
                    <a:pt x="4823" y="26727"/>
                    <a:pt x="4934" y="26727"/>
                  </a:cubicBezTo>
                  <a:cubicBezTo>
                    <a:pt x="5015" y="26727"/>
                    <a:pt x="5094" y="26721"/>
                    <a:pt x="5174" y="26699"/>
                  </a:cubicBezTo>
                  <a:cubicBezTo>
                    <a:pt x="5276" y="26679"/>
                    <a:pt x="5357" y="26659"/>
                    <a:pt x="5438" y="26598"/>
                  </a:cubicBezTo>
                  <a:cubicBezTo>
                    <a:pt x="5503" y="26559"/>
                    <a:pt x="5543" y="26545"/>
                    <a:pt x="5595" y="26545"/>
                  </a:cubicBezTo>
                  <a:cubicBezTo>
                    <a:pt x="5625" y="26545"/>
                    <a:pt x="5659" y="26549"/>
                    <a:pt x="5703" y="26557"/>
                  </a:cubicBezTo>
                  <a:cubicBezTo>
                    <a:pt x="5754" y="26507"/>
                    <a:pt x="5818" y="26470"/>
                    <a:pt x="5895" y="26470"/>
                  </a:cubicBezTo>
                  <a:cubicBezTo>
                    <a:pt x="5912" y="26470"/>
                    <a:pt x="5930" y="26472"/>
                    <a:pt x="5948" y="26475"/>
                  </a:cubicBezTo>
                  <a:cubicBezTo>
                    <a:pt x="5948" y="26496"/>
                    <a:pt x="5948" y="26516"/>
                    <a:pt x="5948" y="26557"/>
                  </a:cubicBezTo>
                  <a:cubicBezTo>
                    <a:pt x="6009" y="26496"/>
                    <a:pt x="6029" y="26394"/>
                    <a:pt x="6111" y="26394"/>
                  </a:cubicBezTo>
                  <a:cubicBezTo>
                    <a:pt x="6131" y="26414"/>
                    <a:pt x="6111" y="26455"/>
                    <a:pt x="6131" y="26496"/>
                  </a:cubicBezTo>
                  <a:cubicBezTo>
                    <a:pt x="6151" y="26496"/>
                    <a:pt x="6192" y="26496"/>
                    <a:pt x="6212" y="26475"/>
                  </a:cubicBezTo>
                  <a:cubicBezTo>
                    <a:pt x="6192" y="26455"/>
                    <a:pt x="6192" y="26455"/>
                    <a:pt x="6172" y="26435"/>
                  </a:cubicBezTo>
                  <a:cubicBezTo>
                    <a:pt x="6172" y="26394"/>
                    <a:pt x="6233" y="26394"/>
                    <a:pt x="6253" y="26374"/>
                  </a:cubicBezTo>
                  <a:cubicBezTo>
                    <a:pt x="6253" y="26333"/>
                    <a:pt x="6253" y="26312"/>
                    <a:pt x="6273" y="26272"/>
                  </a:cubicBezTo>
                  <a:cubicBezTo>
                    <a:pt x="6253" y="26272"/>
                    <a:pt x="6233" y="26251"/>
                    <a:pt x="6253" y="26231"/>
                  </a:cubicBezTo>
                  <a:cubicBezTo>
                    <a:pt x="6273" y="26231"/>
                    <a:pt x="6273" y="26251"/>
                    <a:pt x="6273" y="26272"/>
                  </a:cubicBezTo>
                  <a:cubicBezTo>
                    <a:pt x="6335" y="26312"/>
                    <a:pt x="6273" y="26414"/>
                    <a:pt x="6335" y="26455"/>
                  </a:cubicBezTo>
                  <a:lnTo>
                    <a:pt x="6375" y="26455"/>
                  </a:lnTo>
                  <a:cubicBezTo>
                    <a:pt x="6416" y="26394"/>
                    <a:pt x="6375" y="26333"/>
                    <a:pt x="6396" y="26272"/>
                  </a:cubicBezTo>
                  <a:cubicBezTo>
                    <a:pt x="6416" y="26251"/>
                    <a:pt x="6436" y="26251"/>
                    <a:pt x="6477" y="26231"/>
                  </a:cubicBezTo>
                  <a:cubicBezTo>
                    <a:pt x="6477" y="26272"/>
                    <a:pt x="6477" y="26272"/>
                    <a:pt x="6477" y="26312"/>
                  </a:cubicBezTo>
                  <a:cubicBezTo>
                    <a:pt x="6482" y="26317"/>
                    <a:pt x="6487" y="26319"/>
                    <a:pt x="6494" y="26319"/>
                  </a:cubicBezTo>
                  <a:cubicBezTo>
                    <a:pt x="6505" y="26319"/>
                    <a:pt x="6520" y="26314"/>
                    <a:pt x="6535" y="26314"/>
                  </a:cubicBezTo>
                  <a:cubicBezTo>
                    <a:pt x="6549" y="26314"/>
                    <a:pt x="6564" y="26318"/>
                    <a:pt x="6579" y="26333"/>
                  </a:cubicBezTo>
                  <a:cubicBezTo>
                    <a:pt x="6608" y="26347"/>
                    <a:pt x="6626" y="26362"/>
                    <a:pt x="6649" y="26362"/>
                  </a:cubicBezTo>
                  <a:cubicBezTo>
                    <a:pt x="6659" y="26362"/>
                    <a:pt x="6669" y="26359"/>
                    <a:pt x="6681" y="26353"/>
                  </a:cubicBezTo>
                  <a:cubicBezTo>
                    <a:pt x="6742" y="26333"/>
                    <a:pt x="6660" y="26251"/>
                    <a:pt x="6722" y="26231"/>
                  </a:cubicBezTo>
                  <a:lnTo>
                    <a:pt x="6722" y="26231"/>
                  </a:lnTo>
                  <a:lnTo>
                    <a:pt x="6762" y="26292"/>
                  </a:lnTo>
                  <a:cubicBezTo>
                    <a:pt x="6864" y="26272"/>
                    <a:pt x="6864" y="26272"/>
                    <a:pt x="6925" y="26190"/>
                  </a:cubicBezTo>
                  <a:cubicBezTo>
                    <a:pt x="6966" y="26231"/>
                    <a:pt x="6946" y="26292"/>
                    <a:pt x="6986" y="26333"/>
                  </a:cubicBezTo>
                  <a:lnTo>
                    <a:pt x="7027" y="26333"/>
                  </a:lnTo>
                  <a:cubicBezTo>
                    <a:pt x="7007" y="26394"/>
                    <a:pt x="7088" y="26414"/>
                    <a:pt x="7068" y="26475"/>
                  </a:cubicBezTo>
                  <a:cubicBezTo>
                    <a:pt x="7054" y="26485"/>
                    <a:pt x="7040" y="26489"/>
                    <a:pt x="7028" y="26489"/>
                  </a:cubicBezTo>
                  <a:cubicBezTo>
                    <a:pt x="6989" y="26489"/>
                    <a:pt x="6961" y="26446"/>
                    <a:pt x="6946" y="26414"/>
                  </a:cubicBezTo>
                  <a:cubicBezTo>
                    <a:pt x="6905" y="26455"/>
                    <a:pt x="6925" y="26475"/>
                    <a:pt x="6925" y="26516"/>
                  </a:cubicBezTo>
                  <a:cubicBezTo>
                    <a:pt x="6901" y="26516"/>
                    <a:pt x="6880" y="26513"/>
                    <a:pt x="6860" y="26513"/>
                  </a:cubicBezTo>
                  <a:cubicBezTo>
                    <a:pt x="6831" y="26513"/>
                    <a:pt x="6807" y="26520"/>
                    <a:pt x="6783" y="26557"/>
                  </a:cubicBezTo>
                  <a:cubicBezTo>
                    <a:pt x="6803" y="26557"/>
                    <a:pt x="6803" y="26577"/>
                    <a:pt x="6783" y="26598"/>
                  </a:cubicBezTo>
                  <a:cubicBezTo>
                    <a:pt x="6762" y="26577"/>
                    <a:pt x="6762" y="26557"/>
                    <a:pt x="6783" y="26557"/>
                  </a:cubicBezTo>
                  <a:lnTo>
                    <a:pt x="6742" y="26537"/>
                  </a:lnTo>
                  <a:cubicBezTo>
                    <a:pt x="6701" y="26557"/>
                    <a:pt x="6660" y="26577"/>
                    <a:pt x="6660" y="26638"/>
                  </a:cubicBezTo>
                  <a:cubicBezTo>
                    <a:pt x="6675" y="26668"/>
                    <a:pt x="6690" y="26687"/>
                    <a:pt x="6713" y="26687"/>
                  </a:cubicBezTo>
                  <a:cubicBezTo>
                    <a:pt x="6722" y="26687"/>
                    <a:pt x="6731" y="26685"/>
                    <a:pt x="6742" y="26679"/>
                  </a:cubicBezTo>
                  <a:cubicBezTo>
                    <a:pt x="6742" y="26679"/>
                    <a:pt x="6742" y="26659"/>
                    <a:pt x="6742" y="26638"/>
                  </a:cubicBezTo>
                  <a:cubicBezTo>
                    <a:pt x="6755" y="26640"/>
                    <a:pt x="6768" y="26641"/>
                    <a:pt x="6781" y="26641"/>
                  </a:cubicBezTo>
                  <a:cubicBezTo>
                    <a:pt x="6894" y="26641"/>
                    <a:pt x="6997" y="26575"/>
                    <a:pt x="7110" y="26575"/>
                  </a:cubicBezTo>
                  <a:cubicBezTo>
                    <a:pt x="7123" y="26575"/>
                    <a:pt x="7136" y="26575"/>
                    <a:pt x="7149" y="26577"/>
                  </a:cubicBezTo>
                  <a:cubicBezTo>
                    <a:pt x="7170" y="26537"/>
                    <a:pt x="7170" y="26516"/>
                    <a:pt x="7149" y="26496"/>
                  </a:cubicBezTo>
                  <a:cubicBezTo>
                    <a:pt x="7135" y="26510"/>
                    <a:pt x="7131" y="26525"/>
                    <a:pt x="7122" y="26525"/>
                  </a:cubicBezTo>
                  <a:cubicBezTo>
                    <a:pt x="7119" y="26525"/>
                    <a:pt x="7114" y="26522"/>
                    <a:pt x="7108" y="26516"/>
                  </a:cubicBezTo>
                  <a:cubicBezTo>
                    <a:pt x="7108" y="26496"/>
                    <a:pt x="7129" y="26496"/>
                    <a:pt x="7149" y="26496"/>
                  </a:cubicBezTo>
                  <a:cubicBezTo>
                    <a:pt x="7149" y="26496"/>
                    <a:pt x="7149" y="26475"/>
                    <a:pt x="7149" y="26475"/>
                  </a:cubicBezTo>
                  <a:cubicBezTo>
                    <a:pt x="7108" y="26435"/>
                    <a:pt x="7129" y="26394"/>
                    <a:pt x="7108" y="26353"/>
                  </a:cubicBezTo>
                  <a:cubicBezTo>
                    <a:pt x="7088" y="26333"/>
                    <a:pt x="7108" y="26333"/>
                    <a:pt x="7129" y="26333"/>
                  </a:cubicBezTo>
                  <a:cubicBezTo>
                    <a:pt x="7170" y="26333"/>
                    <a:pt x="7149" y="26374"/>
                    <a:pt x="7170" y="26374"/>
                  </a:cubicBezTo>
                  <a:cubicBezTo>
                    <a:pt x="7178" y="26378"/>
                    <a:pt x="7187" y="26379"/>
                    <a:pt x="7195" y="26379"/>
                  </a:cubicBezTo>
                  <a:cubicBezTo>
                    <a:pt x="7219" y="26379"/>
                    <a:pt x="7242" y="26368"/>
                    <a:pt x="7266" y="26368"/>
                  </a:cubicBezTo>
                  <a:cubicBezTo>
                    <a:pt x="7275" y="26368"/>
                    <a:pt x="7283" y="26369"/>
                    <a:pt x="7292" y="26374"/>
                  </a:cubicBezTo>
                  <a:cubicBezTo>
                    <a:pt x="7271" y="26455"/>
                    <a:pt x="7190" y="26414"/>
                    <a:pt x="7170" y="26475"/>
                  </a:cubicBezTo>
                  <a:cubicBezTo>
                    <a:pt x="7210" y="26475"/>
                    <a:pt x="7210" y="26537"/>
                    <a:pt x="7251" y="26557"/>
                  </a:cubicBezTo>
                  <a:cubicBezTo>
                    <a:pt x="7292" y="26557"/>
                    <a:pt x="7292" y="26516"/>
                    <a:pt x="7312" y="26496"/>
                  </a:cubicBezTo>
                  <a:cubicBezTo>
                    <a:pt x="7312" y="26496"/>
                    <a:pt x="7292" y="26496"/>
                    <a:pt x="7312" y="26475"/>
                  </a:cubicBezTo>
                  <a:cubicBezTo>
                    <a:pt x="7332" y="26475"/>
                    <a:pt x="7332" y="26496"/>
                    <a:pt x="7312" y="26496"/>
                  </a:cubicBezTo>
                  <a:cubicBezTo>
                    <a:pt x="7321" y="26500"/>
                    <a:pt x="7331" y="26502"/>
                    <a:pt x="7340" y="26502"/>
                  </a:cubicBezTo>
                  <a:cubicBezTo>
                    <a:pt x="7356" y="26502"/>
                    <a:pt x="7373" y="26497"/>
                    <a:pt x="7389" y="26497"/>
                  </a:cubicBezTo>
                  <a:cubicBezTo>
                    <a:pt x="7404" y="26497"/>
                    <a:pt x="7419" y="26501"/>
                    <a:pt x="7434" y="26516"/>
                  </a:cubicBezTo>
                  <a:cubicBezTo>
                    <a:pt x="7495" y="26394"/>
                    <a:pt x="7394" y="26374"/>
                    <a:pt x="7353" y="26333"/>
                  </a:cubicBezTo>
                  <a:cubicBezTo>
                    <a:pt x="7373" y="26312"/>
                    <a:pt x="7394" y="26312"/>
                    <a:pt x="7414" y="26312"/>
                  </a:cubicBezTo>
                  <a:cubicBezTo>
                    <a:pt x="7450" y="26312"/>
                    <a:pt x="7470" y="26377"/>
                    <a:pt x="7517" y="26377"/>
                  </a:cubicBezTo>
                  <a:cubicBezTo>
                    <a:pt x="7523" y="26377"/>
                    <a:pt x="7529" y="26376"/>
                    <a:pt x="7536" y="26374"/>
                  </a:cubicBezTo>
                  <a:cubicBezTo>
                    <a:pt x="7546" y="26368"/>
                    <a:pt x="7557" y="26366"/>
                    <a:pt x="7566" y="26366"/>
                  </a:cubicBezTo>
                  <a:cubicBezTo>
                    <a:pt x="7596" y="26366"/>
                    <a:pt x="7623" y="26389"/>
                    <a:pt x="7638" y="26435"/>
                  </a:cubicBezTo>
                  <a:cubicBezTo>
                    <a:pt x="7679" y="26414"/>
                    <a:pt x="7679" y="26353"/>
                    <a:pt x="7719" y="26312"/>
                  </a:cubicBezTo>
                  <a:lnTo>
                    <a:pt x="7821" y="26312"/>
                  </a:lnTo>
                  <a:cubicBezTo>
                    <a:pt x="7821" y="26333"/>
                    <a:pt x="7821" y="26353"/>
                    <a:pt x="7821" y="26394"/>
                  </a:cubicBezTo>
                  <a:cubicBezTo>
                    <a:pt x="7850" y="26380"/>
                    <a:pt x="7889" y="26365"/>
                    <a:pt x="7924" y="26365"/>
                  </a:cubicBezTo>
                  <a:cubicBezTo>
                    <a:pt x="7938" y="26365"/>
                    <a:pt x="7952" y="26368"/>
                    <a:pt x="7964" y="26374"/>
                  </a:cubicBezTo>
                  <a:cubicBezTo>
                    <a:pt x="7984" y="26333"/>
                    <a:pt x="7964" y="26292"/>
                    <a:pt x="7984" y="26251"/>
                  </a:cubicBezTo>
                  <a:lnTo>
                    <a:pt x="7923" y="26251"/>
                  </a:lnTo>
                  <a:cubicBezTo>
                    <a:pt x="7923" y="26231"/>
                    <a:pt x="7923" y="26211"/>
                    <a:pt x="7964" y="26211"/>
                  </a:cubicBezTo>
                  <a:cubicBezTo>
                    <a:pt x="7984" y="26211"/>
                    <a:pt x="8005" y="26231"/>
                    <a:pt x="7984" y="26251"/>
                  </a:cubicBezTo>
                  <a:cubicBezTo>
                    <a:pt x="8005" y="26272"/>
                    <a:pt x="8025" y="26292"/>
                    <a:pt x="8045" y="26312"/>
                  </a:cubicBezTo>
                  <a:cubicBezTo>
                    <a:pt x="8080" y="26264"/>
                    <a:pt x="8122" y="26251"/>
                    <a:pt x="8168" y="26251"/>
                  </a:cubicBezTo>
                  <a:cubicBezTo>
                    <a:pt x="8220" y="26251"/>
                    <a:pt x="8277" y="26267"/>
                    <a:pt x="8333" y="26267"/>
                  </a:cubicBezTo>
                  <a:cubicBezTo>
                    <a:pt x="8374" y="26267"/>
                    <a:pt x="8414" y="26259"/>
                    <a:pt x="8453" y="26231"/>
                  </a:cubicBezTo>
                  <a:lnTo>
                    <a:pt x="8453" y="26190"/>
                  </a:lnTo>
                  <a:cubicBezTo>
                    <a:pt x="8493" y="26211"/>
                    <a:pt x="8534" y="26211"/>
                    <a:pt x="8575" y="26211"/>
                  </a:cubicBezTo>
                  <a:cubicBezTo>
                    <a:pt x="8534" y="26170"/>
                    <a:pt x="8493" y="26109"/>
                    <a:pt x="8514" y="26027"/>
                  </a:cubicBezTo>
                  <a:lnTo>
                    <a:pt x="8514" y="26027"/>
                  </a:lnTo>
                  <a:cubicBezTo>
                    <a:pt x="8453" y="26048"/>
                    <a:pt x="8453" y="26129"/>
                    <a:pt x="8412" y="26150"/>
                  </a:cubicBezTo>
                  <a:cubicBezTo>
                    <a:pt x="8387" y="26141"/>
                    <a:pt x="8361" y="26136"/>
                    <a:pt x="8336" y="26136"/>
                  </a:cubicBezTo>
                  <a:cubicBezTo>
                    <a:pt x="8300" y="26136"/>
                    <a:pt x="8264" y="26146"/>
                    <a:pt x="8229" y="26170"/>
                  </a:cubicBezTo>
                  <a:cubicBezTo>
                    <a:pt x="8229" y="26088"/>
                    <a:pt x="8290" y="26088"/>
                    <a:pt x="8330" y="26068"/>
                  </a:cubicBezTo>
                  <a:cubicBezTo>
                    <a:pt x="8351" y="26027"/>
                    <a:pt x="8371" y="25987"/>
                    <a:pt x="8391" y="25966"/>
                  </a:cubicBezTo>
                  <a:cubicBezTo>
                    <a:pt x="8453" y="25966"/>
                    <a:pt x="8391" y="26007"/>
                    <a:pt x="8432" y="26027"/>
                  </a:cubicBezTo>
                  <a:cubicBezTo>
                    <a:pt x="8453" y="26007"/>
                    <a:pt x="8493" y="25987"/>
                    <a:pt x="8534" y="25946"/>
                  </a:cubicBezTo>
                  <a:cubicBezTo>
                    <a:pt x="8514" y="25905"/>
                    <a:pt x="8493" y="25885"/>
                    <a:pt x="8473" y="25864"/>
                  </a:cubicBezTo>
                  <a:cubicBezTo>
                    <a:pt x="8493" y="25844"/>
                    <a:pt x="8514" y="25824"/>
                    <a:pt x="8514" y="25783"/>
                  </a:cubicBezTo>
                  <a:cubicBezTo>
                    <a:pt x="8534" y="25803"/>
                    <a:pt x="8554" y="25824"/>
                    <a:pt x="8554" y="25844"/>
                  </a:cubicBezTo>
                  <a:cubicBezTo>
                    <a:pt x="8575" y="25824"/>
                    <a:pt x="8595" y="25803"/>
                    <a:pt x="8595" y="25783"/>
                  </a:cubicBezTo>
                  <a:cubicBezTo>
                    <a:pt x="8575" y="25763"/>
                    <a:pt x="8534" y="25763"/>
                    <a:pt x="8554" y="25722"/>
                  </a:cubicBezTo>
                  <a:cubicBezTo>
                    <a:pt x="8595" y="25722"/>
                    <a:pt x="8616" y="25742"/>
                    <a:pt x="8595" y="25783"/>
                  </a:cubicBezTo>
                  <a:cubicBezTo>
                    <a:pt x="8656" y="25783"/>
                    <a:pt x="8656" y="25763"/>
                    <a:pt x="8677" y="25722"/>
                  </a:cubicBezTo>
                  <a:cubicBezTo>
                    <a:pt x="8636" y="25722"/>
                    <a:pt x="8616" y="25702"/>
                    <a:pt x="8575" y="25681"/>
                  </a:cubicBezTo>
                  <a:cubicBezTo>
                    <a:pt x="8595" y="25640"/>
                    <a:pt x="8656" y="25620"/>
                    <a:pt x="8636" y="25559"/>
                  </a:cubicBezTo>
                  <a:cubicBezTo>
                    <a:pt x="8616" y="25518"/>
                    <a:pt x="8656" y="25477"/>
                    <a:pt x="8697" y="25457"/>
                  </a:cubicBezTo>
                  <a:cubicBezTo>
                    <a:pt x="8732" y="25422"/>
                    <a:pt x="8752" y="25372"/>
                    <a:pt x="8796" y="25372"/>
                  </a:cubicBezTo>
                  <a:cubicBezTo>
                    <a:pt x="8803" y="25372"/>
                    <a:pt x="8811" y="25373"/>
                    <a:pt x="8819" y="25376"/>
                  </a:cubicBezTo>
                  <a:cubicBezTo>
                    <a:pt x="8840" y="25416"/>
                    <a:pt x="8758" y="25457"/>
                    <a:pt x="8799" y="25518"/>
                  </a:cubicBezTo>
                  <a:cubicBezTo>
                    <a:pt x="8812" y="25484"/>
                    <a:pt x="8833" y="25475"/>
                    <a:pt x="8855" y="25475"/>
                  </a:cubicBezTo>
                  <a:cubicBezTo>
                    <a:pt x="8881" y="25475"/>
                    <a:pt x="8910" y="25487"/>
                    <a:pt x="8935" y="25487"/>
                  </a:cubicBezTo>
                  <a:cubicBezTo>
                    <a:pt x="8954" y="25487"/>
                    <a:pt x="8970" y="25480"/>
                    <a:pt x="8982" y="25457"/>
                  </a:cubicBezTo>
                  <a:cubicBezTo>
                    <a:pt x="9023" y="25498"/>
                    <a:pt x="9023" y="25539"/>
                    <a:pt x="9002" y="25579"/>
                  </a:cubicBezTo>
                  <a:cubicBezTo>
                    <a:pt x="9017" y="25594"/>
                    <a:pt x="9041" y="25608"/>
                    <a:pt x="9069" y="25608"/>
                  </a:cubicBezTo>
                  <a:cubicBezTo>
                    <a:pt x="9080" y="25608"/>
                    <a:pt x="9092" y="25606"/>
                    <a:pt x="9104" y="25600"/>
                  </a:cubicBezTo>
                  <a:cubicBezTo>
                    <a:pt x="9145" y="25559"/>
                    <a:pt x="9104" y="25518"/>
                    <a:pt x="9104" y="25477"/>
                  </a:cubicBezTo>
                  <a:cubicBezTo>
                    <a:pt x="9165" y="25457"/>
                    <a:pt x="9165" y="25376"/>
                    <a:pt x="9206" y="25315"/>
                  </a:cubicBezTo>
                  <a:cubicBezTo>
                    <a:pt x="9247" y="25335"/>
                    <a:pt x="9267" y="25376"/>
                    <a:pt x="9308" y="25376"/>
                  </a:cubicBezTo>
                  <a:cubicBezTo>
                    <a:pt x="9349" y="25376"/>
                    <a:pt x="9389" y="25355"/>
                    <a:pt x="9430" y="25355"/>
                  </a:cubicBezTo>
                  <a:cubicBezTo>
                    <a:pt x="9451" y="25294"/>
                    <a:pt x="9451" y="25233"/>
                    <a:pt x="9451" y="25172"/>
                  </a:cubicBezTo>
                  <a:cubicBezTo>
                    <a:pt x="9459" y="25168"/>
                    <a:pt x="9467" y="25166"/>
                    <a:pt x="9475" y="25166"/>
                  </a:cubicBezTo>
                  <a:cubicBezTo>
                    <a:pt x="9507" y="25166"/>
                    <a:pt x="9536" y="25192"/>
                    <a:pt x="9552" y="25192"/>
                  </a:cubicBezTo>
                  <a:cubicBezTo>
                    <a:pt x="9566" y="25192"/>
                    <a:pt x="9570" y="25183"/>
                    <a:pt x="9578" y="25183"/>
                  </a:cubicBezTo>
                  <a:cubicBezTo>
                    <a:pt x="9582" y="25183"/>
                    <a:pt x="9586" y="25186"/>
                    <a:pt x="9593" y="25192"/>
                  </a:cubicBezTo>
                  <a:cubicBezTo>
                    <a:pt x="9593" y="25203"/>
                    <a:pt x="9588" y="25208"/>
                    <a:pt x="9580" y="25208"/>
                  </a:cubicBezTo>
                  <a:cubicBezTo>
                    <a:pt x="9573" y="25208"/>
                    <a:pt x="9563" y="25203"/>
                    <a:pt x="9552" y="25192"/>
                  </a:cubicBezTo>
                  <a:cubicBezTo>
                    <a:pt x="9552" y="25233"/>
                    <a:pt x="9532" y="25253"/>
                    <a:pt x="9512" y="25315"/>
                  </a:cubicBezTo>
                  <a:cubicBezTo>
                    <a:pt x="9528" y="25303"/>
                    <a:pt x="9544" y="25300"/>
                    <a:pt x="9558" y="25300"/>
                  </a:cubicBezTo>
                  <a:cubicBezTo>
                    <a:pt x="9581" y="25300"/>
                    <a:pt x="9601" y="25309"/>
                    <a:pt x="9620" y="25309"/>
                  </a:cubicBezTo>
                  <a:cubicBezTo>
                    <a:pt x="9632" y="25309"/>
                    <a:pt x="9643" y="25305"/>
                    <a:pt x="9654" y="25294"/>
                  </a:cubicBezTo>
                  <a:cubicBezTo>
                    <a:pt x="9634" y="25274"/>
                    <a:pt x="9634" y="25253"/>
                    <a:pt x="9634" y="25213"/>
                  </a:cubicBezTo>
                  <a:cubicBezTo>
                    <a:pt x="9654" y="25172"/>
                    <a:pt x="9715" y="25152"/>
                    <a:pt x="9756" y="25131"/>
                  </a:cubicBezTo>
                  <a:cubicBezTo>
                    <a:pt x="9756" y="25152"/>
                    <a:pt x="9756" y="25172"/>
                    <a:pt x="9756" y="25192"/>
                  </a:cubicBezTo>
                  <a:cubicBezTo>
                    <a:pt x="9797" y="25192"/>
                    <a:pt x="9797" y="25131"/>
                    <a:pt x="9817" y="25111"/>
                  </a:cubicBezTo>
                  <a:cubicBezTo>
                    <a:pt x="9776" y="25070"/>
                    <a:pt x="9817" y="25009"/>
                    <a:pt x="9797" y="24968"/>
                  </a:cubicBezTo>
                  <a:cubicBezTo>
                    <a:pt x="9756" y="24948"/>
                    <a:pt x="9736" y="24948"/>
                    <a:pt x="9695" y="24928"/>
                  </a:cubicBezTo>
                  <a:cubicBezTo>
                    <a:pt x="9675" y="24968"/>
                    <a:pt x="9654" y="25009"/>
                    <a:pt x="9593" y="25029"/>
                  </a:cubicBezTo>
                  <a:cubicBezTo>
                    <a:pt x="9613" y="25050"/>
                    <a:pt x="9634" y="25070"/>
                    <a:pt x="9654" y="25091"/>
                  </a:cubicBezTo>
                  <a:cubicBezTo>
                    <a:pt x="9634" y="25091"/>
                    <a:pt x="9613" y="25111"/>
                    <a:pt x="9593" y="25111"/>
                  </a:cubicBezTo>
                  <a:cubicBezTo>
                    <a:pt x="9552" y="25070"/>
                    <a:pt x="9512" y="25029"/>
                    <a:pt x="9471" y="24989"/>
                  </a:cubicBezTo>
                  <a:cubicBezTo>
                    <a:pt x="9430" y="25029"/>
                    <a:pt x="9471" y="25050"/>
                    <a:pt x="9471" y="25091"/>
                  </a:cubicBezTo>
                  <a:cubicBezTo>
                    <a:pt x="9425" y="25121"/>
                    <a:pt x="9391" y="25174"/>
                    <a:pt x="9343" y="25174"/>
                  </a:cubicBezTo>
                  <a:cubicBezTo>
                    <a:pt x="9327" y="25174"/>
                    <a:pt x="9308" y="25167"/>
                    <a:pt x="9288" y="25152"/>
                  </a:cubicBezTo>
                  <a:cubicBezTo>
                    <a:pt x="9270" y="25187"/>
                    <a:pt x="9252" y="25207"/>
                    <a:pt x="9275" y="25239"/>
                  </a:cubicBezTo>
                  <a:lnTo>
                    <a:pt x="9275" y="25239"/>
                  </a:lnTo>
                  <a:cubicBezTo>
                    <a:pt x="9198" y="25274"/>
                    <a:pt x="9120" y="25277"/>
                    <a:pt x="9043" y="25335"/>
                  </a:cubicBezTo>
                  <a:cubicBezTo>
                    <a:pt x="9023" y="25294"/>
                    <a:pt x="9084" y="25253"/>
                    <a:pt x="9084" y="25213"/>
                  </a:cubicBezTo>
                  <a:cubicBezTo>
                    <a:pt x="9064" y="25192"/>
                    <a:pt x="9043" y="25172"/>
                    <a:pt x="9043" y="25152"/>
                  </a:cubicBezTo>
                  <a:cubicBezTo>
                    <a:pt x="9064" y="25131"/>
                    <a:pt x="9104" y="25111"/>
                    <a:pt x="9104" y="25070"/>
                  </a:cubicBezTo>
                  <a:lnTo>
                    <a:pt x="9023" y="25070"/>
                  </a:lnTo>
                  <a:cubicBezTo>
                    <a:pt x="8982" y="25111"/>
                    <a:pt x="8982" y="25172"/>
                    <a:pt x="8941" y="25192"/>
                  </a:cubicBezTo>
                  <a:cubicBezTo>
                    <a:pt x="8921" y="25111"/>
                    <a:pt x="8962" y="25009"/>
                    <a:pt x="8962" y="24928"/>
                  </a:cubicBezTo>
                  <a:cubicBezTo>
                    <a:pt x="8941" y="24907"/>
                    <a:pt x="8941" y="24907"/>
                    <a:pt x="8921" y="24907"/>
                  </a:cubicBezTo>
                  <a:cubicBezTo>
                    <a:pt x="8901" y="24968"/>
                    <a:pt x="8860" y="25050"/>
                    <a:pt x="8778" y="25070"/>
                  </a:cubicBezTo>
                  <a:cubicBezTo>
                    <a:pt x="8778" y="24989"/>
                    <a:pt x="8880" y="24968"/>
                    <a:pt x="8901" y="24887"/>
                  </a:cubicBezTo>
                  <a:cubicBezTo>
                    <a:pt x="8880" y="24887"/>
                    <a:pt x="8860" y="24867"/>
                    <a:pt x="8860" y="24867"/>
                  </a:cubicBezTo>
                  <a:cubicBezTo>
                    <a:pt x="8840" y="24887"/>
                    <a:pt x="8840" y="24887"/>
                    <a:pt x="8819" y="24887"/>
                  </a:cubicBezTo>
                  <a:cubicBezTo>
                    <a:pt x="8819" y="24867"/>
                    <a:pt x="8840" y="24867"/>
                    <a:pt x="8860" y="24867"/>
                  </a:cubicBezTo>
                  <a:cubicBezTo>
                    <a:pt x="8880" y="24846"/>
                    <a:pt x="8860" y="24826"/>
                    <a:pt x="8840" y="24805"/>
                  </a:cubicBezTo>
                  <a:cubicBezTo>
                    <a:pt x="8738" y="24683"/>
                    <a:pt x="8799" y="24541"/>
                    <a:pt x="8819" y="24418"/>
                  </a:cubicBezTo>
                  <a:cubicBezTo>
                    <a:pt x="8819" y="24378"/>
                    <a:pt x="8880" y="24378"/>
                    <a:pt x="8880" y="24337"/>
                  </a:cubicBezTo>
                  <a:cubicBezTo>
                    <a:pt x="8901" y="24317"/>
                    <a:pt x="8860" y="24276"/>
                    <a:pt x="8880" y="24256"/>
                  </a:cubicBezTo>
                  <a:cubicBezTo>
                    <a:pt x="8941" y="24174"/>
                    <a:pt x="8901" y="24113"/>
                    <a:pt x="8819" y="24072"/>
                  </a:cubicBezTo>
                  <a:lnTo>
                    <a:pt x="8819" y="24072"/>
                  </a:lnTo>
                  <a:cubicBezTo>
                    <a:pt x="8825" y="24074"/>
                    <a:pt x="8830" y="24075"/>
                    <a:pt x="8836" y="24075"/>
                  </a:cubicBezTo>
                  <a:cubicBezTo>
                    <a:pt x="8878" y="24075"/>
                    <a:pt x="8912" y="24022"/>
                    <a:pt x="8953" y="24022"/>
                  </a:cubicBezTo>
                  <a:cubicBezTo>
                    <a:pt x="8962" y="24022"/>
                    <a:pt x="8972" y="24025"/>
                    <a:pt x="8982" y="24032"/>
                  </a:cubicBezTo>
                  <a:lnTo>
                    <a:pt x="9002" y="24032"/>
                  </a:lnTo>
                  <a:cubicBezTo>
                    <a:pt x="9002" y="24011"/>
                    <a:pt x="9064" y="24011"/>
                    <a:pt x="9064" y="23970"/>
                  </a:cubicBezTo>
                  <a:cubicBezTo>
                    <a:pt x="9084" y="23930"/>
                    <a:pt x="8982" y="23909"/>
                    <a:pt x="9043" y="23869"/>
                  </a:cubicBezTo>
                  <a:cubicBezTo>
                    <a:pt x="9055" y="23863"/>
                    <a:pt x="9065" y="23860"/>
                    <a:pt x="9074" y="23860"/>
                  </a:cubicBezTo>
                  <a:cubicBezTo>
                    <a:pt x="9126" y="23860"/>
                    <a:pt x="9133" y="23950"/>
                    <a:pt x="9186" y="23950"/>
                  </a:cubicBezTo>
                  <a:cubicBezTo>
                    <a:pt x="9288" y="23909"/>
                    <a:pt x="9125" y="23848"/>
                    <a:pt x="9186" y="23808"/>
                  </a:cubicBezTo>
                  <a:cubicBezTo>
                    <a:pt x="9226" y="23808"/>
                    <a:pt x="9247" y="23869"/>
                    <a:pt x="9288" y="23869"/>
                  </a:cubicBezTo>
                  <a:cubicBezTo>
                    <a:pt x="9288" y="23848"/>
                    <a:pt x="9308" y="23808"/>
                    <a:pt x="9328" y="23787"/>
                  </a:cubicBezTo>
                  <a:cubicBezTo>
                    <a:pt x="9328" y="23767"/>
                    <a:pt x="9328" y="23746"/>
                    <a:pt x="9308" y="23726"/>
                  </a:cubicBezTo>
                  <a:lnTo>
                    <a:pt x="9308" y="23726"/>
                  </a:lnTo>
                  <a:cubicBezTo>
                    <a:pt x="9389" y="23746"/>
                    <a:pt x="9349" y="23787"/>
                    <a:pt x="9369" y="23828"/>
                  </a:cubicBezTo>
                  <a:cubicBezTo>
                    <a:pt x="9383" y="23842"/>
                    <a:pt x="9408" y="23857"/>
                    <a:pt x="9428" y="23857"/>
                  </a:cubicBezTo>
                  <a:cubicBezTo>
                    <a:pt x="9437" y="23857"/>
                    <a:pt x="9445" y="23854"/>
                    <a:pt x="9451" y="23848"/>
                  </a:cubicBezTo>
                  <a:cubicBezTo>
                    <a:pt x="9471" y="23808"/>
                    <a:pt x="9410" y="23808"/>
                    <a:pt x="9430" y="23767"/>
                  </a:cubicBezTo>
                  <a:cubicBezTo>
                    <a:pt x="9430" y="23746"/>
                    <a:pt x="9471" y="23726"/>
                    <a:pt x="9491" y="23726"/>
                  </a:cubicBezTo>
                  <a:cubicBezTo>
                    <a:pt x="9532" y="23746"/>
                    <a:pt x="9512" y="23808"/>
                    <a:pt x="9552" y="23828"/>
                  </a:cubicBezTo>
                  <a:cubicBezTo>
                    <a:pt x="9573" y="23787"/>
                    <a:pt x="9593" y="23767"/>
                    <a:pt x="9613" y="23726"/>
                  </a:cubicBezTo>
                  <a:cubicBezTo>
                    <a:pt x="9593" y="23706"/>
                    <a:pt x="9593" y="23706"/>
                    <a:pt x="9593" y="23685"/>
                  </a:cubicBezTo>
                  <a:cubicBezTo>
                    <a:pt x="9613" y="23685"/>
                    <a:pt x="9613" y="23706"/>
                    <a:pt x="9613" y="23726"/>
                  </a:cubicBezTo>
                  <a:cubicBezTo>
                    <a:pt x="9654" y="23746"/>
                    <a:pt x="9634" y="23808"/>
                    <a:pt x="9675" y="23828"/>
                  </a:cubicBezTo>
                  <a:cubicBezTo>
                    <a:pt x="9682" y="23843"/>
                    <a:pt x="9692" y="23847"/>
                    <a:pt x="9704" y="23847"/>
                  </a:cubicBezTo>
                  <a:cubicBezTo>
                    <a:pt x="9718" y="23847"/>
                    <a:pt x="9733" y="23842"/>
                    <a:pt x="9749" y="23842"/>
                  </a:cubicBezTo>
                  <a:cubicBezTo>
                    <a:pt x="9758" y="23842"/>
                    <a:pt x="9767" y="23844"/>
                    <a:pt x="9776" y="23848"/>
                  </a:cubicBezTo>
                  <a:cubicBezTo>
                    <a:pt x="9776" y="23843"/>
                    <a:pt x="9776" y="23837"/>
                    <a:pt x="9777" y="23833"/>
                  </a:cubicBezTo>
                  <a:lnTo>
                    <a:pt x="9777" y="23833"/>
                  </a:lnTo>
                  <a:cubicBezTo>
                    <a:pt x="9778" y="23837"/>
                    <a:pt x="9780" y="23841"/>
                    <a:pt x="9783" y="23842"/>
                  </a:cubicBezTo>
                  <a:lnTo>
                    <a:pt x="9783" y="23842"/>
                  </a:lnTo>
                  <a:lnTo>
                    <a:pt x="9777" y="23830"/>
                  </a:lnTo>
                  <a:lnTo>
                    <a:pt x="9777" y="23830"/>
                  </a:lnTo>
                  <a:cubicBezTo>
                    <a:pt x="9777" y="23830"/>
                    <a:pt x="9777" y="23832"/>
                    <a:pt x="9777" y="23833"/>
                  </a:cubicBezTo>
                  <a:lnTo>
                    <a:pt x="9777" y="23833"/>
                  </a:lnTo>
                  <a:cubicBezTo>
                    <a:pt x="9776" y="23831"/>
                    <a:pt x="9776" y="23830"/>
                    <a:pt x="9776" y="23828"/>
                  </a:cubicBezTo>
                  <a:lnTo>
                    <a:pt x="9776" y="23828"/>
                  </a:lnTo>
                  <a:lnTo>
                    <a:pt x="9777" y="23830"/>
                  </a:lnTo>
                  <a:lnTo>
                    <a:pt x="9777" y="23830"/>
                  </a:lnTo>
                  <a:cubicBezTo>
                    <a:pt x="9778" y="23824"/>
                    <a:pt x="9780" y="23819"/>
                    <a:pt x="9784" y="23819"/>
                  </a:cubicBezTo>
                  <a:cubicBezTo>
                    <a:pt x="9787" y="23819"/>
                    <a:pt x="9791" y="23822"/>
                    <a:pt x="9797" y="23828"/>
                  </a:cubicBezTo>
                  <a:cubicBezTo>
                    <a:pt x="9797" y="23838"/>
                    <a:pt x="9792" y="23843"/>
                    <a:pt x="9787" y="23843"/>
                  </a:cubicBezTo>
                  <a:cubicBezTo>
                    <a:pt x="9785" y="23843"/>
                    <a:pt x="9784" y="23843"/>
                    <a:pt x="9783" y="23842"/>
                  </a:cubicBezTo>
                  <a:lnTo>
                    <a:pt x="9783" y="23842"/>
                  </a:lnTo>
                  <a:lnTo>
                    <a:pt x="9858" y="24011"/>
                  </a:lnTo>
                  <a:cubicBezTo>
                    <a:pt x="9876" y="23993"/>
                    <a:pt x="9890" y="23983"/>
                    <a:pt x="9902" y="23983"/>
                  </a:cubicBezTo>
                  <a:cubicBezTo>
                    <a:pt x="9917" y="23983"/>
                    <a:pt x="9928" y="23998"/>
                    <a:pt x="9939" y="24032"/>
                  </a:cubicBezTo>
                  <a:cubicBezTo>
                    <a:pt x="9899" y="24032"/>
                    <a:pt x="9878" y="24011"/>
                    <a:pt x="9858" y="24011"/>
                  </a:cubicBezTo>
                  <a:cubicBezTo>
                    <a:pt x="9837" y="24032"/>
                    <a:pt x="9776" y="24052"/>
                    <a:pt x="9776" y="24093"/>
                  </a:cubicBezTo>
                  <a:cubicBezTo>
                    <a:pt x="9776" y="24113"/>
                    <a:pt x="9797" y="24113"/>
                    <a:pt x="9797" y="24113"/>
                  </a:cubicBezTo>
                  <a:cubicBezTo>
                    <a:pt x="9797" y="24133"/>
                    <a:pt x="9776" y="24133"/>
                    <a:pt x="9756" y="24133"/>
                  </a:cubicBezTo>
                  <a:lnTo>
                    <a:pt x="9756" y="24174"/>
                  </a:lnTo>
                  <a:cubicBezTo>
                    <a:pt x="9817" y="24174"/>
                    <a:pt x="9878" y="24194"/>
                    <a:pt x="9939" y="24194"/>
                  </a:cubicBezTo>
                  <a:cubicBezTo>
                    <a:pt x="9939" y="24174"/>
                    <a:pt x="9939" y="24154"/>
                    <a:pt x="9939" y="24133"/>
                  </a:cubicBezTo>
                  <a:cubicBezTo>
                    <a:pt x="9956" y="24125"/>
                    <a:pt x="9973" y="24120"/>
                    <a:pt x="9991" y="24120"/>
                  </a:cubicBezTo>
                  <a:cubicBezTo>
                    <a:pt x="10017" y="24120"/>
                    <a:pt x="10046" y="24130"/>
                    <a:pt x="10082" y="24154"/>
                  </a:cubicBezTo>
                  <a:cubicBezTo>
                    <a:pt x="10102" y="24215"/>
                    <a:pt x="10021" y="24215"/>
                    <a:pt x="10000" y="24256"/>
                  </a:cubicBezTo>
                  <a:cubicBezTo>
                    <a:pt x="10021" y="24337"/>
                    <a:pt x="9980" y="24398"/>
                    <a:pt x="9919" y="24459"/>
                  </a:cubicBezTo>
                  <a:cubicBezTo>
                    <a:pt x="9899" y="24500"/>
                    <a:pt x="9919" y="24520"/>
                    <a:pt x="9919" y="24541"/>
                  </a:cubicBezTo>
                  <a:cubicBezTo>
                    <a:pt x="9980" y="24541"/>
                    <a:pt x="10000" y="24520"/>
                    <a:pt x="10041" y="24480"/>
                  </a:cubicBezTo>
                  <a:cubicBezTo>
                    <a:pt x="10041" y="24541"/>
                    <a:pt x="10061" y="24602"/>
                    <a:pt x="10041" y="24643"/>
                  </a:cubicBezTo>
                  <a:cubicBezTo>
                    <a:pt x="10047" y="24646"/>
                    <a:pt x="10054" y="24647"/>
                    <a:pt x="10060" y="24647"/>
                  </a:cubicBezTo>
                  <a:cubicBezTo>
                    <a:pt x="10080" y="24647"/>
                    <a:pt x="10100" y="24635"/>
                    <a:pt x="10120" y="24635"/>
                  </a:cubicBezTo>
                  <a:cubicBezTo>
                    <a:pt x="10134" y="24635"/>
                    <a:pt x="10149" y="24641"/>
                    <a:pt x="10163" y="24663"/>
                  </a:cubicBezTo>
                  <a:cubicBezTo>
                    <a:pt x="10163" y="24602"/>
                    <a:pt x="10163" y="24541"/>
                    <a:pt x="10143" y="24500"/>
                  </a:cubicBezTo>
                  <a:cubicBezTo>
                    <a:pt x="10245" y="24418"/>
                    <a:pt x="10245" y="24418"/>
                    <a:pt x="10245" y="24317"/>
                  </a:cubicBezTo>
                  <a:cubicBezTo>
                    <a:pt x="10237" y="24313"/>
                    <a:pt x="10228" y="24311"/>
                    <a:pt x="10220" y="24311"/>
                  </a:cubicBezTo>
                  <a:cubicBezTo>
                    <a:pt x="10188" y="24311"/>
                    <a:pt x="10155" y="24337"/>
                    <a:pt x="10123" y="24337"/>
                  </a:cubicBezTo>
                  <a:cubicBezTo>
                    <a:pt x="10082" y="24276"/>
                    <a:pt x="10082" y="24235"/>
                    <a:pt x="10143" y="24194"/>
                  </a:cubicBezTo>
                  <a:lnTo>
                    <a:pt x="10143" y="24194"/>
                  </a:lnTo>
                  <a:cubicBezTo>
                    <a:pt x="10163" y="24215"/>
                    <a:pt x="10123" y="24256"/>
                    <a:pt x="10143" y="24276"/>
                  </a:cubicBezTo>
                  <a:cubicBezTo>
                    <a:pt x="10184" y="24235"/>
                    <a:pt x="10204" y="24215"/>
                    <a:pt x="10245" y="24194"/>
                  </a:cubicBezTo>
                  <a:cubicBezTo>
                    <a:pt x="10224" y="24154"/>
                    <a:pt x="10224" y="24093"/>
                    <a:pt x="10184" y="24072"/>
                  </a:cubicBezTo>
                  <a:cubicBezTo>
                    <a:pt x="10170" y="24072"/>
                    <a:pt x="10166" y="24081"/>
                    <a:pt x="10158" y="24081"/>
                  </a:cubicBezTo>
                  <a:cubicBezTo>
                    <a:pt x="10154" y="24081"/>
                    <a:pt x="10150" y="24079"/>
                    <a:pt x="10143" y="24072"/>
                  </a:cubicBezTo>
                  <a:cubicBezTo>
                    <a:pt x="10143" y="24065"/>
                    <a:pt x="10145" y="24063"/>
                    <a:pt x="10149" y="24063"/>
                  </a:cubicBezTo>
                  <a:cubicBezTo>
                    <a:pt x="10157" y="24063"/>
                    <a:pt x="10170" y="24072"/>
                    <a:pt x="10184" y="24072"/>
                  </a:cubicBezTo>
                  <a:cubicBezTo>
                    <a:pt x="10204" y="24032"/>
                    <a:pt x="10204" y="23991"/>
                    <a:pt x="10163" y="23950"/>
                  </a:cubicBezTo>
                  <a:cubicBezTo>
                    <a:pt x="10163" y="23943"/>
                    <a:pt x="10168" y="23941"/>
                    <a:pt x="10175" y="23941"/>
                  </a:cubicBezTo>
                  <a:cubicBezTo>
                    <a:pt x="10188" y="23941"/>
                    <a:pt x="10211" y="23950"/>
                    <a:pt x="10224" y="23950"/>
                  </a:cubicBezTo>
                  <a:cubicBezTo>
                    <a:pt x="10265" y="23909"/>
                    <a:pt x="10265" y="23848"/>
                    <a:pt x="10306" y="23808"/>
                  </a:cubicBezTo>
                  <a:cubicBezTo>
                    <a:pt x="10312" y="23805"/>
                    <a:pt x="10317" y="23803"/>
                    <a:pt x="10323" y="23803"/>
                  </a:cubicBezTo>
                  <a:cubicBezTo>
                    <a:pt x="10348" y="23803"/>
                    <a:pt x="10366" y="23832"/>
                    <a:pt x="10391" y="23832"/>
                  </a:cubicBezTo>
                  <a:cubicBezTo>
                    <a:pt x="10396" y="23832"/>
                    <a:pt x="10402" y="23831"/>
                    <a:pt x="10408" y="23828"/>
                  </a:cubicBezTo>
                  <a:cubicBezTo>
                    <a:pt x="10408" y="23808"/>
                    <a:pt x="10408" y="23767"/>
                    <a:pt x="10408" y="23746"/>
                  </a:cubicBezTo>
                  <a:cubicBezTo>
                    <a:pt x="10381" y="23746"/>
                    <a:pt x="10353" y="23755"/>
                    <a:pt x="10326" y="23755"/>
                  </a:cubicBezTo>
                  <a:cubicBezTo>
                    <a:pt x="10313" y="23755"/>
                    <a:pt x="10299" y="23753"/>
                    <a:pt x="10285" y="23746"/>
                  </a:cubicBezTo>
                  <a:cubicBezTo>
                    <a:pt x="10204" y="23746"/>
                    <a:pt x="10265" y="23869"/>
                    <a:pt x="10204" y="23889"/>
                  </a:cubicBezTo>
                  <a:cubicBezTo>
                    <a:pt x="10184" y="23869"/>
                    <a:pt x="10163" y="23848"/>
                    <a:pt x="10123" y="23808"/>
                  </a:cubicBezTo>
                  <a:cubicBezTo>
                    <a:pt x="10143" y="23808"/>
                    <a:pt x="10163" y="23787"/>
                    <a:pt x="10184" y="23787"/>
                  </a:cubicBezTo>
                  <a:cubicBezTo>
                    <a:pt x="10163" y="23746"/>
                    <a:pt x="10143" y="23746"/>
                    <a:pt x="10123" y="23746"/>
                  </a:cubicBezTo>
                  <a:cubicBezTo>
                    <a:pt x="10061" y="23787"/>
                    <a:pt x="10000" y="23787"/>
                    <a:pt x="9939" y="23787"/>
                  </a:cubicBezTo>
                  <a:cubicBezTo>
                    <a:pt x="10000" y="23746"/>
                    <a:pt x="10000" y="23685"/>
                    <a:pt x="10041" y="23645"/>
                  </a:cubicBezTo>
                  <a:cubicBezTo>
                    <a:pt x="10123" y="23624"/>
                    <a:pt x="10184" y="23583"/>
                    <a:pt x="10285" y="23583"/>
                  </a:cubicBezTo>
                  <a:cubicBezTo>
                    <a:pt x="10245" y="23522"/>
                    <a:pt x="10285" y="23441"/>
                    <a:pt x="10224" y="23400"/>
                  </a:cubicBezTo>
                  <a:cubicBezTo>
                    <a:pt x="10245" y="23400"/>
                    <a:pt x="10245" y="23380"/>
                    <a:pt x="10245" y="23380"/>
                  </a:cubicBezTo>
                  <a:cubicBezTo>
                    <a:pt x="10224" y="23339"/>
                    <a:pt x="10204" y="23319"/>
                    <a:pt x="10204" y="23278"/>
                  </a:cubicBezTo>
                  <a:cubicBezTo>
                    <a:pt x="10245" y="23278"/>
                    <a:pt x="10265" y="23298"/>
                    <a:pt x="10265" y="23319"/>
                  </a:cubicBezTo>
                  <a:cubicBezTo>
                    <a:pt x="10265" y="23339"/>
                    <a:pt x="10245" y="23359"/>
                    <a:pt x="10245" y="23380"/>
                  </a:cubicBezTo>
                  <a:cubicBezTo>
                    <a:pt x="10277" y="23380"/>
                    <a:pt x="10297" y="23406"/>
                    <a:pt x="10335" y="23406"/>
                  </a:cubicBezTo>
                  <a:cubicBezTo>
                    <a:pt x="10344" y="23406"/>
                    <a:pt x="10355" y="23404"/>
                    <a:pt x="10367" y="23400"/>
                  </a:cubicBezTo>
                  <a:cubicBezTo>
                    <a:pt x="10387" y="23339"/>
                    <a:pt x="10367" y="23258"/>
                    <a:pt x="10306" y="23197"/>
                  </a:cubicBezTo>
                  <a:cubicBezTo>
                    <a:pt x="10302" y="23192"/>
                    <a:pt x="10297" y="23191"/>
                    <a:pt x="10291" y="23191"/>
                  </a:cubicBezTo>
                  <a:cubicBezTo>
                    <a:pt x="10269" y="23191"/>
                    <a:pt x="10237" y="23217"/>
                    <a:pt x="10204" y="23217"/>
                  </a:cubicBezTo>
                  <a:cubicBezTo>
                    <a:pt x="10143" y="23197"/>
                    <a:pt x="10082" y="23156"/>
                    <a:pt x="10000" y="23115"/>
                  </a:cubicBezTo>
                  <a:cubicBezTo>
                    <a:pt x="10000" y="23095"/>
                    <a:pt x="10000" y="23074"/>
                    <a:pt x="10021" y="23054"/>
                  </a:cubicBezTo>
                  <a:cubicBezTo>
                    <a:pt x="10041" y="23074"/>
                    <a:pt x="10041" y="23095"/>
                    <a:pt x="10061" y="23115"/>
                  </a:cubicBezTo>
                  <a:cubicBezTo>
                    <a:pt x="10099" y="23097"/>
                    <a:pt x="10085" y="23011"/>
                    <a:pt x="10128" y="23011"/>
                  </a:cubicBezTo>
                  <a:cubicBezTo>
                    <a:pt x="10133" y="23011"/>
                    <a:pt x="10137" y="23011"/>
                    <a:pt x="10143" y="23013"/>
                  </a:cubicBezTo>
                  <a:cubicBezTo>
                    <a:pt x="10155" y="23010"/>
                    <a:pt x="10165" y="23009"/>
                    <a:pt x="10174" y="23009"/>
                  </a:cubicBezTo>
                  <a:cubicBezTo>
                    <a:pt x="10231" y="23009"/>
                    <a:pt x="10253" y="23054"/>
                    <a:pt x="10306" y="23054"/>
                  </a:cubicBezTo>
                  <a:cubicBezTo>
                    <a:pt x="10347" y="22993"/>
                    <a:pt x="10408" y="22932"/>
                    <a:pt x="10469" y="22891"/>
                  </a:cubicBezTo>
                  <a:cubicBezTo>
                    <a:pt x="10489" y="22871"/>
                    <a:pt x="10469" y="22830"/>
                    <a:pt x="10469" y="22810"/>
                  </a:cubicBezTo>
                  <a:cubicBezTo>
                    <a:pt x="10489" y="22810"/>
                    <a:pt x="10510" y="22789"/>
                    <a:pt x="10530" y="22789"/>
                  </a:cubicBezTo>
                  <a:cubicBezTo>
                    <a:pt x="10550" y="22810"/>
                    <a:pt x="10571" y="22830"/>
                    <a:pt x="10571" y="22830"/>
                  </a:cubicBezTo>
                  <a:cubicBezTo>
                    <a:pt x="10586" y="22840"/>
                    <a:pt x="10599" y="22844"/>
                    <a:pt x="10610" y="22844"/>
                  </a:cubicBezTo>
                  <a:cubicBezTo>
                    <a:pt x="10644" y="22844"/>
                    <a:pt x="10667" y="22810"/>
                    <a:pt x="10713" y="22810"/>
                  </a:cubicBezTo>
                  <a:cubicBezTo>
                    <a:pt x="10754" y="22830"/>
                    <a:pt x="10754" y="22911"/>
                    <a:pt x="10795" y="22932"/>
                  </a:cubicBezTo>
                  <a:cubicBezTo>
                    <a:pt x="10835" y="22891"/>
                    <a:pt x="10774" y="22789"/>
                    <a:pt x="10856" y="22769"/>
                  </a:cubicBezTo>
                  <a:cubicBezTo>
                    <a:pt x="10876" y="22789"/>
                    <a:pt x="10876" y="22830"/>
                    <a:pt x="10896" y="22850"/>
                  </a:cubicBezTo>
                  <a:cubicBezTo>
                    <a:pt x="10931" y="22850"/>
                    <a:pt x="10936" y="22805"/>
                    <a:pt x="10963" y="22805"/>
                  </a:cubicBezTo>
                  <a:cubicBezTo>
                    <a:pt x="10967" y="22805"/>
                    <a:pt x="10972" y="22807"/>
                    <a:pt x="10978" y="22810"/>
                  </a:cubicBezTo>
                  <a:cubicBezTo>
                    <a:pt x="10992" y="22810"/>
                    <a:pt x="10996" y="22801"/>
                    <a:pt x="11004" y="22801"/>
                  </a:cubicBezTo>
                  <a:cubicBezTo>
                    <a:pt x="11007" y="22801"/>
                    <a:pt x="11012" y="22803"/>
                    <a:pt x="11019" y="22810"/>
                  </a:cubicBezTo>
                  <a:cubicBezTo>
                    <a:pt x="11019" y="22810"/>
                    <a:pt x="11019" y="22830"/>
                    <a:pt x="11019" y="22830"/>
                  </a:cubicBezTo>
                  <a:cubicBezTo>
                    <a:pt x="11039" y="22850"/>
                    <a:pt x="11039" y="22871"/>
                    <a:pt x="11059" y="22911"/>
                  </a:cubicBezTo>
                  <a:cubicBezTo>
                    <a:pt x="11120" y="22911"/>
                    <a:pt x="11161" y="22891"/>
                    <a:pt x="11243" y="22891"/>
                  </a:cubicBezTo>
                  <a:cubicBezTo>
                    <a:pt x="11283" y="22911"/>
                    <a:pt x="11345" y="22952"/>
                    <a:pt x="11406" y="22973"/>
                  </a:cubicBezTo>
                  <a:cubicBezTo>
                    <a:pt x="11406" y="22993"/>
                    <a:pt x="11406" y="23034"/>
                    <a:pt x="11406" y="23054"/>
                  </a:cubicBezTo>
                  <a:cubicBezTo>
                    <a:pt x="11446" y="23054"/>
                    <a:pt x="11446" y="23013"/>
                    <a:pt x="11467" y="22993"/>
                  </a:cubicBezTo>
                  <a:cubicBezTo>
                    <a:pt x="11528" y="22973"/>
                    <a:pt x="11609" y="22973"/>
                    <a:pt x="11691" y="22973"/>
                  </a:cubicBezTo>
                  <a:cubicBezTo>
                    <a:pt x="11711" y="22952"/>
                    <a:pt x="11737" y="22947"/>
                    <a:pt x="11765" y="22947"/>
                  </a:cubicBezTo>
                  <a:cubicBezTo>
                    <a:pt x="11793" y="22947"/>
                    <a:pt x="11823" y="22952"/>
                    <a:pt x="11854" y="22952"/>
                  </a:cubicBezTo>
                  <a:cubicBezTo>
                    <a:pt x="11935" y="22891"/>
                    <a:pt x="12017" y="22810"/>
                    <a:pt x="12078" y="22708"/>
                  </a:cubicBezTo>
                  <a:lnTo>
                    <a:pt x="12159" y="22708"/>
                  </a:lnTo>
                  <a:cubicBezTo>
                    <a:pt x="12200" y="22708"/>
                    <a:pt x="12200" y="22687"/>
                    <a:pt x="12220" y="22667"/>
                  </a:cubicBezTo>
                  <a:cubicBezTo>
                    <a:pt x="12159" y="22647"/>
                    <a:pt x="12139" y="22606"/>
                    <a:pt x="12139" y="22545"/>
                  </a:cubicBezTo>
                  <a:cubicBezTo>
                    <a:pt x="12159" y="22545"/>
                    <a:pt x="12179" y="22524"/>
                    <a:pt x="12200" y="22524"/>
                  </a:cubicBezTo>
                  <a:cubicBezTo>
                    <a:pt x="12241" y="22586"/>
                    <a:pt x="12241" y="22626"/>
                    <a:pt x="12220" y="22667"/>
                  </a:cubicBezTo>
                  <a:cubicBezTo>
                    <a:pt x="12241" y="22667"/>
                    <a:pt x="12261" y="22667"/>
                    <a:pt x="12302" y="22647"/>
                  </a:cubicBezTo>
                  <a:cubicBezTo>
                    <a:pt x="12302" y="22565"/>
                    <a:pt x="12281" y="22484"/>
                    <a:pt x="12322" y="22423"/>
                  </a:cubicBezTo>
                  <a:cubicBezTo>
                    <a:pt x="12281" y="22402"/>
                    <a:pt x="12261" y="22382"/>
                    <a:pt x="12241" y="22362"/>
                  </a:cubicBezTo>
                  <a:cubicBezTo>
                    <a:pt x="12241" y="22321"/>
                    <a:pt x="12241" y="22300"/>
                    <a:pt x="12261" y="22260"/>
                  </a:cubicBezTo>
                  <a:cubicBezTo>
                    <a:pt x="12241" y="22260"/>
                    <a:pt x="12225" y="22265"/>
                    <a:pt x="12213" y="22265"/>
                  </a:cubicBezTo>
                  <a:cubicBezTo>
                    <a:pt x="12200" y="22265"/>
                    <a:pt x="12190" y="22260"/>
                    <a:pt x="12179" y="22239"/>
                  </a:cubicBezTo>
                  <a:cubicBezTo>
                    <a:pt x="12139" y="22178"/>
                    <a:pt x="12220" y="22199"/>
                    <a:pt x="12241" y="22158"/>
                  </a:cubicBezTo>
                  <a:cubicBezTo>
                    <a:pt x="12261" y="22117"/>
                    <a:pt x="12200" y="22056"/>
                    <a:pt x="12281" y="22036"/>
                  </a:cubicBezTo>
                  <a:lnTo>
                    <a:pt x="12281" y="22036"/>
                  </a:lnTo>
                  <a:cubicBezTo>
                    <a:pt x="12342" y="22076"/>
                    <a:pt x="12261" y="22178"/>
                    <a:pt x="12342" y="22199"/>
                  </a:cubicBezTo>
                  <a:cubicBezTo>
                    <a:pt x="12363" y="22158"/>
                    <a:pt x="12383" y="22117"/>
                    <a:pt x="12383" y="22097"/>
                  </a:cubicBezTo>
                  <a:cubicBezTo>
                    <a:pt x="12383" y="22036"/>
                    <a:pt x="12363" y="21995"/>
                    <a:pt x="12322" y="21954"/>
                  </a:cubicBezTo>
                  <a:cubicBezTo>
                    <a:pt x="12342" y="21934"/>
                    <a:pt x="12363" y="21893"/>
                    <a:pt x="12383" y="21852"/>
                  </a:cubicBezTo>
                  <a:cubicBezTo>
                    <a:pt x="12404" y="21852"/>
                    <a:pt x="12404" y="21893"/>
                    <a:pt x="12444" y="21893"/>
                  </a:cubicBezTo>
                  <a:cubicBezTo>
                    <a:pt x="12485" y="21873"/>
                    <a:pt x="12444" y="21832"/>
                    <a:pt x="12444" y="21791"/>
                  </a:cubicBezTo>
                  <a:cubicBezTo>
                    <a:pt x="12485" y="21751"/>
                    <a:pt x="12546" y="21751"/>
                    <a:pt x="12566" y="21710"/>
                  </a:cubicBezTo>
                  <a:cubicBezTo>
                    <a:pt x="12587" y="21649"/>
                    <a:pt x="12526" y="21588"/>
                    <a:pt x="12526" y="21527"/>
                  </a:cubicBezTo>
                  <a:cubicBezTo>
                    <a:pt x="12566" y="21486"/>
                    <a:pt x="12607" y="21486"/>
                    <a:pt x="12648" y="21465"/>
                  </a:cubicBezTo>
                  <a:cubicBezTo>
                    <a:pt x="12628" y="21425"/>
                    <a:pt x="12628" y="21404"/>
                    <a:pt x="12607" y="21364"/>
                  </a:cubicBezTo>
                  <a:cubicBezTo>
                    <a:pt x="12648" y="21343"/>
                    <a:pt x="12689" y="21323"/>
                    <a:pt x="12729" y="21282"/>
                  </a:cubicBezTo>
                  <a:cubicBezTo>
                    <a:pt x="12709" y="21262"/>
                    <a:pt x="12709" y="21262"/>
                    <a:pt x="12689" y="21241"/>
                  </a:cubicBezTo>
                  <a:cubicBezTo>
                    <a:pt x="12689" y="21221"/>
                    <a:pt x="12689" y="21221"/>
                    <a:pt x="12709" y="21201"/>
                  </a:cubicBezTo>
                  <a:cubicBezTo>
                    <a:pt x="12770" y="21119"/>
                    <a:pt x="12770" y="21079"/>
                    <a:pt x="12770" y="20956"/>
                  </a:cubicBezTo>
                  <a:cubicBezTo>
                    <a:pt x="12750" y="20834"/>
                    <a:pt x="12709" y="20732"/>
                    <a:pt x="12607" y="20651"/>
                  </a:cubicBezTo>
                  <a:cubicBezTo>
                    <a:pt x="12566" y="20610"/>
                    <a:pt x="12546" y="20569"/>
                    <a:pt x="12526" y="20529"/>
                  </a:cubicBezTo>
                  <a:cubicBezTo>
                    <a:pt x="12444" y="20508"/>
                    <a:pt x="12342" y="20508"/>
                    <a:pt x="12241" y="20488"/>
                  </a:cubicBezTo>
                  <a:lnTo>
                    <a:pt x="12241" y="20488"/>
                  </a:lnTo>
                  <a:cubicBezTo>
                    <a:pt x="12241" y="20508"/>
                    <a:pt x="12261" y="20529"/>
                    <a:pt x="12261" y="20549"/>
                  </a:cubicBezTo>
                  <a:cubicBezTo>
                    <a:pt x="12234" y="20569"/>
                    <a:pt x="12207" y="20576"/>
                    <a:pt x="12180" y="20576"/>
                  </a:cubicBezTo>
                  <a:cubicBezTo>
                    <a:pt x="12127" y="20576"/>
                    <a:pt x="12078" y="20549"/>
                    <a:pt x="12037" y="20549"/>
                  </a:cubicBezTo>
                  <a:cubicBezTo>
                    <a:pt x="12017" y="20549"/>
                    <a:pt x="12017" y="20529"/>
                    <a:pt x="11996" y="20508"/>
                  </a:cubicBezTo>
                  <a:cubicBezTo>
                    <a:pt x="11955" y="20508"/>
                    <a:pt x="11976" y="20569"/>
                    <a:pt x="11935" y="20590"/>
                  </a:cubicBezTo>
                  <a:cubicBezTo>
                    <a:pt x="11915" y="20569"/>
                    <a:pt x="11915" y="20549"/>
                    <a:pt x="11894" y="20549"/>
                  </a:cubicBezTo>
                  <a:cubicBezTo>
                    <a:pt x="11874" y="20549"/>
                    <a:pt x="11874" y="20569"/>
                    <a:pt x="11874" y="20610"/>
                  </a:cubicBezTo>
                  <a:cubicBezTo>
                    <a:pt x="11874" y="20630"/>
                    <a:pt x="11874" y="20651"/>
                    <a:pt x="11854" y="20671"/>
                  </a:cubicBezTo>
                  <a:cubicBezTo>
                    <a:pt x="11793" y="20671"/>
                    <a:pt x="11793" y="20590"/>
                    <a:pt x="11731" y="20590"/>
                  </a:cubicBezTo>
                  <a:lnTo>
                    <a:pt x="11731" y="20651"/>
                  </a:lnTo>
                  <a:cubicBezTo>
                    <a:pt x="11630" y="20712"/>
                    <a:pt x="11548" y="20814"/>
                    <a:pt x="11426" y="20814"/>
                  </a:cubicBezTo>
                  <a:cubicBezTo>
                    <a:pt x="11385" y="20814"/>
                    <a:pt x="11345" y="20855"/>
                    <a:pt x="11345" y="20916"/>
                  </a:cubicBezTo>
                  <a:cubicBezTo>
                    <a:pt x="11283" y="20895"/>
                    <a:pt x="11345" y="20793"/>
                    <a:pt x="11243" y="20793"/>
                  </a:cubicBezTo>
                  <a:cubicBezTo>
                    <a:pt x="11243" y="20834"/>
                    <a:pt x="11222" y="20855"/>
                    <a:pt x="11182" y="20895"/>
                  </a:cubicBezTo>
                  <a:cubicBezTo>
                    <a:pt x="11141" y="20834"/>
                    <a:pt x="11100" y="20793"/>
                    <a:pt x="11059" y="20753"/>
                  </a:cubicBezTo>
                  <a:cubicBezTo>
                    <a:pt x="10998" y="20753"/>
                    <a:pt x="10937" y="20732"/>
                    <a:pt x="10876" y="20712"/>
                  </a:cubicBezTo>
                  <a:cubicBezTo>
                    <a:pt x="10866" y="20702"/>
                    <a:pt x="10856" y="20697"/>
                    <a:pt x="10846" y="20697"/>
                  </a:cubicBezTo>
                  <a:cubicBezTo>
                    <a:pt x="10835" y="20697"/>
                    <a:pt x="10825" y="20702"/>
                    <a:pt x="10815" y="20712"/>
                  </a:cubicBezTo>
                  <a:cubicBezTo>
                    <a:pt x="10795" y="20712"/>
                    <a:pt x="10754" y="20692"/>
                    <a:pt x="10734" y="20651"/>
                  </a:cubicBezTo>
                  <a:cubicBezTo>
                    <a:pt x="10713" y="20692"/>
                    <a:pt x="10652" y="20671"/>
                    <a:pt x="10591" y="20692"/>
                  </a:cubicBezTo>
                  <a:cubicBezTo>
                    <a:pt x="10571" y="20651"/>
                    <a:pt x="10550" y="20630"/>
                    <a:pt x="10489" y="20630"/>
                  </a:cubicBezTo>
                  <a:cubicBezTo>
                    <a:pt x="10469" y="20651"/>
                    <a:pt x="10510" y="20712"/>
                    <a:pt x="10448" y="20753"/>
                  </a:cubicBezTo>
                  <a:cubicBezTo>
                    <a:pt x="10265" y="20549"/>
                    <a:pt x="10123" y="20325"/>
                    <a:pt x="9939" y="20101"/>
                  </a:cubicBezTo>
                  <a:cubicBezTo>
                    <a:pt x="9919" y="20244"/>
                    <a:pt x="9878" y="20366"/>
                    <a:pt x="9776" y="20447"/>
                  </a:cubicBezTo>
                  <a:cubicBezTo>
                    <a:pt x="9858" y="20569"/>
                    <a:pt x="9797" y="20671"/>
                    <a:pt x="9756" y="20773"/>
                  </a:cubicBezTo>
                  <a:cubicBezTo>
                    <a:pt x="9739" y="20761"/>
                    <a:pt x="9725" y="20756"/>
                    <a:pt x="9713" y="20756"/>
                  </a:cubicBezTo>
                  <a:cubicBezTo>
                    <a:pt x="9669" y="20756"/>
                    <a:pt x="9646" y="20816"/>
                    <a:pt x="9607" y="20816"/>
                  </a:cubicBezTo>
                  <a:cubicBezTo>
                    <a:pt x="9602" y="20816"/>
                    <a:pt x="9598" y="20815"/>
                    <a:pt x="9593" y="20814"/>
                  </a:cubicBezTo>
                  <a:cubicBezTo>
                    <a:pt x="9573" y="20793"/>
                    <a:pt x="9552" y="20773"/>
                    <a:pt x="9573" y="20732"/>
                  </a:cubicBezTo>
                  <a:cubicBezTo>
                    <a:pt x="9532" y="20712"/>
                    <a:pt x="9532" y="20671"/>
                    <a:pt x="9532" y="20630"/>
                  </a:cubicBezTo>
                  <a:cubicBezTo>
                    <a:pt x="9512" y="20590"/>
                    <a:pt x="9491" y="20569"/>
                    <a:pt x="9451" y="20529"/>
                  </a:cubicBezTo>
                  <a:cubicBezTo>
                    <a:pt x="9457" y="20526"/>
                    <a:pt x="9463" y="20524"/>
                    <a:pt x="9469" y="20524"/>
                  </a:cubicBezTo>
                  <a:cubicBezTo>
                    <a:pt x="9493" y="20524"/>
                    <a:pt x="9517" y="20543"/>
                    <a:pt x="9541" y="20543"/>
                  </a:cubicBezTo>
                  <a:cubicBezTo>
                    <a:pt x="9551" y="20543"/>
                    <a:pt x="9562" y="20539"/>
                    <a:pt x="9573" y="20529"/>
                  </a:cubicBezTo>
                  <a:cubicBezTo>
                    <a:pt x="9573" y="20529"/>
                    <a:pt x="9593" y="20508"/>
                    <a:pt x="9593" y="20488"/>
                  </a:cubicBezTo>
                  <a:lnTo>
                    <a:pt x="9532" y="20488"/>
                  </a:lnTo>
                  <a:cubicBezTo>
                    <a:pt x="9512" y="20468"/>
                    <a:pt x="9491" y="20447"/>
                    <a:pt x="9471" y="20406"/>
                  </a:cubicBezTo>
                  <a:cubicBezTo>
                    <a:pt x="9532" y="20386"/>
                    <a:pt x="9593" y="20366"/>
                    <a:pt x="9613" y="20284"/>
                  </a:cubicBezTo>
                  <a:cubicBezTo>
                    <a:pt x="9593" y="20264"/>
                    <a:pt x="9573" y="20264"/>
                    <a:pt x="9593" y="20223"/>
                  </a:cubicBezTo>
                  <a:cubicBezTo>
                    <a:pt x="9532" y="20182"/>
                    <a:pt x="9552" y="20060"/>
                    <a:pt x="9451" y="20040"/>
                  </a:cubicBezTo>
                  <a:cubicBezTo>
                    <a:pt x="9451" y="19999"/>
                    <a:pt x="9451" y="19958"/>
                    <a:pt x="9451" y="19918"/>
                  </a:cubicBezTo>
                  <a:cubicBezTo>
                    <a:pt x="9471" y="19918"/>
                    <a:pt x="9491" y="19897"/>
                    <a:pt x="9532" y="19897"/>
                  </a:cubicBezTo>
                  <a:cubicBezTo>
                    <a:pt x="9593" y="19938"/>
                    <a:pt x="9512" y="19979"/>
                    <a:pt x="9532" y="20020"/>
                  </a:cubicBezTo>
                  <a:cubicBezTo>
                    <a:pt x="9546" y="20034"/>
                    <a:pt x="9561" y="20048"/>
                    <a:pt x="9575" y="20048"/>
                  </a:cubicBezTo>
                  <a:cubicBezTo>
                    <a:pt x="9581" y="20048"/>
                    <a:pt x="9587" y="20046"/>
                    <a:pt x="9593" y="20040"/>
                  </a:cubicBezTo>
                  <a:cubicBezTo>
                    <a:pt x="9573" y="19958"/>
                    <a:pt x="9654" y="19897"/>
                    <a:pt x="9573" y="19816"/>
                  </a:cubicBezTo>
                  <a:cubicBezTo>
                    <a:pt x="9613" y="19796"/>
                    <a:pt x="9675" y="19775"/>
                    <a:pt x="9715" y="19734"/>
                  </a:cubicBezTo>
                  <a:cubicBezTo>
                    <a:pt x="9736" y="19714"/>
                    <a:pt x="9797" y="19714"/>
                    <a:pt x="9837" y="19714"/>
                  </a:cubicBezTo>
                  <a:cubicBezTo>
                    <a:pt x="9837" y="19694"/>
                    <a:pt x="9837" y="19673"/>
                    <a:pt x="9837" y="19673"/>
                  </a:cubicBezTo>
                  <a:lnTo>
                    <a:pt x="9797" y="19673"/>
                  </a:lnTo>
                  <a:cubicBezTo>
                    <a:pt x="9776" y="19633"/>
                    <a:pt x="9756" y="19571"/>
                    <a:pt x="9736" y="19510"/>
                  </a:cubicBezTo>
                  <a:cubicBezTo>
                    <a:pt x="9675" y="19571"/>
                    <a:pt x="9675" y="19633"/>
                    <a:pt x="9634" y="19673"/>
                  </a:cubicBezTo>
                  <a:cubicBezTo>
                    <a:pt x="9634" y="19694"/>
                    <a:pt x="9613" y="19714"/>
                    <a:pt x="9573" y="19714"/>
                  </a:cubicBezTo>
                  <a:cubicBezTo>
                    <a:pt x="9573" y="19714"/>
                    <a:pt x="9573" y="19734"/>
                    <a:pt x="9552" y="19734"/>
                  </a:cubicBezTo>
                  <a:cubicBezTo>
                    <a:pt x="9532" y="19714"/>
                    <a:pt x="9552" y="19714"/>
                    <a:pt x="9552" y="19694"/>
                  </a:cubicBezTo>
                  <a:cubicBezTo>
                    <a:pt x="9512" y="19673"/>
                    <a:pt x="9512" y="19633"/>
                    <a:pt x="9512" y="19612"/>
                  </a:cubicBezTo>
                  <a:cubicBezTo>
                    <a:pt x="9552" y="19551"/>
                    <a:pt x="9593" y="19510"/>
                    <a:pt x="9654" y="19449"/>
                  </a:cubicBezTo>
                  <a:cubicBezTo>
                    <a:pt x="9641" y="19430"/>
                    <a:pt x="9625" y="19425"/>
                    <a:pt x="9607" y="19425"/>
                  </a:cubicBezTo>
                  <a:cubicBezTo>
                    <a:pt x="9585" y="19425"/>
                    <a:pt x="9561" y="19433"/>
                    <a:pt x="9539" y="19433"/>
                  </a:cubicBezTo>
                  <a:cubicBezTo>
                    <a:pt x="9521" y="19433"/>
                    <a:pt x="9504" y="19428"/>
                    <a:pt x="9491" y="19409"/>
                  </a:cubicBezTo>
                  <a:cubicBezTo>
                    <a:pt x="9471" y="19388"/>
                    <a:pt x="9491" y="19368"/>
                    <a:pt x="9491" y="19347"/>
                  </a:cubicBezTo>
                  <a:cubicBezTo>
                    <a:pt x="9500" y="19345"/>
                    <a:pt x="9508" y="19343"/>
                    <a:pt x="9516" y="19343"/>
                  </a:cubicBezTo>
                  <a:cubicBezTo>
                    <a:pt x="9564" y="19343"/>
                    <a:pt x="9599" y="19388"/>
                    <a:pt x="9634" y="19388"/>
                  </a:cubicBezTo>
                  <a:cubicBezTo>
                    <a:pt x="9634" y="19266"/>
                    <a:pt x="9675" y="19225"/>
                    <a:pt x="9776" y="19205"/>
                  </a:cubicBezTo>
                  <a:cubicBezTo>
                    <a:pt x="9837" y="19205"/>
                    <a:pt x="9837" y="19164"/>
                    <a:pt x="9858" y="19123"/>
                  </a:cubicBezTo>
                  <a:cubicBezTo>
                    <a:pt x="9817" y="19103"/>
                    <a:pt x="9797" y="19042"/>
                    <a:pt x="9756" y="19022"/>
                  </a:cubicBezTo>
                  <a:cubicBezTo>
                    <a:pt x="9736" y="19042"/>
                    <a:pt x="9715" y="19042"/>
                    <a:pt x="9695" y="19062"/>
                  </a:cubicBezTo>
                  <a:cubicBezTo>
                    <a:pt x="9654" y="19022"/>
                    <a:pt x="9675" y="18940"/>
                    <a:pt x="9593" y="18940"/>
                  </a:cubicBezTo>
                  <a:cubicBezTo>
                    <a:pt x="9573" y="18981"/>
                    <a:pt x="9573" y="19042"/>
                    <a:pt x="9512" y="19062"/>
                  </a:cubicBezTo>
                  <a:lnTo>
                    <a:pt x="9471" y="19062"/>
                  </a:lnTo>
                  <a:cubicBezTo>
                    <a:pt x="9471" y="19042"/>
                    <a:pt x="9471" y="19042"/>
                    <a:pt x="9491" y="19022"/>
                  </a:cubicBezTo>
                  <a:cubicBezTo>
                    <a:pt x="9512" y="19022"/>
                    <a:pt x="9512" y="19001"/>
                    <a:pt x="9532" y="19001"/>
                  </a:cubicBezTo>
                  <a:cubicBezTo>
                    <a:pt x="9532" y="18981"/>
                    <a:pt x="9532" y="18981"/>
                    <a:pt x="9552" y="18961"/>
                  </a:cubicBezTo>
                  <a:cubicBezTo>
                    <a:pt x="9552" y="18940"/>
                    <a:pt x="9573" y="18940"/>
                    <a:pt x="9593" y="18940"/>
                  </a:cubicBezTo>
                  <a:lnTo>
                    <a:pt x="9593" y="18838"/>
                  </a:lnTo>
                  <a:cubicBezTo>
                    <a:pt x="9715" y="18859"/>
                    <a:pt x="9817" y="18879"/>
                    <a:pt x="9919" y="18879"/>
                  </a:cubicBezTo>
                  <a:cubicBezTo>
                    <a:pt x="9939" y="18859"/>
                    <a:pt x="9939" y="18838"/>
                    <a:pt x="9960" y="18818"/>
                  </a:cubicBezTo>
                  <a:cubicBezTo>
                    <a:pt x="9939" y="18818"/>
                    <a:pt x="9919" y="18798"/>
                    <a:pt x="9899" y="18798"/>
                  </a:cubicBezTo>
                  <a:cubicBezTo>
                    <a:pt x="9878" y="18716"/>
                    <a:pt x="9939" y="18696"/>
                    <a:pt x="9980" y="18675"/>
                  </a:cubicBezTo>
                  <a:cubicBezTo>
                    <a:pt x="9960" y="18635"/>
                    <a:pt x="9960" y="18614"/>
                    <a:pt x="9939" y="18574"/>
                  </a:cubicBezTo>
                  <a:cubicBezTo>
                    <a:pt x="9980" y="18553"/>
                    <a:pt x="10041" y="18553"/>
                    <a:pt x="9980" y="18492"/>
                  </a:cubicBezTo>
                  <a:lnTo>
                    <a:pt x="9980" y="18492"/>
                  </a:lnTo>
                  <a:cubicBezTo>
                    <a:pt x="9980" y="18492"/>
                    <a:pt x="9971" y="18501"/>
                    <a:pt x="9959" y="18501"/>
                  </a:cubicBezTo>
                  <a:cubicBezTo>
                    <a:pt x="9953" y="18501"/>
                    <a:pt x="9946" y="18499"/>
                    <a:pt x="9939" y="18492"/>
                  </a:cubicBezTo>
                  <a:cubicBezTo>
                    <a:pt x="9946" y="18485"/>
                    <a:pt x="9951" y="18483"/>
                    <a:pt x="9954" y="18483"/>
                  </a:cubicBezTo>
                  <a:cubicBezTo>
                    <a:pt x="9962" y="18483"/>
                    <a:pt x="9966" y="18492"/>
                    <a:pt x="9980" y="18492"/>
                  </a:cubicBezTo>
                  <a:cubicBezTo>
                    <a:pt x="10000" y="18472"/>
                    <a:pt x="10000" y="18451"/>
                    <a:pt x="10021" y="18431"/>
                  </a:cubicBezTo>
                  <a:cubicBezTo>
                    <a:pt x="10061" y="18431"/>
                    <a:pt x="10041" y="18492"/>
                    <a:pt x="10102" y="18492"/>
                  </a:cubicBezTo>
                  <a:cubicBezTo>
                    <a:pt x="10123" y="18431"/>
                    <a:pt x="10204" y="18411"/>
                    <a:pt x="10224" y="18309"/>
                  </a:cubicBezTo>
                  <a:cubicBezTo>
                    <a:pt x="10224" y="18288"/>
                    <a:pt x="10245" y="18288"/>
                    <a:pt x="10265" y="18288"/>
                  </a:cubicBezTo>
                  <a:cubicBezTo>
                    <a:pt x="10285" y="18329"/>
                    <a:pt x="10245" y="18350"/>
                    <a:pt x="10265" y="18390"/>
                  </a:cubicBezTo>
                  <a:lnTo>
                    <a:pt x="10326" y="18390"/>
                  </a:lnTo>
                  <a:cubicBezTo>
                    <a:pt x="10347" y="18350"/>
                    <a:pt x="10367" y="18309"/>
                    <a:pt x="10387" y="18268"/>
                  </a:cubicBezTo>
                  <a:cubicBezTo>
                    <a:pt x="10398" y="18246"/>
                    <a:pt x="10412" y="18239"/>
                    <a:pt x="10428" y="18239"/>
                  </a:cubicBezTo>
                  <a:cubicBezTo>
                    <a:pt x="10458" y="18239"/>
                    <a:pt x="10494" y="18266"/>
                    <a:pt x="10529" y="18266"/>
                  </a:cubicBezTo>
                  <a:cubicBezTo>
                    <a:pt x="10543" y="18266"/>
                    <a:pt x="10557" y="18261"/>
                    <a:pt x="10571" y="18248"/>
                  </a:cubicBezTo>
                  <a:cubicBezTo>
                    <a:pt x="10510" y="18207"/>
                    <a:pt x="10591" y="18166"/>
                    <a:pt x="10571" y="18126"/>
                  </a:cubicBezTo>
                  <a:lnTo>
                    <a:pt x="10571" y="18126"/>
                  </a:lnTo>
                  <a:cubicBezTo>
                    <a:pt x="10564" y="18128"/>
                    <a:pt x="10558" y="18129"/>
                    <a:pt x="10552" y="18129"/>
                  </a:cubicBezTo>
                  <a:cubicBezTo>
                    <a:pt x="10505" y="18129"/>
                    <a:pt x="10485" y="18064"/>
                    <a:pt x="10448" y="18064"/>
                  </a:cubicBezTo>
                  <a:cubicBezTo>
                    <a:pt x="10428" y="18085"/>
                    <a:pt x="10428" y="18105"/>
                    <a:pt x="10387" y="18126"/>
                  </a:cubicBezTo>
                  <a:cubicBezTo>
                    <a:pt x="10387" y="18105"/>
                    <a:pt x="10367" y="18064"/>
                    <a:pt x="10367" y="18044"/>
                  </a:cubicBezTo>
                  <a:cubicBezTo>
                    <a:pt x="10379" y="18038"/>
                    <a:pt x="10389" y="18036"/>
                    <a:pt x="10398" y="18036"/>
                  </a:cubicBezTo>
                  <a:cubicBezTo>
                    <a:pt x="10420" y="18036"/>
                    <a:pt x="10434" y="18050"/>
                    <a:pt x="10448" y="18064"/>
                  </a:cubicBezTo>
                  <a:cubicBezTo>
                    <a:pt x="10459" y="18044"/>
                    <a:pt x="10474" y="18039"/>
                    <a:pt x="10489" y="18039"/>
                  </a:cubicBezTo>
                  <a:cubicBezTo>
                    <a:pt x="10504" y="18039"/>
                    <a:pt x="10520" y="18044"/>
                    <a:pt x="10530" y="18044"/>
                  </a:cubicBezTo>
                  <a:cubicBezTo>
                    <a:pt x="10510" y="18003"/>
                    <a:pt x="10469" y="17963"/>
                    <a:pt x="10510" y="17922"/>
                  </a:cubicBezTo>
                  <a:cubicBezTo>
                    <a:pt x="10504" y="17916"/>
                    <a:pt x="10498" y="17913"/>
                    <a:pt x="10492" y="17913"/>
                  </a:cubicBezTo>
                  <a:cubicBezTo>
                    <a:pt x="10477" y="17913"/>
                    <a:pt x="10463" y="17928"/>
                    <a:pt x="10448" y="17942"/>
                  </a:cubicBezTo>
                  <a:cubicBezTo>
                    <a:pt x="10448" y="17963"/>
                    <a:pt x="10428" y="17963"/>
                    <a:pt x="10408" y="17963"/>
                  </a:cubicBezTo>
                  <a:cubicBezTo>
                    <a:pt x="10367" y="17983"/>
                    <a:pt x="10347" y="18003"/>
                    <a:pt x="10306" y="18024"/>
                  </a:cubicBezTo>
                  <a:lnTo>
                    <a:pt x="10245" y="18003"/>
                  </a:lnTo>
                  <a:cubicBezTo>
                    <a:pt x="10285" y="17963"/>
                    <a:pt x="10285" y="17881"/>
                    <a:pt x="10347" y="17840"/>
                  </a:cubicBezTo>
                  <a:cubicBezTo>
                    <a:pt x="10367" y="17861"/>
                    <a:pt x="10387" y="17861"/>
                    <a:pt x="10408" y="17861"/>
                  </a:cubicBezTo>
                  <a:cubicBezTo>
                    <a:pt x="10428" y="17820"/>
                    <a:pt x="10347" y="17800"/>
                    <a:pt x="10347" y="17759"/>
                  </a:cubicBezTo>
                  <a:cubicBezTo>
                    <a:pt x="10306" y="17759"/>
                    <a:pt x="10306" y="17820"/>
                    <a:pt x="10265" y="17840"/>
                  </a:cubicBezTo>
                  <a:cubicBezTo>
                    <a:pt x="10245" y="17840"/>
                    <a:pt x="10204" y="17820"/>
                    <a:pt x="10184" y="17800"/>
                  </a:cubicBezTo>
                  <a:cubicBezTo>
                    <a:pt x="10169" y="17814"/>
                    <a:pt x="10155" y="17828"/>
                    <a:pt x="10140" y="17828"/>
                  </a:cubicBezTo>
                  <a:cubicBezTo>
                    <a:pt x="10134" y="17828"/>
                    <a:pt x="10129" y="17826"/>
                    <a:pt x="10123" y="17820"/>
                  </a:cubicBezTo>
                  <a:cubicBezTo>
                    <a:pt x="10102" y="17840"/>
                    <a:pt x="10102" y="17840"/>
                    <a:pt x="10102" y="17840"/>
                  </a:cubicBezTo>
                  <a:cubicBezTo>
                    <a:pt x="10102" y="17840"/>
                    <a:pt x="10082" y="17820"/>
                    <a:pt x="10082" y="17820"/>
                  </a:cubicBezTo>
                  <a:lnTo>
                    <a:pt x="10082" y="17800"/>
                  </a:lnTo>
                  <a:cubicBezTo>
                    <a:pt x="10061" y="17800"/>
                    <a:pt x="10021" y="17779"/>
                    <a:pt x="10041" y="17739"/>
                  </a:cubicBezTo>
                  <a:cubicBezTo>
                    <a:pt x="10000" y="17718"/>
                    <a:pt x="9960" y="17718"/>
                    <a:pt x="9939" y="17677"/>
                  </a:cubicBezTo>
                  <a:lnTo>
                    <a:pt x="10021" y="17677"/>
                  </a:lnTo>
                  <a:cubicBezTo>
                    <a:pt x="10041" y="17637"/>
                    <a:pt x="10061" y="17596"/>
                    <a:pt x="10082" y="17555"/>
                  </a:cubicBezTo>
                  <a:cubicBezTo>
                    <a:pt x="10143" y="17596"/>
                    <a:pt x="10082" y="17677"/>
                    <a:pt x="10143" y="17698"/>
                  </a:cubicBezTo>
                  <a:lnTo>
                    <a:pt x="10204" y="17657"/>
                  </a:lnTo>
                  <a:cubicBezTo>
                    <a:pt x="10123" y="17576"/>
                    <a:pt x="10204" y="17515"/>
                    <a:pt x="10224" y="17433"/>
                  </a:cubicBezTo>
                  <a:lnTo>
                    <a:pt x="10224" y="17433"/>
                  </a:lnTo>
                  <a:cubicBezTo>
                    <a:pt x="10163" y="17453"/>
                    <a:pt x="10123" y="17453"/>
                    <a:pt x="10102" y="17453"/>
                  </a:cubicBezTo>
                  <a:lnTo>
                    <a:pt x="10082" y="17413"/>
                  </a:lnTo>
                  <a:lnTo>
                    <a:pt x="10021" y="17433"/>
                  </a:lnTo>
                  <a:cubicBezTo>
                    <a:pt x="10000" y="17474"/>
                    <a:pt x="10082" y="17494"/>
                    <a:pt x="10041" y="17535"/>
                  </a:cubicBezTo>
                  <a:cubicBezTo>
                    <a:pt x="10023" y="17547"/>
                    <a:pt x="10011" y="17552"/>
                    <a:pt x="10001" y="17552"/>
                  </a:cubicBezTo>
                  <a:cubicBezTo>
                    <a:pt x="9978" y="17552"/>
                    <a:pt x="9974" y="17523"/>
                    <a:pt x="9960" y="17494"/>
                  </a:cubicBezTo>
                  <a:cubicBezTo>
                    <a:pt x="9899" y="17515"/>
                    <a:pt x="9919" y="17576"/>
                    <a:pt x="9858" y="17616"/>
                  </a:cubicBezTo>
                  <a:cubicBezTo>
                    <a:pt x="9858" y="17555"/>
                    <a:pt x="9878" y="17535"/>
                    <a:pt x="9899" y="17494"/>
                  </a:cubicBezTo>
                  <a:cubicBezTo>
                    <a:pt x="9837" y="17413"/>
                    <a:pt x="9837" y="17311"/>
                    <a:pt x="9797" y="17209"/>
                  </a:cubicBezTo>
                  <a:lnTo>
                    <a:pt x="9756" y="17209"/>
                  </a:lnTo>
                  <a:cubicBezTo>
                    <a:pt x="9736" y="17168"/>
                    <a:pt x="9776" y="17107"/>
                    <a:pt x="9715" y="17067"/>
                  </a:cubicBezTo>
                  <a:cubicBezTo>
                    <a:pt x="9695" y="17087"/>
                    <a:pt x="9680" y="17092"/>
                    <a:pt x="9659" y="17092"/>
                  </a:cubicBezTo>
                  <a:cubicBezTo>
                    <a:pt x="9639" y="17092"/>
                    <a:pt x="9613" y="17087"/>
                    <a:pt x="9573" y="17087"/>
                  </a:cubicBezTo>
                  <a:cubicBezTo>
                    <a:pt x="9573" y="17107"/>
                    <a:pt x="9552" y="17128"/>
                    <a:pt x="9532" y="17148"/>
                  </a:cubicBezTo>
                  <a:cubicBezTo>
                    <a:pt x="9532" y="17107"/>
                    <a:pt x="9491" y="17087"/>
                    <a:pt x="9512" y="17067"/>
                  </a:cubicBezTo>
                  <a:cubicBezTo>
                    <a:pt x="9552" y="17067"/>
                    <a:pt x="9552" y="17067"/>
                    <a:pt x="9573" y="17087"/>
                  </a:cubicBezTo>
                  <a:cubicBezTo>
                    <a:pt x="9593" y="17046"/>
                    <a:pt x="9573" y="17026"/>
                    <a:pt x="9573" y="17005"/>
                  </a:cubicBezTo>
                  <a:cubicBezTo>
                    <a:pt x="9532" y="16924"/>
                    <a:pt x="9573" y="16843"/>
                    <a:pt x="9634" y="16781"/>
                  </a:cubicBezTo>
                  <a:cubicBezTo>
                    <a:pt x="9654" y="16741"/>
                    <a:pt x="9613" y="16720"/>
                    <a:pt x="9634" y="16680"/>
                  </a:cubicBezTo>
                  <a:cubicBezTo>
                    <a:pt x="9573" y="16639"/>
                    <a:pt x="9675" y="16598"/>
                    <a:pt x="9634" y="16557"/>
                  </a:cubicBezTo>
                  <a:lnTo>
                    <a:pt x="9634" y="16557"/>
                  </a:lnTo>
                  <a:cubicBezTo>
                    <a:pt x="9613" y="16578"/>
                    <a:pt x="9593" y="16578"/>
                    <a:pt x="9573" y="16598"/>
                  </a:cubicBezTo>
                  <a:cubicBezTo>
                    <a:pt x="9573" y="16578"/>
                    <a:pt x="9552" y="16557"/>
                    <a:pt x="9552" y="16557"/>
                  </a:cubicBezTo>
                  <a:cubicBezTo>
                    <a:pt x="9512" y="16557"/>
                    <a:pt x="9471" y="16557"/>
                    <a:pt x="9471" y="16598"/>
                  </a:cubicBezTo>
                  <a:cubicBezTo>
                    <a:pt x="9471" y="16598"/>
                    <a:pt x="9491" y="16618"/>
                    <a:pt x="9491" y="16618"/>
                  </a:cubicBezTo>
                  <a:cubicBezTo>
                    <a:pt x="9471" y="16639"/>
                    <a:pt x="9471" y="16639"/>
                    <a:pt x="9451" y="16639"/>
                  </a:cubicBezTo>
                  <a:cubicBezTo>
                    <a:pt x="9437" y="16639"/>
                    <a:pt x="9432" y="16648"/>
                    <a:pt x="9425" y="16648"/>
                  </a:cubicBezTo>
                  <a:cubicBezTo>
                    <a:pt x="9421" y="16648"/>
                    <a:pt x="9417" y="16646"/>
                    <a:pt x="9410" y="16639"/>
                  </a:cubicBezTo>
                  <a:cubicBezTo>
                    <a:pt x="9410" y="16629"/>
                    <a:pt x="9415" y="16624"/>
                    <a:pt x="9423" y="16624"/>
                  </a:cubicBezTo>
                  <a:cubicBezTo>
                    <a:pt x="9430" y="16624"/>
                    <a:pt x="9440" y="16629"/>
                    <a:pt x="9451" y="16639"/>
                  </a:cubicBezTo>
                  <a:cubicBezTo>
                    <a:pt x="9451" y="16618"/>
                    <a:pt x="9451" y="16598"/>
                    <a:pt x="9471" y="16598"/>
                  </a:cubicBezTo>
                  <a:cubicBezTo>
                    <a:pt x="9410" y="16557"/>
                    <a:pt x="9430" y="16496"/>
                    <a:pt x="9389" y="16476"/>
                  </a:cubicBezTo>
                  <a:cubicBezTo>
                    <a:pt x="9369" y="16517"/>
                    <a:pt x="9328" y="16537"/>
                    <a:pt x="9288" y="16557"/>
                  </a:cubicBezTo>
                  <a:cubicBezTo>
                    <a:pt x="9247" y="16517"/>
                    <a:pt x="9206" y="16537"/>
                    <a:pt x="9165" y="16476"/>
                  </a:cubicBezTo>
                  <a:cubicBezTo>
                    <a:pt x="9267" y="16476"/>
                    <a:pt x="9186" y="16415"/>
                    <a:pt x="9226" y="16374"/>
                  </a:cubicBezTo>
                  <a:cubicBezTo>
                    <a:pt x="9259" y="16374"/>
                    <a:pt x="9279" y="16348"/>
                    <a:pt x="9306" y="16348"/>
                  </a:cubicBezTo>
                  <a:cubicBezTo>
                    <a:pt x="9313" y="16348"/>
                    <a:pt x="9320" y="16350"/>
                    <a:pt x="9328" y="16354"/>
                  </a:cubicBezTo>
                  <a:cubicBezTo>
                    <a:pt x="9349" y="16394"/>
                    <a:pt x="9349" y="16456"/>
                    <a:pt x="9389" y="16476"/>
                  </a:cubicBezTo>
                  <a:cubicBezTo>
                    <a:pt x="9410" y="16456"/>
                    <a:pt x="9430" y="16435"/>
                    <a:pt x="9451" y="16415"/>
                  </a:cubicBezTo>
                  <a:cubicBezTo>
                    <a:pt x="9430" y="16415"/>
                    <a:pt x="9410" y="16394"/>
                    <a:pt x="9389" y="16394"/>
                  </a:cubicBezTo>
                  <a:cubicBezTo>
                    <a:pt x="9419" y="16365"/>
                    <a:pt x="9438" y="16346"/>
                    <a:pt x="9462" y="16346"/>
                  </a:cubicBezTo>
                  <a:cubicBezTo>
                    <a:pt x="9471" y="16346"/>
                    <a:pt x="9480" y="16348"/>
                    <a:pt x="9491" y="16354"/>
                  </a:cubicBezTo>
                  <a:cubicBezTo>
                    <a:pt x="9501" y="16333"/>
                    <a:pt x="9512" y="16328"/>
                    <a:pt x="9522" y="16328"/>
                  </a:cubicBezTo>
                  <a:cubicBezTo>
                    <a:pt x="9532" y="16328"/>
                    <a:pt x="9542" y="16333"/>
                    <a:pt x="9552" y="16333"/>
                  </a:cubicBezTo>
                  <a:cubicBezTo>
                    <a:pt x="9552" y="16333"/>
                    <a:pt x="9573" y="16313"/>
                    <a:pt x="9573" y="16313"/>
                  </a:cubicBezTo>
                  <a:cubicBezTo>
                    <a:pt x="9573" y="16293"/>
                    <a:pt x="9552" y="16293"/>
                    <a:pt x="9532" y="16252"/>
                  </a:cubicBezTo>
                  <a:lnTo>
                    <a:pt x="9532" y="16252"/>
                  </a:lnTo>
                  <a:cubicBezTo>
                    <a:pt x="9546" y="16259"/>
                    <a:pt x="9558" y="16262"/>
                    <a:pt x="9569" y="16262"/>
                  </a:cubicBezTo>
                  <a:cubicBezTo>
                    <a:pt x="9616" y="16262"/>
                    <a:pt x="9639" y="16208"/>
                    <a:pt x="9679" y="16208"/>
                  </a:cubicBezTo>
                  <a:cubicBezTo>
                    <a:pt x="9684" y="16208"/>
                    <a:pt x="9689" y="16209"/>
                    <a:pt x="9695" y="16211"/>
                  </a:cubicBezTo>
                  <a:cubicBezTo>
                    <a:pt x="9756" y="16252"/>
                    <a:pt x="9736" y="16313"/>
                    <a:pt x="9776" y="16354"/>
                  </a:cubicBezTo>
                  <a:cubicBezTo>
                    <a:pt x="9796" y="16344"/>
                    <a:pt x="9813" y="16340"/>
                    <a:pt x="9829" y="16340"/>
                  </a:cubicBezTo>
                  <a:cubicBezTo>
                    <a:pt x="9877" y="16340"/>
                    <a:pt x="9908" y="16379"/>
                    <a:pt x="9939" y="16394"/>
                  </a:cubicBezTo>
                  <a:cubicBezTo>
                    <a:pt x="9939" y="16374"/>
                    <a:pt x="9960" y="16374"/>
                    <a:pt x="9960" y="16354"/>
                  </a:cubicBezTo>
                  <a:cubicBezTo>
                    <a:pt x="9919" y="16293"/>
                    <a:pt x="9960" y="16272"/>
                    <a:pt x="9980" y="16252"/>
                  </a:cubicBezTo>
                  <a:cubicBezTo>
                    <a:pt x="10041" y="16272"/>
                    <a:pt x="10041" y="16293"/>
                    <a:pt x="10041" y="16333"/>
                  </a:cubicBezTo>
                  <a:cubicBezTo>
                    <a:pt x="10031" y="16333"/>
                    <a:pt x="10016" y="16328"/>
                    <a:pt x="10000" y="16328"/>
                  </a:cubicBezTo>
                  <a:cubicBezTo>
                    <a:pt x="9985" y="16328"/>
                    <a:pt x="9970" y="16333"/>
                    <a:pt x="9960" y="16354"/>
                  </a:cubicBezTo>
                  <a:cubicBezTo>
                    <a:pt x="9980" y="16374"/>
                    <a:pt x="10021" y="16374"/>
                    <a:pt x="10000" y="16415"/>
                  </a:cubicBezTo>
                  <a:cubicBezTo>
                    <a:pt x="9980" y="16415"/>
                    <a:pt x="9960" y="16394"/>
                    <a:pt x="9939" y="16394"/>
                  </a:cubicBezTo>
                  <a:cubicBezTo>
                    <a:pt x="9939" y="16415"/>
                    <a:pt x="9919" y="16435"/>
                    <a:pt x="9899" y="16476"/>
                  </a:cubicBezTo>
                  <a:cubicBezTo>
                    <a:pt x="9919" y="16517"/>
                    <a:pt x="9960" y="16578"/>
                    <a:pt x="9919" y="16639"/>
                  </a:cubicBezTo>
                  <a:cubicBezTo>
                    <a:pt x="9935" y="16639"/>
                    <a:pt x="9955" y="16636"/>
                    <a:pt x="9975" y="16636"/>
                  </a:cubicBezTo>
                  <a:cubicBezTo>
                    <a:pt x="10005" y="16636"/>
                    <a:pt x="10037" y="16643"/>
                    <a:pt x="10061" y="16680"/>
                  </a:cubicBezTo>
                  <a:cubicBezTo>
                    <a:pt x="10041" y="16741"/>
                    <a:pt x="10000" y="16822"/>
                    <a:pt x="10021" y="16883"/>
                  </a:cubicBezTo>
                  <a:lnTo>
                    <a:pt x="10102" y="16883"/>
                  </a:lnTo>
                  <a:cubicBezTo>
                    <a:pt x="10102" y="16863"/>
                    <a:pt x="10102" y="16843"/>
                    <a:pt x="10143" y="16843"/>
                  </a:cubicBezTo>
                  <a:cubicBezTo>
                    <a:pt x="10163" y="16863"/>
                    <a:pt x="10143" y="16883"/>
                    <a:pt x="10123" y="16904"/>
                  </a:cubicBezTo>
                  <a:cubicBezTo>
                    <a:pt x="10175" y="16904"/>
                    <a:pt x="10212" y="16859"/>
                    <a:pt x="10260" y="16859"/>
                  </a:cubicBezTo>
                  <a:cubicBezTo>
                    <a:pt x="10268" y="16859"/>
                    <a:pt x="10277" y="16860"/>
                    <a:pt x="10285" y="16863"/>
                  </a:cubicBezTo>
                  <a:cubicBezTo>
                    <a:pt x="10306" y="16822"/>
                    <a:pt x="10265" y="16781"/>
                    <a:pt x="10306" y="16741"/>
                  </a:cubicBezTo>
                  <a:cubicBezTo>
                    <a:pt x="10306" y="16741"/>
                    <a:pt x="10347" y="16720"/>
                    <a:pt x="10367" y="16720"/>
                  </a:cubicBezTo>
                  <a:cubicBezTo>
                    <a:pt x="10387" y="16781"/>
                    <a:pt x="10285" y="16843"/>
                    <a:pt x="10347" y="16904"/>
                  </a:cubicBezTo>
                  <a:cubicBezTo>
                    <a:pt x="10306" y="16944"/>
                    <a:pt x="10265" y="16985"/>
                    <a:pt x="10224" y="17026"/>
                  </a:cubicBezTo>
                  <a:lnTo>
                    <a:pt x="10163" y="17026"/>
                  </a:lnTo>
                  <a:cubicBezTo>
                    <a:pt x="10163" y="17046"/>
                    <a:pt x="10163" y="17087"/>
                    <a:pt x="10163" y="17128"/>
                  </a:cubicBezTo>
                  <a:cubicBezTo>
                    <a:pt x="10172" y="17125"/>
                    <a:pt x="10180" y="17123"/>
                    <a:pt x="10188" y="17123"/>
                  </a:cubicBezTo>
                  <a:cubicBezTo>
                    <a:pt x="10224" y="17123"/>
                    <a:pt x="10245" y="17152"/>
                    <a:pt x="10281" y="17152"/>
                  </a:cubicBezTo>
                  <a:cubicBezTo>
                    <a:pt x="10289" y="17152"/>
                    <a:pt x="10297" y="17151"/>
                    <a:pt x="10306" y="17148"/>
                  </a:cubicBezTo>
                  <a:lnTo>
                    <a:pt x="10306" y="17148"/>
                  </a:lnTo>
                  <a:cubicBezTo>
                    <a:pt x="10285" y="17229"/>
                    <a:pt x="10265" y="17291"/>
                    <a:pt x="10285" y="17352"/>
                  </a:cubicBezTo>
                  <a:cubicBezTo>
                    <a:pt x="10306" y="17392"/>
                    <a:pt x="10408" y="17392"/>
                    <a:pt x="10408" y="17474"/>
                  </a:cubicBezTo>
                  <a:cubicBezTo>
                    <a:pt x="10408" y="17494"/>
                    <a:pt x="10387" y="17515"/>
                    <a:pt x="10367" y="17535"/>
                  </a:cubicBezTo>
                  <a:cubicBezTo>
                    <a:pt x="10382" y="17540"/>
                    <a:pt x="10398" y="17541"/>
                    <a:pt x="10413" y="17541"/>
                  </a:cubicBezTo>
                  <a:cubicBezTo>
                    <a:pt x="10428" y="17541"/>
                    <a:pt x="10443" y="17540"/>
                    <a:pt x="10459" y="17540"/>
                  </a:cubicBezTo>
                  <a:cubicBezTo>
                    <a:pt x="10489" y="17540"/>
                    <a:pt x="10520" y="17545"/>
                    <a:pt x="10550" y="17576"/>
                  </a:cubicBezTo>
                  <a:cubicBezTo>
                    <a:pt x="10571" y="17555"/>
                    <a:pt x="10571" y="17555"/>
                    <a:pt x="10611" y="17555"/>
                  </a:cubicBezTo>
                  <a:cubicBezTo>
                    <a:pt x="10611" y="17535"/>
                    <a:pt x="10611" y="17515"/>
                    <a:pt x="10611" y="17494"/>
                  </a:cubicBezTo>
                  <a:cubicBezTo>
                    <a:pt x="10623" y="17470"/>
                    <a:pt x="10642" y="17460"/>
                    <a:pt x="10664" y="17460"/>
                  </a:cubicBezTo>
                  <a:cubicBezTo>
                    <a:pt x="10679" y="17460"/>
                    <a:pt x="10696" y="17465"/>
                    <a:pt x="10713" y="17474"/>
                  </a:cubicBezTo>
                  <a:cubicBezTo>
                    <a:pt x="10734" y="17433"/>
                    <a:pt x="10693" y="17392"/>
                    <a:pt x="10693" y="17352"/>
                  </a:cubicBezTo>
                  <a:cubicBezTo>
                    <a:pt x="10734" y="17352"/>
                    <a:pt x="10754" y="17331"/>
                    <a:pt x="10795" y="17331"/>
                  </a:cubicBezTo>
                  <a:cubicBezTo>
                    <a:pt x="10795" y="17331"/>
                    <a:pt x="10815" y="17311"/>
                    <a:pt x="10815" y="17270"/>
                  </a:cubicBezTo>
                  <a:cubicBezTo>
                    <a:pt x="10856" y="17311"/>
                    <a:pt x="10876" y="17331"/>
                    <a:pt x="10856" y="17372"/>
                  </a:cubicBezTo>
                  <a:cubicBezTo>
                    <a:pt x="10881" y="17385"/>
                    <a:pt x="10904" y="17389"/>
                    <a:pt x="10926" y="17389"/>
                  </a:cubicBezTo>
                  <a:cubicBezTo>
                    <a:pt x="10973" y="17389"/>
                    <a:pt x="11011" y="17366"/>
                    <a:pt x="11039" y="17352"/>
                  </a:cubicBezTo>
                  <a:cubicBezTo>
                    <a:pt x="11059" y="17331"/>
                    <a:pt x="11080" y="17311"/>
                    <a:pt x="11100" y="17311"/>
                  </a:cubicBezTo>
                  <a:cubicBezTo>
                    <a:pt x="11100" y="17311"/>
                    <a:pt x="11120" y="17291"/>
                    <a:pt x="11120" y="17270"/>
                  </a:cubicBezTo>
                  <a:cubicBezTo>
                    <a:pt x="11100" y="17270"/>
                    <a:pt x="11080" y="17250"/>
                    <a:pt x="11059" y="17250"/>
                  </a:cubicBezTo>
                  <a:cubicBezTo>
                    <a:pt x="11080" y="17209"/>
                    <a:pt x="11100" y="17209"/>
                    <a:pt x="11141" y="17209"/>
                  </a:cubicBezTo>
                  <a:cubicBezTo>
                    <a:pt x="11141" y="17229"/>
                    <a:pt x="11141" y="17250"/>
                    <a:pt x="11120" y="17270"/>
                  </a:cubicBezTo>
                  <a:cubicBezTo>
                    <a:pt x="11141" y="17291"/>
                    <a:pt x="11141" y="17311"/>
                    <a:pt x="11141" y="17331"/>
                  </a:cubicBezTo>
                  <a:cubicBezTo>
                    <a:pt x="11147" y="17337"/>
                    <a:pt x="11152" y="17340"/>
                    <a:pt x="11158" y="17340"/>
                  </a:cubicBezTo>
                  <a:cubicBezTo>
                    <a:pt x="11181" y="17340"/>
                    <a:pt x="11200" y="17293"/>
                    <a:pt x="11230" y="17293"/>
                  </a:cubicBezTo>
                  <a:cubicBezTo>
                    <a:pt x="11239" y="17293"/>
                    <a:pt x="11250" y="17298"/>
                    <a:pt x="11263" y="17311"/>
                  </a:cubicBezTo>
                  <a:cubicBezTo>
                    <a:pt x="11283" y="17352"/>
                    <a:pt x="11243" y="17372"/>
                    <a:pt x="11222" y="17413"/>
                  </a:cubicBezTo>
                  <a:cubicBezTo>
                    <a:pt x="11259" y="17431"/>
                    <a:pt x="11296" y="17433"/>
                    <a:pt x="11288" y="17478"/>
                  </a:cubicBezTo>
                  <a:lnTo>
                    <a:pt x="11288" y="17478"/>
                  </a:lnTo>
                  <a:cubicBezTo>
                    <a:pt x="11286" y="17477"/>
                    <a:pt x="11285" y="17475"/>
                    <a:pt x="11283" y="17474"/>
                  </a:cubicBezTo>
                  <a:lnTo>
                    <a:pt x="11283" y="17494"/>
                  </a:lnTo>
                  <a:cubicBezTo>
                    <a:pt x="11285" y="17488"/>
                    <a:pt x="11287" y="17483"/>
                    <a:pt x="11288" y="17478"/>
                  </a:cubicBezTo>
                  <a:lnTo>
                    <a:pt x="11288" y="17478"/>
                  </a:lnTo>
                  <a:cubicBezTo>
                    <a:pt x="11309" y="17497"/>
                    <a:pt x="11347" y="17516"/>
                    <a:pt x="11385" y="17535"/>
                  </a:cubicBezTo>
                  <a:cubicBezTo>
                    <a:pt x="11406" y="17474"/>
                    <a:pt x="11324" y="17474"/>
                    <a:pt x="11345" y="17433"/>
                  </a:cubicBezTo>
                  <a:cubicBezTo>
                    <a:pt x="11365" y="17413"/>
                    <a:pt x="11324" y="17372"/>
                    <a:pt x="11385" y="17311"/>
                  </a:cubicBezTo>
                  <a:cubicBezTo>
                    <a:pt x="11426" y="17291"/>
                    <a:pt x="11507" y="17270"/>
                    <a:pt x="11548" y="17270"/>
                  </a:cubicBezTo>
                  <a:cubicBezTo>
                    <a:pt x="11589" y="17189"/>
                    <a:pt x="11548" y="17189"/>
                    <a:pt x="11528" y="17168"/>
                  </a:cubicBezTo>
                  <a:cubicBezTo>
                    <a:pt x="11507" y="17189"/>
                    <a:pt x="11487" y="17209"/>
                    <a:pt x="11487" y="17229"/>
                  </a:cubicBezTo>
                  <a:cubicBezTo>
                    <a:pt x="11446" y="17209"/>
                    <a:pt x="11446" y="17168"/>
                    <a:pt x="11446" y="17148"/>
                  </a:cubicBezTo>
                  <a:cubicBezTo>
                    <a:pt x="11487" y="17148"/>
                    <a:pt x="11507" y="17148"/>
                    <a:pt x="11528" y="17168"/>
                  </a:cubicBezTo>
                  <a:cubicBezTo>
                    <a:pt x="11548" y="17148"/>
                    <a:pt x="11548" y="17128"/>
                    <a:pt x="11589" y="17107"/>
                  </a:cubicBezTo>
                  <a:cubicBezTo>
                    <a:pt x="11548" y="17087"/>
                    <a:pt x="11528" y="17067"/>
                    <a:pt x="11487" y="17046"/>
                  </a:cubicBezTo>
                  <a:cubicBezTo>
                    <a:pt x="11528" y="17026"/>
                    <a:pt x="11548" y="17005"/>
                    <a:pt x="11569" y="16965"/>
                  </a:cubicBezTo>
                  <a:cubicBezTo>
                    <a:pt x="11548" y="16965"/>
                    <a:pt x="11507" y="16944"/>
                    <a:pt x="11487" y="16924"/>
                  </a:cubicBezTo>
                  <a:cubicBezTo>
                    <a:pt x="11467" y="16843"/>
                    <a:pt x="11630" y="16822"/>
                    <a:pt x="11569" y="16720"/>
                  </a:cubicBezTo>
                  <a:lnTo>
                    <a:pt x="11569" y="16720"/>
                  </a:lnTo>
                  <a:cubicBezTo>
                    <a:pt x="11645" y="16797"/>
                    <a:pt x="11741" y="16820"/>
                    <a:pt x="11837" y="16839"/>
                  </a:cubicBezTo>
                  <a:lnTo>
                    <a:pt x="11837" y="16839"/>
                  </a:lnTo>
                  <a:cubicBezTo>
                    <a:pt x="11854" y="16822"/>
                    <a:pt x="11854" y="16821"/>
                    <a:pt x="11854" y="16802"/>
                  </a:cubicBezTo>
                  <a:cubicBezTo>
                    <a:pt x="11813" y="16781"/>
                    <a:pt x="11752" y="16761"/>
                    <a:pt x="11711" y="16741"/>
                  </a:cubicBezTo>
                  <a:cubicBezTo>
                    <a:pt x="11731" y="16517"/>
                    <a:pt x="11711" y="16476"/>
                    <a:pt x="11609" y="16354"/>
                  </a:cubicBezTo>
                  <a:lnTo>
                    <a:pt x="11609" y="16354"/>
                  </a:lnTo>
                  <a:cubicBezTo>
                    <a:pt x="11650" y="16374"/>
                    <a:pt x="11670" y="16374"/>
                    <a:pt x="11711" y="16374"/>
                  </a:cubicBezTo>
                  <a:cubicBezTo>
                    <a:pt x="11731" y="16333"/>
                    <a:pt x="11670" y="16293"/>
                    <a:pt x="11711" y="16232"/>
                  </a:cubicBezTo>
                  <a:cubicBezTo>
                    <a:pt x="11715" y="16227"/>
                    <a:pt x="11718" y="16226"/>
                    <a:pt x="11721" y="16226"/>
                  </a:cubicBezTo>
                  <a:cubicBezTo>
                    <a:pt x="11731" y="16226"/>
                    <a:pt x="11731" y="16252"/>
                    <a:pt x="11731" y="16252"/>
                  </a:cubicBezTo>
                  <a:cubicBezTo>
                    <a:pt x="11752" y="16293"/>
                    <a:pt x="11772" y="16293"/>
                    <a:pt x="11793" y="16293"/>
                  </a:cubicBezTo>
                  <a:lnTo>
                    <a:pt x="11793" y="16232"/>
                  </a:lnTo>
                  <a:cubicBezTo>
                    <a:pt x="11801" y="16227"/>
                    <a:pt x="11808" y="16226"/>
                    <a:pt x="11815" y="16226"/>
                  </a:cubicBezTo>
                  <a:cubicBezTo>
                    <a:pt x="11842" y="16226"/>
                    <a:pt x="11862" y="16252"/>
                    <a:pt x="11894" y="16252"/>
                  </a:cubicBezTo>
                  <a:cubicBezTo>
                    <a:pt x="11894" y="16211"/>
                    <a:pt x="11894" y="16170"/>
                    <a:pt x="11894" y="16150"/>
                  </a:cubicBezTo>
                  <a:cubicBezTo>
                    <a:pt x="11879" y="16126"/>
                    <a:pt x="11860" y="16121"/>
                    <a:pt x="11840" y="16121"/>
                  </a:cubicBezTo>
                  <a:cubicBezTo>
                    <a:pt x="11824" y="16121"/>
                    <a:pt x="11808" y="16125"/>
                    <a:pt x="11792" y="16125"/>
                  </a:cubicBezTo>
                  <a:cubicBezTo>
                    <a:pt x="11778" y="16125"/>
                    <a:pt x="11764" y="16121"/>
                    <a:pt x="11752" y="16109"/>
                  </a:cubicBezTo>
                  <a:cubicBezTo>
                    <a:pt x="11752" y="16126"/>
                    <a:pt x="11752" y="16129"/>
                    <a:pt x="11741" y="16141"/>
                  </a:cubicBezTo>
                  <a:lnTo>
                    <a:pt x="11741" y="16141"/>
                  </a:lnTo>
                  <a:cubicBezTo>
                    <a:pt x="11725" y="16130"/>
                    <a:pt x="11711" y="16130"/>
                    <a:pt x="11711" y="16130"/>
                  </a:cubicBezTo>
                  <a:cubicBezTo>
                    <a:pt x="11691" y="16130"/>
                    <a:pt x="11691" y="16150"/>
                    <a:pt x="11670" y="16150"/>
                  </a:cubicBezTo>
                  <a:cubicBezTo>
                    <a:pt x="11670" y="16130"/>
                    <a:pt x="11691" y="16130"/>
                    <a:pt x="11711" y="16130"/>
                  </a:cubicBezTo>
                  <a:cubicBezTo>
                    <a:pt x="11711" y="16130"/>
                    <a:pt x="11711" y="16109"/>
                    <a:pt x="11731" y="16089"/>
                  </a:cubicBezTo>
                  <a:cubicBezTo>
                    <a:pt x="11711" y="16089"/>
                    <a:pt x="11691" y="16069"/>
                    <a:pt x="11711" y="16048"/>
                  </a:cubicBezTo>
                  <a:cubicBezTo>
                    <a:pt x="11650" y="16008"/>
                    <a:pt x="11711" y="15987"/>
                    <a:pt x="11711" y="15926"/>
                  </a:cubicBezTo>
                  <a:cubicBezTo>
                    <a:pt x="11691" y="15906"/>
                    <a:pt x="11650" y="15885"/>
                    <a:pt x="11650" y="15824"/>
                  </a:cubicBezTo>
                  <a:cubicBezTo>
                    <a:pt x="11731" y="15824"/>
                    <a:pt x="11711" y="15722"/>
                    <a:pt x="11772" y="15682"/>
                  </a:cubicBezTo>
                  <a:lnTo>
                    <a:pt x="11772" y="15682"/>
                  </a:lnTo>
                  <a:cubicBezTo>
                    <a:pt x="11854" y="15743"/>
                    <a:pt x="11752" y="15783"/>
                    <a:pt x="11772" y="15824"/>
                  </a:cubicBezTo>
                  <a:cubicBezTo>
                    <a:pt x="11772" y="15885"/>
                    <a:pt x="11833" y="15885"/>
                    <a:pt x="11813" y="15926"/>
                  </a:cubicBezTo>
                  <a:cubicBezTo>
                    <a:pt x="11874" y="15906"/>
                    <a:pt x="11894" y="15885"/>
                    <a:pt x="11874" y="15845"/>
                  </a:cubicBezTo>
                  <a:cubicBezTo>
                    <a:pt x="11874" y="15804"/>
                    <a:pt x="11874" y="15763"/>
                    <a:pt x="11935" y="15743"/>
                  </a:cubicBezTo>
                  <a:cubicBezTo>
                    <a:pt x="11935" y="15682"/>
                    <a:pt x="11935" y="15641"/>
                    <a:pt x="11935" y="15580"/>
                  </a:cubicBezTo>
                  <a:cubicBezTo>
                    <a:pt x="11955" y="15580"/>
                    <a:pt x="11955" y="15559"/>
                    <a:pt x="11976" y="15539"/>
                  </a:cubicBezTo>
                  <a:cubicBezTo>
                    <a:pt x="11935" y="15519"/>
                    <a:pt x="11935" y="15437"/>
                    <a:pt x="11874" y="15437"/>
                  </a:cubicBezTo>
                  <a:lnTo>
                    <a:pt x="11874" y="15498"/>
                  </a:lnTo>
                  <a:cubicBezTo>
                    <a:pt x="11854" y="15519"/>
                    <a:pt x="11813" y="15519"/>
                    <a:pt x="11793" y="15519"/>
                  </a:cubicBezTo>
                  <a:cubicBezTo>
                    <a:pt x="11711" y="15498"/>
                    <a:pt x="11650" y="15458"/>
                    <a:pt x="11569" y="15417"/>
                  </a:cubicBezTo>
                  <a:cubicBezTo>
                    <a:pt x="11554" y="15439"/>
                    <a:pt x="11541" y="15448"/>
                    <a:pt x="11530" y="15448"/>
                  </a:cubicBezTo>
                  <a:cubicBezTo>
                    <a:pt x="11510" y="15448"/>
                    <a:pt x="11492" y="15422"/>
                    <a:pt x="11467" y="15397"/>
                  </a:cubicBezTo>
                  <a:cubicBezTo>
                    <a:pt x="11467" y="15376"/>
                    <a:pt x="11487" y="15376"/>
                    <a:pt x="11487" y="15356"/>
                  </a:cubicBezTo>
                  <a:cubicBezTo>
                    <a:pt x="11507" y="15356"/>
                    <a:pt x="11528" y="15376"/>
                    <a:pt x="11548" y="15376"/>
                  </a:cubicBezTo>
                  <a:cubicBezTo>
                    <a:pt x="11548" y="15335"/>
                    <a:pt x="11548" y="15295"/>
                    <a:pt x="11548" y="15254"/>
                  </a:cubicBezTo>
                  <a:cubicBezTo>
                    <a:pt x="11507" y="15274"/>
                    <a:pt x="11487" y="15315"/>
                    <a:pt x="11426" y="15315"/>
                  </a:cubicBezTo>
                  <a:cubicBezTo>
                    <a:pt x="11426" y="15274"/>
                    <a:pt x="11426" y="15254"/>
                    <a:pt x="11426" y="15213"/>
                  </a:cubicBezTo>
                  <a:cubicBezTo>
                    <a:pt x="11446" y="15173"/>
                    <a:pt x="11507" y="15193"/>
                    <a:pt x="11528" y="15152"/>
                  </a:cubicBezTo>
                  <a:cubicBezTo>
                    <a:pt x="11507" y="15132"/>
                    <a:pt x="11487" y="15132"/>
                    <a:pt x="11467" y="15111"/>
                  </a:cubicBezTo>
                  <a:cubicBezTo>
                    <a:pt x="11569" y="15050"/>
                    <a:pt x="11528" y="14928"/>
                    <a:pt x="11589" y="14847"/>
                  </a:cubicBezTo>
                  <a:cubicBezTo>
                    <a:pt x="11650" y="14887"/>
                    <a:pt x="11711" y="14949"/>
                    <a:pt x="11752" y="14989"/>
                  </a:cubicBezTo>
                  <a:cubicBezTo>
                    <a:pt x="11833" y="14969"/>
                    <a:pt x="11915" y="14928"/>
                    <a:pt x="11996" y="14887"/>
                  </a:cubicBezTo>
                  <a:cubicBezTo>
                    <a:pt x="11996" y="14847"/>
                    <a:pt x="11996" y="14826"/>
                    <a:pt x="11996" y="14806"/>
                  </a:cubicBezTo>
                  <a:cubicBezTo>
                    <a:pt x="11994" y="14806"/>
                    <a:pt x="11993" y="14806"/>
                    <a:pt x="11991" y="14806"/>
                  </a:cubicBezTo>
                  <a:lnTo>
                    <a:pt x="11991" y="14806"/>
                  </a:lnTo>
                  <a:cubicBezTo>
                    <a:pt x="12047" y="14802"/>
                    <a:pt x="12101" y="14782"/>
                    <a:pt x="12139" y="14745"/>
                  </a:cubicBezTo>
                  <a:lnTo>
                    <a:pt x="12139" y="14745"/>
                  </a:lnTo>
                  <a:cubicBezTo>
                    <a:pt x="12200" y="14806"/>
                    <a:pt x="12098" y="14847"/>
                    <a:pt x="12118" y="14908"/>
                  </a:cubicBezTo>
                  <a:cubicBezTo>
                    <a:pt x="12159" y="14928"/>
                    <a:pt x="12179" y="14949"/>
                    <a:pt x="12200" y="14949"/>
                  </a:cubicBezTo>
                  <a:cubicBezTo>
                    <a:pt x="12184" y="14981"/>
                    <a:pt x="12161" y="14988"/>
                    <a:pt x="12138" y="14988"/>
                  </a:cubicBezTo>
                  <a:cubicBezTo>
                    <a:pt x="12123" y="14988"/>
                    <a:pt x="12108" y="14985"/>
                    <a:pt x="12094" y="14985"/>
                  </a:cubicBezTo>
                  <a:cubicBezTo>
                    <a:pt x="12078" y="14985"/>
                    <a:pt x="12064" y="14989"/>
                    <a:pt x="12057" y="15010"/>
                  </a:cubicBezTo>
                  <a:cubicBezTo>
                    <a:pt x="12067" y="15071"/>
                    <a:pt x="12093" y="15086"/>
                    <a:pt x="12123" y="15086"/>
                  </a:cubicBezTo>
                  <a:cubicBezTo>
                    <a:pt x="12154" y="15086"/>
                    <a:pt x="12190" y="15071"/>
                    <a:pt x="12220" y="15071"/>
                  </a:cubicBezTo>
                  <a:cubicBezTo>
                    <a:pt x="12281" y="15091"/>
                    <a:pt x="12302" y="15173"/>
                    <a:pt x="12363" y="15193"/>
                  </a:cubicBezTo>
                  <a:cubicBezTo>
                    <a:pt x="12363" y="15152"/>
                    <a:pt x="12404" y="15132"/>
                    <a:pt x="12383" y="15091"/>
                  </a:cubicBezTo>
                  <a:cubicBezTo>
                    <a:pt x="12377" y="15072"/>
                    <a:pt x="12367" y="15067"/>
                    <a:pt x="12354" y="15067"/>
                  </a:cubicBezTo>
                  <a:cubicBezTo>
                    <a:pt x="12339" y="15067"/>
                    <a:pt x="12321" y="15075"/>
                    <a:pt x="12303" y="15075"/>
                  </a:cubicBezTo>
                  <a:cubicBezTo>
                    <a:pt x="12288" y="15075"/>
                    <a:pt x="12274" y="15069"/>
                    <a:pt x="12261" y="15050"/>
                  </a:cubicBezTo>
                  <a:cubicBezTo>
                    <a:pt x="12281" y="14989"/>
                    <a:pt x="12322" y="14928"/>
                    <a:pt x="12241" y="14867"/>
                  </a:cubicBezTo>
                  <a:cubicBezTo>
                    <a:pt x="12302" y="14867"/>
                    <a:pt x="12342" y="14887"/>
                    <a:pt x="12363" y="14908"/>
                  </a:cubicBezTo>
                  <a:cubicBezTo>
                    <a:pt x="12364" y="14906"/>
                    <a:pt x="12365" y="14905"/>
                    <a:pt x="12367" y="14904"/>
                  </a:cubicBezTo>
                  <a:lnTo>
                    <a:pt x="12367" y="14904"/>
                  </a:lnTo>
                  <a:cubicBezTo>
                    <a:pt x="12384" y="14977"/>
                    <a:pt x="12389" y="15033"/>
                    <a:pt x="12465" y="15071"/>
                  </a:cubicBezTo>
                  <a:cubicBezTo>
                    <a:pt x="12485" y="15050"/>
                    <a:pt x="12485" y="15010"/>
                    <a:pt x="12526" y="15010"/>
                  </a:cubicBezTo>
                  <a:cubicBezTo>
                    <a:pt x="12546" y="14949"/>
                    <a:pt x="12505" y="14887"/>
                    <a:pt x="12566" y="14826"/>
                  </a:cubicBezTo>
                  <a:cubicBezTo>
                    <a:pt x="12526" y="14806"/>
                    <a:pt x="12505" y="14745"/>
                    <a:pt x="12465" y="14724"/>
                  </a:cubicBezTo>
                  <a:cubicBezTo>
                    <a:pt x="12465" y="14684"/>
                    <a:pt x="12485" y="14663"/>
                    <a:pt x="12485" y="14663"/>
                  </a:cubicBezTo>
                  <a:cubicBezTo>
                    <a:pt x="12471" y="14660"/>
                    <a:pt x="12457" y="14658"/>
                    <a:pt x="12445" y="14658"/>
                  </a:cubicBezTo>
                  <a:cubicBezTo>
                    <a:pt x="12390" y="14658"/>
                    <a:pt x="12359" y="14695"/>
                    <a:pt x="12342" y="14745"/>
                  </a:cubicBezTo>
                  <a:cubicBezTo>
                    <a:pt x="12302" y="14724"/>
                    <a:pt x="12363" y="14684"/>
                    <a:pt x="12322" y="14663"/>
                  </a:cubicBezTo>
                  <a:lnTo>
                    <a:pt x="12322" y="14663"/>
                  </a:lnTo>
                  <a:cubicBezTo>
                    <a:pt x="12281" y="14684"/>
                    <a:pt x="12281" y="14724"/>
                    <a:pt x="12261" y="14765"/>
                  </a:cubicBezTo>
                  <a:cubicBezTo>
                    <a:pt x="12281" y="14765"/>
                    <a:pt x="12281" y="14786"/>
                    <a:pt x="12281" y="14806"/>
                  </a:cubicBezTo>
                  <a:cubicBezTo>
                    <a:pt x="12261" y="14806"/>
                    <a:pt x="12261" y="14786"/>
                    <a:pt x="12261" y="14765"/>
                  </a:cubicBezTo>
                  <a:cubicBezTo>
                    <a:pt x="12241" y="14765"/>
                    <a:pt x="12220" y="14745"/>
                    <a:pt x="12200" y="14724"/>
                  </a:cubicBezTo>
                  <a:cubicBezTo>
                    <a:pt x="12302" y="14663"/>
                    <a:pt x="12302" y="14582"/>
                    <a:pt x="12241" y="14480"/>
                  </a:cubicBezTo>
                  <a:cubicBezTo>
                    <a:pt x="12302" y="14460"/>
                    <a:pt x="12302" y="14378"/>
                    <a:pt x="12342" y="14338"/>
                  </a:cubicBezTo>
                  <a:cubicBezTo>
                    <a:pt x="12363" y="14419"/>
                    <a:pt x="12342" y="14500"/>
                    <a:pt x="12383" y="14562"/>
                  </a:cubicBezTo>
                  <a:cubicBezTo>
                    <a:pt x="12444" y="14541"/>
                    <a:pt x="12383" y="14480"/>
                    <a:pt x="12424" y="14439"/>
                  </a:cubicBezTo>
                  <a:cubicBezTo>
                    <a:pt x="12444" y="14439"/>
                    <a:pt x="12465" y="14419"/>
                    <a:pt x="12485" y="14399"/>
                  </a:cubicBezTo>
                  <a:cubicBezTo>
                    <a:pt x="12485" y="14338"/>
                    <a:pt x="12485" y="14297"/>
                    <a:pt x="12485" y="14236"/>
                  </a:cubicBezTo>
                  <a:cubicBezTo>
                    <a:pt x="12505" y="14215"/>
                    <a:pt x="12526" y="14215"/>
                    <a:pt x="12546" y="14175"/>
                  </a:cubicBezTo>
                  <a:cubicBezTo>
                    <a:pt x="12533" y="14171"/>
                    <a:pt x="12519" y="14170"/>
                    <a:pt x="12507" y="14170"/>
                  </a:cubicBezTo>
                  <a:cubicBezTo>
                    <a:pt x="12447" y="14170"/>
                    <a:pt x="12407" y="14212"/>
                    <a:pt x="12424" y="14297"/>
                  </a:cubicBezTo>
                  <a:cubicBezTo>
                    <a:pt x="12424" y="14297"/>
                    <a:pt x="12424" y="14317"/>
                    <a:pt x="12404" y="14317"/>
                  </a:cubicBezTo>
                  <a:cubicBezTo>
                    <a:pt x="12363" y="14297"/>
                    <a:pt x="12342" y="14276"/>
                    <a:pt x="12302" y="14256"/>
                  </a:cubicBezTo>
                  <a:lnTo>
                    <a:pt x="12302" y="14154"/>
                  </a:lnTo>
                  <a:lnTo>
                    <a:pt x="12363" y="14154"/>
                  </a:lnTo>
                  <a:cubicBezTo>
                    <a:pt x="12404" y="14114"/>
                    <a:pt x="12404" y="14052"/>
                    <a:pt x="12404" y="14012"/>
                  </a:cubicBezTo>
                  <a:cubicBezTo>
                    <a:pt x="12485" y="14032"/>
                    <a:pt x="12424" y="14093"/>
                    <a:pt x="12465" y="14114"/>
                  </a:cubicBezTo>
                  <a:cubicBezTo>
                    <a:pt x="12485" y="14114"/>
                    <a:pt x="12526" y="14114"/>
                    <a:pt x="12546" y="14073"/>
                  </a:cubicBezTo>
                  <a:cubicBezTo>
                    <a:pt x="12485" y="14032"/>
                    <a:pt x="12566" y="13991"/>
                    <a:pt x="12526" y="13930"/>
                  </a:cubicBezTo>
                  <a:cubicBezTo>
                    <a:pt x="12485" y="13930"/>
                    <a:pt x="12444" y="13889"/>
                    <a:pt x="12404" y="13869"/>
                  </a:cubicBezTo>
                  <a:cubicBezTo>
                    <a:pt x="12383" y="13808"/>
                    <a:pt x="12424" y="13808"/>
                    <a:pt x="12444" y="13808"/>
                  </a:cubicBezTo>
                  <a:cubicBezTo>
                    <a:pt x="12444" y="13767"/>
                    <a:pt x="12444" y="13727"/>
                    <a:pt x="12444" y="13686"/>
                  </a:cubicBezTo>
                  <a:cubicBezTo>
                    <a:pt x="12436" y="13677"/>
                    <a:pt x="12427" y="13672"/>
                    <a:pt x="12416" y="13672"/>
                  </a:cubicBezTo>
                  <a:cubicBezTo>
                    <a:pt x="12400" y="13672"/>
                    <a:pt x="12378" y="13682"/>
                    <a:pt x="12342" y="13706"/>
                  </a:cubicBezTo>
                  <a:cubicBezTo>
                    <a:pt x="12404" y="13625"/>
                    <a:pt x="12342" y="13564"/>
                    <a:pt x="12404" y="13523"/>
                  </a:cubicBezTo>
                  <a:cubicBezTo>
                    <a:pt x="12363" y="13462"/>
                    <a:pt x="12302" y="13462"/>
                    <a:pt x="12241" y="13441"/>
                  </a:cubicBezTo>
                  <a:cubicBezTo>
                    <a:pt x="12261" y="13401"/>
                    <a:pt x="12281" y="13340"/>
                    <a:pt x="12302" y="13299"/>
                  </a:cubicBezTo>
                  <a:cubicBezTo>
                    <a:pt x="12281" y="13279"/>
                    <a:pt x="12281" y="13258"/>
                    <a:pt x="12261" y="13258"/>
                  </a:cubicBezTo>
                  <a:cubicBezTo>
                    <a:pt x="12220" y="13279"/>
                    <a:pt x="12261" y="13299"/>
                    <a:pt x="12241" y="13319"/>
                  </a:cubicBezTo>
                  <a:cubicBezTo>
                    <a:pt x="12241" y="13360"/>
                    <a:pt x="12200" y="13360"/>
                    <a:pt x="12159" y="13380"/>
                  </a:cubicBezTo>
                  <a:cubicBezTo>
                    <a:pt x="12159" y="13360"/>
                    <a:pt x="12139" y="13340"/>
                    <a:pt x="12139" y="13319"/>
                  </a:cubicBezTo>
                  <a:cubicBezTo>
                    <a:pt x="12118" y="13340"/>
                    <a:pt x="12098" y="13340"/>
                    <a:pt x="12078" y="13340"/>
                  </a:cubicBezTo>
                  <a:cubicBezTo>
                    <a:pt x="12037" y="13380"/>
                    <a:pt x="12057" y="13421"/>
                    <a:pt x="12057" y="13441"/>
                  </a:cubicBezTo>
                  <a:cubicBezTo>
                    <a:pt x="12035" y="13449"/>
                    <a:pt x="12014" y="13452"/>
                    <a:pt x="11994" y="13452"/>
                  </a:cubicBezTo>
                  <a:cubicBezTo>
                    <a:pt x="11905" y="13452"/>
                    <a:pt x="11839" y="13386"/>
                    <a:pt x="11772" y="13319"/>
                  </a:cubicBezTo>
                  <a:cubicBezTo>
                    <a:pt x="11772" y="13360"/>
                    <a:pt x="11752" y="13380"/>
                    <a:pt x="11752" y="13401"/>
                  </a:cubicBezTo>
                  <a:cubicBezTo>
                    <a:pt x="11771" y="13401"/>
                    <a:pt x="11772" y="13418"/>
                    <a:pt x="11756" y="13437"/>
                  </a:cubicBezTo>
                  <a:lnTo>
                    <a:pt x="11756" y="13437"/>
                  </a:lnTo>
                  <a:cubicBezTo>
                    <a:pt x="11744" y="13430"/>
                    <a:pt x="11737" y="13415"/>
                    <a:pt x="11752" y="13401"/>
                  </a:cubicBezTo>
                  <a:lnTo>
                    <a:pt x="11670" y="13401"/>
                  </a:lnTo>
                  <a:cubicBezTo>
                    <a:pt x="11670" y="13380"/>
                    <a:pt x="11670" y="13360"/>
                    <a:pt x="11670" y="13340"/>
                  </a:cubicBezTo>
                  <a:cubicBezTo>
                    <a:pt x="11665" y="13341"/>
                    <a:pt x="11660" y="13342"/>
                    <a:pt x="11655" y="13342"/>
                  </a:cubicBezTo>
                  <a:cubicBezTo>
                    <a:pt x="11605" y="13342"/>
                    <a:pt x="11581" y="13258"/>
                    <a:pt x="11507" y="13258"/>
                  </a:cubicBezTo>
                  <a:cubicBezTo>
                    <a:pt x="11467" y="13319"/>
                    <a:pt x="11528" y="13380"/>
                    <a:pt x="11487" y="13441"/>
                  </a:cubicBezTo>
                  <a:cubicBezTo>
                    <a:pt x="11426" y="13441"/>
                    <a:pt x="11446" y="13380"/>
                    <a:pt x="11406" y="13380"/>
                  </a:cubicBezTo>
                  <a:cubicBezTo>
                    <a:pt x="11406" y="13391"/>
                    <a:pt x="11401" y="13396"/>
                    <a:pt x="11393" y="13396"/>
                  </a:cubicBezTo>
                  <a:cubicBezTo>
                    <a:pt x="11387" y="13396"/>
                    <a:pt x="11380" y="13393"/>
                    <a:pt x="11372" y="13387"/>
                  </a:cubicBezTo>
                  <a:lnTo>
                    <a:pt x="11372" y="13387"/>
                  </a:lnTo>
                  <a:lnTo>
                    <a:pt x="11385" y="13360"/>
                  </a:lnTo>
                  <a:cubicBezTo>
                    <a:pt x="11365" y="13340"/>
                    <a:pt x="11345" y="13299"/>
                    <a:pt x="11324" y="13279"/>
                  </a:cubicBezTo>
                  <a:cubicBezTo>
                    <a:pt x="11304" y="13319"/>
                    <a:pt x="11304" y="13380"/>
                    <a:pt x="11243" y="13380"/>
                  </a:cubicBezTo>
                  <a:cubicBezTo>
                    <a:pt x="11222" y="13401"/>
                    <a:pt x="11202" y="13401"/>
                    <a:pt x="11182" y="13401"/>
                  </a:cubicBezTo>
                  <a:cubicBezTo>
                    <a:pt x="11182" y="13401"/>
                    <a:pt x="11182" y="13412"/>
                    <a:pt x="11173" y="13418"/>
                  </a:cubicBezTo>
                  <a:lnTo>
                    <a:pt x="11173" y="13418"/>
                  </a:lnTo>
                  <a:cubicBezTo>
                    <a:pt x="11170" y="13417"/>
                    <a:pt x="11168" y="13417"/>
                    <a:pt x="11165" y="13417"/>
                  </a:cubicBezTo>
                  <a:cubicBezTo>
                    <a:pt x="11135" y="13417"/>
                    <a:pt x="11118" y="13462"/>
                    <a:pt x="11100" y="13462"/>
                  </a:cubicBezTo>
                  <a:cubicBezTo>
                    <a:pt x="11080" y="13462"/>
                    <a:pt x="11059" y="13462"/>
                    <a:pt x="11039" y="13441"/>
                  </a:cubicBezTo>
                  <a:cubicBezTo>
                    <a:pt x="11100" y="13421"/>
                    <a:pt x="11100" y="13360"/>
                    <a:pt x="11141" y="13340"/>
                  </a:cubicBezTo>
                  <a:cubicBezTo>
                    <a:pt x="11161" y="13360"/>
                    <a:pt x="11182" y="13380"/>
                    <a:pt x="11182" y="13401"/>
                  </a:cubicBezTo>
                  <a:cubicBezTo>
                    <a:pt x="11196" y="13386"/>
                    <a:pt x="11210" y="13372"/>
                    <a:pt x="11225" y="13372"/>
                  </a:cubicBezTo>
                  <a:cubicBezTo>
                    <a:pt x="11231" y="13372"/>
                    <a:pt x="11237" y="13374"/>
                    <a:pt x="11243" y="13380"/>
                  </a:cubicBezTo>
                  <a:cubicBezTo>
                    <a:pt x="11263" y="13340"/>
                    <a:pt x="11243" y="13279"/>
                    <a:pt x="11324" y="13279"/>
                  </a:cubicBezTo>
                  <a:cubicBezTo>
                    <a:pt x="11345" y="13197"/>
                    <a:pt x="11426" y="13217"/>
                    <a:pt x="11487" y="13197"/>
                  </a:cubicBezTo>
                  <a:cubicBezTo>
                    <a:pt x="11527" y="13157"/>
                    <a:pt x="11468" y="13136"/>
                    <a:pt x="11447" y="13116"/>
                  </a:cubicBezTo>
                  <a:lnTo>
                    <a:pt x="11447" y="13116"/>
                  </a:lnTo>
                  <a:cubicBezTo>
                    <a:pt x="11448" y="13102"/>
                    <a:pt x="11453" y="13089"/>
                    <a:pt x="11467" y="13075"/>
                  </a:cubicBezTo>
                  <a:cubicBezTo>
                    <a:pt x="11406" y="13034"/>
                    <a:pt x="11365" y="12953"/>
                    <a:pt x="11283" y="12912"/>
                  </a:cubicBezTo>
                  <a:cubicBezTo>
                    <a:pt x="11243" y="12912"/>
                    <a:pt x="11243" y="12871"/>
                    <a:pt x="11243" y="12830"/>
                  </a:cubicBezTo>
                  <a:cubicBezTo>
                    <a:pt x="11222" y="12810"/>
                    <a:pt x="11202" y="12810"/>
                    <a:pt x="11202" y="12790"/>
                  </a:cubicBezTo>
                  <a:cubicBezTo>
                    <a:pt x="11182" y="12769"/>
                    <a:pt x="11182" y="12749"/>
                    <a:pt x="11182" y="12708"/>
                  </a:cubicBezTo>
                  <a:cubicBezTo>
                    <a:pt x="11120" y="12729"/>
                    <a:pt x="11141" y="12790"/>
                    <a:pt x="11100" y="12851"/>
                  </a:cubicBezTo>
                  <a:cubicBezTo>
                    <a:pt x="11100" y="12810"/>
                    <a:pt x="11100" y="12790"/>
                    <a:pt x="11080" y="12749"/>
                  </a:cubicBezTo>
                  <a:cubicBezTo>
                    <a:pt x="11059" y="12769"/>
                    <a:pt x="11019" y="12769"/>
                    <a:pt x="10978" y="12769"/>
                  </a:cubicBezTo>
                  <a:cubicBezTo>
                    <a:pt x="10978" y="12688"/>
                    <a:pt x="11059" y="12729"/>
                    <a:pt x="11080" y="12688"/>
                  </a:cubicBezTo>
                  <a:cubicBezTo>
                    <a:pt x="11059" y="12647"/>
                    <a:pt x="11120" y="12586"/>
                    <a:pt x="11100" y="12525"/>
                  </a:cubicBezTo>
                  <a:lnTo>
                    <a:pt x="11100" y="12525"/>
                  </a:lnTo>
                  <a:cubicBezTo>
                    <a:pt x="11019" y="12566"/>
                    <a:pt x="10958" y="12586"/>
                    <a:pt x="10876" y="12627"/>
                  </a:cubicBezTo>
                  <a:cubicBezTo>
                    <a:pt x="10876" y="12668"/>
                    <a:pt x="10937" y="12688"/>
                    <a:pt x="10917" y="12749"/>
                  </a:cubicBezTo>
                  <a:lnTo>
                    <a:pt x="10835" y="12749"/>
                  </a:lnTo>
                  <a:cubicBezTo>
                    <a:pt x="10817" y="12713"/>
                    <a:pt x="10799" y="12693"/>
                    <a:pt x="10767" y="12674"/>
                  </a:cubicBezTo>
                  <a:lnTo>
                    <a:pt x="10767" y="12674"/>
                  </a:lnTo>
                  <a:cubicBezTo>
                    <a:pt x="10861" y="12574"/>
                    <a:pt x="10923" y="12441"/>
                    <a:pt x="11059" y="12382"/>
                  </a:cubicBezTo>
                  <a:cubicBezTo>
                    <a:pt x="11039" y="12301"/>
                    <a:pt x="11080" y="12220"/>
                    <a:pt x="10978" y="12179"/>
                  </a:cubicBezTo>
                  <a:cubicBezTo>
                    <a:pt x="10978" y="12220"/>
                    <a:pt x="10978" y="12240"/>
                    <a:pt x="10978" y="12260"/>
                  </a:cubicBezTo>
                  <a:cubicBezTo>
                    <a:pt x="10974" y="12265"/>
                    <a:pt x="10969" y="12266"/>
                    <a:pt x="10965" y="12266"/>
                  </a:cubicBezTo>
                  <a:cubicBezTo>
                    <a:pt x="10953" y="12266"/>
                    <a:pt x="10941" y="12254"/>
                    <a:pt x="10930" y="12254"/>
                  </a:cubicBezTo>
                  <a:cubicBezTo>
                    <a:pt x="10925" y="12254"/>
                    <a:pt x="10921" y="12256"/>
                    <a:pt x="10917" y="12260"/>
                  </a:cubicBezTo>
                  <a:cubicBezTo>
                    <a:pt x="10917" y="12281"/>
                    <a:pt x="10937" y="12301"/>
                    <a:pt x="10958" y="12321"/>
                  </a:cubicBezTo>
                  <a:cubicBezTo>
                    <a:pt x="10947" y="12332"/>
                    <a:pt x="10937" y="12335"/>
                    <a:pt x="10928" y="12335"/>
                  </a:cubicBezTo>
                  <a:cubicBezTo>
                    <a:pt x="10899" y="12335"/>
                    <a:pt x="10876" y="12301"/>
                    <a:pt x="10876" y="12301"/>
                  </a:cubicBezTo>
                  <a:lnTo>
                    <a:pt x="10876" y="12301"/>
                  </a:lnTo>
                  <a:cubicBezTo>
                    <a:pt x="10774" y="12362"/>
                    <a:pt x="10917" y="12403"/>
                    <a:pt x="10856" y="12464"/>
                  </a:cubicBezTo>
                  <a:cubicBezTo>
                    <a:pt x="10815" y="12464"/>
                    <a:pt x="10795" y="12444"/>
                    <a:pt x="10774" y="12444"/>
                  </a:cubicBezTo>
                  <a:cubicBezTo>
                    <a:pt x="10774" y="12444"/>
                    <a:pt x="10754" y="12464"/>
                    <a:pt x="10734" y="12464"/>
                  </a:cubicBezTo>
                  <a:cubicBezTo>
                    <a:pt x="10744" y="12444"/>
                    <a:pt x="10749" y="12438"/>
                    <a:pt x="10754" y="12438"/>
                  </a:cubicBezTo>
                  <a:cubicBezTo>
                    <a:pt x="10759" y="12438"/>
                    <a:pt x="10764" y="12444"/>
                    <a:pt x="10774" y="12444"/>
                  </a:cubicBezTo>
                  <a:cubicBezTo>
                    <a:pt x="10795" y="12403"/>
                    <a:pt x="10754" y="12403"/>
                    <a:pt x="10734" y="12362"/>
                  </a:cubicBezTo>
                  <a:cubicBezTo>
                    <a:pt x="10754" y="12362"/>
                    <a:pt x="10774" y="12342"/>
                    <a:pt x="10774" y="12342"/>
                  </a:cubicBezTo>
                  <a:cubicBezTo>
                    <a:pt x="10774" y="12301"/>
                    <a:pt x="10774" y="12281"/>
                    <a:pt x="10734" y="12260"/>
                  </a:cubicBezTo>
                  <a:lnTo>
                    <a:pt x="10652" y="12260"/>
                  </a:lnTo>
                  <a:lnTo>
                    <a:pt x="10591" y="12301"/>
                  </a:lnTo>
                  <a:cubicBezTo>
                    <a:pt x="10571" y="12301"/>
                    <a:pt x="10550" y="12281"/>
                    <a:pt x="10530" y="12281"/>
                  </a:cubicBezTo>
                  <a:lnTo>
                    <a:pt x="10530" y="12199"/>
                  </a:lnTo>
                  <a:cubicBezTo>
                    <a:pt x="10522" y="12195"/>
                    <a:pt x="10515" y="12194"/>
                    <a:pt x="10508" y="12194"/>
                  </a:cubicBezTo>
                  <a:cubicBezTo>
                    <a:pt x="10475" y="12194"/>
                    <a:pt x="10445" y="12227"/>
                    <a:pt x="10428" y="12260"/>
                  </a:cubicBezTo>
                  <a:cubicBezTo>
                    <a:pt x="10408" y="12220"/>
                    <a:pt x="10387" y="12199"/>
                    <a:pt x="10347" y="12179"/>
                  </a:cubicBezTo>
                  <a:cubicBezTo>
                    <a:pt x="10367" y="12158"/>
                    <a:pt x="10367" y="12138"/>
                    <a:pt x="10367" y="12118"/>
                  </a:cubicBezTo>
                  <a:cubicBezTo>
                    <a:pt x="10347" y="12097"/>
                    <a:pt x="10347" y="12057"/>
                    <a:pt x="10326" y="12036"/>
                  </a:cubicBezTo>
                  <a:cubicBezTo>
                    <a:pt x="10367" y="11955"/>
                    <a:pt x="10387" y="11853"/>
                    <a:pt x="10571" y="11833"/>
                  </a:cubicBezTo>
                  <a:lnTo>
                    <a:pt x="10571" y="11833"/>
                  </a:lnTo>
                  <a:cubicBezTo>
                    <a:pt x="10469" y="11914"/>
                    <a:pt x="10408" y="11975"/>
                    <a:pt x="10448" y="12057"/>
                  </a:cubicBezTo>
                  <a:lnTo>
                    <a:pt x="10367" y="12118"/>
                  </a:lnTo>
                  <a:cubicBezTo>
                    <a:pt x="10408" y="12138"/>
                    <a:pt x="10428" y="12138"/>
                    <a:pt x="10448" y="12158"/>
                  </a:cubicBezTo>
                  <a:cubicBezTo>
                    <a:pt x="10530" y="12158"/>
                    <a:pt x="10550" y="12097"/>
                    <a:pt x="10591" y="12057"/>
                  </a:cubicBezTo>
                  <a:cubicBezTo>
                    <a:pt x="10632" y="12057"/>
                    <a:pt x="10632" y="12097"/>
                    <a:pt x="10652" y="12118"/>
                  </a:cubicBezTo>
                  <a:cubicBezTo>
                    <a:pt x="10734" y="12118"/>
                    <a:pt x="10795" y="12138"/>
                    <a:pt x="10856" y="12179"/>
                  </a:cubicBezTo>
                  <a:cubicBezTo>
                    <a:pt x="10917" y="12118"/>
                    <a:pt x="10835" y="12036"/>
                    <a:pt x="10917" y="11995"/>
                  </a:cubicBezTo>
                  <a:lnTo>
                    <a:pt x="10978" y="11995"/>
                  </a:lnTo>
                  <a:cubicBezTo>
                    <a:pt x="10978" y="11975"/>
                    <a:pt x="10958" y="11975"/>
                    <a:pt x="10937" y="11934"/>
                  </a:cubicBezTo>
                  <a:cubicBezTo>
                    <a:pt x="10978" y="11894"/>
                    <a:pt x="11059" y="11914"/>
                    <a:pt x="11059" y="11833"/>
                  </a:cubicBezTo>
                  <a:lnTo>
                    <a:pt x="10998" y="11833"/>
                  </a:lnTo>
                  <a:cubicBezTo>
                    <a:pt x="10998" y="11812"/>
                    <a:pt x="10998" y="11751"/>
                    <a:pt x="10958" y="11710"/>
                  </a:cubicBezTo>
                  <a:cubicBezTo>
                    <a:pt x="10937" y="11690"/>
                    <a:pt x="10896" y="11690"/>
                    <a:pt x="10876" y="11670"/>
                  </a:cubicBezTo>
                  <a:cubicBezTo>
                    <a:pt x="10872" y="11667"/>
                    <a:pt x="10867" y="11666"/>
                    <a:pt x="10864" y="11666"/>
                  </a:cubicBezTo>
                  <a:cubicBezTo>
                    <a:pt x="10838" y="11666"/>
                    <a:pt x="10830" y="11714"/>
                    <a:pt x="10793" y="11714"/>
                  </a:cubicBezTo>
                  <a:cubicBezTo>
                    <a:pt x="10787" y="11714"/>
                    <a:pt x="10781" y="11713"/>
                    <a:pt x="10774" y="11710"/>
                  </a:cubicBezTo>
                  <a:cubicBezTo>
                    <a:pt x="10795" y="11670"/>
                    <a:pt x="10856" y="11629"/>
                    <a:pt x="10795" y="11588"/>
                  </a:cubicBezTo>
                  <a:lnTo>
                    <a:pt x="10795" y="11588"/>
                  </a:lnTo>
                  <a:cubicBezTo>
                    <a:pt x="10795" y="11588"/>
                    <a:pt x="10774" y="11609"/>
                    <a:pt x="10774" y="11609"/>
                  </a:cubicBezTo>
                  <a:cubicBezTo>
                    <a:pt x="10754" y="11609"/>
                    <a:pt x="10754" y="11588"/>
                    <a:pt x="10754" y="11568"/>
                  </a:cubicBezTo>
                  <a:cubicBezTo>
                    <a:pt x="10754" y="11568"/>
                    <a:pt x="10734" y="11547"/>
                    <a:pt x="10754" y="11527"/>
                  </a:cubicBezTo>
                  <a:cubicBezTo>
                    <a:pt x="10754" y="11547"/>
                    <a:pt x="10754" y="11568"/>
                    <a:pt x="10754" y="11568"/>
                  </a:cubicBezTo>
                  <a:cubicBezTo>
                    <a:pt x="10774" y="11568"/>
                    <a:pt x="10795" y="11588"/>
                    <a:pt x="10795" y="11588"/>
                  </a:cubicBezTo>
                  <a:cubicBezTo>
                    <a:pt x="10806" y="11571"/>
                    <a:pt x="10818" y="11565"/>
                    <a:pt x="10829" y="11565"/>
                  </a:cubicBezTo>
                  <a:cubicBezTo>
                    <a:pt x="10854" y="11565"/>
                    <a:pt x="10878" y="11592"/>
                    <a:pt x="10903" y="11592"/>
                  </a:cubicBezTo>
                  <a:cubicBezTo>
                    <a:pt x="10907" y="11592"/>
                    <a:pt x="10912" y="11591"/>
                    <a:pt x="10917" y="11588"/>
                  </a:cubicBezTo>
                  <a:cubicBezTo>
                    <a:pt x="10937" y="11568"/>
                    <a:pt x="10958" y="11547"/>
                    <a:pt x="10917" y="11507"/>
                  </a:cubicBezTo>
                  <a:cubicBezTo>
                    <a:pt x="10896" y="11527"/>
                    <a:pt x="10880" y="11535"/>
                    <a:pt x="10866" y="11535"/>
                  </a:cubicBezTo>
                  <a:cubicBezTo>
                    <a:pt x="10824" y="11535"/>
                    <a:pt x="10805" y="11466"/>
                    <a:pt x="10774" y="11466"/>
                  </a:cubicBezTo>
                  <a:cubicBezTo>
                    <a:pt x="10672" y="11486"/>
                    <a:pt x="10632" y="11629"/>
                    <a:pt x="10530" y="11629"/>
                  </a:cubicBezTo>
                  <a:cubicBezTo>
                    <a:pt x="10489" y="11609"/>
                    <a:pt x="10448" y="11609"/>
                    <a:pt x="10428" y="11547"/>
                  </a:cubicBezTo>
                  <a:cubicBezTo>
                    <a:pt x="10489" y="11527"/>
                    <a:pt x="10510" y="11486"/>
                    <a:pt x="10489" y="11425"/>
                  </a:cubicBezTo>
                  <a:cubicBezTo>
                    <a:pt x="10497" y="11423"/>
                    <a:pt x="10503" y="11423"/>
                    <a:pt x="10509" y="11423"/>
                  </a:cubicBezTo>
                  <a:cubicBezTo>
                    <a:pt x="10562" y="11423"/>
                    <a:pt x="10558" y="11489"/>
                    <a:pt x="10596" y="11489"/>
                  </a:cubicBezTo>
                  <a:cubicBezTo>
                    <a:pt x="10601" y="11489"/>
                    <a:pt x="10606" y="11488"/>
                    <a:pt x="10611" y="11486"/>
                  </a:cubicBezTo>
                  <a:cubicBezTo>
                    <a:pt x="10652" y="11466"/>
                    <a:pt x="10672" y="11425"/>
                    <a:pt x="10713" y="11385"/>
                  </a:cubicBezTo>
                  <a:cubicBezTo>
                    <a:pt x="10695" y="11348"/>
                    <a:pt x="10693" y="11328"/>
                    <a:pt x="10678" y="11309"/>
                  </a:cubicBezTo>
                  <a:lnTo>
                    <a:pt x="10678" y="11309"/>
                  </a:lnTo>
                  <a:cubicBezTo>
                    <a:pt x="10690" y="11270"/>
                    <a:pt x="10682" y="11222"/>
                    <a:pt x="10754" y="11222"/>
                  </a:cubicBezTo>
                  <a:cubicBezTo>
                    <a:pt x="10774" y="11201"/>
                    <a:pt x="10713" y="11161"/>
                    <a:pt x="10774" y="11120"/>
                  </a:cubicBezTo>
                  <a:cubicBezTo>
                    <a:pt x="10791" y="11120"/>
                    <a:pt x="10807" y="11123"/>
                    <a:pt x="10823" y="11123"/>
                  </a:cubicBezTo>
                  <a:cubicBezTo>
                    <a:pt x="10848" y="11123"/>
                    <a:pt x="10872" y="11116"/>
                    <a:pt x="10896" y="11079"/>
                  </a:cubicBezTo>
                  <a:cubicBezTo>
                    <a:pt x="10876" y="11059"/>
                    <a:pt x="10835" y="11038"/>
                    <a:pt x="10795" y="11038"/>
                  </a:cubicBezTo>
                  <a:cubicBezTo>
                    <a:pt x="10784" y="11049"/>
                    <a:pt x="10774" y="11054"/>
                    <a:pt x="10764" y="11054"/>
                  </a:cubicBezTo>
                  <a:cubicBezTo>
                    <a:pt x="10754" y="11054"/>
                    <a:pt x="10744" y="11049"/>
                    <a:pt x="10734" y="11038"/>
                  </a:cubicBezTo>
                  <a:cubicBezTo>
                    <a:pt x="10713" y="11038"/>
                    <a:pt x="10672" y="11018"/>
                    <a:pt x="10632" y="10998"/>
                  </a:cubicBezTo>
                  <a:cubicBezTo>
                    <a:pt x="10632" y="11018"/>
                    <a:pt x="10611" y="11038"/>
                    <a:pt x="10611" y="11079"/>
                  </a:cubicBezTo>
                  <a:cubicBezTo>
                    <a:pt x="10632" y="11099"/>
                    <a:pt x="10632" y="11120"/>
                    <a:pt x="10611" y="11140"/>
                  </a:cubicBezTo>
                  <a:cubicBezTo>
                    <a:pt x="10571" y="11140"/>
                    <a:pt x="10550" y="11120"/>
                    <a:pt x="10550" y="11079"/>
                  </a:cubicBezTo>
                  <a:cubicBezTo>
                    <a:pt x="10530" y="11079"/>
                    <a:pt x="10530" y="11059"/>
                    <a:pt x="10550" y="11038"/>
                  </a:cubicBezTo>
                  <a:cubicBezTo>
                    <a:pt x="10530" y="11038"/>
                    <a:pt x="10530" y="11018"/>
                    <a:pt x="10530" y="11018"/>
                  </a:cubicBezTo>
                  <a:cubicBezTo>
                    <a:pt x="10530" y="10998"/>
                    <a:pt x="10550" y="10998"/>
                    <a:pt x="10550" y="10998"/>
                  </a:cubicBezTo>
                  <a:cubicBezTo>
                    <a:pt x="10571" y="10977"/>
                    <a:pt x="10530" y="10957"/>
                    <a:pt x="10550" y="10936"/>
                  </a:cubicBezTo>
                  <a:cubicBezTo>
                    <a:pt x="10611" y="10936"/>
                    <a:pt x="10611" y="10998"/>
                    <a:pt x="10652" y="10998"/>
                  </a:cubicBezTo>
                  <a:cubicBezTo>
                    <a:pt x="10652" y="10977"/>
                    <a:pt x="10672" y="10977"/>
                    <a:pt x="10713" y="10977"/>
                  </a:cubicBezTo>
                  <a:cubicBezTo>
                    <a:pt x="10734" y="10998"/>
                    <a:pt x="10774" y="11018"/>
                    <a:pt x="10795" y="11038"/>
                  </a:cubicBezTo>
                  <a:cubicBezTo>
                    <a:pt x="10815" y="11018"/>
                    <a:pt x="10835" y="10998"/>
                    <a:pt x="10856" y="10998"/>
                  </a:cubicBezTo>
                  <a:lnTo>
                    <a:pt x="10734" y="10875"/>
                  </a:lnTo>
                  <a:cubicBezTo>
                    <a:pt x="10734" y="10890"/>
                    <a:pt x="10734" y="10904"/>
                    <a:pt x="10726" y="10904"/>
                  </a:cubicBezTo>
                  <a:cubicBezTo>
                    <a:pt x="10723" y="10904"/>
                    <a:pt x="10719" y="10902"/>
                    <a:pt x="10713" y="10896"/>
                  </a:cubicBezTo>
                  <a:cubicBezTo>
                    <a:pt x="10713" y="10896"/>
                    <a:pt x="10713" y="10875"/>
                    <a:pt x="10713" y="10855"/>
                  </a:cubicBezTo>
                  <a:cubicBezTo>
                    <a:pt x="10676" y="10837"/>
                    <a:pt x="10690" y="10801"/>
                    <a:pt x="10707" y="10780"/>
                  </a:cubicBezTo>
                  <a:lnTo>
                    <a:pt x="10707" y="10780"/>
                  </a:lnTo>
                  <a:cubicBezTo>
                    <a:pt x="10747" y="10801"/>
                    <a:pt x="10713" y="10837"/>
                    <a:pt x="10713" y="10855"/>
                  </a:cubicBezTo>
                  <a:cubicBezTo>
                    <a:pt x="10713" y="10875"/>
                    <a:pt x="10734" y="10875"/>
                    <a:pt x="10734" y="10875"/>
                  </a:cubicBezTo>
                  <a:cubicBezTo>
                    <a:pt x="10754" y="10859"/>
                    <a:pt x="10770" y="10852"/>
                    <a:pt x="10782" y="10852"/>
                  </a:cubicBezTo>
                  <a:cubicBezTo>
                    <a:pt x="10827" y="10852"/>
                    <a:pt x="10828" y="10938"/>
                    <a:pt x="10866" y="10938"/>
                  </a:cubicBezTo>
                  <a:cubicBezTo>
                    <a:pt x="10869" y="10938"/>
                    <a:pt x="10872" y="10938"/>
                    <a:pt x="10876" y="10936"/>
                  </a:cubicBezTo>
                  <a:cubicBezTo>
                    <a:pt x="10894" y="10936"/>
                    <a:pt x="10896" y="10892"/>
                    <a:pt x="10935" y="10892"/>
                  </a:cubicBezTo>
                  <a:cubicBezTo>
                    <a:pt x="10941" y="10892"/>
                    <a:pt x="10949" y="10893"/>
                    <a:pt x="10958" y="10896"/>
                  </a:cubicBezTo>
                  <a:cubicBezTo>
                    <a:pt x="10998" y="10936"/>
                    <a:pt x="10998" y="10998"/>
                    <a:pt x="11039" y="11038"/>
                  </a:cubicBezTo>
                  <a:cubicBezTo>
                    <a:pt x="11039" y="11038"/>
                    <a:pt x="11039" y="11079"/>
                    <a:pt x="11019" y="11099"/>
                  </a:cubicBezTo>
                  <a:cubicBezTo>
                    <a:pt x="11027" y="11102"/>
                    <a:pt x="11035" y="11104"/>
                    <a:pt x="11041" y="11104"/>
                  </a:cubicBezTo>
                  <a:cubicBezTo>
                    <a:pt x="11081" y="11104"/>
                    <a:pt x="11088" y="11059"/>
                    <a:pt x="11141" y="11059"/>
                  </a:cubicBezTo>
                  <a:cubicBezTo>
                    <a:pt x="11161" y="11079"/>
                    <a:pt x="11202" y="11099"/>
                    <a:pt x="11243" y="11099"/>
                  </a:cubicBezTo>
                  <a:cubicBezTo>
                    <a:pt x="11243" y="11099"/>
                    <a:pt x="11243" y="11090"/>
                    <a:pt x="11249" y="11090"/>
                  </a:cubicBezTo>
                  <a:cubicBezTo>
                    <a:pt x="11252" y="11090"/>
                    <a:pt x="11256" y="11093"/>
                    <a:pt x="11263" y="11099"/>
                  </a:cubicBezTo>
                  <a:cubicBezTo>
                    <a:pt x="11263" y="11106"/>
                    <a:pt x="11261" y="11108"/>
                    <a:pt x="11258" y="11108"/>
                  </a:cubicBezTo>
                  <a:cubicBezTo>
                    <a:pt x="11252" y="11108"/>
                    <a:pt x="11243" y="11099"/>
                    <a:pt x="11243" y="11099"/>
                  </a:cubicBezTo>
                  <a:cubicBezTo>
                    <a:pt x="11243" y="11161"/>
                    <a:pt x="11243" y="11201"/>
                    <a:pt x="11222" y="11242"/>
                  </a:cubicBezTo>
                  <a:cubicBezTo>
                    <a:pt x="11243" y="11303"/>
                    <a:pt x="11304" y="11303"/>
                    <a:pt x="11324" y="11344"/>
                  </a:cubicBezTo>
                  <a:cubicBezTo>
                    <a:pt x="11385" y="11323"/>
                    <a:pt x="11324" y="11283"/>
                    <a:pt x="11345" y="11242"/>
                  </a:cubicBezTo>
                  <a:cubicBezTo>
                    <a:pt x="11324" y="11242"/>
                    <a:pt x="11324" y="11222"/>
                    <a:pt x="11324" y="11201"/>
                  </a:cubicBezTo>
                  <a:cubicBezTo>
                    <a:pt x="11345" y="11201"/>
                    <a:pt x="11345" y="11222"/>
                    <a:pt x="11345" y="11242"/>
                  </a:cubicBezTo>
                  <a:cubicBezTo>
                    <a:pt x="11365" y="11242"/>
                    <a:pt x="11365" y="11262"/>
                    <a:pt x="11406" y="11262"/>
                  </a:cubicBezTo>
                  <a:cubicBezTo>
                    <a:pt x="11426" y="11222"/>
                    <a:pt x="11385" y="11161"/>
                    <a:pt x="11446" y="11140"/>
                  </a:cubicBezTo>
                  <a:lnTo>
                    <a:pt x="11528" y="11140"/>
                  </a:lnTo>
                  <a:cubicBezTo>
                    <a:pt x="11528" y="11059"/>
                    <a:pt x="11630" y="11018"/>
                    <a:pt x="11569" y="10916"/>
                  </a:cubicBezTo>
                  <a:lnTo>
                    <a:pt x="11569" y="10916"/>
                  </a:lnTo>
                  <a:cubicBezTo>
                    <a:pt x="11569" y="10936"/>
                    <a:pt x="11548" y="10957"/>
                    <a:pt x="11548" y="10977"/>
                  </a:cubicBezTo>
                  <a:cubicBezTo>
                    <a:pt x="11487" y="10936"/>
                    <a:pt x="11426" y="10896"/>
                    <a:pt x="11406" y="10814"/>
                  </a:cubicBezTo>
                  <a:cubicBezTo>
                    <a:pt x="11389" y="10848"/>
                    <a:pt x="11359" y="10881"/>
                    <a:pt x="11326" y="10881"/>
                  </a:cubicBezTo>
                  <a:cubicBezTo>
                    <a:pt x="11319" y="10881"/>
                    <a:pt x="11311" y="10879"/>
                    <a:pt x="11304" y="10875"/>
                  </a:cubicBezTo>
                  <a:cubicBezTo>
                    <a:pt x="11285" y="10894"/>
                    <a:pt x="11271" y="10904"/>
                    <a:pt x="11259" y="10904"/>
                  </a:cubicBezTo>
                  <a:cubicBezTo>
                    <a:pt x="11245" y="10904"/>
                    <a:pt x="11234" y="10889"/>
                    <a:pt x="11222" y="10855"/>
                  </a:cubicBezTo>
                  <a:cubicBezTo>
                    <a:pt x="11263" y="10855"/>
                    <a:pt x="11283" y="10875"/>
                    <a:pt x="11304" y="10875"/>
                  </a:cubicBezTo>
                  <a:cubicBezTo>
                    <a:pt x="11304" y="10855"/>
                    <a:pt x="11283" y="10835"/>
                    <a:pt x="11263" y="10814"/>
                  </a:cubicBezTo>
                  <a:cubicBezTo>
                    <a:pt x="11254" y="10810"/>
                    <a:pt x="11246" y="10808"/>
                    <a:pt x="11237" y="10808"/>
                  </a:cubicBezTo>
                  <a:cubicBezTo>
                    <a:pt x="11214" y="10808"/>
                    <a:pt x="11190" y="10820"/>
                    <a:pt x="11167" y="10820"/>
                  </a:cubicBezTo>
                  <a:cubicBezTo>
                    <a:pt x="11158" y="10820"/>
                    <a:pt x="11149" y="10819"/>
                    <a:pt x="11141" y="10814"/>
                  </a:cubicBezTo>
                  <a:cubicBezTo>
                    <a:pt x="11120" y="10774"/>
                    <a:pt x="11120" y="10712"/>
                    <a:pt x="11080" y="10692"/>
                  </a:cubicBezTo>
                  <a:cubicBezTo>
                    <a:pt x="11071" y="10709"/>
                    <a:pt x="11063" y="10719"/>
                    <a:pt x="11053" y="10719"/>
                  </a:cubicBezTo>
                  <a:cubicBezTo>
                    <a:pt x="11039" y="10719"/>
                    <a:pt x="11022" y="10699"/>
                    <a:pt x="10998" y="10651"/>
                  </a:cubicBezTo>
                  <a:lnTo>
                    <a:pt x="10998" y="10651"/>
                  </a:lnTo>
                  <a:cubicBezTo>
                    <a:pt x="11039" y="10672"/>
                    <a:pt x="11059" y="10692"/>
                    <a:pt x="11080" y="10692"/>
                  </a:cubicBezTo>
                  <a:cubicBezTo>
                    <a:pt x="11080" y="10692"/>
                    <a:pt x="11100" y="10672"/>
                    <a:pt x="11100" y="10651"/>
                  </a:cubicBezTo>
                  <a:cubicBezTo>
                    <a:pt x="11080" y="10651"/>
                    <a:pt x="11039" y="10631"/>
                    <a:pt x="11039" y="10590"/>
                  </a:cubicBezTo>
                  <a:cubicBezTo>
                    <a:pt x="11019" y="10570"/>
                    <a:pt x="11019" y="10550"/>
                    <a:pt x="11039" y="10509"/>
                  </a:cubicBezTo>
                  <a:cubicBezTo>
                    <a:pt x="11059" y="10509"/>
                    <a:pt x="11080" y="10509"/>
                    <a:pt x="11100" y="10488"/>
                  </a:cubicBezTo>
                  <a:cubicBezTo>
                    <a:pt x="11120" y="10509"/>
                    <a:pt x="11120" y="10529"/>
                    <a:pt x="11141" y="10550"/>
                  </a:cubicBezTo>
                  <a:cubicBezTo>
                    <a:pt x="11161" y="10529"/>
                    <a:pt x="11182" y="10509"/>
                    <a:pt x="11202" y="10509"/>
                  </a:cubicBezTo>
                  <a:cubicBezTo>
                    <a:pt x="11202" y="10509"/>
                    <a:pt x="11202" y="10529"/>
                    <a:pt x="11222" y="10529"/>
                  </a:cubicBezTo>
                  <a:cubicBezTo>
                    <a:pt x="11255" y="10529"/>
                    <a:pt x="11261" y="10503"/>
                    <a:pt x="11273" y="10503"/>
                  </a:cubicBezTo>
                  <a:cubicBezTo>
                    <a:pt x="11276" y="10503"/>
                    <a:pt x="11279" y="10505"/>
                    <a:pt x="11283" y="10509"/>
                  </a:cubicBezTo>
                  <a:cubicBezTo>
                    <a:pt x="11263" y="10570"/>
                    <a:pt x="11365" y="10611"/>
                    <a:pt x="11345" y="10672"/>
                  </a:cubicBezTo>
                  <a:cubicBezTo>
                    <a:pt x="11324" y="10692"/>
                    <a:pt x="11304" y="10692"/>
                    <a:pt x="11283" y="10733"/>
                  </a:cubicBezTo>
                  <a:cubicBezTo>
                    <a:pt x="11283" y="10753"/>
                    <a:pt x="11304" y="10774"/>
                    <a:pt x="11304" y="10794"/>
                  </a:cubicBezTo>
                  <a:cubicBezTo>
                    <a:pt x="11345" y="10794"/>
                    <a:pt x="11385" y="10814"/>
                    <a:pt x="11426" y="10814"/>
                  </a:cubicBezTo>
                  <a:cubicBezTo>
                    <a:pt x="11426" y="10794"/>
                    <a:pt x="11406" y="10774"/>
                    <a:pt x="11406" y="10753"/>
                  </a:cubicBezTo>
                  <a:cubicBezTo>
                    <a:pt x="11446" y="10733"/>
                    <a:pt x="11467" y="10733"/>
                    <a:pt x="11467" y="10692"/>
                  </a:cubicBezTo>
                  <a:cubicBezTo>
                    <a:pt x="11446" y="10631"/>
                    <a:pt x="11467" y="10570"/>
                    <a:pt x="11385" y="10529"/>
                  </a:cubicBezTo>
                  <a:cubicBezTo>
                    <a:pt x="11371" y="10544"/>
                    <a:pt x="11367" y="10558"/>
                    <a:pt x="11358" y="10558"/>
                  </a:cubicBezTo>
                  <a:cubicBezTo>
                    <a:pt x="11355" y="10558"/>
                    <a:pt x="11350" y="10556"/>
                    <a:pt x="11345" y="10550"/>
                  </a:cubicBezTo>
                  <a:cubicBezTo>
                    <a:pt x="11345" y="10529"/>
                    <a:pt x="11365" y="10529"/>
                    <a:pt x="11385" y="10529"/>
                  </a:cubicBezTo>
                  <a:cubicBezTo>
                    <a:pt x="11385" y="10509"/>
                    <a:pt x="11365" y="10448"/>
                    <a:pt x="11365" y="10448"/>
                  </a:cubicBezTo>
                  <a:cubicBezTo>
                    <a:pt x="11354" y="10450"/>
                    <a:pt x="11345" y="10451"/>
                    <a:pt x="11337" y="10451"/>
                  </a:cubicBezTo>
                  <a:cubicBezTo>
                    <a:pt x="11271" y="10451"/>
                    <a:pt x="11302" y="10380"/>
                    <a:pt x="11283" y="10326"/>
                  </a:cubicBezTo>
                  <a:lnTo>
                    <a:pt x="11283" y="10326"/>
                  </a:lnTo>
                  <a:cubicBezTo>
                    <a:pt x="11223" y="10386"/>
                    <a:pt x="11163" y="10403"/>
                    <a:pt x="11098" y="10403"/>
                  </a:cubicBezTo>
                  <a:cubicBezTo>
                    <a:pt x="11054" y="10403"/>
                    <a:pt x="11007" y="10395"/>
                    <a:pt x="10958" y="10387"/>
                  </a:cubicBezTo>
                  <a:cubicBezTo>
                    <a:pt x="10958" y="10346"/>
                    <a:pt x="10958" y="10326"/>
                    <a:pt x="10958" y="10305"/>
                  </a:cubicBezTo>
                  <a:cubicBezTo>
                    <a:pt x="10896" y="10305"/>
                    <a:pt x="10917" y="10366"/>
                    <a:pt x="10876" y="10366"/>
                  </a:cubicBezTo>
                  <a:cubicBezTo>
                    <a:pt x="10872" y="10370"/>
                    <a:pt x="10870" y="10372"/>
                    <a:pt x="10868" y="10372"/>
                  </a:cubicBezTo>
                  <a:cubicBezTo>
                    <a:pt x="10862" y="10372"/>
                    <a:pt x="10872" y="10346"/>
                    <a:pt x="10856" y="10346"/>
                  </a:cubicBezTo>
                  <a:cubicBezTo>
                    <a:pt x="10815" y="10346"/>
                    <a:pt x="10774" y="10346"/>
                    <a:pt x="10734" y="10366"/>
                  </a:cubicBezTo>
                  <a:cubicBezTo>
                    <a:pt x="10693" y="10407"/>
                    <a:pt x="10652" y="10468"/>
                    <a:pt x="10591" y="10468"/>
                  </a:cubicBezTo>
                  <a:cubicBezTo>
                    <a:pt x="10571" y="10488"/>
                    <a:pt x="10550" y="10509"/>
                    <a:pt x="10530" y="10529"/>
                  </a:cubicBezTo>
                  <a:cubicBezTo>
                    <a:pt x="10550" y="10529"/>
                    <a:pt x="10550" y="10550"/>
                    <a:pt x="10550" y="10570"/>
                  </a:cubicBezTo>
                  <a:cubicBezTo>
                    <a:pt x="10530" y="10570"/>
                    <a:pt x="10510" y="10550"/>
                    <a:pt x="10530" y="10529"/>
                  </a:cubicBezTo>
                  <a:cubicBezTo>
                    <a:pt x="10489" y="10488"/>
                    <a:pt x="10469" y="10448"/>
                    <a:pt x="10408" y="10427"/>
                  </a:cubicBezTo>
                  <a:cubicBezTo>
                    <a:pt x="10387" y="10427"/>
                    <a:pt x="10367" y="10407"/>
                    <a:pt x="10387" y="10366"/>
                  </a:cubicBezTo>
                  <a:lnTo>
                    <a:pt x="10387" y="10366"/>
                  </a:lnTo>
                  <a:cubicBezTo>
                    <a:pt x="10396" y="10371"/>
                    <a:pt x="10405" y="10372"/>
                    <a:pt x="10413" y="10372"/>
                  </a:cubicBezTo>
                  <a:cubicBezTo>
                    <a:pt x="10437" y="10372"/>
                    <a:pt x="10460" y="10360"/>
                    <a:pt x="10484" y="10360"/>
                  </a:cubicBezTo>
                  <a:cubicBezTo>
                    <a:pt x="10492" y="10360"/>
                    <a:pt x="10501" y="10362"/>
                    <a:pt x="10510" y="10366"/>
                  </a:cubicBezTo>
                  <a:lnTo>
                    <a:pt x="10510" y="10427"/>
                  </a:lnTo>
                  <a:cubicBezTo>
                    <a:pt x="10530" y="10448"/>
                    <a:pt x="10571" y="10468"/>
                    <a:pt x="10591" y="10468"/>
                  </a:cubicBezTo>
                  <a:cubicBezTo>
                    <a:pt x="10611" y="10427"/>
                    <a:pt x="10550" y="10387"/>
                    <a:pt x="10571" y="10326"/>
                  </a:cubicBezTo>
                  <a:lnTo>
                    <a:pt x="10571" y="10326"/>
                  </a:lnTo>
                  <a:cubicBezTo>
                    <a:pt x="10583" y="10331"/>
                    <a:pt x="10594" y="10334"/>
                    <a:pt x="10606" y="10334"/>
                  </a:cubicBezTo>
                  <a:cubicBezTo>
                    <a:pt x="10633" y="10334"/>
                    <a:pt x="10658" y="10320"/>
                    <a:pt x="10672" y="10305"/>
                  </a:cubicBezTo>
                  <a:cubicBezTo>
                    <a:pt x="10693" y="10244"/>
                    <a:pt x="10611" y="10183"/>
                    <a:pt x="10672" y="10122"/>
                  </a:cubicBezTo>
                  <a:cubicBezTo>
                    <a:pt x="10611" y="10122"/>
                    <a:pt x="10591" y="10142"/>
                    <a:pt x="10550" y="10142"/>
                  </a:cubicBezTo>
                  <a:cubicBezTo>
                    <a:pt x="10550" y="10081"/>
                    <a:pt x="10591" y="10040"/>
                    <a:pt x="10611" y="9979"/>
                  </a:cubicBezTo>
                  <a:cubicBezTo>
                    <a:pt x="10672" y="10000"/>
                    <a:pt x="10734" y="10000"/>
                    <a:pt x="10734" y="10081"/>
                  </a:cubicBezTo>
                  <a:cubicBezTo>
                    <a:pt x="10754" y="10081"/>
                    <a:pt x="10795" y="10102"/>
                    <a:pt x="10815" y="10102"/>
                  </a:cubicBezTo>
                  <a:cubicBezTo>
                    <a:pt x="10815" y="10102"/>
                    <a:pt x="10815" y="10087"/>
                    <a:pt x="10827" y="10070"/>
                  </a:cubicBezTo>
                  <a:lnTo>
                    <a:pt x="10827" y="10070"/>
                  </a:lnTo>
                  <a:cubicBezTo>
                    <a:pt x="10848" y="10083"/>
                    <a:pt x="10876" y="10092"/>
                    <a:pt x="10876" y="10142"/>
                  </a:cubicBezTo>
                  <a:cubicBezTo>
                    <a:pt x="10856" y="10122"/>
                    <a:pt x="10835" y="10122"/>
                    <a:pt x="10815" y="10102"/>
                  </a:cubicBezTo>
                  <a:cubicBezTo>
                    <a:pt x="10798" y="10119"/>
                    <a:pt x="10784" y="10125"/>
                    <a:pt x="10771" y="10125"/>
                  </a:cubicBezTo>
                  <a:cubicBezTo>
                    <a:pt x="10753" y="10125"/>
                    <a:pt x="10737" y="10113"/>
                    <a:pt x="10713" y="10102"/>
                  </a:cubicBezTo>
                  <a:lnTo>
                    <a:pt x="10713" y="10102"/>
                  </a:lnTo>
                  <a:cubicBezTo>
                    <a:pt x="10734" y="10142"/>
                    <a:pt x="10734" y="10183"/>
                    <a:pt x="10734" y="10224"/>
                  </a:cubicBezTo>
                  <a:cubicBezTo>
                    <a:pt x="10754" y="10244"/>
                    <a:pt x="10774" y="10264"/>
                    <a:pt x="10815" y="10264"/>
                  </a:cubicBezTo>
                  <a:cubicBezTo>
                    <a:pt x="10833" y="10246"/>
                    <a:pt x="10835" y="10227"/>
                    <a:pt x="10851" y="10209"/>
                  </a:cubicBezTo>
                  <a:lnTo>
                    <a:pt x="10851" y="10209"/>
                  </a:lnTo>
                  <a:cubicBezTo>
                    <a:pt x="10932" y="10239"/>
                    <a:pt x="10987" y="10252"/>
                    <a:pt x="11046" y="10252"/>
                  </a:cubicBezTo>
                  <a:cubicBezTo>
                    <a:pt x="11096" y="10252"/>
                    <a:pt x="11149" y="10242"/>
                    <a:pt x="11222" y="10224"/>
                  </a:cubicBezTo>
                  <a:cubicBezTo>
                    <a:pt x="11141" y="10163"/>
                    <a:pt x="11120" y="10040"/>
                    <a:pt x="10998" y="10020"/>
                  </a:cubicBezTo>
                  <a:cubicBezTo>
                    <a:pt x="10958" y="10040"/>
                    <a:pt x="10937" y="10061"/>
                    <a:pt x="10896" y="10061"/>
                  </a:cubicBezTo>
                  <a:cubicBezTo>
                    <a:pt x="10876" y="10020"/>
                    <a:pt x="10917" y="10000"/>
                    <a:pt x="10917" y="9959"/>
                  </a:cubicBezTo>
                  <a:cubicBezTo>
                    <a:pt x="10926" y="9956"/>
                    <a:pt x="10934" y="9955"/>
                    <a:pt x="10942" y="9955"/>
                  </a:cubicBezTo>
                  <a:cubicBezTo>
                    <a:pt x="10990" y="9955"/>
                    <a:pt x="11024" y="10000"/>
                    <a:pt x="11059" y="10000"/>
                  </a:cubicBezTo>
                  <a:cubicBezTo>
                    <a:pt x="11002" y="9942"/>
                    <a:pt x="11017" y="9830"/>
                    <a:pt x="10915" y="9800"/>
                  </a:cubicBezTo>
                  <a:lnTo>
                    <a:pt x="10915" y="9800"/>
                  </a:lnTo>
                  <a:cubicBezTo>
                    <a:pt x="10898" y="9859"/>
                    <a:pt x="10936" y="9899"/>
                    <a:pt x="10876" y="9939"/>
                  </a:cubicBezTo>
                  <a:cubicBezTo>
                    <a:pt x="10795" y="9918"/>
                    <a:pt x="10876" y="9837"/>
                    <a:pt x="10815" y="9816"/>
                  </a:cubicBezTo>
                  <a:lnTo>
                    <a:pt x="10815" y="9816"/>
                  </a:lnTo>
                  <a:cubicBezTo>
                    <a:pt x="10815" y="9857"/>
                    <a:pt x="10754" y="9857"/>
                    <a:pt x="10734" y="9898"/>
                  </a:cubicBezTo>
                  <a:cubicBezTo>
                    <a:pt x="10774" y="9918"/>
                    <a:pt x="10754" y="9939"/>
                    <a:pt x="10734" y="9959"/>
                  </a:cubicBezTo>
                  <a:cubicBezTo>
                    <a:pt x="10693" y="9959"/>
                    <a:pt x="10632" y="9939"/>
                    <a:pt x="10611" y="9898"/>
                  </a:cubicBezTo>
                  <a:cubicBezTo>
                    <a:pt x="10693" y="9877"/>
                    <a:pt x="10672" y="9776"/>
                    <a:pt x="10754" y="9735"/>
                  </a:cubicBezTo>
                  <a:cubicBezTo>
                    <a:pt x="10774" y="9735"/>
                    <a:pt x="10795" y="9755"/>
                    <a:pt x="10795" y="9755"/>
                  </a:cubicBezTo>
                  <a:cubicBezTo>
                    <a:pt x="10815" y="9735"/>
                    <a:pt x="10815" y="9735"/>
                    <a:pt x="10815" y="9715"/>
                  </a:cubicBezTo>
                  <a:cubicBezTo>
                    <a:pt x="10815" y="9715"/>
                    <a:pt x="10795" y="9694"/>
                    <a:pt x="10815" y="9694"/>
                  </a:cubicBezTo>
                  <a:cubicBezTo>
                    <a:pt x="10815" y="9687"/>
                    <a:pt x="10817" y="9685"/>
                    <a:pt x="10820" y="9685"/>
                  </a:cubicBezTo>
                  <a:cubicBezTo>
                    <a:pt x="10826" y="9685"/>
                    <a:pt x="10835" y="9694"/>
                    <a:pt x="10835" y="9694"/>
                  </a:cubicBezTo>
                  <a:cubicBezTo>
                    <a:pt x="10856" y="9653"/>
                    <a:pt x="10835" y="9633"/>
                    <a:pt x="10815" y="9592"/>
                  </a:cubicBezTo>
                  <a:cubicBezTo>
                    <a:pt x="10774" y="9592"/>
                    <a:pt x="10754" y="9592"/>
                    <a:pt x="10734" y="9633"/>
                  </a:cubicBezTo>
                  <a:cubicBezTo>
                    <a:pt x="10713" y="9592"/>
                    <a:pt x="10693" y="9572"/>
                    <a:pt x="10652" y="9531"/>
                  </a:cubicBezTo>
                  <a:cubicBezTo>
                    <a:pt x="10675" y="9509"/>
                    <a:pt x="10691" y="9500"/>
                    <a:pt x="10705" y="9500"/>
                  </a:cubicBezTo>
                  <a:cubicBezTo>
                    <a:pt x="10728" y="9500"/>
                    <a:pt x="10741" y="9526"/>
                    <a:pt x="10754" y="9552"/>
                  </a:cubicBezTo>
                  <a:cubicBezTo>
                    <a:pt x="10795" y="9552"/>
                    <a:pt x="10774" y="9511"/>
                    <a:pt x="10815" y="9491"/>
                  </a:cubicBezTo>
                  <a:cubicBezTo>
                    <a:pt x="10754" y="9409"/>
                    <a:pt x="10713" y="9348"/>
                    <a:pt x="10713" y="9267"/>
                  </a:cubicBezTo>
                  <a:cubicBezTo>
                    <a:pt x="10693" y="9185"/>
                    <a:pt x="10652" y="9124"/>
                    <a:pt x="10591" y="9104"/>
                  </a:cubicBezTo>
                  <a:cubicBezTo>
                    <a:pt x="10577" y="9118"/>
                    <a:pt x="10573" y="9150"/>
                    <a:pt x="10552" y="9150"/>
                  </a:cubicBezTo>
                  <a:cubicBezTo>
                    <a:pt x="10542" y="9150"/>
                    <a:pt x="10529" y="9143"/>
                    <a:pt x="10510" y="9124"/>
                  </a:cubicBezTo>
                  <a:cubicBezTo>
                    <a:pt x="10524" y="9110"/>
                    <a:pt x="10538" y="9095"/>
                    <a:pt x="10560" y="9095"/>
                  </a:cubicBezTo>
                  <a:cubicBezTo>
                    <a:pt x="10569" y="9095"/>
                    <a:pt x="10579" y="9098"/>
                    <a:pt x="10591" y="9104"/>
                  </a:cubicBezTo>
                  <a:cubicBezTo>
                    <a:pt x="10550" y="9022"/>
                    <a:pt x="10530" y="8941"/>
                    <a:pt x="10550" y="8839"/>
                  </a:cubicBezTo>
                  <a:cubicBezTo>
                    <a:pt x="10543" y="8824"/>
                    <a:pt x="10535" y="8820"/>
                    <a:pt x="10528" y="8820"/>
                  </a:cubicBezTo>
                  <a:cubicBezTo>
                    <a:pt x="10519" y="8820"/>
                    <a:pt x="10511" y="8825"/>
                    <a:pt x="10503" y="8825"/>
                  </a:cubicBezTo>
                  <a:cubicBezTo>
                    <a:pt x="10498" y="8825"/>
                    <a:pt x="10494" y="8823"/>
                    <a:pt x="10489" y="8818"/>
                  </a:cubicBezTo>
                  <a:cubicBezTo>
                    <a:pt x="10428" y="8737"/>
                    <a:pt x="10448" y="8635"/>
                    <a:pt x="10448" y="8554"/>
                  </a:cubicBezTo>
                  <a:cubicBezTo>
                    <a:pt x="10435" y="8547"/>
                    <a:pt x="10424" y="8545"/>
                    <a:pt x="10414" y="8545"/>
                  </a:cubicBezTo>
                  <a:cubicBezTo>
                    <a:pt x="10394" y="8545"/>
                    <a:pt x="10381" y="8554"/>
                    <a:pt x="10367" y="8554"/>
                  </a:cubicBezTo>
                  <a:cubicBezTo>
                    <a:pt x="10347" y="8513"/>
                    <a:pt x="10387" y="8493"/>
                    <a:pt x="10387" y="8452"/>
                  </a:cubicBezTo>
                  <a:cubicBezTo>
                    <a:pt x="10265" y="8248"/>
                    <a:pt x="10204" y="8024"/>
                    <a:pt x="10061" y="7821"/>
                  </a:cubicBezTo>
                  <a:cubicBezTo>
                    <a:pt x="10041" y="7759"/>
                    <a:pt x="10123" y="7678"/>
                    <a:pt x="10041" y="7637"/>
                  </a:cubicBezTo>
                  <a:cubicBezTo>
                    <a:pt x="10032" y="7634"/>
                    <a:pt x="10025" y="7633"/>
                    <a:pt x="10018" y="7633"/>
                  </a:cubicBezTo>
                  <a:cubicBezTo>
                    <a:pt x="9980" y="7633"/>
                    <a:pt x="9977" y="7678"/>
                    <a:pt x="9960" y="7678"/>
                  </a:cubicBezTo>
                  <a:cubicBezTo>
                    <a:pt x="9960" y="7658"/>
                    <a:pt x="9960" y="7617"/>
                    <a:pt x="9960" y="7597"/>
                  </a:cubicBezTo>
                  <a:cubicBezTo>
                    <a:pt x="9939" y="7576"/>
                    <a:pt x="9924" y="7571"/>
                    <a:pt x="9909" y="7571"/>
                  </a:cubicBezTo>
                  <a:cubicBezTo>
                    <a:pt x="9893" y="7571"/>
                    <a:pt x="9878" y="7576"/>
                    <a:pt x="9858" y="7576"/>
                  </a:cubicBezTo>
                  <a:cubicBezTo>
                    <a:pt x="9878" y="7515"/>
                    <a:pt x="9899" y="7434"/>
                    <a:pt x="9858" y="7352"/>
                  </a:cubicBezTo>
                  <a:cubicBezTo>
                    <a:pt x="9899" y="7332"/>
                    <a:pt x="9919" y="7311"/>
                    <a:pt x="9919" y="7291"/>
                  </a:cubicBezTo>
                  <a:cubicBezTo>
                    <a:pt x="9919" y="7169"/>
                    <a:pt x="9797" y="7087"/>
                    <a:pt x="9776" y="6965"/>
                  </a:cubicBezTo>
                  <a:cubicBezTo>
                    <a:pt x="9715" y="6965"/>
                    <a:pt x="9675" y="6986"/>
                    <a:pt x="9613" y="7006"/>
                  </a:cubicBezTo>
                  <a:cubicBezTo>
                    <a:pt x="9613" y="6931"/>
                    <a:pt x="9699" y="6942"/>
                    <a:pt x="9713" y="6882"/>
                  </a:cubicBezTo>
                  <a:lnTo>
                    <a:pt x="9713" y="6882"/>
                  </a:lnTo>
                  <a:cubicBezTo>
                    <a:pt x="9714" y="6882"/>
                    <a:pt x="9715" y="6883"/>
                    <a:pt x="9715" y="6884"/>
                  </a:cubicBezTo>
                  <a:lnTo>
                    <a:pt x="9715" y="6863"/>
                  </a:lnTo>
                  <a:cubicBezTo>
                    <a:pt x="9715" y="6870"/>
                    <a:pt x="9715" y="6876"/>
                    <a:pt x="9713" y="6882"/>
                  </a:cubicBezTo>
                  <a:lnTo>
                    <a:pt x="9713" y="6882"/>
                  </a:lnTo>
                  <a:cubicBezTo>
                    <a:pt x="9694" y="6863"/>
                    <a:pt x="9675" y="6863"/>
                    <a:pt x="9675" y="6863"/>
                  </a:cubicBezTo>
                  <a:cubicBezTo>
                    <a:pt x="9661" y="6863"/>
                    <a:pt x="9656" y="6881"/>
                    <a:pt x="9649" y="6881"/>
                  </a:cubicBezTo>
                  <a:cubicBezTo>
                    <a:pt x="9645" y="6881"/>
                    <a:pt x="9641" y="6877"/>
                    <a:pt x="9634" y="6863"/>
                  </a:cubicBezTo>
                  <a:lnTo>
                    <a:pt x="9675" y="6863"/>
                  </a:lnTo>
                  <a:cubicBezTo>
                    <a:pt x="9695" y="6823"/>
                    <a:pt x="9715" y="6762"/>
                    <a:pt x="9756" y="6741"/>
                  </a:cubicBezTo>
                  <a:cubicBezTo>
                    <a:pt x="9746" y="6721"/>
                    <a:pt x="9736" y="6716"/>
                    <a:pt x="9723" y="6716"/>
                  </a:cubicBezTo>
                  <a:cubicBezTo>
                    <a:pt x="9710" y="6716"/>
                    <a:pt x="9695" y="6721"/>
                    <a:pt x="9675" y="6721"/>
                  </a:cubicBezTo>
                  <a:cubicBezTo>
                    <a:pt x="9634" y="6700"/>
                    <a:pt x="9634" y="6639"/>
                    <a:pt x="9634" y="6599"/>
                  </a:cubicBezTo>
                  <a:cubicBezTo>
                    <a:pt x="9634" y="6599"/>
                    <a:pt x="9654" y="6578"/>
                    <a:pt x="9675" y="6558"/>
                  </a:cubicBezTo>
                  <a:cubicBezTo>
                    <a:pt x="9654" y="6517"/>
                    <a:pt x="9654" y="6497"/>
                    <a:pt x="9715" y="6497"/>
                  </a:cubicBezTo>
                  <a:cubicBezTo>
                    <a:pt x="9756" y="6395"/>
                    <a:pt x="9776" y="6314"/>
                    <a:pt x="9715" y="6232"/>
                  </a:cubicBezTo>
                  <a:lnTo>
                    <a:pt x="9695" y="6232"/>
                  </a:lnTo>
                  <a:cubicBezTo>
                    <a:pt x="9664" y="6242"/>
                    <a:pt x="9634" y="6252"/>
                    <a:pt x="9603" y="6252"/>
                  </a:cubicBezTo>
                  <a:cubicBezTo>
                    <a:pt x="9573" y="6252"/>
                    <a:pt x="9542" y="6242"/>
                    <a:pt x="9512" y="6212"/>
                  </a:cubicBezTo>
                  <a:cubicBezTo>
                    <a:pt x="9532" y="6191"/>
                    <a:pt x="9552" y="6171"/>
                    <a:pt x="9573" y="6171"/>
                  </a:cubicBezTo>
                  <a:cubicBezTo>
                    <a:pt x="9552" y="6151"/>
                    <a:pt x="9532" y="6130"/>
                    <a:pt x="9552" y="6110"/>
                  </a:cubicBezTo>
                  <a:cubicBezTo>
                    <a:pt x="9559" y="6096"/>
                    <a:pt x="9568" y="6092"/>
                    <a:pt x="9578" y="6092"/>
                  </a:cubicBezTo>
                  <a:cubicBezTo>
                    <a:pt x="9598" y="6092"/>
                    <a:pt x="9620" y="6110"/>
                    <a:pt x="9634" y="6110"/>
                  </a:cubicBezTo>
                  <a:cubicBezTo>
                    <a:pt x="9654" y="6069"/>
                    <a:pt x="9675" y="6049"/>
                    <a:pt x="9675" y="6008"/>
                  </a:cubicBezTo>
                  <a:cubicBezTo>
                    <a:pt x="9654" y="5988"/>
                    <a:pt x="9654" y="5988"/>
                    <a:pt x="9654" y="5967"/>
                  </a:cubicBezTo>
                  <a:lnTo>
                    <a:pt x="9654" y="5947"/>
                  </a:lnTo>
                  <a:cubicBezTo>
                    <a:pt x="9634" y="5947"/>
                    <a:pt x="9613" y="5947"/>
                    <a:pt x="9613" y="5906"/>
                  </a:cubicBezTo>
                  <a:cubicBezTo>
                    <a:pt x="9619" y="5900"/>
                    <a:pt x="9625" y="5898"/>
                    <a:pt x="9631" y="5898"/>
                  </a:cubicBezTo>
                  <a:cubicBezTo>
                    <a:pt x="9646" y="5898"/>
                    <a:pt x="9660" y="5912"/>
                    <a:pt x="9675" y="5927"/>
                  </a:cubicBezTo>
                  <a:cubicBezTo>
                    <a:pt x="9695" y="5906"/>
                    <a:pt x="9695" y="5886"/>
                    <a:pt x="9715" y="5865"/>
                  </a:cubicBezTo>
                  <a:cubicBezTo>
                    <a:pt x="9736" y="5865"/>
                    <a:pt x="9756" y="5865"/>
                    <a:pt x="9776" y="5886"/>
                  </a:cubicBezTo>
                  <a:cubicBezTo>
                    <a:pt x="9797" y="5845"/>
                    <a:pt x="9776" y="5825"/>
                    <a:pt x="9756" y="5784"/>
                  </a:cubicBezTo>
                  <a:cubicBezTo>
                    <a:pt x="9736" y="5777"/>
                    <a:pt x="9715" y="5775"/>
                    <a:pt x="9696" y="5775"/>
                  </a:cubicBezTo>
                  <a:cubicBezTo>
                    <a:pt x="9656" y="5775"/>
                    <a:pt x="9620" y="5784"/>
                    <a:pt x="9593" y="5784"/>
                  </a:cubicBezTo>
                  <a:cubicBezTo>
                    <a:pt x="9573" y="5723"/>
                    <a:pt x="9613" y="5723"/>
                    <a:pt x="9654" y="5723"/>
                  </a:cubicBezTo>
                  <a:cubicBezTo>
                    <a:pt x="9695" y="5723"/>
                    <a:pt x="9695" y="5703"/>
                    <a:pt x="9695" y="5682"/>
                  </a:cubicBezTo>
                  <a:cubicBezTo>
                    <a:pt x="9675" y="5641"/>
                    <a:pt x="9695" y="5621"/>
                    <a:pt x="9695" y="5580"/>
                  </a:cubicBezTo>
                  <a:cubicBezTo>
                    <a:pt x="9695" y="5580"/>
                    <a:pt x="9675" y="5580"/>
                    <a:pt x="9695" y="5560"/>
                  </a:cubicBezTo>
                  <a:cubicBezTo>
                    <a:pt x="9715" y="5560"/>
                    <a:pt x="9695" y="5580"/>
                    <a:pt x="9695" y="5580"/>
                  </a:cubicBezTo>
                  <a:cubicBezTo>
                    <a:pt x="9713" y="5586"/>
                    <a:pt x="9727" y="5589"/>
                    <a:pt x="9739" y="5589"/>
                  </a:cubicBezTo>
                  <a:cubicBezTo>
                    <a:pt x="9768" y="5589"/>
                    <a:pt x="9782" y="5574"/>
                    <a:pt x="9797" y="5560"/>
                  </a:cubicBezTo>
                  <a:cubicBezTo>
                    <a:pt x="9817" y="5499"/>
                    <a:pt x="9776" y="5499"/>
                    <a:pt x="9756" y="5479"/>
                  </a:cubicBezTo>
                  <a:cubicBezTo>
                    <a:pt x="9742" y="5479"/>
                    <a:pt x="9738" y="5497"/>
                    <a:pt x="9730" y="5497"/>
                  </a:cubicBezTo>
                  <a:cubicBezTo>
                    <a:pt x="9727" y="5497"/>
                    <a:pt x="9722" y="5492"/>
                    <a:pt x="9715" y="5479"/>
                  </a:cubicBezTo>
                  <a:lnTo>
                    <a:pt x="9756" y="5479"/>
                  </a:lnTo>
                  <a:cubicBezTo>
                    <a:pt x="9776" y="5417"/>
                    <a:pt x="9817" y="5356"/>
                    <a:pt x="9858" y="5275"/>
                  </a:cubicBezTo>
                  <a:cubicBezTo>
                    <a:pt x="9756" y="5255"/>
                    <a:pt x="9675" y="5275"/>
                    <a:pt x="9634" y="5173"/>
                  </a:cubicBezTo>
                  <a:cubicBezTo>
                    <a:pt x="9619" y="5202"/>
                    <a:pt x="9605" y="5231"/>
                    <a:pt x="9576" y="5231"/>
                  </a:cubicBezTo>
                  <a:cubicBezTo>
                    <a:pt x="9564" y="5231"/>
                    <a:pt x="9550" y="5226"/>
                    <a:pt x="9532" y="5214"/>
                  </a:cubicBezTo>
                  <a:cubicBezTo>
                    <a:pt x="9548" y="5197"/>
                    <a:pt x="9578" y="5167"/>
                    <a:pt x="9611" y="5167"/>
                  </a:cubicBezTo>
                  <a:cubicBezTo>
                    <a:pt x="9618" y="5167"/>
                    <a:pt x="9626" y="5169"/>
                    <a:pt x="9634" y="5173"/>
                  </a:cubicBezTo>
                  <a:cubicBezTo>
                    <a:pt x="9654" y="5153"/>
                    <a:pt x="9654" y="5132"/>
                    <a:pt x="9675" y="5092"/>
                  </a:cubicBezTo>
                  <a:cubicBezTo>
                    <a:pt x="9654" y="5092"/>
                    <a:pt x="9634" y="5092"/>
                    <a:pt x="9654" y="5071"/>
                  </a:cubicBezTo>
                  <a:cubicBezTo>
                    <a:pt x="9675" y="5071"/>
                    <a:pt x="9675" y="5092"/>
                    <a:pt x="9675" y="5092"/>
                  </a:cubicBezTo>
                  <a:cubicBezTo>
                    <a:pt x="9683" y="5094"/>
                    <a:pt x="9691" y="5095"/>
                    <a:pt x="9698" y="5095"/>
                  </a:cubicBezTo>
                  <a:cubicBezTo>
                    <a:pt x="9752" y="5095"/>
                    <a:pt x="9738" y="5026"/>
                    <a:pt x="9756" y="4990"/>
                  </a:cubicBezTo>
                  <a:cubicBezTo>
                    <a:pt x="9756" y="4969"/>
                    <a:pt x="9736" y="4949"/>
                    <a:pt x="9715" y="4929"/>
                  </a:cubicBezTo>
                  <a:cubicBezTo>
                    <a:pt x="9756" y="4888"/>
                    <a:pt x="9817" y="4827"/>
                    <a:pt x="9756" y="4745"/>
                  </a:cubicBezTo>
                  <a:cubicBezTo>
                    <a:pt x="9751" y="4741"/>
                    <a:pt x="9746" y="4739"/>
                    <a:pt x="9739" y="4739"/>
                  </a:cubicBezTo>
                  <a:cubicBezTo>
                    <a:pt x="9728" y="4739"/>
                    <a:pt x="9715" y="4744"/>
                    <a:pt x="9703" y="4744"/>
                  </a:cubicBezTo>
                  <a:cubicBezTo>
                    <a:pt x="9692" y="4744"/>
                    <a:pt x="9682" y="4740"/>
                    <a:pt x="9675" y="4725"/>
                  </a:cubicBezTo>
                  <a:cubicBezTo>
                    <a:pt x="9675" y="4684"/>
                    <a:pt x="9736" y="4684"/>
                    <a:pt x="9756" y="4684"/>
                  </a:cubicBezTo>
                  <a:cubicBezTo>
                    <a:pt x="9817" y="4684"/>
                    <a:pt x="9837" y="4725"/>
                    <a:pt x="9878" y="4766"/>
                  </a:cubicBezTo>
                  <a:cubicBezTo>
                    <a:pt x="9878" y="4664"/>
                    <a:pt x="9817" y="4623"/>
                    <a:pt x="9776" y="4582"/>
                  </a:cubicBezTo>
                  <a:cubicBezTo>
                    <a:pt x="9722" y="4582"/>
                    <a:pt x="9700" y="4647"/>
                    <a:pt x="9653" y="4647"/>
                  </a:cubicBezTo>
                  <a:cubicBezTo>
                    <a:pt x="9647" y="4647"/>
                    <a:pt x="9641" y="4646"/>
                    <a:pt x="9634" y="4644"/>
                  </a:cubicBezTo>
                  <a:cubicBezTo>
                    <a:pt x="9654" y="4582"/>
                    <a:pt x="9675" y="4542"/>
                    <a:pt x="9736" y="4501"/>
                  </a:cubicBezTo>
                  <a:cubicBezTo>
                    <a:pt x="9736" y="4440"/>
                    <a:pt x="9736" y="4379"/>
                    <a:pt x="9695" y="4318"/>
                  </a:cubicBezTo>
                  <a:cubicBezTo>
                    <a:pt x="9715" y="4257"/>
                    <a:pt x="9736" y="4175"/>
                    <a:pt x="9817" y="4155"/>
                  </a:cubicBezTo>
                  <a:cubicBezTo>
                    <a:pt x="9797" y="4114"/>
                    <a:pt x="9756" y="4114"/>
                    <a:pt x="9736" y="4094"/>
                  </a:cubicBezTo>
                  <a:cubicBezTo>
                    <a:pt x="9736" y="4012"/>
                    <a:pt x="9675" y="3931"/>
                    <a:pt x="9736" y="3849"/>
                  </a:cubicBezTo>
                  <a:cubicBezTo>
                    <a:pt x="9715" y="3788"/>
                    <a:pt x="9654" y="3747"/>
                    <a:pt x="9654" y="3686"/>
                  </a:cubicBezTo>
                  <a:cubicBezTo>
                    <a:pt x="9675" y="3625"/>
                    <a:pt x="9776" y="3686"/>
                    <a:pt x="9776" y="3605"/>
                  </a:cubicBezTo>
                  <a:cubicBezTo>
                    <a:pt x="9776" y="3585"/>
                    <a:pt x="9756" y="3585"/>
                    <a:pt x="9756" y="3585"/>
                  </a:cubicBezTo>
                  <a:cubicBezTo>
                    <a:pt x="9756" y="3564"/>
                    <a:pt x="9776" y="3564"/>
                    <a:pt x="9797" y="3564"/>
                  </a:cubicBezTo>
                  <a:cubicBezTo>
                    <a:pt x="9837" y="3523"/>
                    <a:pt x="9797" y="3462"/>
                    <a:pt x="9817" y="3401"/>
                  </a:cubicBezTo>
                  <a:lnTo>
                    <a:pt x="9817" y="3401"/>
                  </a:lnTo>
                  <a:cubicBezTo>
                    <a:pt x="9837" y="3422"/>
                    <a:pt x="9837" y="3422"/>
                    <a:pt x="9858" y="3422"/>
                  </a:cubicBezTo>
                  <a:cubicBezTo>
                    <a:pt x="9878" y="3401"/>
                    <a:pt x="9899" y="3401"/>
                    <a:pt x="9919" y="3381"/>
                  </a:cubicBezTo>
                  <a:cubicBezTo>
                    <a:pt x="9899" y="3361"/>
                    <a:pt x="9899" y="3340"/>
                    <a:pt x="9899" y="3320"/>
                  </a:cubicBezTo>
                  <a:cubicBezTo>
                    <a:pt x="9886" y="3301"/>
                    <a:pt x="9871" y="3296"/>
                    <a:pt x="9856" y="3296"/>
                  </a:cubicBezTo>
                  <a:cubicBezTo>
                    <a:pt x="9837" y="3296"/>
                    <a:pt x="9817" y="3303"/>
                    <a:pt x="9799" y="3303"/>
                  </a:cubicBezTo>
                  <a:cubicBezTo>
                    <a:pt x="9783" y="3303"/>
                    <a:pt x="9769" y="3298"/>
                    <a:pt x="9756" y="3279"/>
                  </a:cubicBezTo>
                  <a:cubicBezTo>
                    <a:pt x="9756" y="3238"/>
                    <a:pt x="9797" y="3198"/>
                    <a:pt x="9817" y="3136"/>
                  </a:cubicBezTo>
                  <a:cubicBezTo>
                    <a:pt x="9811" y="3134"/>
                    <a:pt x="9806" y="3132"/>
                    <a:pt x="9801" y="3132"/>
                  </a:cubicBezTo>
                  <a:cubicBezTo>
                    <a:pt x="9771" y="3132"/>
                    <a:pt x="9753" y="3177"/>
                    <a:pt x="9736" y="3177"/>
                  </a:cubicBezTo>
                  <a:cubicBezTo>
                    <a:pt x="9695" y="3157"/>
                    <a:pt x="9756" y="3116"/>
                    <a:pt x="9715" y="3116"/>
                  </a:cubicBezTo>
                  <a:cubicBezTo>
                    <a:pt x="9695" y="3116"/>
                    <a:pt x="9695" y="3136"/>
                    <a:pt x="9654" y="3157"/>
                  </a:cubicBezTo>
                  <a:cubicBezTo>
                    <a:pt x="9654" y="3116"/>
                    <a:pt x="9634" y="3075"/>
                    <a:pt x="9613" y="3035"/>
                  </a:cubicBezTo>
                  <a:cubicBezTo>
                    <a:pt x="9593" y="2994"/>
                    <a:pt x="9532" y="2994"/>
                    <a:pt x="9532" y="2953"/>
                  </a:cubicBezTo>
                  <a:cubicBezTo>
                    <a:pt x="9551" y="2903"/>
                    <a:pt x="9576" y="2887"/>
                    <a:pt x="9604" y="2887"/>
                  </a:cubicBezTo>
                  <a:cubicBezTo>
                    <a:pt x="9645" y="2887"/>
                    <a:pt x="9694" y="2922"/>
                    <a:pt x="9738" y="2922"/>
                  </a:cubicBezTo>
                  <a:cubicBezTo>
                    <a:pt x="9759" y="2922"/>
                    <a:pt x="9779" y="2914"/>
                    <a:pt x="9797" y="2892"/>
                  </a:cubicBezTo>
                  <a:cubicBezTo>
                    <a:pt x="9797" y="2872"/>
                    <a:pt x="9776" y="2851"/>
                    <a:pt x="9776" y="2831"/>
                  </a:cubicBezTo>
                  <a:cubicBezTo>
                    <a:pt x="9776" y="2831"/>
                    <a:pt x="9756" y="2811"/>
                    <a:pt x="9756" y="2811"/>
                  </a:cubicBezTo>
                  <a:cubicBezTo>
                    <a:pt x="9736" y="2831"/>
                    <a:pt x="9736" y="2872"/>
                    <a:pt x="9695" y="2872"/>
                  </a:cubicBezTo>
                  <a:cubicBezTo>
                    <a:pt x="9695" y="2851"/>
                    <a:pt x="9675" y="2831"/>
                    <a:pt x="9695" y="2790"/>
                  </a:cubicBezTo>
                  <a:cubicBezTo>
                    <a:pt x="9715" y="2811"/>
                    <a:pt x="9736" y="2811"/>
                    <a:pt x="9756" y="2811"/>
                  </a:cubicBezTo>
                  <a:lnTo>
                    <a:pt x="9756" y="2770"/>
                  </a:lnTo>
                  <a:cubicBezTo>
                    <a:pt x="9729" y="2750"/>
                    <a:pt x="9702" y="2740"/>
                    <a:pt x="9675" y="2740"/>
                  </a:cubicBezTo>
                  <a:cubicBezTo>
                    <a:pt x="9620" y="2740"/>
                    <a:pt x="9566" y="2777"/>
                    <a:pt x="9512" y="2831"/>
                  </a:cubicBezTo>
                  <a:cubicBezTo>
                    <a:pt x="9471" y="2627"/>
                    <a:pt x="9430" y="2424"/>
                    <a:pt x="9369" y="2240"/>
                  </a:cubicBezTo>
                  <a:cubicBezTo>
                    <a:pt x="9349" y="2200"/>
                    <a:pt x="9369" y="2220"/>
                    <a:pt x="9389" y="2159"/>
                  </a:cubicBezTo>
                  <a:cubicBezTo>
                    <a:pt x="9369" y="2159"/>
                    <a:pt x="9349" y="2118"/>
                    <a:pt x="9328" y="2077"/>
                  </a:cubicBezTo>
                  <a:cubicBezTo>
                    <a:pt x="9308" y="2077"/>
                    <a:pt x="9288" y="2077"/>
                    <a:pt x="9247" y="2057"/>
                  </a:cubicBezTo>
                  <a:cubicBezTo>
                    <a:pt x="9226" y="2057"/>
                    <a:pt x="9186" y="2057"/>
                    <a:pt x="9186" y="2016"/>
                  </a:cubicBezTo>
                  <a:cubicBezTo>
                    <a:pt x="9186" y="1987"/>
                    <a:pt x="9197" y="1968"/>
                    <a:pt x="9218" y="1968"/>
                  </a:cubicBezTo>
                  <a:cubicBezTo>
                    <a:pt x="9226" y="1968"/>
                    <a:pt x="9236" y="1970"/>
                    <a:pt x="9247" y="1976"/>
                  </a:cubicBezTo>
                  <a:cubicBezTo>
                    <a:pt x="9247" y="1915"/>
                    <a:pt x="9308" y="1915"/>
                    <a:pt x="9328" y="1874"/>
                  </a:cubicBezTo>
                  <a:cubicBezTo>
                    <a:pt x="9328" y="1833"/>
                    <a:pt x="9267" y="1813"/>
                    <a:pt x="9267" y="1772"/>
                  </a:cubicBezTo>
                  <a:cubicBezTo>
                    <a:pt x="9288" y="1711"/>
                    <a:pt x="9308" y="1670"/>
                    <a:pt x="9288" y="1589"/>
                  </a:cubicBezTo>
                  <a:lnTo>
                    <a:pt x="9308" y="1589"/>
                  </a:lnTo>
                  <a:cubicBezTo>
                    <a:pt x="9410" y="1528"/>
                    <a:pt x="9389" y="1405"/>
                    <a:pt x="9451" y="1344"/>
                  </a:cubicBezTo>
                  <a:cubicBezTo>
                    <a:pt x="9451" y="1304"/>
                    <a:pt x="9430" y="1283"/>
                    <a:pt x="9430" y="1263"/>
                  </a:cubicBezTo>
                  <a:lnTo>
                    <a:pt x="9369" y="1263"/>
                  </a:lnTo>
                  <a:cubicBezTo>
                    <a:pt x="9369" y="1209"/>
                    <a:pt x="9387" y="1199"/>
                    <a:pt x="9411" y="1199"/>
                  </a:cubicBezTo>
                  <a:cubicBezTo>
                    <a:pt x="9423" y="1199"/>
                    <a:pt x="9437" y="1202"/>
                    <a:pt x="9451" y="1202"/>
                  </a:cubicBezTo>
                  <a:cubicBezTo>
                    <a:pt x="9471" y="1018"/>
                    <a:pt x="9512" y="815"/>
                    <a:pt x="9430" y="611"/>
                  </a:cubicBezTo>
                  <a:cubicBezTo>
                    <a:pt x="9410" y="591"/>
                    <a:pt x="9389" y="591"/>
                    <a:pt x="9369" y="570"/>
                  </a:cubicBezTo>
                  <a:cubicBezTo>
                    <a:pt x="9349" y="530"/>
                    <a:pt x="9410" y="550"/>
                    <a:pt x="9389" y="509"/>
                  </a:cubicBezTo>
                  <a:cubicBezTo>
                    <a:pt x="9369" y="489"/>
                    <a:pt x="9349" y="469"/>
                    <a:pt x="9328" y="448"/>
                  </a:cubicBezTo>
                  <a:cubicBezTo>
                    <a:pt x="9328" y="438"/>
                    <a:pt x="9331" y="434"/>
                    <a:pt x="9335" y="434"/>
                  </a:cubicBezTo>
                  <a:cubicBezTo>
                    <a:pt x="9344" y="434"/>
                    <a:pt x="9360" y="453"/>
                    <a:pt x="9367" y="453"/>
                  </a:cubicBezTo>
                  <a:cubicBezTo>
                    <a:pt x="9368" y="453"/>
                    <a:pt x="9369" y="451"/>
                    <a:pt x="9369" y="448"/>
                  </a:cubicBezTo>
                  <a:cubicBezTo>
                    <a:pt x="9430" y="428"/>
                    <a:pt x="9410" y="367"/>
                    <a:pt x="9451" y="346"/>
                  </a:cubicBezTo>
                  <a:cubicBezTo>
                    <a:pt x="9430" y="285"/>
                    <a:pt x="9430" y="224"/>
                    <a:pt x="9389" y="204"/>
                  </a:cubicBezTo>
                  <a:cubicBezTo>
                    <a:pt x="9349" y="265"/>
                    <a:pt x="9288" y="306"/>
                    <a:pt x="9288" y="387"/>
                  </a:cubicBezTo>
                  <a:lnTo>
                    <a:pt x="9247" y="387"/>
                  </a:lnTo>
                  <a:cubicBezTo>
                    <a:pt x="9226" y="408"/>
                    <a:pt x="9226" y="408"/>
                    <a:pt x="9186" y="408"/>
                  </a:cubicBezTo>
                  <a:cubicBezTo>
                    <a:pt x="9206" y="408"/>
                    <a:pt x="9206" y="387"/>
                    <a:pt x="9206" y="367"/>
                  </a:cubicBezTo>
                  <a:cubicBezTo>
                    <a:pt x="9186" y="367"/>
                    <a:pt x="9186" y="326"/>
                    <a:pt x="9206" y="306"/>
                  </a:cubicBezTo>
                  <a:cubicBezTo>
                    <a:pt x="9260" y="306"/>
                    <a:pt x="9234" y="241"/>
                    <a:pt x="9256" y="241"/>
                  </a:cubicBezTo>
                  <a:cubicBezTo>
                    <a:pt x="9259" y="241"/>
                    <a:pt x="9263" y="242"/>
                    <a:pt x="9267" y="245"/>
                  </a:cubicBezTo>
                  <a:cubicBezTo>
                    <a:pt x="9273" y="246"/>
                    <a:pt x="9278" y="247"/>
                    <a:pt x="9283" y="247"/>
                  </a:cubicBezTo>
                  <a:cubicBezTo>
                    <a:pt x="9320" y="247"/>
                    <a:pt x="9331" y="194"/>
                    <a:pt x="9363" y="194"/>
                  </a:cubicBezTo>
                  <a:cubicBezTo>
                    <a:pt x="9370" y="194"/>
                    <a:pt x="9379" y="197"/>
                    <a:pt x="9389" y="204"/>
                  </a:cubicBezTo>
                  <a:cubicBezTo>
                    <a:pt x="9389" y="102"/>
                    <a:pt x="9308" y="61"/>
                    <a:pt x="9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1" name="Google Shape;11881;p13"/>
            <p:cNvSpPr/>
            <p:nvPr/>
          </p:nvSpPr>
          <p:spPr>
            <a:xfrm>
              <a:off x="-2078338" y="1943869"/>
              <a:ext cx="14877" cy="16178"/>
            </a:xfrm>
            <a:custGeom>
              <a:avLst/>
              <a:gdLst/>
              <a:ahLst/>
              <a:cxnLst/>
              <a:rect l="l" t="t" r="r" b="b"/>
              <a:pathLst>
                <a:path w="469" h="510" extrusionOk="0">
                  <a:moveTo>
                    <a:pt x="204" y="204"/>
                  </a:moveTo>
                  <a:cubicBezTo>
                    <a:pt x="204" y="224"/>
                    <a:pt x="204" y="224"/>
                    <a:pt x="204" y="224"/>
                  </a:cubicBezTo>
                  <a:cubicBezTo>
                    <a:pt x="183" y="204"/>
                    <a:pt x="183" y="204"/>
                    <a:pt x="204" y="204"/>
                  </a:cubicBezTo>
                  <a:close/>
                  <a:moveTo>
                    <a:pt x="82" y="0"/>
                  </a:moveTo>
                  <a:cubicBezTo>
                    <a:pt x="0" y="41"/>
                    <a:pt x="20" y="102"/>
                    <a:pt x="41" y="143"/>
                  </a:cubicBezTo>
                  <a:cubicBezTo>
                    <a:pt x="50" y="147"/>
                    <a:pt x="58" y="149"/>
                    <a:pt x="66" y="149"/>
                  </a:cubicBezTo>
                  <a:cubicBezTo>
                    <a:pt x="79" y="149"/>
                    <a:pt x="91" y="144"/>
                    <a:pt x="104" y="144"/>
                  </a:cubicBezTo>
                  <a:cubicBezTo>
                    <a:pt x="115" y="144"/>
                    <a:pt x="128" y="148"/>
                    <a:pt x="143" y="163"/>
                  </a:cubicBezTo>
                  <a:cubicBezTo>
                    <a:pt x="122" y="244"/>
                    <a:pt x="102" y="306"/>
                    <a:pt x="41" y="346"/>
                  </a:cubicBezTo>
                  <a:cubicBezTo>
                    <a:pt x="41" y="387"/>
                    <a:pt x="61" y="387"/>
                    <a:pt x="82" y="387"/>
                  </a:cubicBezTo>
                  <a:cubicBezTo>
                    <a:pt x="95" y="387"/>
                    <a:pt x="100" y="378"/>
                    <a:pt x="107" y="378"/>
                  </a:cubicBezTo>
                  <a:cubicBezTo>
                    <a:pt x="111" y="378"/>
                    <a:pt x="116" y="380"/>
                    <a:pt x="122" y="387"/>
                  </a:cubicBezTo>
                  <a:cubicBezTo>
                    <a:pt x="122" y="397"/>
                    <a:pt x="117" y="402"/>
                    <a:pt x="112" y="402"/>
                  </a:cubicBezTo>
                  <a:cubicBezTo>
                    <a:pt x="107" y="402"/>
                    <a:pt x="102" y="397"/>
                    <a:pt x="102" y="387"/>
                  </a:cubicBezTo>
                  <a:cubicBezTo>
                    <a:pt x="82" y="407"/>
                    <a:pt x="82" y="428"/>
                    <a:pt x="82" y="448"/>
                  </a:cubicBezTo>
                  <a:cubicBezTo>
                    <a:pt x="82" y="468"/>
                    <a:pt x="82" y="489"/>
                    <a:pt x="102" y="509"/>
                  </a:cubicBezTo>
                  <a:cubicBezTo>
                    <a:pt x="167" y="509"/>
                    <a:pt x="219" y="431"/>
                    <a:pt x="290" y="431"/>
                  </a:cubicBezTo>
                  <a:cubicBezTo>
                    <a:pt x="307" y="431"/>
                    <a:pt x="326" y="436"/>
                    <a:pt x="346" y="448"/>
                  </a:cubicBezTo>
                  <a:cubicBezTo>
                    <a:pt x="367" y="489"/>
                    <a:pt x="407" y="509"/>
                    <a:pt x="469" y="509"/>
                  </a:cubicBezTo>
                  <a:cubicBezTo>
                    <a:pt x="469" y="509"/>
                    <a:pt x="469" y="489"/>
                    <a:pt x="469" y="489"/>
                  </a:cubicBezTo>
                  <a:cubicBezTo>
                    <a:pt x="448" y="468"/>
                    <a:pt x="448" y="428"/>
                    <a:pt x="428" y="407"/>
                  </a:cubicBezTo>
                  <a:cubicBezTo>
                    <a:pt x="448" y="387"/>
                    <a:pt x="469" y="387"/>
                    <a:pt x="469" y="367"/>
                  </a:cubicBezTo>
                  <a:cubicBezTo>
                    <a:pt x="469" y="306"/>
                    <a:pt x="428" y="265"/>
                    <a:pt x="387" y="244"/>
                  </a:cubicBezTo>
                  <a:cubicBezTo>
                    <a:pt x="367" y="265"/>
                    <a:pt x="346" y="285"/>
                    <a:pt x="387" y="306"/>
                  </a:cubicBezTo>
                  <a:cubicBezTo>
                    <a:pt x="407" y="326"/>
                    <a:pt x="407" y="346"/>
                    <a:pt x="387" y="367"/>
                  </a:cubicBezTo>
                  <a:cubicBezTo>
                    <a:pt x="380" y="380"/>
                    <a:pt x="371" y="385"/>
                    <a:pt x="361" y="385"/>
                  </a:cubicBezTo>
                  <a:cubicBezTo>
                    <a:pt x="342" y="385"/>
                    <a:pt x="319" y="367"/>
                    <a:pt x="306" y="367"/>
                  </a:cubicBezTo>
                  <a:cubicBezTo>
                    <a:pt x="301" y="362"/>
                    <a:pt x="296" y="361"/>
                    <a:pt x="292" y="361"/>
                  </a:cubicBezTo>
                  <a:cubicBezTo>
                    <a:pt x="284" y="361"/>
                    <a:pt x="275" y="365"/>
                    <a:pt x="267" y="365"/>
                  </a:cubicBezTo>
                  <a:cubicBezTo>
                    <a:pt x="260" y="365"/>
                    <a:pt x="252" y="361"/>
                    <a:pt x="245" y="346"/>
                  </a:cubicBezTo>
                  <a:cubicBezTo>
                    <a:pt x="306" y="306"/>
                    <a:pt x="346" y="244"/>
                    <a:pt x="367" y="143"/>
                  </a:cubicBezTo>
                  <a:cubicBezTo>
                    <a:pt x="245" y="143"/>
                    <a:pt x="163" y="82"/>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2" name="Google Shape;11882;p13"/>
            <p:cNvSpPr/>
            <p:nvPr/>
          </p:nvSpPr>
          <p:spPr>
            <a:xfrm>
              <a:off x="-2316722" y="1834684"/>
              <a:ext cx="9706" cy="25219"/>
            </a:xfrm>
            <a:custGeom>
              <a:avLst/>
              <a:gdLst/>
              <a:ahLst/>
              <a:cxnLst/>
              <a:rect l="l" t="t" r="r" b="b"/>
              <a:pathLst>
                <a:path w="306" h="795" extrusionOk="0">
                  <a:moveTo>
                    <a:pt x="82" y="0"/>
                  </a:moveTo>
                  <a:cubicBezTo>
                    <a:pt x="21" y="21"/>
                    <a:pt x="82" y="61"/>
                    <a:pt x="41" y="102"/>
                  </a:cubicBezTo>
                  <a:cubicBezTo>
                    <a:pt x="21" y="122"/>
                    <a:pt x="0" y="163"/>
                    <a:pt x="0" y="184"/>
                  </a:cubicBezTo>
                  <a:cubicBezTo>
                    <a:pt x="21" y="326"/>
                    <a:pt x="61" y="448"/>
                    <a:pt x="122" y="571"/>
                  </a:cubicBezTo>
                  <a:cubicBezTo>
                    <a:pt x="102" y="611"/>
                    <a:pt x="41" y="611"/>
                    <a:pt x="41" y="652"/>
                  </a:cubicBezTo>
                  <a:cubicBezTo>
                    <a:pt x="21" y="733"/>
                    <a:pt x="61" y="774"/>
                    <a:pt x="122" y="795"/>
                  </a:cubicBezTo>
                  <a:cubicBezTo>
                    <a:pt x="163" y="713"/>
                    <a:pt x="224" y="672"/>
                    <a:pt x="306" y="632"/>
                  </a:cubicBezTo>
                  <a:cubicBezTo>
                    <a:pt x="291" y="617"/>
                    <a:pt x="276" y="613"/>
                    <a:pt x="260" y="613"/>
                  </a:cubicBezTo>
                  <a:cubicBezTo>
                    <a:pt x="242" y="613"/>
                    <a:pt x="223" y="617"/>
                    <a:pt x="202" y="617"/>
                  </a:cubicBezTo>
                  <a:cubicBezTo>
                    <a:pt x="190" y="617"/>
                    <a:pt x="177" y="616"/>
                    <a:pt x="163" y="611"/>
                  </a:cubicBezTo>
                  <a:cubicBezTo>
                    <a:pt x="224" y="530"/>
                    <a:pt x="163" y="448"/>
                    <a:pt x="204" y="387"/>
                  </a:cubicBezTo>
                  <a:cubicBezTo>
                    <a:pt x="204" y="326"/>
                    <a:pt x="122" y="285"/>
                    <a:pt x="122" y="224"/>
                  </a:cubicBezTo>
                  <a:cubicBezTo>
                    <a:pt x="143" y="224"/>
                    <a:pt x="143" y="204"/>
                    <a:pt x="163" y="184"/>
                  </a:cubicBezTo>
                  <a:cubicBezTo>
                    <a:pt x="143" y="122"/>
                    <a:pt x="122"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3" name="Google Shape;11883;p13"/>
            <p:cNvSpPr/>
            <p:nvPr/>
          </p:nvSpPr>
          <p:spPr>
            <a:xfrm>
              <a:off x="-2058956" y="2034941"/>
              <a:ext cx="11641" cy="13609"/>
            </a:xfrm>
            <a:custGeom>
              <a:avLst/>
              <a:gdLst/>
              <a:ahLst/>
              <a:cxnLst/>
              <a:rect l="l" t="t" r="r" b="b"/>
              <a:pathLst>
                <a:path w="367" h="429" extrusionOk="0">
                  <a:moveTo>
                    <a:pt x="64" y="257"/>
                  </a:moveTo>
                  <a:cubicBezTo>
                    <a:pt x="70" y="257"/>
                    <a:pt x="76" y="259"/>
                    <a:pt x="82" y="265"/>
                  </a:cubicBezTo>
                  <a:cubicBezTo>
                    <a:pt x="71" y="276"/>
                    <a:pt x="61" y="281"/>
                    <a:pt x="54" y="281"/>
                  </a:cubicBezTo>
                  <a:cubicBezTo>
                    <a:pt x="49" y="281"/>
                    <a:pt x="45" y="279"/>
                    <a:pt x="43" y="275"/>
                  </a:cubicBezTo>
                  <a:lnTo>
                    <a:pt x="43" y="275"/>
                  </a:lnTo>
                  <a:cubicBezTo>
                    <a:pt x="46" y="265"/>
                    <a:pt x="54" y="257"/>
                    <a:pt x="64" y="257"/>
                  </a:cubicBezTo>
                  <a:close/>
                  <a:moveTo>
                    <a:pt x="183" y="1"/>
                  </a:moveTo>
                  <a:cubicBezTo>
                    <a:pt x="129" y="1"/>
                    <a:pt x="107" y="65"/>
                    <a:pt x="60" y="65"/>
                  </a:cubicBezTo>
                  <a:cubicBezTo>
                    <a:pt x="54" y="65"/>
                    <a:pt x="48" y="64"/>
                    <a:pt x="41" y="62"/>
                  </a:cubicBezTo>
                  <a:cubicBezTo>
                    <a:pt x="2" y="140"/>
                    <a:pt x="0" y="199"/>
                    <a:pt x="36" y="275"/>
                  </a:cubicBezTo>
                  <a:lnTo>
                    <a:pt x="36" y="275"/>
                  </a:lnTo>
                  <a:cubicBezTo>
                    <a:pt x="17" y="313"/>
                    <a:pt x="0" y="348"/>
                    <a:pt x="0" y="367"/>
                  </a:cubicBezTo>
                  <a:cubicBezTo>
                    <a:pt x="19" y="387"/>
                    <a:pt x="35" y="394"/>
                    <a:pt x="47" y="394"/>
                  </a:cubicBezTo>
                  <a:cubicBezTo>
                    <a:pt x="74" y="394"/>
                    <a:pt x="88" y="361"/>
                    <a:pt x="102" y="347"/>
                  </a:cubicBezTo>
                  <a:cubicBezTo>
                    <a:pt x="122" y="388"/>
                    <a:pt x="143" y="408"/>
                    <a:pt x="183" y="428"/>
                  </a:cubicBezTo>
                  <a:cubicBezTo>
                    <a:pt x="183" y="408"/>
                    <a:pt x="204" y="388"/>
                    <a:pt x="204" y="388"/>
                  </a:cubicBezTo>
                  <a:cubicBezTo>
                    <a:pt x="214" y="377"/>
                    <a:pt x="225" y="373"/>
                    <a:pt x="236" y="373"/>
                  </a:cubicBezTo>
                  <a:cubicBezTo>
                    <a:pt x="260" y="373"/>
                    <a:pt x="284" y="392"/>
                    <a:pt x="308" y="392"/>
                  </a:cubicBezTo>
                  <a:cubicBezTo>
                    <a:pt x="314" y="392"/>
                    <a:pt x="320" y="391"/>
                    <a:pt x="326" y="388"/>
                  </a:cubicBezTo>
                  <a:cubicBezTo>
                    <a:pt x="367" y="347"/>
                    <a:pt x="326" y="326"/>
                    <a:pt x="306" y="306"/>
                  </a:cubicBezTo>
                  <a:cubicBezTo>
                    <a:pt x="326" y="265"/>
                    <a:pt x="326" y="245"/>
                    <a:pt x="326" y="204"/>
                  </a:cubicBezTo>
                  <a:cubicBezTo>
                    <a:pt x="306" y="184"/>
                    <a:pt x="306" y="164"/>
                    <a:pt x="285" y="143"/>
                  </a:cubicBezTo>
                  <a:cubicBezTo>
                    <a:pt x="224" y="164"/>
                    <a:pt x="244" y="225"/>
                    <a:pt x="204" y="265"/>
                  </a:cubicBezTo>
                  <a:cubicBezTo>
                    <a:pt x="183" y="245"/>
                    <a:pt x="183" y="225"/>
                    <a:pt x="163" y="204"/>
                  </a:cubicBezTo>
                  <a:cubicBezTo>
                    <a:pt x="224" y="164"/>
                    <a:pt x="244" y="102"/>
                    <a:pt x="265" y="41"/>
                  </a:cubicBezTo>
                  <a:cubicBezTo>
                    <a:pt x="244" y="21"/>
                    <a:pt x="224" y="21"/>
                    <a:pt x="18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4" name="Google Shape;11884;p13"/>
            <p:cNvSpPr/>
            <p:nvPr/>
          </p:nvSpPr>
          <p:spPr>
            <a:xfrm>
              <a:off x="-2319958" y="1961284"/>
              <a:ext cx="14877" cy="13323"/>
            </a:xfrm>
            <a:custGeom>
              <a:avLst/>
              <a:gdLst/>
              <a:ahLst/>
              <a:cxnLst/>
              <a:rect l="l" t="t" r="r" b="b"/>
              <a:pathLst>
                <a:path w="469" h="420" extrusionOk="0">
                  <a:moveTo>
                    <a:pt x="408" y="1"/>
                  </a:moveTo>
                  <a:lnTo>
                    <a:pt x="408" y="1"/>
                  </a:lnTo>
                  <a:cubicBezTo>
                    <a:pt x="315" y="19"/>
                    <a:pt x="307" y="105"/>
                    <a:pt x="245" y="105"/>
                  </a:cubicBezTo>
                  <a:cubicBezTo>
                    <a:pt x="238" y="105"/>
                    <a:pt x="232" y="105"/>
                    <a:pt x="224" y="103"/>
                  </a:cubicBezTo>
                  <a:cubicBezTo>
                    <a:pt x="204" y="82"/>
                    <a:pt x="204" y="62"/>
                    <a:pt x="184" y="62"/>
                  </a:cubicBezTo>
                  <a:cubicBezTo>
                    <a:pt x="177" y="69"/>
                    <a:pt x="168" y="71"/>
                    <a:pt x="158" y="71"/>
                  </a:cubicBezTo>
                  <a:cubicBezTo>
                    <a:pt x="138" y="71"/>
                    <a:pt x="116" y="62"/>
                    <a:pt x="102" y="62"/>
                  </a:cubicBezTo>
                  <a:cubicBezTo>
                    <a:pt x="102" y="103"/>
                    <a:pt x="82" y="123"/>
                    <a:pt x="41" y="164"/>
                  </a:cubicBezTo>
                  <a:cubicBezTo>
                    <a:pt x="102" y="225"/>
                    <a:pt x="0" y="266"/>
                    <a:pt x="21" y="306"/>
                  </a:cubicBezTo>
                  <a:cubicBezTo>
                    <a:pt x="41" y="327"/>
                    <a:pt x="56" y="332"/>
                    <a:pt x="72" y="332"/>
                  </a:cubicBezTo>
                  <a:cubicBezTo>
                    <a:pt x="87" y="332"/>
                    <a:pt x="102" y="327"/>
                    <a:pt x="123" y="327"/>
                  </a:cubicBezTo>
                  <a:cubicBezTo>
                    <a:pt x="143" y="347"/>
                    <a:pt x="102" y="388"/>
                    <a:pt x="123" y="408"/>
                  </a:cubicBezTo>
                  <a:cubicBezTo>
                    <a:pt x="135" y="417"/>
                    <a:pt x="145" y="420"/>
                    <a:pt x="154" y="420"/>
                  </a:cubicBezTo>
                  <a:cubicBezTo>
                    <a:pt x="182" y="420"/>
                    <a:pt x="193" y="385"/>
                    <a:pt x="226" y="385"/>
                  </a:cubicBezTo>
                  <a:cubicBezTo>
                    <a:pt x="232" y="385"/>
                    <a:pt x="238" y="386"/>
                    <a:pt x="245" y="388"/>
                  </a:cubicBezTo>
                  <a:cubicBezTo>
                    <a:pt x="285" y="327"/>
                    <a:pt x="245" y="245"/>
                    <a:pt x="285" y="184"/>
                  </a:cubicBezTo>
                  <a:cubicBezTo>
                    <a:pt x="285" y="184"/>
                    <a:pt x="245" y="164"/>
                    <a:pt x="285" y="164"/>
                  </a:cubicBezTo>
                  <a:cubicBezTo>
                    <a:pt x="285" y="164"/>
                    <a:pt x="285" y="184"/>
                    <a:pt x="285" y="184"/>
                  </a:cubicBezTo>
                  <a:lnTo>
                    <a:pt x="408" y="184"/>
                  </a:lnTo>
                  <a:cubicBezTo>
                    <a:pt x="469" y="103"/>
                    <a:pt x="326" y="82"/>
                    <a:pt x="40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5" name="Google Shape;11885;p13"/>
            <p:cNvSpPr/>
            <p:nvPr/>
          </p:nvSpPr>
          <p:spPr>
            <a:xfrm>
              <a:off x="-2086109" y="1911545"/>
              <a:ext cx="11673" cy="13038"/>
            </a:xfrm>
            <a:custGeom>
              <a:avLst/>
              <a:gdLst/>
              <a:ahLst/>
              <a:cxnLst/>
              <a:rect l="l" t="t" r="r" b="b"/>
              <a:pathLst>
                <a:path w="368" h="411" extrusionOk="0">
                  <a:moveTo>
                    <a:pt x="184" y="225"/>
                  </a:moveTo>
                  <a:cubicBezTo>
                    <a:pt x="184" y="245"/>
                    <a:pt x="184" y="245"/>
                    <a:pt x="184" y="245"/>
                  </a:cubicBezTo>
                  <a:cubicBezTo>
                    <a:pt x="184" y="255"/>
                    <a:pt x="179" y="260"/>
                    <a:pt x="174" y="260"/>
                  </a:cubicBezTo>
                  <a:cubicBezTo>
                    <a:pt x="169" y="260"/>
                    <a:pt x="164" y="255"/>
                    <a:pt x="164" y="245"/>
                  </a:cubicBezTo>
                  <a:cubicBezTo>
                    <a:pt x="164" y="245"/>
                    <a:pt x="184" y="225"/>
                    <a:pt x="184" y="225"/>
                  </a:cubicBezTo>
                  <a:close/>
                  <a:moveTo>
                    <a:pt x="184" y="1"/>
                  </a:moveTo>
                  <a:cubicBezTo>
                    <a:pt x="123" y="42"/>
                    <a:pt x="184" y="103"/>
                    <a:pt x="143" y="143"/>
                  </a:cubicBezTo>
                  <a:cubicBezTo>
                    <a:pt x="103" y="164"/>
                    <a:pt x="41" y="164"/>
                    <a:pt x="21" y="245"/>
                  </a:cubicBezTo>
                  <a:cubicBezTo>
                    <a:pt x="82" y="286"/>
                    <a:pt x="1" y="327"/>
                    <a:pt x="41" y="367"/>
                  </a:cubicBezTo>
                  <a:cubicBezTo>
                    <a:pt x="62" y="388"/>
                    <a:pt x="62" y="388"/>
                    <a:pt x="82" y="388"/>
                  </a:cubicBezTo>
                  <a:cubicBezTo>
                    <a:pt x="97" y="373"/>
                    <a:pt x="110" y="368"/>
                    <a:pt x="123" y="368"/>
                  </a:cubicBezTo>
                  <a:cubicBezTo>
                    <a:pt x="159" y="368"/>
                    <a:pt x="190" y="411"/>
                    <a:pt x="228" y="411"/>
                  </a:cubicBezTo>
                  <a:cubicBezTo>
                    <a:pt x="234" y="411"/>
                    <a:pt x="239" y="410"/>
                    <a:pt x="245" y="408"/>
                  </a:cubicBezTo>
                  <a:cubicBezTo>
                    <a:pt x="184" y="286"/>
                    <a:pt x="367" y="286"/>
                    <a:pt x="347" y="184"/>
                  </a:cubicBezTo>
                  <a:lnTo>
                    <a:pt x="286" y="184"/>
                  </a:lnTo>
                  <a:cubicBezTo>
                    <a:pt x="286" y="143"/>
                    <a:pt x="306" y="123"/>
                    <a:pt x="306" y="82"/>
                  </a:cubicBezTo>
                  <a:cubicBezTo>
                    <a:pt x="286" y="42"/>
                    <a:pt x="225" y="42"/>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6" name="Google Shape;11886;p13"/>
            <p:cNvSpPr/>
            <p:nvPr/>
          </p:nvSpPr>
          <p:spPr>
            <a:xfrm>
              <a:off x="-2057021" y="1963600"/>
              <a:ext cx="9706" cy="13070"/>
            </a:xfrm>
            <a:custGeom>
              <a:avLst/>
              <a:gdLst/>
              <a:ahLst/>
              <a:cxnLst/>
              <a:rect l="l" t="t" r="r" b="b"/>
              <a:pathLst>
                <a:path w="306" h="412" extrusionOk="0">
                  <a:moveTo>
                    <a:pt x="163" y="152"/>
                  </a:moveTo>
                  <a:cubicBezTo>
                    <a:pt x="163" y="193"/>
                    <a:pt x="183" y="213"/>
                    <a:pt x="183" y="233"/>
                  </a:cubicBezTo>
                  <a:cubicBezTo>
                    <a:pt x="163" y="254"/>
                    <a:pt x="143" y="254"/>
                    <a:pt x="122" y="274"/>
                  </a:cubicBezTo>
                  <a:cubicBezTo>
                    <a:pt x="102" y="213"/>
                    <a:pt x="122" y="193"/>
                    <a:pt x="163" y="152"/>
                  </a:cubicBezTo>
                  <a:close/>
                  <a:moveTo>
                    <a:pt x="182" y="1"/>
                  </a:moveTo>
                  <a:cubicBezTo>
                    <a:pt x="161" y="1"/>
                    <a:pt x="137" y="15"/>
                    <a:pt x="122" y="30"/>
                  </a:cubicBezTo>
                  <a:cubicBezTo>
                    <a:pt x="143" y="132"/>
                    <a:pt x="0" y="172"/>
                    <a:pt x="0" y="274"/>
                  </a:cubicBezTo>
                  <a:cubicBezTo>
                    <a:pt x="61" y="274"/>
                    <a:pt x="82" y="315"/>
                    <a:pt x="102" y="356"/>
                  </a:cubicBezTo>
                  <a:cubicBezTo>
                    <a:pt x="112" y="361"/>
                    <a:pt x="124" y="362"/>
                    <a:pt x="135" y="362"/>
                  </a:cubicBezTo>
                  <a:cubicBezTo>
                    <a:pt x="147" y="362"/>
                    <a:pt x="159" y="361"/>
                    <a:pt x="171" y="361"/>
                  </a:cubicBezTo>
                  <a:cubicBezTo>
                    <a:pt x="194" y="361"/>
                    <a:pt x="214" y="366"/>
                    <a:pt x="224" y="396"/>
                  </a:cubicBezTo>
                  <a:cubicBezTo>
                    <a:pt x="234" y="407"/>
                    <a:pt x="245" y="412"/>
                    <a:pt x="255" y="412"/>
                  </a:cubicBezTo>
                  <a:cubicBezTo>
                    <a:pt x="265" y="412"/>
                    <a:pt x="275" y="407"/>
                    <a:pt x="285" y="396"/>
                  </a:cubicBezTo>
                  <a:cubicBezTo>
                    <a:pt x="245" y="315"/>
                    <a:pt x="285" y="233"/>
                    <a:pt x="306" y="172"/>
                  </a:cubicBezTo>
                  <a:cubicBezTo>
                    <a:pt x="285" y="132"/>
                    <a:pt x="245" y="91"/>
                    <a:pt x="224" y="70"/>
                  </a:cubicBezTo>
                  <a:cubicBezTo>
                    <a:pt x="224" y="70"/>
                    <a:pt x="215" y="80"/>
                    <a:pt x="203" y="80"/>
                  </a:cubicBezTo>
                  <a:cubicBezTo>
                    <a:pt x="197" y="80"/>
                    <a:pt x="190" y="77"/>
                    <a:pt x="183" y="70"/>
                  </a:cubicBezTo>
                  <a:cubicBezTo>
                    <a:pt x="194" y="60"/>
                    <a:pt x="199" y="60"/>
                    <a:pt x="204" y="60"/>
                  </a:cubicBezTo>
                  <a:cubicBezTo>
                    <a:pt x="209" y="60"/>
                    <a:pt x="214" y="60"/>
                    <a:pt x="224" y="50"/>
                  </a:cubicBezTo>
                  <a:cubicBezTo>
                    <a:pt x="224" y="50"/>
                    <a:pt x="224" y="30"/>
                    <a:pt x="204" y="9"/>
                  </a:cubicBezTo>
                  <a:cubicBezTo>
                    <a:pt x="198" y="3"/>
                    <a:pt x="190" y="1"/>
                    <a:pt x="1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7" name="Google Shape;11887;p13"/>
            <p:cNvSpPr/>
            <p:nvPr/>
          </p:nvSpPr>
          <p:spPr>
            <a:xfrm>
              <a:off x="-2414297" y="2053023"/>
              <a:ext cx="9104" cy="13609"/>
            </a:xfrm>
            <a:custGeom>
              <a:avLst/>
              <a:gdLst/>
              <a:ahLst/>
              <a:cxnLst/>
              <a:rect l="l" t="t" r="r" b="b"/>
              <a:pathLst>
                <a:path w="287" h="429" extrusionOk="0">
                  <a:moveTo>
                    <a:pt x="123" y="1"/>
                  </a:moveTo>
                  <a:cubicBezTo>
                    <a:pt x="62" y="21"/>
                    <a:pt x="82" y="123"/>
                    <a:pt x="1" y="123"/>
                  </a:cubicBezTo>
                  <a:cubicBezTo>
                    <a:pt x="82" y="184"/>
                    <a:pt x="21" y="245"/>
                    <a:pt x="1" y="306"/>
                  </a:cubicBezTo>
                  <a:cubicBezTo>
                    <a:pt x="42" y="347"/>
                    <a:pt x="123" y="367"/>
                    <a:pt x="164" y="429"/>
                  </a:cubicBezTo>
                  <a:cubicBezTo>
                    <a:pt x="164" y="408"/>
                    <a:pt x="184" y="388"/>
                    <a:pt x="205" y="347"/>
                  </a:cubicBezTo>
                  <a:lnTo>
                    <a:pt x="286" y="347"/>
                  </a:lnTo>
                  <a:cubicBezTo>
                    <a:pt x="266" y="327"/>
                    <a:pt x="266" y="286"/>
                    <a:pt x="266" y="286"/>
                  </a:cubicBezTo>
                  <a:cubicBezTo>
                    <a:pt x="205" y="286"/>
                    <a:pt x="184" y="245"/>
                    <a:pt x="144" y="204"/>
                  </a:cubicBezTo>
                  <a:cubicBezTo>
                    <a:pt x="164" y="123"/>
                    <a:pt x="164" y="62"/>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8" name="Google Shape;11888;p13"/>
            <p:cNvSpPr/>
            <p:nvPr/>
          </p:nvSpPr>
          <p:spPr>
            <a:xfrm>
              <a:off x="-2143588" y="2343433"/>
              <a:ext cx="11641" cy="11801"/>
            </a:xfrm>
            <a:custGeom>
              <a:avLst/>
              <a:gdLst/>
              <a:ahLst/>
              <a:cxnLst/>
              <a:rect l="l" t="t" r="r" b="b"/>
              <a:pathLst>
                <a:path w="367" h="372" extrusionOk="0">
                  <a:moveTo>
                    <a:pt x="308" y="0"/>
                  </a:moveTo>
                  <a:cubicBezTo>
                    <a:pt x="295" y="0"/>
                    <a:pt x="285" y="10"/>
                    <a:pt x="285" y="31"/>
                  </a:cubicBezTo>
                  <a:cubicBezTo>
                    <a:pt x="265" y="112"/>
                    <a:pt x="143" y="31"/>
                    <a:pt x="143" y="133"/>
                  </a:cubicBezTo>
                  <a:cubicBezTo>
                    <a:pt x="143" y="194"/>
                    <a:pt x="61" y="194"/>
                    <a:pt x="21" y="234"/>
                  </a:cubicBezTo>
                  <a:cubicBezTo>
                    <a:pt x="0" y="234"/>
                    <a:pt x="0" y="255"/>
                    <a:pt x="0" y="255"/>
                  </a:cubicBezTo>
                  <a:cubicBezTo>
                    <a:pt x="8" y="287"/>
                    <a:pt x="26" y="294"/>
                    <a:pt x="47" y="294"/>
                  </a:cubicBezTo>
                  <a:cubicBezTo>
                    <a:pt x="62" y="294"/>
                    <a:pt x="77" y="291"/>
                    <a:pt x="92" y="291"/>
                  </a:cubicBezTo>
                  <a:cubicBezTo>
                    <a:pt x="111" y="291"/>
                    <a:pt x="129" y="295"/>
                    <a:pt x="143" y="316"/>
                  </a:cubicBezTo>
                  <a:cubicBezTo>
                    <a:pt x="122" y="316"/>
                    <a:pt x="102" y="336"/>
                    <a:pt x="82" y="357"/>
                  </a:cubicBezTo>
                  <a:cubicBezTo>
                    <a:pt x="102" y="367"/>
                    <a:pt x="122" y="372"/>
                    <a:pt x="143" y="372"/>
                  </a:cubicBezTo>
                  <a:cubicBezTo>
                    <a:pt x="163" y="372"/>
                    <a:pt x="183" y="367"/>
                    <a:pt x="204" y="357"/>
                  </a:cubicBezTo>
                  <a:cubicBezTo>
                    <a:pt x="163" y="214"/>
                    <a:pt x="367" y="173"/>
                    <a:pt x="346" y="31"/>
                  </a:cubicBezTo>
                  <a:cubicBezTo>
                    <a:pt x="336" y="10"/>
                    <a:pt x="321" y="0"/>
                    <a:pt x="30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9" name="Google Shape;11889;p13"/>
            <p:cNvSpPr/>
            <p:nvPr/>
          </p:nvSpPr>
          <p:spPr>
            <a:xfrm>
              <a:off x="-2305747" y="1770067"/>
              <a:ext cx="9072" cy="11008"/>
            </a:xfrm>
            <a:custGeom>
              <a:avLst/>
              <a:gdLst/>
              <a:ahLst/>
              <a:cxnLst/>
              <a:rect l="l" t="t" r="r" b="b"/>
              <a:pathLst>
                <a:path w="286" h="347" extrusionOk="0">
                  <a:moveTo>
                    <a:pt x="204" y="1"/>
                  </a:moveTo>
                  <a:cubicBezTo>
                    <a:pt x="143" y="41"/>
                    <a:pt x="102" y="82"/>
                    <a:pt x="21" y="123"/>
                  </a:cubicBezTo>
                  <a:cubicBezTo>
                    <a:pt x="62" y="184"/>
                    <a:pt x="21" y="245"/>
                    <a:pt x="0" y="306"/>
                  </a:cubicBezTo>
                  <a:cubicBezTo>
                    <a:pt x="41" y="327"/>
                    <a:pt x="62" y="347"/>
                    <a:pt x="82" y="347"/>
                  </a:cubicBezTo>
                  <a:cubicBezTo>
                    <a:pt x="184" y="306"/>
                    <a:pt x="123" y="204"/>
                    <a:pt x="163" y="123"/>
                  </a:cubicBezTo>
                  <a:cubicBezTo>
                    <a:pt x="204" y="103"/>
                    <a:pt x="286" y="143"/>
                    <a:pt x="286" y="21"/>
                  </a:cubicBezTo>
                  <a:cubicBezTo>
                    <a:pt x="286" y="21"/>
                    <a:pt x="245" y="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0" name="Google Shape;11890;p13"/>
            <p:cNvSpPr/>
            <p:nvPr/>
          </p:nvSpPr>
          <p:spPr>
            <a:xfrm>
              <a:off x="-2146824" y="2336644"/>
              <a:ext cx="12307" cy="11642"/>
            </a:xfrm>
            <a:custGeom>
              <a:avLst/>
              <a:gdLst/>
              <a:ahLst/>
              <a:cxnLst/>
              <a:rect l="l" t="t" r="r" b="b"/>
              <a:pathLst>
                <a:path w="388" h="367" extrusionOk="0">
                  <a:moveTo>
                    <a:pt x="245" y="0"/>
                  </a:moveTo>
                  <a:cubicBezTo>
                    <a:pt x="224" y="41"/>
                    <a:pt x="163" y="102"/>
                    <a:pt x="184" y="163"/>
                  </a:cubicBezTo>
                  <a:cubicBezTo>
                    <a:pt x="143" y="163"/>
                    <a:pt x="102" y="184"/>
                    <a:pt x="82" y="204"/>
                  </a:cubicBezTo>
                  <a:cubicBezTo>
                    <a:pt x="61" y="184"/>
                    <a:pt x="61" y="184"/>
                    <a:pt x="41" y="163"/>
                  </a:cubicBezTo>
                  <a:cubicBezTo>
                    <a:pt x="0" y="184"/>
                    <a:pt x="0" y="224"/>
                    <a:pt x="0" y="245"/>
                  </a:cubicBezTo>
                  <a:cubicBezTo>
                    <a:pt x="7" y="258"/>
                    <a:pt x="14" y="263"/>
                    <a:pt x="20" y="263"/>
                  </a:cubicBezTo>
                  <a:cubicBezTo>
                    <a:pt x="32" y="263"/>
                    <a:pt x="41" y="245"/>
                    <a:pt x="41" y="245"/>
                  </a:cubicBezTo>
                  <a:cubicBezTo>
                    <a:pt x="102" y="285"/>
                    <a:pt x="102" y="347"/>
                    <a:pt x="143" y="367"/>
                  </a:cubicBezTo>
                  <a:cubicBezTo>
                    <a:pt x="163" y="326"/>
                    <a:pt x="204" y="265"/>
                    <a:pt x="265" y="184"/>
                  </a:cubicBezTo>
                  <a:cubicBezTo>
                    <a:pt x="285" y="163"/>
                    <a:pt x="347" y="143"/>
                    <a:pt x="387" y="123"/>
                  </a:cubicBezTo>
                  <a:cubicBezTo>
                    <a:pt x="381" y="97"/>
                    <a:pt x="368" y="89"/>
                    <a:pt x="353" y="89"/>
                  </a:cubicBezTo>
                  <a:cubicBezTo>
                    <a:pt x="332" y="89"/>
                    <a:pt x="306" y="102"/>
                    <a:pt x="283" y="102"/>
                  </a:cubicBezTo>
                  <a:cubicBezTo>
                    <a:pt x="269" y="102"/>
                    <a:pt x="255" y="98"/>
                    <a:pt x="245" y="82"/>
                  </a:cubicBezTo>
                  <a:lnTo>
                    <a:pt x="306" y="21"/>
                  </a:lnTo>
                  <a:cubicBezTo>
                    <a:pt x="285" y="21"/>
                    <a:pt x="265" y="0"/>
                    <a:pt x="24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1" name="Google Shape;11891;p13"/>
            <p:cNvSpPr/>
            <p:nvPr/>
          </p:nvSpPr>
          <p:spPr>
            <a:xfrm>
              <a:off x="-2116467" y="2150598"/>
              <a:ext cx="11673" cy="11039"/>
            </a:xfrm>
            <a:custGeom>
              <a:avLst/>
              <a:gdLst/>
              <a:ahLst/>
              <a:cxnLst/>
              <a:rect l="l" t="t" r="r" b="b"/>
              <a:pathLst>
                <a:path w="368" h="348" extrusionOk="0">
                  <a:moveTo>
                    <a:pt x="184" y="0"/>
                  </a:moveTo>
                  <a:lnTo>
                    <a:pt x="184" y="0"/>
                  </a:lnTo>
                  <a:cubicBezTo>
                    <a:pt x="163" y="41"/>
                    <a:pt x="204" y="81"/>
                    <a:pt x="204" y="122"/>
                  </a:cubicBezTo>
                  <a:cubicBezTo>
                    <a:pt x="163" y="143"/>
                    <a:pt x="102" y="122"/>
                    <a:pt x="62" y="163"/>
                  </a:cubicBezTo>
                  <a:cubicBezTo>
                    <a:pt x="102" y="204"/>
                    <a:pt x="123" y="244"/>
                    <a:pt x="82" y="306"/>
                  </a:cubicBezTo>
                  <a:cubicBezTo>
                    <a:pt x="62" y="285"/>
                    <a:pt x="41" y="265"/>
                    <a:pt x="21" y="244"/>
                  </a:cubicBezTo>
                  <a:cubicBezTo>
                    <a:pt x="21" y="265"/>
                    <a:pt x="21" y="285"/>
                    <a:pt x="1" y="285"/>
                  </a:cubicBezTo>
                  <a:cubicBezTo>
                    <a:pt x="27" y="325"/>
                    <a:pt x="53" y="347"/>
                    <a:pt x="79" y="347"/>
                  </a:cubicBezTo>
                  <a:cubicBezTo>
                    <a:pt x="94" y="347"/>
                    <a:pt x="108" y="340"/>
                    <a:pt x="123" y="326"/>
                  </a:cubicBezTo>
                  <a:cubicBezTo>
                    <a:pt x="184" y="326"/>
                    <a:pt x="123" y="285"/>
                    <a:pt x="163" y="265"/>
                  </a:cubicBezTo>
                  <a:cubicBezTo>
                    <a:pt x="184" y="224"/>
                    <a:pt x="204" y="224"/>
                    <a:pt x="245" y="224"/>
                  </a:cubicBezTo>
                  <a:cubicBezTo>
                    <a:pt x="245" y="224"/>
                    <a:pt x="245" y="244"/>
                    <a:pt x="265" y="265"/>
                  </a:cubicBezTo>
                  <a:cubicBezTo>
                    <a:pt x="286" y="224"/>
                    <a:pt x="347" y="224"/>
                    <a:pt x="367" y="163"/>
                  </a:cubicBezTo>
                  <a:cubicBezTo>
                    <a:pt x="265" y="143"/>
                    <a:pt x="265" y="41"/>
                    <a:pt x="18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2" name="Google Shape;11892;p13"/>
            <p:cNvSpPr/>
            <p:nvPr/>
          </p:nvSpPr>
          <p:spPr>
            <a:xfrm>
              <a:off x="-2096450" y="2114404"/>
              <a:ext cx="9072" cy="10373"/>
            </a:xfrm>
            <a:custGeom>
              <a:avLst/>
              <a:gdLst/>
              <a:ahLst/>
              <a:cxnLst/>
              <a:rect l="l" t="t" r="r" b="b"/>
              <a:pathLst>
                <a:path w="286" h="327" extrusionOk="0">
                  <a:moveTo>
                    <a:pt x="184" y="1"/>
                  </a:moveTo>
                  <a:cubicBezTo>
                    <a:pt x="164" y="1"/>
                    <a:pt x="164" y="41"/>
                    <a:pt x="143" y="62"/>
                  </a:cubicBezTo>
                  <a:cubicBezTo>
                    <a:pt x="143" y="62"/>
                    <a:pt x="164" y="82"/>
                    <a:pt x="164" y="82"/>
                  </a:cubicBezTo>
                  <a:cubicBezTo>
                    <a:pt x="164" y="92"/>
                    <a:pt x="159" y="97"/>
                    <a:pt x="151" y="97"/>
                  </a:cubicBezTo>
                  <a:cubicBezTo>
                    <a:pt x="143" y="97"/>
                    <a:pt x="133" y="92"/>
                    <a:pt x="123" y="82"/>
                  </a:cubicBezTo>
                  <a:cubicBezTo>
                    <a:pt x="123" y="102"/>
                    <a:pt x="103" y="102"/>
                    <a:pt x="103" y="102"/>
                  </a:cubicBezTo>
                  <a:cubicBezTo>
                    <a:pt x="82" y="102"/>
                    <a:pt x="82" y="82"/>
                    <a:pt x="103" y="82"/>
                  </a:cubicBezTo>
                  <a:lnTo>
                    <a:pt x="82" y="62"/>
                  </a:lnTo>
                  <a:lnTo>
                    <a:pt x="62" y="62"/>
                  </a:lnTo>
                  <a:cubicBezTo>
                    <a:pt x="42" y="102"/>
                    <a:pt x="21" y="163"/>
                    <a:pt x="1" y="204"/>
                  </a:cubicBezTo>
                  <a:cubicBezTo>
                    <a:pt x="7" y="207"/>
                    <a:pt x="12" y="208"/>
                    <a:pt x="16" y="208"/>
                  </a:cubicBezTo>
                  <a:cubicBezTo>
                    <a:pt x="42" y="208"/>
                    <a:pt x="45" y="163"/>
                    <a:pt x="62" y="163"/>
                  </a:cubicBezTo>
                  <a:cubicBezTo>
                    <a:pt x="103" y="184"/>
                    <a:pt x="62" y="245"/>
                    <a:pt x="103" y="245"/>
                  </a:cubicBezTo>
                  <a:cubicBezTo>
                    <a:pt x="123" y="265"/>
                    <a:pt x="164" y="286"/>
                    <a:pt x="143" y="326"/>
                  </a:cubicBezTo>
                  <a:lnTo>
                    <a:pt x="205" y="326"/>
                  </a:lnTo>
                  <a:cubicBezTo>
                    <a:pt x="205" y="245"/>
                    <a:pt x="205" y="143"/>
                    <a:pt x="286" y="102"/>
                  </a:cubicBezTo>
                  <a:cubicBezTo>
                    <a:pt x="286" y="41"/>
                    <a:pt x="245" y="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3" name="Google Shape;11893;p13"/>
            <p:cNvSpPr/>
            <p:nvPr/>
          </p:nvSpPr>
          <p:spPr>
            <a:xfrm>
              <a:off x="-2124207" y="2085981"/>
              <a:ext cx="10341" cy="14243"/>
            </a:xfrm>
            <a:custGeom>
              <a:avLst/>
              <a:gdLst/>
              <a:ahLst/>
              <a:cxnLst/>
              <a:rect l="l" t="t" r="r" b="b"/>
              <a:pathLst>
                <a:path w="326" h="449" extrusionOk="0">
                  <a:moveTo>
                    <a:pt x="183" y="0"/>
                  </a:moveTo>
                  <a:cubicBezTo>
                    <a:pt x="143" y="123"/>
                    <a:pt x="122" y="265"/>
                    <a:pt x="21" y="347"/>
                  </a:cubicBezTo>
                  <a:cubicBezTo>
                    <a:pt x="61" y="367"/>
                    <a:pt x="0" y="428"/>
                    <a:pt x="61" y="449"/>
                  </a:cubicBezTo>
                  <a:cubicBezTo>
                    <a:pt x="122" y="449"/>
                    <a:pt x="102" y="387"/>
                    <a:pt x="102" y="347"/>
                  </a:cubicBezTo>
                  <a:cubicBezTo>
                    <a:pt x="122" y="337"/>
                    <a:pt x="148" y="337"/>
                    <a:pt x="171" y="337"/>
                  </a:cubicBezTo>
                  <a:cubicBezTo>
                    <a:pt x="194" y="337"/>
                    <a:pt x="214" y="337"/>
                    <a:pt x="224" y="326"/>
                  </a:cubicBezTo>
                  <a:cubicBezTo>
                    <a:pt x="265" y="347"/>
                    <a:pt x="265" y="367"/>
                    <a:pt x="285" y="387"/>
                  </a:cubicBezTo>
                  <a:cubicBezTo>
                    <a:pt x="326" y="347"/>
                    <a:pt x="326" y="306"/>
                    <a:pt x="285" y="286"/>
                  </a:cubicBezTo>
                  <a:cubicBezTo>
                    <a:pt x="204" y="245"/>
                    <a:pt x="183" y="184"/>
                    <a:pt x="224" y="82"/>
                  </a:cubicBezTo>
                  <a:cubicBezTo>
                    <a:pt x="224" y="62"/>
                    <a:pt x="204" y="41"/>
                    <a:pt x="18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4" name="Google Shape;11894;p13"/>
            <p:cNvSpPr/>
            <p:nvPr/>
          </p:nvSpPr>
          <p:spPr>
            <a:xfrm>
              <a:off x="-2404590" y="2047852"/>
              <a:ext cx="6503" cy="10373"/>
            </a:xfrm>
            <a:custGeom>
              <a:avLst/>
              <a:gdLst/>
              <a:ahLst/>
              <a:cxnLst/>
              <a:rect l="l" t="t" r="r" b="b"/>
              <a:pathLst>
                <a:path w="205" h="327" extrusionOk="0">
                  <a:moveTo>
                    <a:pt x="123" y="1"/>
                  </a:moveTo>
                  <a:cubicBezTo>
                    <a:pt x="62" y="21"/>
                    <a:pt x="0" y="184"/>
                    <a:pt x="21" y="327"/>
                  </a:cubicBezTo>
                  <a:cubicBezTo>
                    <a:pt x="54" y="294"/>
                    <a:pt x="87" y="260"/>
                    <a:pt x="143" y="260"/>
                  </a:cubicBezTo>
                  <a:cubicBezTo>
                    <a:pt x="155" y="260"/>
                    <a:pt x="169" y="262"/>
                    <a:pt x="184" y="266"/>
                  </a:cubicBezTo>
                  <a:cubicBezTo>
                    <a:pt x="184" y="205"/>
                    <a:pt x="143" y="143"/>
                    <a:pt x="204" y="103"/>
                  </a:cubicBezTo>
                  <a:cubicBezTo>
                    <a:pt x="204" y="42"/>
                    <a:pt x="184" y="1"/>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5" name="Google Shape;11895;p13"/>
            <p:cNvSpPr/>
            <p:nvPr/>
          </p:nvSpPr>
          <p:spPr>
            <a:xfrm>
              <a:off x="-2424606" y="2141526"/>
              <a:ext cx="6471" cy="11039"/>
            </a:xfrm>
            <a:custGeom>
              <a:avLst/>
              <a:gdLst/>
              <a:ahLst/>
              <a:cxnLst/>
              <a:rect l="l" t="t" r="r" b="b"/>
              <a:pathLst>
                <a:path w="204" h="348" extrusionOk="0">
                  <a:moveTo>
                    <a:pt x="183" y="1"/>
                  </a:moveTo>
                  <a:lnTo>
                    <a:pt x="183" y="1"/>
                  </a:lnTo>
                  <a:cubicBezTo>
                    <a:pt x="131" y="18"/>
                    <a:pt x="108" y="66"/>
                    <a:pt x="64" y="66"/>
                  </a:cubicBezTo>
                  <a:cubicBezTo>
                    <a:pt x="57" y="66"/>
                    <a:pt x="49" y="65"/>
                    <a:pt x="41" y="62"/>
                  </a:cubicBezTo>
                  <a:lnTo>
                    <a:pt x="41" y="62"/>
                  </a:lnTo>
                  <a:cubicBezTo>
                    <a:pt x="21" y="103"/>
                    <a:pt x="82" y="103"/>
                    <a:pt x="82" y="103"/>
                  </a:cubicBezTo>
                  <a:cubicBezTo>
                    <a:pt x="82" y="184"/>
                    <a:pt x="21" y="184"/>
                    <a:pt x="21" y="225"/>
                  </a:cubicBezTo>
                  <a:cubicBezTo>
                    <a:pt x="0" y="286"/>
                    <a:pt x="82" y="286"/>
                    <a:pt x="82" y="347"/>
                  </a:cubicBezTo>
                  <a:cubicBezTo>
                    <a:pt x="102" y="327"/>
                    <a:pt x="122" y="327"/>
                    <a:pt x="122" y="327"/>
                  </a:cubicBezTo>
                  <a:cubicBezTo>
                    <a:pt x="204" y="225"/>
                    <a:pt x="183" y="103"/>
                    <a:pt x="18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6" name="Google Shape;11896;p13"/>
            <p:cNvSpPr/>
            <p:nvPr/>
          </p:nvSpPr>
          <p:spPr>
            <a:xfrm>
              <a:off x="-2064127" y="1960713"/>
              <a:ext cx="7771" cy="10944"/>
            </a:xfrm>
            <a:custGeom>
              <a:avLst/>
              <a:gdLst/>
              <a:ahLst/>
              <a:cxnLst/>
              <a:rect l="l" t="t" r="r" b="b"/>
              <a:pathLst>
                <a:path w="245" h="345" extrusionOk="0">
                  <a:moveTo>
                    <a:pt x="204" y="1"/>
                  </a:moveTo>
                  <a:cubicBezTo>
                    <a:pt x="177" y="1"/>
                    <a:pt x="150" y="19"/>
                    <a:pt x="122" y="19"/>
                  </a:cubicBezTo>
                  <a:cubicBezTo>
                    <a:pt x="122" y="80"/>
                    <a:pt x="41" y="121"/>
                    <a:pt x="82" y="202"/>
                  </a:cubicBezTo>
                  <a:cubicBezTo>
                    <a:pt x="102" y="182"/>
                    <a:pt x="102" y="182"/>
                    <a:pt x="122" y="182"/>
                  </a:cubicBezTo>
                  <a:cubicBezTo>
                    <a:pt x="122" y="202"/>
                    <a:pt x="102" y="202"/>
                    <a:pt x="82" y="202"/>
                  </a:cubicBezTo>
                  <a:cubicBezTo>
                    <a:pt x="74" y="217"/>
                    <a:pt x="64" y="221"/>
                    <a:pt x="53" y="221"/>
                  </a:cubicBezTo>
                  <a:cubicBezTo>
                    <a:pt x="41" y="221"/>
                    <a:pt x="28" y="216"/>
                    <a:pt x="17" y="216"/>
                  </a:cubicBezTo>
                  <a:cubicBezTo>
                    <a:pt x="10" y="216"/>
                    <a:pt x="5" y="218"/>
                    <a:pt x="0" y="223"/>
                  </a:cubicBezTo>
                  <a:cubicBezTo>
                    <a:pt x="41" y="263"/>
                    <a:pt x="61" y="345"/>
                    <a:pt x="122" y="345"/>
                  </a:cubicBezTo>
                  <a:cubicBezTo>
                    <a:pt x="163" y="324"/>
                    <a:pt x="183" y="284"/>
                    <a:pt x="204" y="243"/>
                  </a:cubicBezTo>
                  <a:cubicBezTo>
                    <a:pt x="183" y="202"/>
                    <a:pt x="183" y="161"/>
                    <a:pt x="163" y="121"/>
                  </a:cubicBezTo>
                  <a:cubicBezTo>
                    <a:pt x="163" y="80"/>
                    <a:pt x="224" y="60"/>
                    <a:pt x="245" y="19"/>
                  </a:cubicBezTo>
                  <a:cubicBezTo>
                    <a:pt x="231" y="5"/>
                    <a:pt x="217" y="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7" name="Google Shape;11897;p13"/>
            <p:cNvSpPr/>
            <p:nvPr/>
          </p:nvSpPr>
          <p:spPr>
            <a:xfrm>
              <a:off x="-2105491" y="2326303"/>
              <a:ext cx="7803" cy="11674"/>
            </a:xfrm>
            <a:custGeom>
              <a:avLst/>
              <a:gdLst/>
              <a:ahLst/>
              <a:cxnLst/>
              <a:rect l="l" t="t" r="r" b="b"/>
              <a:pathLst>
                <a:path w="246" h="368" extrusionOk="0">
                  <a:moveTo>
                    <a:pt x="82" y="0"/>
                  </a:moveTo>
                  <a:cubicBezTo>
                    <a:pt x="62" y="41"/>
                    <a:pt x="21" y="82"/>
                    <a:pt x="1" y="143"/>
                  </a:cubicBezTo>
                  <a:cubicBezTo>
                    <a:pt x="21" y="143"/>
                    <a:pt x="41" y="163"/>
                    <a:pt x="62" y="163"/>
                  </a:cubicBezTo>
                  <a:cubicBezTo>
                    <a:pt x="62" y="224"/>
                    <a:pt x="62" y="306"/>
                    <a:pt x="41" y="367"/>
                  </a:cubicBezTo>
                  <a:cubicBezTo>
                    <a:pt x="70" y="353"/>
                    <a:pt x="98" y="329"/>
                    <a:pt x="126" y="329"/>
                  </a:cubicBezTo>
                  <a:cubicBezTo>
                    <a:pt x="138" y="329"/>
                    <a:pt x="151" y="334"/>
                    <a:pt x="164" y="347"/>
                  </a:cubicBezTo>
                  <a:cubicBezTo>
                    <a:pt x="164" y="286"/>
                    <a:pt x="164" y="204"/>
                    <a:pt x="245" y="184"/>
                  </a:cubicBezTo>
                  <a:cubicBezTo>
                    <a:pt x="245" y="143"/>
                    <a:pt x="184" y="143"/>
                    <a:pt x="184" y="102"/>
                  </a:cubicBezTo>
                  <a:cubicBezTo>
                    <a:pt x="143" y="102"/>
                    <a:pt x="123" y="102"/>
                    <a:pt x="82" y="123"/>
                  </a:cubicBezTo>
                  <a:cubicBezTo>
                    <a:pt x="62" y="82"/>
                    <a:pt x="143"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8" name="Google Shape;11898;p13"/>
            <p:cNvSpPr/>
            <p:nvPr/>
          </p:nvSpPr>
          <p:spPr>
            <a:xfrm>
              <a:off x="-2338039" y="1829513"/>
              <a:ext cx="5202" cy="16178"/>
            </a:xfrm>
            <a:custGeom>
              <a:avLst/>
              <a:gdLst/>
              <a:ahLst/>
              <a:cxnLst/>
              <a:rect l="l" t="t" r="r" b="b"/>
              <a:pathLst>
                <a:path w="164" h="510" extrusionOk="0">
                  <a:moveTo>
                    <a:pt x="102" y="0"/>
                  </a:moveTo>
                  <a:cubicBezTo>
                    <a:pt x="41" y="82"/>
                    <a:pt x="21" y="184"/>
                    <a:pt x="21" y="285"/>
                  </a:cubicBezTo>
                  <a:cubicBezTo>
                    <a:pt x="21" y="367"/>
                    <a:pt x="0" y="428"/>
                    <a:pt x="0" y="509"/>
                  </a:cubicBezTo>
                  <a:cubicBezTo>
                    <a:pt x="21" y="509"/>
                    <a:pt x="41" y="509"/>
                    <a:pt x="61" y="469"/>
                  </a:cubicBezTo>
                  <a:cubicBezTo>
                    <a:pt x="82" y="428"/>
                    <a:pt x="61" y="367"/>
                    <a:pt x="82" y="326"/>
                  </a:cubicBezTo>
                  <a:cubicBezTo>
                    <a:pt x="102" y="265"/>
                    <a:pt x="102" y="204"/>
                    <a:pt x="102" y="143"/>
                  </a:cubicBezTo>
                  <a:cubicBezTo>
                    <a:pt x="82" y="102"/>
                    <a:pt x="163" y="6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9" name="Google Shape;11899;p13"/>
            <p:cNvSpPr/>
            <p:nvPr/>
          </p:nvSpPr>
          <p:spPr>
            <a:xfrm>
              <a:off x="-2124873" y="2345273"/>
              <a:ext cx="12973" cy="4949"/>
            </a:xfrm>
            <a:custGeom>
              <a:avLst/>
              <a:gdLst/>
              <a:ahLst/>
              <a:cxnLst/>
              <a:rect l="l" t="t" r="r" b="b"/>
              <a:pathLst>
                <a:path w="409" h="156" extrusionOk="0">
                  <a:moveTo>
                    <a:pt x="37" y="0"/>
                  </a:moveTo>
                  <a:cubicBezTo>
                    <a:pt x="25" y="0"/>
                    <a:pt x="13" y="10"/>
                    <a:pt x="1" y="34"/>
                  </a:cubicBezTo>
                  <a:cubicBezTo>
                    <a:pt x="42" y="34"/>
                    <a:pt x="82" y="54"/>
                    <a:pt x="62" y="95"/>
                  </a:cubicBezTo>
                  <a:cubicBezTo>
                    <a:pt x="42" y="115"/>
                    <a:pt x="62" y="136"/>
                    <a:pt x="82" y="136"/>
                  </a:cubicBezTo>
                  <a:cubicBezTo>
                    <a:pt x="97" y="121"/>
                    <a:pt x="121" y="107"/>
                    <a:pt x="156" y="107"/>
                  </a:cubicBezTo>
                  <a:cubicBezTo>
                    <a:pt x="170" y="107"/>
                    <a:pt x="187" y="109"/>
                    <a:pt x="204" y="115"/>
                  </a:cubicBezTo>
                  <a:cubicBezTo>
                    <a:pt x="215" y="125"/>
                    <a:pt x="224" y="129"/>
                    <a:pt x="231" y="129"/>
                  </a:cubicBezTo>
                  <a:cubicBezTo>
                    <a:pt x="255" y="129"/>
                    <a:pt x="271" y="95"/>
                    <a:pt x="286" y="95"/>
                  </a:cubicBezTo>
                  <a:cubicBezTo>
                    <a:pt x="327" y="95"/>
                    <a:pt x="286" y="136"/>
                    <a:pt x="306" y="156"/>
                  </a:cubicBezTo>
                  <a:lnTo>
                    <a:pt x="408" y="156"/>
                  </a:lnTo>
                  <a:cubicBezTo>
                    <a:pt x="408" y="115"/>
                    <a:pt x="388" y="54"/>
                    <a:pt x="367" y="13"/>
                  </a:cubicBezTo>
                  <a:cubicBezTo>
                    <a:pt x="356" y="10"/>
                    <a:pt x="346" y="8"/>
                    <a:pt x="336" y="8"/>
                  </a:cubicBezTo>
                  <a:cubicBezTo>
                    <a:pt x="291" y="8"/>
                    <a:pt x="258" y="41"/>
                    <a:pt x="225" y="75"/>
                  </a:cubicBezTo>
                  <a:cubicBezTo>
                    <a:pt x="164" y="54"/>
                    <a:pt x="123" y="34"/>
                    <a:pt x="62" y="13"/>
                  </a:cubicBezTo>
                  <a:cubicBezTo>
                    <a:pt x="53" y="5"/>
                    <a:pt x="45" y="0"/>
                    <a:pt x="3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0" name="Google Shape;11900;p13"/>
            <p:cNvSpPr/>
            <p:nvPr/>
          </p:nvSpPr>
          <p:spPr>
            <a:xfrm>
              <a:off x="-2312218" y="1797220"/>
              <a:ext cx="5868" cy="9644"/>
            </a:xfrm>
            <a:custGeom>
              <a:avLst/>
              <a:gdLst/>
              <a:ahLst/>
              <a:cxnLst/>
              <a:rect l="l" t="t" r="r" b="b"/>
              <a:pathLst>
                <a:path w="185" h="304" extrusionOk="0">
                  <a:moveTo>
                    <a:pt x="143" y="0"/>
                  </a:moveTo>
                  <a:cubicBezTo>
                    <a:pt x="103" y="20"/>
                    <a:pt x="62" y="41"/>
                    <a:pt x="41" y="61"/>
                  </a:cubicBezTo>
                  <a:cubicBezTo>
                    <a:pt x="21" y="102"/>
                    <a:pt x="41" y="122"/>
                    <a:pt x="62" y="143"/>
                  </a:cubicBezTo>
                  <a:cubicBezTo>
                    <a:pt x="103" y="183"/>
                    <a:pt x="1" y="244"/>
                    <a:pt x="41" y="285"/>
                  </a:cubicBezTo>
                  <a:cubicBezTo>
                    <a:pt x="55" y="299"/>
                    <a:pt x="69" y="303"/>
                    <a:pt x="82" y="303"/>
                  </a:cubicBezTo>
                  <a:cubicBezTo>
                    <a:pt x="109" y="303"/>
                    <a:pt x="137" y="285"/>
                    <a:pt x="164" y="285"/>
                  </a:cubicBezTo>
                  <a:cubicBezTo>
                    <a:pt x="123" y="183"/>
                    <a:pt x="184" y="82"/>
                    <a:pt x="14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1" name="Google Shape;11901;p13"/>
            <p:cNvSpPr/>
            <p:nvPr/>
          </p:nvSpPr>
          <p:spPr>
            <a:xfrm>
              <a:off x="-2126142" y="2205381"/>
              <a:ext cx="6471" cy="7899"/>
            </a:xfrm>
            <a:custGeom>
              <a:avLst/>
              <a:gdLst/>
              <a:ahLst/>
              <a:cxnLst/>
              <a:rect l="l" t="t" r="r" b="b"/>
              <a:pathLst>
                <a:path w="204" h="249" extrusionOk="0">
                  <a:moveTo>
                    <a:pt x="91" y="0"/>
                  </a:moveTo>
                  <a:cubicBezTo>
                    <a:pt x="82" y="0"/>
                    <a:pt x="72" y="1"/>
                    <a:pt x="61" y="4"/>
                  </a:cubicBezTo>
                  <a:cubicBezTo>
                    <a:pt x="82" y="24"/>
                    <a:pt x="82" y="65"/>
                    <a:pt x="102" y="86"/>
                  </a:cubicBezTo>
                  <a:cubicBezTo>
                    <a:pt x="96" y="98"/>
                    <a:pt x="86" y="101"/>
                    <a:pt x="75" y="101"/>
                  </a:cubicBezTo>
                  <a:cubicBezTo>
                    <a:pt x="63" y="101"/>
                    <a:pt x="50" y="97"/>
                    <a:pt x="37" y="97"/>
                  </a:cubicBezTo>
                  <a:cubicBezTo>
                    <a:pt x="22" y="97"/>
                    <a:pt x="8" y="103"/>
                    <a:pt x="0" y="126"/>
                  </a:cubicBezTo>
                  <a:cubicBezTo>
                    <a:pt x="61" y="167"/>
                    <a:pt x="0" y="208"/>
                    <a:pt x="0" y="248"/>
                  </a:cubicBezTo>
                  <a:cubicBezTo>
                    <a:pt x="27" y="248"/>
                    <a:pt x="54" y="239"/>
                    <a:pt x="82" y="239"/>
                  </a:cubicBezTo>
                  <a:cubicBezTo>
                    <a:pt x="95" y="239"/>
                    <a:pt x="109" y="242"/>
                    <a:pt x="122" y="248"/>
                  </a:cubicBezTo>
                  <a:cubicBezTo>
                    <a:pt x="143" y="208"/>
                    <a:pt x="163" y="147"/>
                    <a:pt x="204" y="86"/>
                  </a:cubicBezTo>
                  <a:cubicBezTo>
                    <a:pt x="169" y="50"/>
                    <a:pt x="149" y="0"/>
                    <a:pt x="9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2" name="Google Shape;11902;p13"/>
            <p:cNvSpPr/>
            <p:nvPr/>
          </p:nvSpPr>
          <p:spPr>
            <a:xfrm>
              <a:off x="-2409761" y="2041413"/>
              <a:ext cx="7771" cy="9073"/>
            </a:xfrm>
            <a:custGeom>
              <a:avLst/>
              <a:gdLst/>
              <a:ahLst/>
              <a:cxnLst/>
              <a:rect l="l" t="t" r="r" b="b"/>
              <a:pathLst>
                <a:path w="245" h="286" extrusionOk="0">
                  <a:moveTo>
                    <a:pt x="123" y="0"/>
                  </a:moveTo>
                  <a:cubicBezTo>
                    <a:pt x="102" y="102"/>
                    <a:pt x="1" y="163"/>
                    <a:pt x="62" y="285"/>
                  </a:cubicBezTo>
                  <a:cubicBezTo>
                    <a:pt x="89" y="285"/>
                    <a:pt x="107" y="258"/>
                    <a:pt x="134" y="258"/>
                  </a:cubicBezTo>
                  <a:cubicBezTo>
                    <a:pt x="148" y="258"/>
                    <a:pt x="163" y="265"/>
                    <a:pt x="184" y="285"/>
                  </a:cubicBezTo>
                  <a:cubicBezTo>
                    <a:pt x="163" y="184"/>
                    <a:pt x="245" y="82"/>
                    <a:pt x="1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3" name="Google Shape;11903;p13"/>
            <p:cNvSpPr/>
            <p:nvPr/>
          </p:nvSpPr>
          <p:spPr>
            <a:xfrm>
              <a:off x="-2090614" y="2293472"/>
              <a:ext cx="9706" cy="6376"/>
            </a:xfrm>
            <a:custGeom>
              <a:avLst/>
              <a:gdLst/>
              <a:ahLst/>
              <a:cxnLst/>
              <a:rect l="l" t="t" r="r" b="b"/>
              <a:pathLst>
                <a:path w="306" h="201" extrusionOk="0">
                  <a:moveTo>
                    <a:pt x="226" y="0"/>
                  </a:moveTo>
                  <a:cubicBezTo>
                    <a:pt x="170" y="0"/>
                    <a:pt x="131" y="29"/>
                    <a:pt x="102" y="58"/>
                  </a:cubicBezTo>
                  <a:cubicBezTo>
                    <a:pt x="85" y="75"/>
                    <a:pt x="71" y="81"/>
                    <a:pt x="60" y="81"/>
                  </a:cubicBezTo>
                  <a:cubicBezTo>
                    <a:pt x="44" y="81"/>
                    <a:pt x="32" y="70"/>
                    <a:pt x="21" y="58"/>
                  </a:cubicBezTo>
                  <a:lnTo>
                    <a:pt x="21" y="58"/>
                  </a:lnTo>
                  <a:cubicBezTo>
                    <a:pt x="0" y="99"/>
                    <a:pt x="21" y="119"/>
                    <a:pt x="41" y="160"/>
                  </a:cubicBezTo>
                  <a:cubicBezTo>
                    <a:pt x="61" y="180"/>
                    <a:pt x="82" y="180"/>
                    <a:pt x="102" y="200"/>
                  </a:cubicBezTo>
                  <a:cubicBezTo>
                    <a:pt x="163" y="139"/>
                    <a:pt x="245" y="99"/>
                    <a:pt x="306" y="17"/>
                  </a:cubicBezTo>
                  <a:cubicBezTo>
                    <a:pt x="276" y="5"/>
                    <a:pt x="250" y="0"/>
                    <a:pt x="2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4" name="Google Shape;11904;p13"/>
            <p:cNvSpPr/>
            <p:nvPr/>
          </p:nvSpPr>
          <p:spPr>
            <a:xfrm>
              <a:off x="-2131978" y="2343750"/>
              <a:ext cx="8438" cy="6471"/>
            </a:xfrm>
            <a:custGeom>
              <a:avLst/>
              <a:gdLst/>
              <a:ahLst/>
              <a:cxnLst/>
              <a:rect l="l" t="t" r="r" b="b"/>
              <a:pathLst>
                <a:path w="266" h="204" extrusionOk="0">
                  <a:moveTo>
                    <a:pt x="82" y="0"/>
                  </a:moveTo>
                  <a:cubicBezTo>
                    <a:pt x="62" y="61"/>
                    <a:pt x="42" y="123"/>
                    <a:pt x="1" y="184"/>
                  </a:cubicBezTo>
                  <a:cubicBezTo>
                    <a:pt x="21" y="198"/>
                    <a:pt x="39" y="204"/>
                    <a:pt x="57" y="204"/>
                  </a:cubicBezTo>
                  <a:cubicBezTo>
                    <a:pt x="99" y="204"/>
                    <a:pt x="136" y="174"/>
                    <a:pt x="172" y="174"/>
                  </a:cubicBezTo>
                  <a:cubicBezTo>
                    <a:pt x="183" y="174"/>
                    <a:pt x="194" y="176"/>
                    <a:pt x="204" y="184"/>
                  </a:cubicBezTo>
                  <a:cubicBezTo>
                    <a:pt x="266" y="143"/>
                    <a:pt x="204" y="102"/>
                    <a:pt x="225" y="82"/>
                  </a:cubicBezTo>
                  <a:lnTo>
                    <a:pt x="143" y="82"/>
                  </a:lnTo>
                  <a:cubicBezTo>
                    <a:pt x="123" y="41"/>
                    <a:pt x="10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5" name="Google Shape;11905;p13"/>
            <p:cNvSpPr/>
            <p:nvPr/>
          </p:nvSpPr>
          <p:spPr>
            <a:xfrm>
              <a:off x="-2049281" y="1972609"/>
              <a:ext cx="7771" cy="8089"/>
            </a:xfrm>
            <a:custGeom>
              <a:avLst/>
              <a:gdLst/>
              <a:ahLst/>
              <a:cxnLst/>
              <a:rect l="l" t="t" r="r" b="b"/>
              <a:pathLst>
                <a:path w="245" h="255" extrusionOk="0">
                  <a:moveTo>
                    <a:pt x="156" y="0"/>
                  </a:moveTo>
                  <a:cubicBezTo>
                    <a:pt x="143" y="0"/>
                    <a:pt x="133" y="11"/>
                    <a:pt x="123" y="31"/>
                  </a:cubicBezTo>
                  <a:cubicBezTo>
                    <a:pt x="143" y="31"/>
                    <a:pt x="163" y="31"/>
                    <a:pt x="143" y="51"/>
                  </a:cubicBezTo>
                  <a:cubicBezTo>
                    <a:pt x="123" y="51"/>
                    <a:pt x="123" y="31"/>
                    <a:pt x="123" y="31"/>
                  </a:cubicBezTo>
                  <a:cubicBezTo>
                    <a:pt x="116" y="29"/>
                    <a:pt x="110" y="28"/>
                    <a:pt x="105" y="28"/>
                  </a:cubicBezTo>
                  <a:cubicBezTo>
                    <a:pt x="61" y="28"/>
                    <a:pt x="59" y="94"/>
                    <a:pt x="41" y="112"/>
                  </a:cubicBezTo>
                  <a:cubicBezTo>
                    <a:pt x="62" y="112"/>
                    <a:pt x="62" y="133"/>
                    <a:pt x="82" y="133"/>
                  </a:cubicBezTo>
                  <a:cubicBezTo>
                    <a:pt x="82" y="118"/>
                    <a:pt x="82" y="104"/>
                    <a:pt x="89" y="104"/>
                  </a:cubicBezTo>
                  <a:cubicBezTo>
                    <a:pt x="92" y="104"/>
                    <a:pt x="96" y="106"/>
                    <a:pt x="102" y="112"/>
                  </a:cubicBezTo>
                  <a:cubicBezTo>
                    <a:pt x="102" y="133"/>
                    <a:pt x="102" y="133"/>
                    <a:pt x="82" y="133"/>
                  </a:cubicBezTo>
                  <a:lnTo>
                    <a:pt x="82" y="194"/>
                  </a:lnTo>
                  <a:cubicBezTo>
                    <a:pt x="77" y="198"/>
                    <a:pt x="72" y="200"/>
                    <a:pt x="66" y="200"/>
                  </a:cubicBezTo>
                  <a:cubicBezTo>
                    <a:pt x="54" y="200"/>
                    <a:pt x="41" y="195"/>
                    <a:pt x="29" y="195"/>
                  </a:cubicBezTo>
                  <a:cubicBezTo>
                    <a:pt x="18" y="195"/>
                    <a:pt x="8" y="199"/>
                    <a:pt x="1" y="214"/>
                  </a:cubicBezTo>
                  <a:cubicBezTo>
                    <a:pt x="21" y="235"/>
                    <a:pt x="41" y="235"/>
                    <a:pt x="82" y="255"/>
                  </a:cubicBezTo>
                  <a:cubicBezTo>
                    <a:pt x="143" y="235"/>
                    <a:pt x="143" y="112"/>
                    <a:pt x="245" y="112"/>
                  </a:cubicBezTo>
                  <a:cubicBezTo>
                    <a:pt x="225" y="72"/>
                    <a:pt x="204" y="31"/>
                    <a:pt x="204" y="31"/>
                  </a:cubicBezTo>
                  <a:cubicBezTo>
                    <a:pt x="184" y="11"/>
                    <a:pt x="169" y="0"/>
                    <a:pt x="15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6" name="Google Shape;11906;p13"/>
            <p:cNvSpPr/>
            <p:nvPr/>
          </p:nvSpPr>
          <p:spPr>
            <a:xfrm>
              <a:off x="-2033769" y="2015560"/>
              <a:ext cx="8438" cy="8438"/>
            </a:xfrm>
            <a:custGeom>
              <a:avLst/>
              <a:gdLst/>
              <a:ahLst/>
              <a:cxnLst/>
              <a:rect l="l" t="t" r="r" b="b"/>
              <a:pathLst>
                <a:path w="266" h="266" extrusionOk="0">
                  <a:moveTo>
                    <a:pt x="184" y="1"/>
                  </a:moveTo>
                  <a:cubicBezTo>
                    <a:pt x="102" y="82"/>
                    <a:pt x="41" y="143"/>
                    <a:pt x="0" y="265"/>
                  </a:cubicBezTo>
                  <a:cubicBezTo>
                    <a:pt x="123" y="225"/>
                    <a:pt x="184" y="123"/>
                    <a:pt x="265" y="82"/>
                  </a:cubicBezTo>
                  <a:cubicBezTo>
                    <a:pt x="265" y="21"/>
                    <a:pt x="224" y="2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7" name="Google Shape;11907;p13"/>
            <p:cNvSpPr/>
            <p:nvPr/>
          </p:nvSpPr>
          <p:spPr>
            <a:xfrm>
              <a:off x="-2325128" y="1780408"/>
              <a:ext cx="4536" cy="10373"/>
            </a:xfrm>
            <a:custGeom>
              <a:avLst/>
              <a:gdLst/>
              <a:ahLst/>
              <a:cxnLst/>
              <a:rect l="l" t="t" r="r" b="b"/>
              <a:pathLst>
                <a:path w="143" h="327" extrusionOk="0">
                  <a:moveTo>
                    <a:pt x="82" y="1"/>
                  </a:moveTo>
                  <a:cubicBezTo>
                    <a:pt x="62" y="41"/>
                    <a:pt x="41" y="82"/>
                    <a:pt x="21" y="102"/>
                  </a:cubicBezTo>
                  <a:cubicBezTo>
                    <a:pt x="0" y="143"/>
                    <a:pt x="62" y="184"/>
                    <a:pt x="41" y="245"/>
                  </a:cubicBezTo>
                  <a:cubicBezTo>
                    <a:pt x="41" y="245"/>
                    <a:pt x="0" y="245"/>
                    <a:pt x="0" y="286"/>
                  </a:cubicBezTo>
                  <a:cubicBezTo>
                    <a:pt x="0" y="306"/>
                    <a:pt x="21" y="306"/>
                    <a:pt x="41" y="326"/>
                  </a:cubicBezTo>
                  <a:cubicBezTo>
                    <a:pt x="102" y="286"/>
                    <a:pt x="102" y="204"/>
                    <a:pt x="143" y="143"/>
                  </a:cubicBezTo>
                  <a:cubicBezTo>
                    <a:pt x="123" y="123"/>
                    <a:pt x="102" y="102"/>
                    <a:pt x="102" y="82"/>
                  </a:cubicBezTo>
                  <a:cubicBezTo>
                    <a:pt x="102" y="62"/>
                    <a:pt x="123" y="62"/>
                    <a:pt x="143" y="41"/>
                  </a:cubicBezTo>
                  <a:cubicBezTo>
                    <a:pt x="123" y="21"/>
                    <a:pt x="102" y="2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8" name="Google Shape;11908;p13"/>
            <p:cNvSpPr/>
            <p:nvPr/>
          </p:nvSpPr>
          <p:spPr>
            <a:xfrm>
              <a:off x="-2350981" y="1886992"/>
              <a:ext cx="7803" cy="7391"/>
            </a:xfrm>
            <a:custGeom>
              <a:avLst/>
              <a:gdLst/>
              <a:ahLst/>
              <a:cxnLst/>
              <a:rect l="l" t="t" r="r" b="b"/>
              <a:pathLst>
                <a:path w="246" h="233" extrusionOk="0">
                  <a:moveTo>
                    <a:pt x="184" y="1"/>
                  </a:moveTo>
                  <a:cubicBezTo>
                    <a:pt x="164" y="21"/>
                    <a:pt x="143" y="21"/>
                    <a:pt x="123" y="42"/>
                  </a:cubicBezTo>
                  <a:cubicBezTo>
                    <a:pt x="82" y="62"/>
                    <a:pt x="123" y="103"/>
                    <a:pt x="123" y="123"/>
                  </a:cubicBezTo>
                  <a:cubicBezTo>
                    <a:pt x="103" y="164"/>
                    <a:pt x="82" y="164"/>
                    <a:pt x="62" y="164"/>
                  </a:cubicBezTo>
                  <a:cubicBezTo>
                    <a:pt x="21" y="164"/>
                    <a:pt x="1" y="184"/>
                    <a:pt x="1" y="205"/>
                  </a:cubicBezTo>
                  <a:cubicBezTo>
                    <a:pt x="21" y="205"/>
                    <a:pt x="21" y="225"/>
                    <a:pt x="42" y="225"/>
                  </a:cubicBezTo>
                  <a:cubicBezTo>
                    <a:pt x="52" y="230"/>
                    <a:pt x="62" y="233"/>
                    <a:pt x="72" y="233"/>
                  </a:cubicBezTo>
                  <a:cubicBezTo>
                    <a:pt x="101" y="233"/>
                    <a:pt x="128" y="210"/>
                    <a:pt x="143" y="164"/>
                  </a:cubicBezTo>
                  <a:cubicBezTo>
                    <a:pt x="154" y="143"/>
                    <a:pt x="169" y="138"/>
                    <a:pt x="184" y="138"/>
                  </a:cubicBezTo>
                  <a:cubicBezTo>
                    <a:pt x="199" y="138"/>
                    <a:pt x="215" y="143"/>
                    <a:pt x="225" y="143"/>
                  </a:cubicBezTo>
                  <a:cubicBezTo>
                    <a:pt x="225" y="103"/>
                    <a:pt x="225" y="62"/>
                    <a:pt x="245" y="21"/>
                  </a:cubicBezTo>
                  <a:cubicBezTo>
                    <a:pt x="204" y="21"/>
                    <a:pt x="184" y="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9" name="Google Shape;11909;p13"/>
            <p:cNvSpPr/>
            <p:nvPr/>
          </p:nvSpPr>
          <p:spPr>
            <a:xfrm>
              <a:off x="-2126808" y="2193866"/>
              <a:ext cx="7137" cy="9073"/>
            </a:xfrm>
            <a:custGeom>
              <a:avLst/>
              <a:gdLst/>
              <a:ahLst/>
              <a:cxnLst/>
              <a:rect l="l" t="t" r="r" b="b"/>
              <a:pathLst>
                <a:path w="225" h="286" extrusionOk="0">
                  <a:moveTo>
                    <a:pt x="184" y="1"/>
                  </a:moveTo>
                  <a:cubicBezTo>
                    <a:pt x="123" y="1"/>
                    <a:pt x="82" y="62"/>
                    <a:pt x="41" y="102"/>
                  </a:cubicBezTo>
                  <a:cubicBezTo>
                    <a:pt x="1" y="143"/>
                    <a:pt x="62" y="143"/>
                    <a:pt x="82" y="184"/>
                  </a:cubicBezTo>
                  <a:lnTo>
                    <a:pt x="21" y="225"/>
                  </a:lnTo>
                  <a:cubicBezTo>
                    <a:pt x="41" y="245"/>
                    <a:pt x="41" y="245"/>
                    <a:pt x="41" y="286"/>
                  </a:cubicBezTo>
                  <a:cubicBezTo>
                    <a:pt x="103" y="286"/>
                    <a:pt x="82" y="245"/>
                    <a:pt x="123" y="225"/>
                  </a:cubicBezTo>
                  <a:cubicBezTo>
                    <a:pt x="143" y="184"/>
                    <a:pt x="123" y="102"/>
                    <a:pt x="204" y="102"/>
                  </a:cubicBezTo>
                  <a:cubicBezTo>
                    <a:pt x="225" y="62"/>
                    <a:pt x="204" y="4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0" name="Google Shape;11910;p13"/>
            <p:cNvSpPr/>
            <p:nvPr/>
          </p:nvSpPr>
          <p:spPr>
            <a:xfrm>
              <a:off x="-2040875" y="2045124"/>
              <a:ext cx="7137" cy="4980"/>
            </a:xfrm>
            <a:custGeom>
              <a:avLst/>
              <a:gdLst/>
              <a:ahLst/>
              <a:cxnLst/>
              <a:rect l="l" t="t" r="r" b="b"/>
              <a:pathLst>
                <a:path w="225" h="157" extrusionOk="0">
                  <a:moveTo>
                    <a:pt x="64" y="78"/>
                  </a:moveTo>
                  <a:cubicBezTo>
                    <a:pt x="70" y="78"/>
                    <a:pt x="76" y="81"/>
                    <a:pt x="82" y="87"/>
                  </a:cubicBezTo>
                  <a:cubicBezTo>
                    <a:pt x="82" y="97"/>
                    <a:pt x="77" y="102"/>
                    <a:pt x="69" y="102"/>
                  </a:cubicBezTo>
                  <a:cubicBezTo>
                    <a:pt x="63" y="102"/>
                    <a:pt x="54" y="98"/>
                    <a:pt x="45" y="91"/>
                  </a:cubicBezTo>
                  <a:lnTo>
                    <a:pt x="45" y="91"/>
                  </a:lnTo>
                  <a:cubicBezTo>
                    <a:pt x="50" y="84"/>
                    <a:pt x="56" y="78"/>
                    <a:pt x="64" y="78"/>
                  </a:cubicBezTo>
                  <a:close/>
                  <a:moveTo>
                    <a:pt x="100" y="0"/>
                  </a:moveTo>
                  <a:cubicBezTo>
                    <a:pt x="77" y="0"/>
                    <a:pt x="48" y="10"/>
                    <a:pt x="0" y="26"/>
                  </a:cubicBezTo>
                  <a:cubicBezTo>
                    <a:pt x="0" y="46"/>
                    <a:pt x="0" y="87"/>
                    <a:pt x="41" y="107"/>
                  </a:cubicBezTo>
                  <a:cubicBezTo>
                    <a:pt x="41" y="106"/>
                    <a:pt x="41" y="104"/>
                    <a:pt x="41" y="103"/>
                  </a:cubicBezTo>
                  <a:lnTo>
                    <a:pt x="41" y="103"/>
                  </a:lnTo>
                  <a:cubicBezTo>
                    <a:pt x="42" y="118"/>
                    <a:pt x="46" y="133"/>
                    <a:pt x="61" y="148"/>
                  </a:cubicBezTo>
                  <a:cubicBezTo>
                    <a:pt x="67" y="154"/>
                    <a:pt x="75" y="156"/>
                    <a:pt x="84" y="156"/>
                  </a:cubicBezTo>
                  <a:cubicBezTo>
                    <a:pt x="104" y="156"/>
                    <a:pt x="128" y="142"/>
                    <a:pt x="143" y="128"/>
                  </a:cubicBezTo>
                  <a:cubicBezTo>
                    <a:pt x="163" y="128"/>
                    <a:pt x="204" y="128"/>
                    <a:pt x="224" y="87"/>
                  </a:cubicBezTo>
                  <a:cubicBezTo>
                    <a:pt x="162" y="25"/>
                    <a:pt x="138" y="0"/>
                    <a:pt x="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1" name="Google Shape;11911;p13"/>
            <p:cNvSpPr/>
            <p:nvPr/>
          </p:nvSpPr>
          <p:spPr>
            <a:xfrm>
              <a:off x="-2080939" y="2297881"/>
              <a:ext cx="6503" cy="7138"/>
            </a:xfrm>
            <a:custGeom>
              <a:avLst/>
              <a:gdLst/>
              <a:ahLst/>
              <a:cxnLst/>
              <a:rect l="l" t="t" r="r" b="b"/>
              <a:pathLst>
                <a:path w="205" h="225" extrusionOk="0">
                  <a:moveTo>
                    <a:pt x="164" y="0"/>
                  </a:moveTo>
                  <a:cubicBezTo>
                    <a:pt x="123" y="21"/>
                    <a:pt x="102" y="21"/>
                    <a:pt x="82" y="61"/>
                  </a:cubicBezTo>
                  <a:cubicBezTo>
                    <a:pt x="102" y="61"/>
                    <a:pt x="123" y="61"/>
                    <a:pt x="143" y="102"/>
                  </a:cubicBezTo>
                  <a:cubicBezTo>
                    <a:pt x="116" y="102"/>
                    <a:pt x="98" y="120"/>
                    <a:pt x="83" y="120"/>
                  </a:cubicBezTo>
                  <a:cubicBezTo>
                    <a:pt x="75" y="120"/>
                    <a:pt x="69" y="116"/>
                    <a:pt x="62" y="102"/>
                  </a:cubicBezTo>
                  <a:cubicBezTo>
                    <a:pt x="62" y="82"/>
                    <a:pt x="62" y="61"/>
                    <a:pt x="82" y="61"/>
                  </a:cubicBezTo>
                  <a:cubicBezTo>
                    <a:pt x="71" y="58"/>
                    <a:pt x="61" y="56"/>
                    <a:pt x="52" y="56"/>
                  </a:cubicBezTo>
                  <a:cubicBezTo>
                    <a:pt x="14" y="56"/>
                    <a:pt x="1" y="89"/>
                    <a:pt x="1" y="123"/>
                  </a:cubicBezTo>
                  <a:cubicBezTo>
                    <a:pt x="1" y="163"/>
                    <a:pt x="21" y="204"/>
                    <a:pt x="1" y="224"/>
                  </a:cubicBezTo>
                  <a:cubicBezTo>
                    <a:pt x="62" y="204"/>
                    <a:pt x="143" y="163"/>
                    <a:pt x="204" y="143"/>
                  </a:cubicBezTo>
                  <a:cubicBezTo>
                    <a:pt x="184" y="82"/>
                    <a:pt x="184" y="41"/>
                    <a:pt x="16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2" name="Google Shape;11912;p13"/>
            <p:cNvSpPr/>
            <p:nvPr/>
          </p:nvSpPr>
          <p:spPr>
            <a:xfrm>
              <a:off x="-2123572" y="2079510"/>
              <a:ext cx="7137" cy="8438"/>
            </a:xfrm>
            <a:custGeom>
              <a:avLst/>
              <a:gdLst/>
              <a:ahLst/>
              <a:cxnLst/>
              <a:rect l="l" t="t" r="r" b="b"/>
              <a:pathLst>
                <a:path w="225" h="266" extrusionOk="0">
                  <a:moveTo>
                    <a:pt x="163" y="1"/>
                  </a:moveTo>
                  <a:cubicBezTo>
                    <a:pt x="149" y="15"/>
                    <a:pt x="124" y="30"/>
                    <a:pt x="90" y="30"/>
                  </a:cubicBezTo>
                  <a:cubicBezTo>
                    <a:pt x="75" y="30"/>
                    <a:pt x="59" y="27"/>
                    <a:pt x="41" y="21"/>
                  </a:cubicBezTo>
                  <a:cubicBezTo>
                    <a:pt x="41" y="21"/>
                    <a:pt x="21" y="21"/>
                    <a:pt x="21" y="42"/>
                  </a:cubicBezTo>
                  <a:cubicBezTo>
                    <a:pt x="21" y="103"/>
                    <a:pt x="82" y="103"/>
                    <a:pt x="102" y="123"/>
                  </a:cubicBezTo>
                  <a:cubicBezTo>
                    <a:pt x="82" y="164"/>
                    <a:pt x="21" y="204"/>
                    <a:pt x="1" y="266"/>
                  </a:cubicBezTo>
                  <a:cubicBezTo>
                    <a:pt x="82" y="245"/>
                    <a:pt x="123" y="204"/>
                    <a:pt x="143" y="143"/>
                  </a:cubicBezTo>
                  <a:cubicBezTo>
                    <a:pt x="160" y="127"/>
                    <a:pt x="163" y="97"/>
                    <a:pt x="185" y="97"/>
                  </a:cubicBezTo>
                  <a:cubicBezTo>
                    <a:pt x="190" y="97"/>
                    <a:pt x="196" y="99"/>
                    <a:pt x="204" y="103"/>
                  </a:cubicBezTo>
                  <a:cubicBezTo>
                    <a:pt x="225" y="62"/>
                    <a:pt x="204" y="21"/>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3" name="Google Shape;11913;p13"/>
            <p:cNvSpPr/>
            <p:nvPr/>
          </p:nvSpPr>
          <p:spPr>
            <a:xfrm>
              <a:off x="-2418167" y="2073071"/>
              <a:ext cx="6503" cy="5329"/>
            </a:xfrm>
            <a:custGeom>
              <a:avLst/>
              <a:gdLst/>
              <a:ahLst/>
              <a:cxnLst/>
              <a:rect l="l" t="t" r="r" b="b"/>
              <a:pathLst>
                <a:path w="205" h="168" extrusionOk="0">
                  <a:moveTo>
                    <a:pt x="82" y="0"/>
                  </a:moveTo>
                  <a:cubicBezTo>
                    <a:pt x="1" y="61"/>
                    <a:pt x="21" y="102"/>
                    <a:pt x="42" y="163"/>
                  </a:cubicBezTo>
                  <a:cubicBezTo>
                    <a:pt x="53" y="166"/>
                    <a:pt x="63" y="167"/>
                    <a:pt x="72" y="167"/>
                  </a:cubicBezTo>
                  <a:cubicBezTo>
                    <a:pt x="129" y="167"/>
                    <a:pt x="152" y="117"/>
                    <a:pt x="204" y="82"/>
                  </a:cubicBezTo>
                  <a:cubicBezTo>
                    <a:pt x="184" y="61"/>
                    <a:pt x="164" y="61"/>
                    <a:pt x="143" y="41"/>
                  </a:cubicBezTo>
                  <a:cubicBezTo>
                    <a:pt x="123" y="21"/>
                    <a:pt x="10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4" name="Google Shape;11914;p13"/>
            <p:cNvSpPr/>
            <p:nvPr/>
          </p:nvSpPr>
          <p:spPr>
            <a:xfrm>
              <a:off x="-2095150" y="2136450"/>
              <a:ext cx="7771" cy="5107"/>
            </a:xfrm>
            <a:custGeom>
              <a:avLst/>
              <a:gdLst/>
              <a:ahLst/>
              <a:cxnLst/>
              <a:rect l="l" t="t" r="r" b="b"/>
              <a:pathLst>
                <a:path w="245" h="161" extrusionOk="0">
                  <a:moveTo>
                    <a:pt x="96" y="0"/>
                  </a:moveTo>
                  <a:cubicBezTo>
                    <a:pt x="60" y="0"/>
                    <a:pt x="28" y="11"/>
                    <a:pt x="1" y="39"/>
                  </a:cubicBezTo>
                  <a:cubicBezTo>
                    <a:pt x="21" y="59"/>
                    <a:pt x="41" y="59"/>
                    <a:pt x="41" y="79"/>
                  </a:cubicBezTo>
                  <a:cubicBezTo>
                    <a:pt x="41" y="100"/>
                    <a:pt x="62" y="120"/>
                    <a:pt x="62" y="161"/>
                  </a:cubicBezTo>
                  <a:cubicBezTo>
                    <a:pt x="143" y="161"/>
                    <a:pt x="164" y="79"/>
                    <a:pt x="245" y="39"/>
                  </a:cubicBezTo>
                  <a:cubicBezTo>
                    <a:pt x="189" y="16"/>
                    <a:pt x="139" y="0"/>
                    <a:pt x="9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5" name="Google Shape;11915;p13"/>
            <p:cNvSpPr/>
            <p:nvPr/>
          </p:nvSpPr>
          <p:spPr>
            <a:xfrm>
              <a:off x="-2074468" y="1921252"/>
              <a:ext cx="5202" cy="7138"/>
            </a:xfrm>
            <a:custGeom>
              <a:avLst/>
              <a:gdLst/>
              <a:ahLst/>
              <a:cxnLst/>
              <a:rect l="l" t="t" r="r" b="b"/>
              <a:pathLst>
                <a:path w="164" h="225" extrusionOk="0">
                  <a:moveTo>
                    <a:pt x="163" y="0"/>
                  </a:moveTo>
                  <a:cubicBezTo>
                    <a:pt x="61" y="21"/>
                    <a:pt x="0" y="82"/>
                    <a:pt x="0" y="163"/>
                  </a:cubicBezTo>
                  <a:cubicBezTo>
                    <a:pt x="21" y="204"/>
                    <a:pt x="61" y="224"/>
                    <a:pt x="123" y="224"/>
                  </a:cubicBezTo>
                  <a:cubicBezTo>
                    <a:pt x="102" y="143"/>
                    <a:pt x="82" y="61"/>
                    <a:pt x="16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6" name="Google Shape;11916;p13"/>
            <p:cNvSpPr/>
            <p:nvPr/>
          </p:nvSpPr>
          <p:spPr>
            <a:xfrm>
              <a:off x="-2403956" y="2069835"/>
              <a:ext cx="5868" cy="8438"/>
            </a:xfrm>
            <a:custGeom>
              <a:avLst/>
              <a:gdLst/>
              <a:ahLst/>
              <a:cxnLst/>
              <a:rect l="l" t="t" r="r" b="b"/>
              <a:pathLst>
                <a:path w="185" h="266" extrusionOk="0">
                  <a:moveTo>
                    <a:pt x="42" y="0"/>
                  </a:moveTo>
                  <a:cubicBezTo>
                    <a:pt x="24" y="36"/>
                    <a:pt x="21" y="72"/>
                    <a:pt x="7" y="108"/>
                  </a:cubicBezTo>
                  <a:lnTo>
                    <a:pt x="7" y="108"/>
                  </a:lnTo>
                  <a:cubicBezTo>
                    <a:pt x="5" y="106"/>
                    <a:pt x="3" y="104"/>
                    <a:pt x="1" y="102"/>
                  </a:cubicBezTo>
                  <a:lnTo>
                    <a:pt x="1" y="123"/>
                  </a:lnTo>
                  <a:cubicBezTo>
                    <a:pt x="3" y="118"/>
                    <a:pt x="5" y="113"/>
                    <a:pt x="7" y="108"/>
                  </a:cubicBezTo>
                  <a:lnTo>
                    <a:pt x="7" y="108"/>
                  </a:lnTo>
                  <a:cubicBezTo>
                    <a:pt x="26" y="127"/>
                    <a:pt x="46" y="143"/>
                    <a:pt x="82" y="143"/>
                  </a:cubicBezTo>
                  <a:cubicBezTo>
                    <a:pt x="103" y="184"/>
                    <a:pt x="42" y="224"/>
                    <a:pt x="82" y="265"/>
                  </a:cubicBezTo>
                  <a:cubicBezTo>
                    <a:pt x="123" y="224"/>
                    <a:pt x="143" y="143"/>
                    <a:pt x="184" y="82"/>
                  </a:cubicBezTo>
                  <a:cubicBezTo>
                    <a:pt x="166" y="58"/>
                    <a:pt x="152" y="50"/>
                    <a:pt x="139" y="50"/>
                  </a:cubicBezTo>
                  <a:cubicBezTo>
                    <a:pt x="113" y="50"/>
                    <a:pt x="96" y="85"/>
                    <a:pt x="73" y="85"/>
                  </a:cubicBezTo>
                  <a:cubicBezTo>
                    <a:pt x="69" y="85"/>
                    <a:pt x="66" y="84"/>
                    <a:pt x="62" y="82"/>
                  </a:cubicBezTo>
                  <a:cubicBezTo>
                    <a:pt x="42" y="61"/>
                    <a:pt x="8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7" name="Google Shape;11917;p13"/>
            <p:cNvSpPr/>
            <p:nvPr/>
          </p:nvSpPr>
          <p:spPr>
            <a:xfrm>
              <a:off x="-2325128" y="1961950"/>
              <a:ext cx="7137" cy="6471"/>
            </a:xfrm>
            <a:custGeom>
              <a:avLst/>
              <a:gdLst/>
              <a:ahLst/>
              <a:cxnLst/>
              <a:rect l="l" t="t" r="r" b="b"/>
              <a:pathLst>
                <a:path w="225" h="204" extrusionOk="0">
                  <a:moveTo>
                    <a:pt x="163" y="0"/>
                  </a:moveTo>
                  <a:cubicBezTo>
                    <a:pt x="123" y="41"/>
                    <a:pt x="62" y="41"/>
                    <a:pt x="21" y="82"/>
                  </a:cubicBezTo>
                  <a:cubicBezTo>
                    <a:pt x="0" y="122"/>
                    <a:pt x="21" y="143"/>
                    <a:pt x="41" y="143"/>
                  </a:cubicBezTo>
                  <a:cubicBezTo>
                    <a:pt x="62" y="122"/>
                    <a:pt x="82" y="122"/>
                    <a:pt x="123" y="102"/>
                  </a:cubicBezTo>
                  <a:lnTo>
                    <a:pt x="123" y="102"/>
                  </a:lnTo>
                  <a:cubicBezTo>
                    <a:pt x="143" y="122"/>
                    <a:pt x="82" y="184"/>
                    <a:pt x="143" y="204"/>
                  </a:cubicBezTo>
                  <a:cubicBezTo>
                    <a:pt x="184" y="204"/>
                    <a:pt x="204" y="163"/>
                    <a:pt x="204" y="143"/>
                  </a:cubicBezTo>
                  <a:cubicBezTo>
                    <a:pt x="163" y="102"/>
                    <a:pt x="224" y="41"/>
                    <a:pt x="16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8" name="Google Shape;11918;p13"/>
            <p:cNvSpPr/>
            <p:nvPr/>
          </p:nvSpPr>
          <p:spPr>
            <a:xfrm>
              <a:off x="-2119036" y="1653141"/>
              <a:ext cx="6471" cy="5202"/>
            </a:xfrm>
            <a:custGeom>
              <a:avLst/>
              <a:gdLst/>
              <a:ahLst/>
              <a:cxnLst/>
              <a:rect l="l" t="t" r="r" b="b"/>
              <a:pathLst>
                <a:path w="204" h="164" extrusionOk="0">
                  <a:moveTo>
                    <a:pt x="102" y="1"/>
                  </a:moveTo>
                  <a:cubicBezTo>
                    <a:pt x="0" y="1"/>
                    <a:pt x="20" y="102"/>
                    <a:pt x="20" y="163"/>
                  </a:cubicBezTo>
                  <a:lnTo>
                    <a:pt x="143" y="163"/>
                  </a:lnTo>
                  <a:cubicBezTo>
                    <a:pt x="204" y="82"/>
                    <a:pt x="102"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9" name="Google Shape;11919;p13"/>
            <p:cNvSpPr/>
            <p:nvPr/>
          </p:nvSpPr>
          <p:spPr>
            <a:xfrm>
              <a:off x="-2323828" y="1954845"/>
              <a:ext cx="5202" cy="5837"/>
            </a:xfrm>
            <a:custGeom>
              <a:avLst/>
              <a:gdLst/>
              <a:ahLst/>
              <a:cxnLst/>
              <a:rect l="l" t="t" r="r" b="b"/>
              <a:pathLst>
                <a:path w="164" h="184" extrusionOk="0">
                  <a:moveTo>
                    <a:pt x="102" y="0"/>
                  </a:moveTo>
                  <a:cubicBezTo>
                    <a:pt x="41" y="0"/>
                    <a:pt x="0" y="21"/>
                    <a:pt x="0" y="82"/>
                  </a:cubicBezTo>
                  <a:cubicBezTo>
                    <a:pt x="21" y="122"/>
                    <a:pt x="41" y="143"/>
                    <a:pt x="61" y="184"/>
                  </a:cubicBezTo>
                  <a:cubicBezTo>
                    <a:pt x="102" y="143"/>
                    <a:pt x="143" y="122"/>
                    <a:pt x="163" y="82"/>
                  </a:cubicBezTo>
                  <a:cubicBezTo>
                    <a:pt x="163" y="67"/>
                    <a:pt x="158" y="63"/>
                    <a:pt x="150" y="63"/>
                  </a:cubicBezTo>
                  <a:cubicBezTo>
                    <a:pt x="141" y="63"/>
                    <a:pt x="129" y="67"/>
                    <a:pt x="118" y="67"/>
                  </a:cubicBezTo>
                  <a:cubicBezTo>
                    <a:pt x="112" y="67"/>
                    <a:pt x="107" y="66"/>
                    <a:pt x="102" y="61"/>
                  </a:cubicBezTo>
                  <a:cubicBezTo>
                    <a:pt x="102"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0" name="Google Shape;11920;p13"/>
            <p:cNvSpPr/>
            <p:nvPr/>
          </p:nvSpPr>
          <p:spPr>
            <a:xfrm>
              <a:off x="-2396850" y="2009754"/>
              <a:ext cx="4568" cy="7138"/>
            </a:xfrm>
            <a:custGeom>
              <a:avLst/>
              <a:gdLst/>
              <a:ahLst/>
              <a:cxnLst/>
              <a:rect l="l" t="t" r="r" b="b"/>
              <a:pathLst>
                <a:path w="144" h="225" extrusionOk="0">
                  <a:moveTo>
                    <a:pt x="82" y="0"/>
                  </a:moveTo>
                  <a:cubicBezTo>
                    <a:pt x="1" y="82"/>
                    <a:pt x="21" y="143"/>
                    <a:pt x="21" y="224"/>
                  </a:cubicBezTo>
                  <a:cubicBezTo>
                    <a:pt x="62" y="224"/>
                    <a:pt x="103" y="204"/>
                    <a:pt x="123" y="123"/>
                  </a:cubicBezTo>
                  <a:cubicBezTo>
                    <a:pt x="143" y="102"/>
                    <a:pt x="103"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1" name="Google Shape;11921;p13"/>
            <p:cNvSpPr/>
            <p:nvPr/>
          </p:nvSpPr>
          <p:spPr>
            <a:xfrm>
              <a:off x="-2132613" y="2327604"/>
              <a:ext cx="7771" cy="6471"/>
            </a:xfrm>
            <a:custGeom>
              <a:avLst/>
              <a:gdLst/>
              <a:ahLst/>
              <a:cxnLst/>
              <a:rect l="l" t="t" r="r" b="b"/>
              <a:pathLst>
                <a:path w="245" h="204" extrusionOk="0">
                  <a:moveTo>
                    <a:pt x="102" y="0"/>
                  </a:moveTo>
                  <a:cubicBezTo>
                    <a:pt x="102" y="82"/>
                    <a:pt x="0" y="143"/>
                    <a:pt x="102" y="204"/>
                  </a:cubicBezTo>
                  <a:cubicBezTo>
                    <a:pt x="184" y="183"/>
                    <a:pt x="102" y="122"/>
                    <a:pt x="143" y="102"/>
                  </a:cubicBezTo>
                  <a:cubicBezTo>
                    <a:pt x="149" y="90"/>
                    <a:pt x="159" y="87"/>
                    <a:pt x="170" y="87"/>
                  </a:cubicBezTo>
                  <a:cubicBezTo>
                    <a:pt x="182" y="87"/>
                    <a:pt x="195" y="90"/>
                    <a:pt x="207" y="90"/>
                  </a:cubicBezTo>
                  <a:cubicBezTo>
                    <a:pt x="223" y="90"/>
                    <a:pt x="237" y="85"/>
                    <a:pt x="245" y="61"/>
                  </a:cubicBezTo>
                  <a:cubicBezTo>
                    <a:pt x="204" y="41"/>
                    <a:pt x="163"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2" name="Google Shape;11922;p13"/>
            <p:cNvSpPr/>
            <p:nvPr/>
          </p:nvSpPr>
          <p:spPr>
            <a:xfrm>
              <a:off x="-2062858" y="2093087"/>
              <a:ext cx="4568" cy="5837"/>
            </a:xfrm>
            <a:custGeom>
              <a:avLst/>
              <a:gdLst/>
              <a:ahLst/>
              <a:cxnLst/>
              <a:rect l="l" t="t" r="r" b="b"/>
              <a:pathLst>
                <a:path w="144" h="184" extrusionOk="0">
                  <a:moveTo>
                    <a:pt x="82" y="1"/>
                  </a:moveTo>
                  <a:cubicBezTo>
                    <a:pt x="62" y="21"/>
                    <a:pt x="21" y="21"/>
                    <a:pt x="1" y="41"/>
                  </a:cubicBezTo>
                  <a:lnTo>
                    <a:pt x="1" y="143"/>
                  </a:lnTo>
                  <a:cubicBezTo>
                    <a:pt x="42" y="143"/>
                    <a:pt x="82" y="163"/>
                    <a:pt x="123" y="184"/>
                  </a:cubicBezTo>
                  <a:cubicBezTo>
                    <a:pt x="143" y="163"/>
                    <a:pt x="82" y="102"/>
                    <a:pt x="143" y="102"/>
                  </a:cubicBezTo>
                  <a:cubicBezTo>
                    <a:pt x="123" y="62"/>
                    <a:pt x="10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3" name="Google Shape;11923;p13"/>
            <p:cNvSpPr/>
            <p:nvPr/>
          </p:nvSpPr>
          <p:spPr>
            <a:xfrm>
              <a:off x="-2075768" y="2110534"/>
              <a:ext cx="3902" cy="6503"/>
            </a:xfrm>
            <a:custGeom>
              <a:avLst/>
              <a:gdLst/>
              <a:ahLst/>
              <a:cxnLst/>
              <a:rect l="l" t="t" r="r" b="b"/>
              <a:pathLst>
                <a:path w="123" h="205" extrusionOk="0">
                  <a:moveTo>
                    <a:pt x="21" y="0"/>
                  </a:moveTo>
                  <a:cubicBezTo>
                    <a:pt x="1" y="61"/>
                    <a:pt x="41" y="123"/>
                    <a:pt x="21" y="163"/>
                  </a:cubicBezTo>
                  <a:cubicBezTo>
                    <a:pt x="62" y="184"/>
                    <a:pt x="82" y="204"/>
                    <a:pt x="102" y="204"/>
                  </a:cubicBezTo>
                  <a:cubicBezTo>
                    <a:pt x="123" y="163"/>
                    <a:pt x="123" y="123"/>
                    <a:pt x="123" y="102"/>
                  </a:cubicBezTo>
                  <a:cubicBezTo>
                    <a:pt x="102" y="82"/>
                    <a:pt x="62" y="82"/>
                    <a:pt x="82" y="21"/>
                  </a:cubicBezTo>
                  <a:cubicBezTo>
                    <a:pt x="62"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4" name="Google Shape;11924;p13"/>
            <p:cNvSpPr/>
            <p:nvPr/>
          </p:nvSpPr>
          <p:spPr>
            <a:xfrm>
              <a:off x="-2356786" y="1987137"/>
              <a:ext cx="4568" cy="5202"/>
            </a:xfrm>
            <a:custGeom>
              <a:avLst/>
              <a:gdLst/>
              <a:ahLst/>
              <a:cxnLst/>
              <a:rect l="l" t="t" r="r" b="b"/>
              <a:pathLst>
                <a:path w="144" h="164" extrusionOk="0">
                  <a:moveTo>
                    <a:pt x="82" y="62"/>
                  </a:moveTo>
                  <a:cubicBezTo>
                    <a:pt x="82" y="62"/>
                    <a:pt x="82" y="82"/>
                    <a:pt x="82" y="82"/>
                  </a:cubicBezTo>
                  <a:lnTo>
                    <a:pt x="62" y="82"/>
                  </a:lnTo>
                  <a:cubicBezTo>
                    <a:pt x="62" y="62"/>
                    <a:pt x="62" y="62"/>
                    <a:pt x="82" y="62"/>
                  </a:cubicBezTo>
                  <a:close/>
                  <a:moveTo>
                    <a:pt x="102" y="1"/>
                  </a:moveTo>
                  <a:lnTo>
                    <a:pt x="102" y="1"/>
                  </a:lnTo>
                  <a:cubicBezTo>
                    <a:pt x="1" y="41"/>
                    <a:pt x="1" y="41"/>
                    <a:pt x="21" y="163"/>
                  </a:cubicBezTo>
                  <a:cubicBezTo>
                    <a:pt x="143" y="102"/>
                    <a:pt x="143" y="102"/>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5" name="Google Shape;11925;p13"/>
            <p:cNvSpPr/>
            <p:nvPr/>
          </p:nvSpPr>
          <p:spPr>
            <a:xfrm>
              <a:off x="-2031834" y="2044648"/>
              <a:ext cx="6503" cy="4536"/>
            </a:xfrm>
            <a:custGeom>
              <a:avLst/>
              <a:gdLst/>
              <a:ahLst/>
              <a:cxnLst/>
              <a:rect l="l" t="t" r="r" b="b"/>
              <a:pathLst>
                <a:path w="205" h="143" extrusionOk="0">
                  <a:moveTo>
                    <a:pt x="41" y="0"/>
                  </a:moveTo>
                  <a:cubicBezTo>
                    <a:pt x="0" y="41"/>
                    <a:pt x="41" y="102"/>
                    <a:pt x="21" y="143"/>
                  </a:cubicBezTo>
                  <a:cubicBezTo>
                    <a:pt x="62" y="82"/>
                    <a:pt x="143" y="122"/>
                    <a:pt x="204" y="82"/>
                  </a:cubicBezTo>
                  <a:cubicBezTo>
                    <a:pt x="194" y="51"/>
                    <a:pt x="174" y="46"/>
                    <a:pt x="153" y="46"/>
                  </a:cubicBezTo>
                  <a:cubicBezTo>
                    <a:pt x="143" y="46"/>
                    <a:pt x="133" y="47"/>
                    <a:pt x="124" y="47"/>
                  </a:cubicBezTo>
                  <a:cubicBezTo>
                    <a:pt x="115" y="47"/>
                    <a:pt x="107" y="46"/>
                    <a:pt x="102" y="41"/>
                  </a:cubicBezTo>
                  <a:cubicBezTo>
                    <a:pt x="82" y="0"/>
                    <a:pt x="62" y="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6" name="Google Shape;11926;p13"/>
            <p:cNvSpPr/>
            <p:nvPr/>
          </p:nvSpPr>
          <p:spPr>
            <a:xfrm>
              <a:off x="-2331600" y="1910657"/>
              <a:ext cx="3902" cy="6376"/>
            </a:xfrm>
            <a:custGeom>
              <a:avLst/>
              <a:gdLst/>
              <a:ahLst/>
              <a:cxnLst/>
              <a:rect l="l" t="t" r="r" b="b"/>
              <a:pathLst>
                <a:path w="123" h="201" extrusionOk="0">
                  <a:moveTo>
                    <a:pt x="62" y="0"/>
                  </a:moveTo>
                  <a:cubicBezTo>
                    <a:pt x="51" y="0"/>
                    <a:pt x="38" y="3"/>
                    <a:pt x="21" y="8"/>
                  </a:cubicBezTo>
                  <a:cubicBezTo>
                    <a:pt x="1" y="70"/>
                    <a:pt x="103" y="131"/>
                    <a:pt x="21" y="192"/>
                  </a:cubicBezTo>
                  <a:cubicBezTo>
                    <a:pt x="39" y="198"/>
                    <a:pt x="53" y="200"/>
                    <a:pt x="65" y="200"/>
                  </a:cubicBezTo>
                  <a:cubicBezTo>
                    <a:pt x="94" y="200"/>
                    <a:pt x="109" y="186"/>
                    <a:pt x="123" y="171"/>
                  </a:cubicBezTo>
                  <a:cubicBezTo>
                    <a:pt x="103" y="151"/>
                    <a:pt x="103" y="131"/>
                    <a:pt x="123" y="90"/>
                  </a:cubicBezTo>
                  <a:cubicBezTo>
                    <a:pt x="123" y="90"/>
                    <a:pt x="123" y="70"/>
                    <a:pt x="123" y="49"/>
                  </a:cubicBezTo>
                  <a:cubicBezTo>
                    <a:pt x="108" y="19"/>
                    <a:pt x="93"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7" name="Google Shape;11927;p13"/>
            <p:cNvSpPr/>
            <p:nvPr/>
          </p:nvSpPr>
          <p:spPr>
            <a:xfrm>
              <a:off x="-2061557" y="1976479"/>
              <a:ext cx="4568" cy="4219"/>
            </a:xfrm>
            <a:custGeom>
              <a:avLst/>
              <a:gdLst/>
              <a:ahLst/>
              <a:cxnLst/>
              <a:rect l="l" t="t" r="r" b="b"/>
              <a:pathLst>
                <a:path w="144" h="133" extrusionOk="0">
                  <a:moveTo>
                    <a:pt x="62" y="1"/>
                  </a:moveTo>
                  <a:cubicBezTo>
                    <a:pt x="41" y="1"/>
                    <a:pt x="21" y="11"/>
                    <a:pt x="1" y="31"/>
                  </a:cubicBezTo>
                  <a:cubicBezTo>
                    <a:pt x="1" y="72"/>
                    <a:pt x="21" y="113"/>
                    <a:pt x="82" y="133"/>
                  </a:cubicBezTo>
                  <a:cubicBezTo>
                    <a:pt x="143" y="113"/>
                    <a:pt x="143" y="72"/>
                    <a:pt x="123" y="31"/>
                  </a:cubicBezTo>
                  <a:cubicBezTo>
                    <a:pt x="102" y="11"/>
                    <a:pt x="8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8" name="Google Shape;11928;p13"/>
            <p:cNvSpPr/>
            <p:nvPr/>
          </p:nvSpPr>
          <p:spPr>
            <a:xfrm>
              <a:off x="-2053151" y="2086996"/>
              <a:ext cx="5836" cy="5488"/>
            </a:xfrm>
            <a:custGeom>
              <a:avLst/>
              <a:gdLst/>
              <a:ahLst/>
              <a:cxnLst/>
              <a:rect l="l" t="t" r="r" b="b"/>
              <a:pathLst>
                <a:path w="184" h="173" extrusionOk="0">
                  <a:moveTo>
                    <a:pt x="92" y="1"/>
                  </a:moveTo>
                  <a:cubicBezTo>
                    <a:pt x="72" y="1"/>
                    <a:pt x="61" y="15"/>
                    <a:pt x="61" y="30"/>
                  </a:cubicBezTo>
                  <a:cubicBezTo>
                    <a:pt x="42" y="68"/>
                    <a:pt x="23" y="107"/>
                    <a:pt x="3" y="163"/>
                  </a:cubicBezTo>
                  <a:lnTo>
                    <a:pt x="3" y="163"/>
                  </a:lnTo>
                  <a:cubicBezTo>
                    <a:pt x="1" y="160"/>
                    <a:pt x="0" y="157"/>
                    <a:pt x="0" y="152"/>
                  </a:cubicBezTo>
                  <a:lnTo>
                    <a:pt x="0" y="172"/>
                  </a:lnTo>
                  <a:cubicBezTo>
                    <a:pt x="1" y="169"/>
                    <a:pt x="2" y="166"/>
                    <a:pt x="3" y="163"/>
                  </a:cubicBezTo>
                  <a:lnTo>
                    <a:pt x="3" y="163"/>
                  </a:lnTo>
                  <a:cubicBezTo>
                    <a:pt x="8" y="169"/>
                    <a:pt x="16" y="171"/>
                    <a:pt x="25" y="172"/>
                  </a:cubicBezTo>
                  <a:lnTo>
                    <a:pt x="25" y="172"/>
                  </a:lnTo>
                  <a:cubicBezTo>
                    <a:pt x="41" y="169"/>
                    <a:pt x="43" y="150"/>
                    <a:pt x="61" y="131"/>
                  </a:cubicBezTo>
                  <a:cubicBezTo>
                    <a:pt x="82" y="121"/>
                    <a:pt x="102" y="121"/>
                    <a:pt x="123" y="121"/>
                  </a:cubicBezTo>
                  <a:cubicBezTo>
                    <a:pt x="143" y="121"/>
                    <a:pt x="163" y="121"/>
                    <a:pt x="184" y="111"/>
                  </a:cubicBezTo>
                  <a:cubicBezTo>
                    <a:pt x="184" y="91"/>
                    <a:pt x="184" y="91"/>
                    <a:pt x="184" y="70"/>
                  </a:cubicBezTo>
                  <a:cubicBezTo>
                    <a:pt x="163" y="50"/>
                    <a:pt x="102" y="50"/>
                    <a:pt x="123" y="9"/>
                  </a:cubicBezTo>
                  <a:cubicBezTo>
                    <a:pt x="111" y="3"/>
                    <a:pt x="100" y="1"/>
                    <a:pt x="92" y="1"/>
                  </a:cubicBezTo>
                  <a:close/>
                  <a:moveTo>
                    <a:pt x="25" y="172"/>
                  </a:moveTo>
                  <a:cubicBezTo>
                    <a:pt x="24" y="172"/>
                    <a:pt x="22" y="172"/>
                    <a:pt x="21" y="172"/>
                  </a:cubicBezTo>
                  <a:lnTo>
                    <a:pt x="41" y="172"/>
                  </a:lnTo>
                  <a:cubicBezTo>
                    <a:pt x="36" y="172"/>
                    <a:pt x="30" y="172"/>
                    <a:pt x="25" y="172"/>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9" name="Google Shape;11929;p13"/>
            <p:cNvSpPr/>
            <p:nvPr/>
          </p:nvSpPr>
          <p:spPr>
            <a:xfrm>
              <a:off x="-2340640" y="2334043"/>
              <a:ext cx="3902" cy="4568"/>
            </a:xfrm>
            <a:custGeom>
              <a:avLst/>
              <a:gdLst/>
              <a:ahLst/>
              <a:cxnLst/>
              <a:rect l="l" t="t" r="r" b="b"/>
              <a:pathLst>
                <a:path w="123" h="144" extrusionOk="0">
                  <a:moveTo>
                    <a:pt x="41" y="1"/>
                  </a:moveTo>
                  <a:cubicBezTo>
                    <a:pt x="1" y="42"/>
                    <a:pt x="41" y="103"/>
                    <a:pt x="21" y="143"/>
                  </a:cubicBezTo>
                  <a:lnTo>
                    <a:pt x="82" y="143"/>
                  </a:lnTo>
                  <a:cubicBezTo>
                    <a:pt x="103" y="123"/>
                    <a:pt x="123" y="82"/>
                    <a:pt x="123" y="62"/>
                  </a:cubicBezTo>
                  <a:cubicBezTo>
                    <a:pt x="123" y="21"/>
                    <a:pt x="8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0" name="Google Shape;11930;p13"/>
            <p:cNvSpPr/>
            <p:nvPr/>
          </p:nvSpPr>
          <p:spPr>
            <a:xfrm>
              <a:off x="-2062858" y="2033006"/>
              <a:ext cx="5202" cy="5202"/>
            </a:xfrm>
            <a:custGeom>
              <a:avLst/>
              <a:gdLst/>
              <a:ahLst/>
              <a:cxnLst/>
              <a:rect l="l" t="t" r="r" b="b"/>
              <a:pathLst>
                <a:path w="164" h="164" extrusionOk="0">
                  <a:moveTo>
                    <a:pt x="82" y="1"/>
                  </a:moveTo>
                  <a:cubicBezTo>
                    <a:pt x="1" y="62"/>
                    <a:pt x="82" y="102"/>
                    <a:pt x="82" y="163"/>
                  </a:cubicBezTo>
                  <a:cubicBezTo>
                    <a:pt x="117" y="163"/>
                    <a:pt x="122" y="119"/>
                    <a:pt x="149" y="119"/>
                  </a:cubicBezTo>
                  <a:cubicBezTo>
                    <a:pt x="153" y="119"/>
                    <a:pt x="158" y="120"/>
                    <a:pt x="164" y="123"/>
                  </a:cubicBezTo>
                  <a:cubicBezTo>
                    <a:pt x="164" y="62"/>
                    <a:pt x="12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1" name="Google Shape;11931;p13"/>
            <p:cNvSpPr/>
            <p:nvPr/>
          </p:nvSpPr>
          <p:spPr>
            <a:xfrm>
              <a:off x="-2314153" y="1829513"/>
              <a:ext cx="5836" cy="4536"/>
            </a:xfrm>
            <a:custGeom>
              <a:avLst/>
              <a:gdLst/>
              <a:ahLst/>
              <a:cxnLst/>
              <a:rect l="l" t="t" r="r" b="b"/>
              <a:pathLst>
                <a:path w="184" h="143" extrusionOk="0">
                  <a:moveTo>
                    <a:pt x="82" y="0"/>
                  </a:moveTo>
                  <a:cubicBezTo>
                    <a:pt x="66" y="17"/>
                    <a:pt x="63" y="47"/>
                    <a:pt x="40" y="47"/>
                  </a:cubicBezTo>
                  <a:cubicBezTo>
                    <a:pt x="35" y="47"/>
                    <a:pt x="29" y="45"/>
                    <a:pt x="21" y="41"/>
                  </a:cubicBezTo>
                  <a:lnTo>
                    <a:pt x="21" y="41"/>
                  </a:lnTo>
                  <a:cubicBezTo>
                    <a:pt x="1" y="82"/>
                    <a:pt x="21" y="102"/>
                    <a:pt x="41" y="143"/>
                  </a:cubicBezTo>
                  <a:cubicBezTo>
                    <a:pt x="102" y="143"/>
                    <a:pt x="143" y="82"/>
                    <a:pt x="184" y="41"/>
                  </a:cubicBezTo>
                  <a:cubicBezTo>
                    <a:pt x="164" y="21"/>
                    <a:pt x="12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2" name="Google Shape;11932;p13"/>
            <p:cNvSpPr/>
            <p:nvPr/>
          </p:nvSpPr>
          <p:spPr>
            <a:xfrm>
              <a:off x="-2071232" y="1959349"/>
              <a:ext cx="6471" cy="5202"/>
            </a:xfrm>
            <a:custGeom>
              <a:avLst/>
              <a:gdLst/>
              <a:ahLst/>
              <a:cxnLst/>
              <a:rect l="l" t="t" r="r" b="b"/>
              <a:pathLst>
                <a:path w="204" h="164" extrusionOk="0">
                  <a:moveTo>
                    <a:pt x="61" y="1"/>
                  </a:moveTo>
                  <a:cubicBezTo>
                    <a:pt x="21" y="21"/>
                    <a:pt x="21" y="62"/>
                    <a:pt x="0" y="103"/>
                  </a:cubicBezTo>
                  <a:cubicBezTo>
                    <a:pt x="21" y="116"/>
                    <a:pt x="41" y="118"/>
                    <a:pt x="62" y="118"/>
                  </a:cubicBezTo>
                  <a:cubicBezTo>
                    <a:pt x="73" y="118"/>
                    <a:pt x="83" y="118"/>
                    <a:pt x="94" y="118"/>
                  </a:cubicBezTo>
                  <a:cubicBezTo>
                    <a:pt x="127" y="118"/>
                    <a:pt x="163" y="123"/>
                    <a:pt x="204" y="164"/>
                  </a:cubicBezTo>
                  <a:cubicBezTo>
                    <a:pt x="183" y="103"/>
                    <a:pt x="183" y="82"/>
                    <a:pt x="183" y="62"/>
                  </a:cubicBezTo>
                  <a:cubicBezTo>
                    <a:pt x="143" y="42"/>
                    <a:pt x="61" y="6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3" name="Google Shape;11933;p13"/>
            <p:cNvSpPr/>
            <p:nvPr/>
          </p:nvSpPr>
          <p:spPr>
            <a:xfrm>
              <a:off x="-2342575" y="1927691"/>
              <a:ext cx="1967" cy="7138"/>
            </a:xfrm>
            <a:custGeom>
              <a:avLst/>
              <a:gdLst/>
              <a:ahLst/>
              <a:cxnLst/>
              <a:rect l="l" t="t" r="r" b="b"/>
              <a:pathLst>
                <a:path w="62" h="225" extrusionOk="0">
                  <a:moveTo>
                    <a:pt x="62" y="1"/>
                  </a:moveTo>
                  <a:cubicBezTo>
                    <a:pt x="21" y="21"/>
                    <a:pt x="21" y="62"/>
                    <a:pt x="1" y="103"/>
                  </a:cubicBezTo>
                  <a:cubicBezTo>
                    <a:pt x="1" y="143"/>
                    <a:pt x="21" y="184"/>
                    <a:pt x="41" y="225"/>
                  </a:cubicBezTo>
                  <a:lnTo>
                    <a:pt x="62" y="225"/>
                  </a:ln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4" name="Google Shape;11934;p13"/>
            <p:cNvSpPr/>
            <p:nvPr/>
          </p:nvSpPr>
          <p:spPr>
            <a:xfrm>
              <a:off x="-2329665" y="1799790"/>
              <a:ext cx="4568" cy="5837"/>
            </a:xfrm>
            <a:custGeom>
              <a:avLst/>
              <a:gdLst/>
              <a:ahLst/>
              <a:cxnLst/>
              <a:rect l="l" t="t" r="r" b="b"/>
              <a:pathLst>
                <a:path w="144" h="184" extrusionOk="0">
                  <a:moveTo>
                    <a:pt x="143" y="1"/>
                  </a:moveTo>
                  <a:lnTo>
                    <a:pt x="143" y="1"/>
                  </a:lnTo>
                  <a:cubicBezTo>
                    <a:pt x="21" y="62"/>
                    <a:pt x="1" y="41"/>
                    <a:pt x="62" y="184"/>
                  </a:cubicBezTo>
                  <a:cubicBezTo>
                    <a:pt x="82" y="123"/>
                    <a:pt x="123"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5" name="Google Shape;11935;p13"/>
            <p:cNvSpPr/>
            <p:nvPr/>
          </p:nvSpPr>
          <p:spPr>
            <a:xfrm>
              <a:off x="-2053151" y="2075640"/>
              <a:ext cx="5202" cy="4568"/>
            </a:xfrm>
            <a:custGeom>
              <a:avLst/>
              <a:gdLst/>
              <a:ahLst/>
              <a:cxnLst/>
              <a:rect l="l" t="t" r="r" b="b"/>
              <a:pathLst>
                <a:path w="164" h="144" extrusionOk="0">
                  <a:moveTo>
                    <a:pt x="102" y="1"/>
                  </a:moveTo>
                  <a:cubicBezTo>
                    <a:pt x="21" y="21"/>
                    <a:pt x="41" y="102"/>
                    <a:pt x="0" y="143"/>
                  </a:cubicBezTo>
                  <a:lnTo>
                    <a:pt x="143" y="143"/>
                  </a:lnTo>
                  <a:cubicBezTo>
                    <a:pt x="102" y="102"/>
                    <a:pt x="163"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6" name="Google Shape;11936;p13"/>
            <p:cNvSpPr/>
            <p:nvPr/>
          </p:nvSpPr>
          <p:spPr>
            <a:xfrm>
              <a:off x="-2313487" y="1973306"/>
              <a:ext cx="6471" cy="3521"/>
            </a:xfrm>
            <a:custGeom>
              <a:avLst/>
              <a:gdLst/>
              <a:ahLst/>
              <a:cxnLst/>
              <a:rect l="l" t="t" r="r" b="b"/>
              <a:pathLst>
                <a:path w="204" h="111" extrusionOk="0">
                  <a:moveTo>
                    <a:pt x="90" y="0"/>
                  </a:moveTo>
                  <a:cubicBezTo>
                    <a:pt x="75" y="0"/>
                    <a:pt x="59" y="3"/>
                    <a:pt x="41" y="9"/>
                  </a:cubicBezTo>
                  <a:cubicBezTo>
                    <a:pt x="20" y="29"/>
                    <a:pt x="20" y="29"/>
                    <a:pt x="0" y="70"/>
                  </a:cubicBezTo>
                  <a:cubicBezTo>
                    <a:pt x="61" y="70"/>
                    <a:pt x="122" y="70"/>
                    <a:pt x="163" y="111"/>
                  </a:cubicBezTo>
                  <a:cubicBezTo>
                    <a:pt x="163" y="90"/>
                    <a:pt x="183" y="50"/>
                    <a:pt x="204" y="29"/>
                  </a:cubicBezTo>
                  <a:cubicBezTo>
                    <a:pt x="160" y="15"/>
                    <a:pt x="127" y="0"/>
                    <a:pt x="9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7" name="Google Shape;11937;p13"/>
            <p:cNvSpPr/>
            <p:nvPr/>
          </p:nvSpPr>
          <p:spPr>
            <a:xfrm>
              <a:off x="-2115166" y="2104538"/>
              <a:ext cx="5202" cy="4727"/>
            </a:xfrm>
            <a:custGeom>
              <a:avLst/>
              <a:gdLst/>
              <a:ahLst/>
              <a:cxnLst/>
              <a:rect l="l" t="t" r="r" b="b"/>
              <a:pathLst>
                <a:path w="164" h="149" extrusionOk="0">
                  <a:moveTo>
                    <a:pt x="99" y="0"/>
                  </a:moveTo>
                  <a:cubicBezTo>
                    <a:pt x="79" y="0"/>
                    <a:pt x="64" y="12"/>
                    <a:pt x="44" y="12"/>
                  </a:cubicBezTo>
                  <a:cubicBezTo>
                    <a:pt x="37" y="12"/>
                    <a:pt x="29" y="10"/>
                    <a:pt x="21" y="6"/>
                  </a:cubicBezTo>
                  <a:cubicBezTo>
                    <a:pt x="0" y="6"/>
                    <a:pt x="0" y="26"/>
                    <a:pt x="21" y="26"/>
                  </a:cubicBezTo>
                  <a:cubicBezTo>
                    <a:pt x="61" y="67"/>
                    <a:pt x="82" y="88"/>
                    <a:pt x="61" y="149"/>
                  </a:cubicBezTo>
                  <a:cubicBezTo>
                    <a:pt x="163" y="128"/>
                    <a:pt x="143" y="67"/>
                    <a:pt x="122" y="6"/>
                  </a:cubicBezTo>
                  <a:cubicBezTo>
                    <a:pt x="114" y="2"/>
                    <a:pt x="106" y="0"/>
                    <a:pt x="9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8" name="Google Shape;11938;p13"/>
            <p:cNvSpPr/>
            <p:nvPr/>
          </p:nvSpPr>
          <p:spPr>
            <a:xfrm>
              <a:off x="-2385208" y="1984568"/>
              <a:ext cx="3902" cy="5837"/>
            </a:xfrm>
            <a:custGeom>
              <a:avLst/>
              <a:gdLst/>
              <a:ahLst/>
              <a:cxnLst/>
              <a:rect l="l" t="t" r="r" b="b"/>
              <a:pathLst>
                <a:path w="123" h="184" extrusionOk="0">
                  <a:moveTo>
                    <a:pt x="41" y="0"/>
                  </a:moveTo>
                  <a:cubicBezTo>
                    <a:pt x="0" y="41"/>
                    <a:pt x="41" y="61"/>
                    <a:pt x="21" y="102"/>
                  </a:cubicBezTo>
                  <a:cubicBezTo>
                    <a:pt x="21" y="102"/>
                    <a:pt x="0" y="143"/>
                    <a:pt x="21" y="163"/>
                  </a:cubicBezTo>
                  <a:cubicBezTo>
                    <a:pt x="21" y="163"/>
                    <a:pt x="41" y="183"/>
                    <a:pt x="62" y="183"/>
                  </a:cubicBezTo>
                  <a:cubicBezTo>
                    <a:pt x="123" y="102"/>
                    <a:pt x="123" y="6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9" name="Google Shape;11939;p13"/>
            <p:cNvSpPr/>
            <p:nvPr/>
          </p:nvSpPr>
          <p:spPr>
            <a:xfrm>
              <a:off x="-2146189" y="2333853"/>
              <a:ext cx="3267" cy="6059"/>
            </a:xfrm>
            <a:custGeom>
              <a:avLst/>
              <a:gdLst/>
              <a:ahLst/>
              <a:cxnLst/>
              <a:rect l="l" t="t" r="r" b="b"/>
              <a:pathLst>
                <a:path w="103" h="191" extrusionOk="0">
                  <a:moveTo>
                    <a:pt x="39" y="1"/>
                  </a:moveTo>
                  <a:cubicBezTo>
                    <a:pt x="27" y="1"/>
                    <a:pt x="14" y="8"/>
                    <a:pt x="1" y="27"/>
                  </a:cubicBezTo>
                  <a:cubicBezTo>
                    <a:pt x="1" y="27"/>
                    <a:pt x="21" y="48"/>
                    <a:pt x="41" y="48"/>
                  </a:cubicBezTo>
                  <a:cubicBezTo>
                    <a:pt x="62" y="68"/>
                    <a:pt x="21" y="68"/>
                    <a:pt x="21" y="88"/>
                  </a:cubicBezTo>
                  <a:cubicBezTo>
                    <a:pt x="1" y="129"/>
                    <a:pt x="1" y="149"/>
                    <a:pt x="21" y="190"/>
                  </a:cubicBezTo>
                  <a:cubicBezTo>
                    <a:pt x="62" y="149"/>
                    <a:pt x="82" y="109"/>
                    <a:pt x="103" y="48"/>
                  </a:cubicBezTo>
                  <a:cubicBezTo>
                    <a:pt x="89" y="34"/>
                    <a:pt x="65" y="1"/>
                    <a:pt x="3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0" name="Google Shape;11940;p13"/>
            <p:cNvSpPr/>
            <p:nvPr/>
          </p:nvSpPr>
          <p:spPr>
            <a:xfrm>
              <a:off x="-2115166" y="2164143"/>
              <a:ext cx="5202" cy="5837"/>
            </a:xfrm>
            <a:custGeom>
              <a:avLst/>
              <a:gdLst/>
              <a:ahLst/>
              <a:cxnLst/>
              <a:rect l="l" t="t" r="r" b="b"/>
              <a:pathLst>
                <a:path w="164" h="184" extrusionOk="0">
                  <a:moveTo>
                    <a:pt x="102" y="1"/>
                  </a:moveTo>
                  <a:cubicBezTo>
                    <a:pt x="95" y="16"/>
                    <a:pt x="84" y="20"/>
                    <a:pt x="72" y="20"/>
                  </a:cubicBezTo>
                  <a:cubicBezTo>
                    <a:pt x="59" y="20"/>
                    <a:pt x="44" y="15"/>
                    <a:pt x="28" y="15"/>
                  </a:cubicBezTo>
                  <a:cubicBezTo>
                    <a:pt x="19" y="15"/>
                    <a:pt x="10" y="16"/>
                    <a:pt x="0" y="21"/>
                  </a:cubicBezTo>
                  <a:cubicBezTo>
                    <a:pt x="82" y="62"/>
                    <a:pt x="61" y="143"/>
                    <a:pt x="122" y="184"/>
                  </a:cubicBezTo>
                  <a:cubicBezTo>
                    <a:pt x="163" y="143"/>
                    <a:pt x="82" y="62"/>
                    <a:pt x="163" y="41"/>
                  </a:cubicBezTo>
                  <a:cubicBezTo>
                    <a:pt x="163" y="21"/>
                    <a:pt x="143" y="2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1" name="Google Shape;11941;p13"/>
            <p:cNvSpPr/>
            <p:nvPr/>
          </p:nvSpPr>
          <p:spPr>
            <a:xfrm>
              <a:off x="-2307047" y="1786213"/>
              <a:ext cx="3267" cy="4568"/>
            </a:xfrm>
            <a:custGeom>
              <a:avLst/>
              <a:gdLst/>
              <a:ahLst/>
              <a:cxnLst/>
              <a:rect l="l" t="t" r="r" b="b"/>
              <a:pathLst>
                <a:path w="103" h="144" extrusionOk="0">
                  <a:moveTo>
                    <a:pt x="82" y="1"/>
                  </a:moveTo>
                  <a:cubicBezTo>
                    <a:pt x="1" y="42"/>
                    <a:pt x="1" y="42"/>
                    <a:pt x="41" y="143"/>
                  </a:cubicBezTo>
                  <a:cubicBezTo>
                    <a:pt x="62" y="103"/>
                    <a:pt x="103" y="6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2" name="Google Shape;11942;p13"/>
            <p:cNvSpPr/>
            <p:nvPr/>
          </p:nvSpPr>
          <p:spPr>
            <a:xfrm>
              <a:off x="-2103556" y="2321038"/>
              <a:ext cx="5202" cy="3363"/>
            </a:xfrm>
            <a:custGeom>
              <a:avLst/>
              <a:gdLst/>
              <a:ahLst/>
              <a:cxnLst/>
              <a:rect l="l" t="t" r="r" b="b"/>
              <a:pathLst>
                <a:path w="164" h="106" extrusionOk="0">
                  <a:moveTo>
                    <a:pt x="87" y="1"/>
                  </a:moveTo>
                  <a:cubicBezTo>
                    <a:pt x="65" y="1"/>
                    <a:pt x="45" y="21"/>
                    <a:pt x="1" y="65"/>
                  </a:cubicBezTo>
                  <a:cubicBezTo>
                    <a:pt x="42" y="85"/>
                    <a:pt x="62" y="105"/>
                    <a:pt x="82" y="105"/>
                  </a:cubicBezTo>
                  <a:cubicBezTo>
                    <a:pt x="103" y="85"/>
                    <a:pt x="164" y="85"/>
                    <a:pt x="164" y="44"/>
                  </a:cubicBezTo>
                  <a:cubicBezTo>
                    <a:pt x="126" y="16"/>
                    <a:pt x="106" y="1"/>
                    <a:pt x="8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3" name="Google Shape;11943;p13"/>
            <p:cNvSpPr/>
            <p:nvPr/>
          </p:nvSpPr>
          <p:spPr>
            <a:xfrm>
              <a:off x="-2033135" y="2033641"/>
              <a:ext cx="5202" cy="4568"/>
            </a:xfrm>
            <a:custGeom>
              <a:avLst/>
              <a:gdLst/>
              <a:ahLst/>
              <a:cxnLst/>
              <a:rect l="l" t="t" r="r" b="b"/>
              <a:pathLst>
                <a:path w="164" h="144" extrusionOk="0">
                  <a:moveTo>
                    <a:pt x="103" y="1"/>
                  </a:moveTo>
                  <a:cubicBezTo>
                    <a:pt x="86" y="17"/>
                    <a:pt x="83" y="47"/>
                    <a:pt x="61" y="47"/>
                  </a:cubicBezTo>
                  <a:cubicBezTo>
                    <a:pt x="56" y="47"/>
                    <a:pt x="49" y="45"/>
                    <a:pt x="41" y="42"/>
                  </a:cubicBezTo>
                  <a:cubicBezTo>
                    <a:pt x="21" y="82"/>
                    <a:pt x="1" y="103"/>
                    <a:pt x="1" y="123"/>
                  </a:cubicBezTo>
                  <a:cubicBezTo>
                    <a:pt x="21" y="123"/>
                    <a:pt x="41" y="143"/>
                    <a:pt x="62" y="143"/>
                  </a:cubicBezTo>
                  <a:cubicBezTo>
                    <a:pt x="82" y="123"/>
                    <a:pt x="123" y="103"/>
                    <a:pt x="164" y="62"/>
                  </a:cubicBezTo>
                  <a:cubicBezTo>
                    <a:pt x="143" y="42"/>
                    <a:pt x="123" y="21"/>
                    <a:pt x="10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4" name="Google Shape;11944;p13"/>
            <p:cNvSpPr/>
            <p:nvPr/>
          </p:nvSpPr>
          <p:spPr>
            <a:xfrm>
              <a:off x="-2403289" y="2029136"/>
              <a:ext cx="5202" cy="5202"/>
            </a:xfrm>
            <a:custGeom>
              <a:avLst/>
              <a:gdLst/>
              <a:ahLst/>
              <a:cxnLst/>
              <a:rect l="l" t="t" r="r" b="b"/>
              <a:pathLst>
                <a:path w="164" h="164" extrusionOk="0">
                  <a:moveTo>
                    <a:pt x="102" y="0"/>
                  </a:moveTo>
                  <a:lnTo>
                    <a:pt x="102" y="0"/>
                  </a:lnTo>
                  <a:cubicBezTo>
                    <a:pt x="82" y="41"/>
                    <a:pt x="0" y="61"/>
                    <a:pt x="61" y="163"/>
                  </a:cubicBezTo>
                  <a:cubicBezTo>
                    <a:pt x="102" y="102"/>
                    <a:pt x="163" y="82"/>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5" name="Google Shape;11945;p13"/>
            <p:cNvSpPr/>
            <p:nvPr/>
          </p:nvSpPr>
          <p:spPr>
            <a:xfrm>
              <a:off x="-2117101" y="1698376"/>
              <a:ext cx="4536" cy="5837"/>
            </a:xfrm>
            <a:custGeom>
              <a:avLst/>
              <a:gdLst/>
              <a:ahLst/>
              <a:cxnLst/>
              <a:rect l="l" t="t" r="r" b="b"/>
              <a:pathLst>
                <a:path w="143" h="184" extrusionOk="0">
                  <a:moveTo>
                    <a:pt x="82" y="0"/>
                  </a:moveTo>
                  <a:lnTo>
                    <a:pt x="82" y="0"/>
                  </a:lnTo>
                  <a:cubicBezTo>
                    <a:pt x="0" y="41"/>
                    <a:pt x="41" y="122"/>
                    <a:pt x="41" y="183"/>
                  </a:cubicBezTo>
                  <a:cubicBezTo>
                    <a:pt x="82" y="122"/>
                    <a:pt x="143"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6" name="Google Shape;11946;p13"/>
            <p:cNvSpPr/>
            <p:nvPr/>
          </p:nvSpPr>
          <p:spPr>
            <a:xfrm>
              <a:off x="-2218545" y="2397359"/>
              <a:ext cx="3267" cy="3902"/>
            </a:xfrm>
            <a:custGeom>
              <a:avLst/>
              <a:gdLst/>
              <a:ahLst/>
              <a:cxnLst/>
              <a:rect l="l" t="t" r="r" b="b"/>
              <a:pathLst>
                <a:path w="103" h="123" extrusionOk="0">
                  <a:moveTo>
                    <a:pt x="82" y="1"/>
                  </a:moveTo>
                  <a:cubicBezTo>
                    <a:pt x="42" y="1"/>
                    <a:pt x="21" y="21"/>
                    <a:pt x="1" y="41"/>
                  </a:cubicBezTo>
                  <a:cubicBezTo>
                    <a:pt x="1" y="103"/>
                    <a:pt x="62" y="103"/>
                    <a:pt x="82" y="123"/>
                  </a:cubicBezTo>
                  <a:cubicBezTo>
                    <a:pt x="103" y="82"/>
                    <a:pt x="10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7" name="Google Shape;11947;p13"/>
            <p:cNvSpPr/>
            <p:nvPr/>
          </p:nvSpPr>
          <p:spPr>
            <a:xfrm>
              <a:off x="-2342575" y="1939967"/>
              <a:ext cx="1967" cy="6503"/>
            </a:xfrm>
            <a:custGeom>
              <a:avLst/>
              <a:gdLst/>
              <a:ahLst/>
              <a:cxnLst/>
              <a:rect l="l" t="t" r="r" b="b"/>
              <a:pathLst>
                <a:path w="62" h="205" extrusionOk="0">
                  <a:moveTo>
                    <a:pt x="62" y="1"/>
                  </a:moveTo>
                  <a:cubicBezTo>
                    <a:pt x="1" y="82"/>
                    <a:pt x="1" y="123"/>
                    <a:pt x="62" y="205"/>
                  </a:cubicBez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8" name="Google Shape;11948;p13"/>
            <p:cNvSpPr/>
            <p:nvPr/>
          </p:nvSpPr>
          <p:spPr>
            <a:xfrm>
              <a:off x="-2157799" y="2387018"/>
              <a:ext cx="5836" cy="2855"/>
            </a:xfrm>
            <a:custGeom>
              <a:avLst/>
              <a:gdLst/>
              <a:ahLst/>
              <a:cxnLst/>
              <a:rect l="l" t="t" r="r" b="b"/>
              <a:pathLst>
                <a:path w="184" h="90" extrusionOk="0">
                  <a:moveTo>
                    <a:pt x="0" y="1"/>
                  </a:moveTo>
                  <a:cubicBezTo>
                    <a:pt x="21" y="42"/>
                    <a:pt x="21" y="62"/>
                    <a:pt x="41" y="82"/>
                  </a:cubicBezTo>
                  <a:cubicBezTo>
                    <a:pt x="56" y="87"/>
                    <a:pt x="70" y="90"/>
                    <a:pt x="83" y="90"/>
                  </a:cubicBezTo>
                  <a:cubicBezTo>
                    <a:pt x="121" y="90"/>
                    <a:pt x="148" y="67"/>
                    <a:pt x="163" y="21"/>
                  </a:cubicBezTo>
                  <a:lnTo>
                    <a:pt x="183" y="21"/>
                  </a:lnTo>
                  <a:cubicBezTo>
                    <a:pt x="122" y="21"/>
                    <a:pt x="6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9" name="Google Shape;11949;p13"/>
            <p:cNvSpPr/>
            <p:nvPr/>
          </p:nvSpPr>
          <p:spPr>
            <a:xfrm>
              <a:off x="-2084174" y="1907675"/>
              <a:ext cx="3933" cy="5202"/>
            </a:xfrm>
            <a:custGeom>
              <a:avLst/>
              <a:gdLst/>
              <a:ahLst/>
              <a:cxnLst/>
              <a:rect l="l" t="t" r="r" b="b"/>
              <a:pathLst>
                <a:path w="124" h="164" extrusionOk="0">
                  <a:moveTo>
                    <a:pt x="1" y="1"/>
                  </a:moveTo>
                  <a:lnTo>
                    <a:pt x="1" y="1"/>
                  </a:lnTo>
                  <a:cubicBezTo>
                    <a:pt x="21" y="41"/>
                    <a:pt x="21" y="62"/>
                    <a:pt x="42" y="82"/>
                  </a:cubicBezTo>
                  <a:cubicBezTo>
                    <a:pt x="62" y="102"/>
                    <a:pt x="1" y="143"/>
                    <a:pt x="42" y="164"/>
                  </a:cubicBezTo>
                  <a:cubicBezTo>
                    <a:pt x="62" y="164"/>
                    <a:pt x="82" y="123"/>
                    <a:pt x="123" y="123"/>
                  </a:cubicBezTo>
                  <a:cubicBezTo>
                    <a:pt x="123" y="123"/>
                    <a:pt x="123" y="102"/>
                    <a:pt x="123" y="102"/>
                  </a:cubicBezTo>
                  <a:cubicBezTo>
                    <a:pt x="103" y="82"/>
                    <a:pt x="103" y="21"/>
                    <a:pt x="62" y="21"/>
                  </a:cubicBezTo>
                  <a:cubicBezTo>
                    <a:pt x="42"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0" name="Google Shape;11950;p13"/>
            <p:cNvSpPr/>
            <p:nvPr/>
          </p:nvSpPr>
          <p:spPr>
            <a:xfrm>
              <a:off x="-2153929" y="2372173"/>
              <a:ext cx="5836" cy="3267"/>
            </a:xfrm>
            <a:custGeom>
              <a:avLst/>
              <a:gdLst/>
              <a:ahLst/>
              <a:cxnLst/>
              <a:rect l="l" t="t" r="r" b="b"/>
              <a:pathLst>
                <a:path w="184" h="103" extrusionOk="0">
                  <a:moveTo>
                    <a:pt x="41" y="0"/>
                  </a:moveTo>
                  <a:lnTo>
                    <a:pt x="41" y="0"/>
                  </a:lnTo>
                  <a:cubicBezTo>
                    <a:pt x="0" y="62"/>
                    <a:pt x="82" y="62"/>
                    <a:pt x="61" y="102"/>
                  </a:cubicBezTo>
                  <a:lnTo>
                    <a:pt x="184" y="102"/>
                  </a:lnTo>
                  <a:cubicBezTo>
                    <a:pt x="163" y="62"/>
                    <a:pt x="143" y="41"/>
                    <a:pt x="123" y="21"/>
                  </a:cubicBezTo>
                  <a:cubicBezTo>
                    <a:pt x="118" y="16"/>
                    <a:pt x="112" y="15"/>
                    <a:pt x="106" y="15"/>
                  </a:cubicBezTo>
                  <a:cubicBezTo>
                    <a:pt x="95" y="15"/>
                    <a:pt x="82" y="19"/>
                    <a:pt x="70" y="19"/>
                  </a:cubicBezTo>
                  <a:cubicBezTo>
                    <a:pt x="59" y="19"/>
                    <a:pt x="49"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1" name="Google Shape;11951;p13"/>
            <p:cNvSpPr/>
            <p:nvPr/>
          </p:nvSpPr>
          <p:spPr>
            <a:xfrm>
              <a:off x="-2054452" y="2092452"/>
              <a:ext cx="5836" cy="3521"/>
            </a:xfrm>
            <a:custGeom>
              <a:avLst/>
              <a:gdLst/>
              <a:ahLst/>
              <a:cxnLst/>
              <a:rect l="l" t="t" r="r" b="b"/>
              <a:pathLst>
                <a:path w="184" h="111" extrusionOk="0">
                  <a:moveTo>
                    <a:pt x="82" y="0"/>
                  </a:moveTo>
                  <a:cubicBezTo>
                    <a:pt x="68" y="15"/>
                    <a:pt x="53" y="29"/>
                    <a:pt x="39" y="29"/>
                  </a:cubicBezTo>
                  <a:cubicBezTo>
                    <a:pt x="33" y="29"/>
                    <a:pt x="27" y="26"/>
                    <a:pt x="21" y="21"/>
                  </a:cubicBezTo>
                  <a:lnTo>
                    <a:pt x="21" y="21"/>
                  </a:lnTo>
                  <a:cubicBezTo>
                    <a:pt x="1" y="61"/>
                    <a:pt x="21" y="61"/>
                    <a:pt x="62" y="82"/>
                  </a:cubicBezTo>
                  <a:cubicBezTo>
                    <a:pt x="75" y="82"/>
                    <a:pt x="89" y="73"/>
                    <a:pt x="102" y="73"/>
                  </a:cubicBezTo>
                  <a:cubicBezTo>
                    <a:pt x="109" y="73"/>
                    <a:pt x="116" y="75"/>
                    <a:pt x="123" y="82"/>
                  </a:cubicBezTo>
                  <a:cubicBezTo>
                    <a:pt x="123" y="96"/>
                    <a:pt x="123" y="110"/>
                    <a:pt x="137" y="110"/>
                  </a:cubicBezTo>
                  <a:cubicBezTo>
                    <a:pt x="143" y="110"/>
                    <a:pt x="152" y="108"/>
                    <a:pt x="164" y="102"/>
                  </a:cubicBezTo>
                  <a:cubicBezTo>
                    <a:pt x="184" y="21"/>
                    <a:pt x="102"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2" name="Google Shape;11952;p13"/>
            <p:cNvSpPr/>
            <p:nvPr/>
          </p:nvSpPr>
          <p:spPr>
            <a:xfrm>
              <a:off x="-2350315" y="1927691"/>
              <a:ext cx="3267" cy="5202"/>
            </a:xfrm>
            <a:custGeom>
              <a:avLst/>
              <a:gdLst/>
              <a:ahLst/>
              <a:cxnLst/>
              <a:rect l="l" t="t" r="r" b="b"/>
              <a:pathLst>
                <a:path w="103" h="164" extrusionOk="0">
                  <a:moveTo>
                    <a:pt x="61" y="1"/>
                  </a:moveTo>
                  <a:cubicBezTo>
                    <a:pt x="41" y="62"/>
                    <a:pt x="0" y="103"/>
                    <a:pt x="61" y="164"/>
                  </a:cubicBezTo>
                  <a:cubicBezTo>
                    <a:pt x="102" y="103"/>
                    <a:pt x="102" y="103"/>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3" name="Google Shape;11953;p13"/>
            <p:cNvSpPr/>
            <p:nvPr/>
          </p:nvSpPr>
          <p:spPr>
            <a:xfrm>
              <a:off x="-2319323" y="2352156"/>
              <a:ext cx="3267" cy="3902"/>
            </a:xfrm>
            <a:custGeom>
              <a:avLst/>
              <a:gdLst/>
              <a:ahLst/>
              <a:cxnLst/>
              <a:rect l="l" t="t" r="r" b="b"/>
              <a:pathLst>
                <a:path w="103" h="123" extrusionOk="0">
                  <a:moveTo>
                    <a:pt x="62" y="0"/>
                  </a:moveTo>
                  <a:cubicBezTo>
                    <a:pt x="21" y="20"/>
                    <a:pt x="1" y="61"/>
                    <a:pt x="1" y="102"/>
                  </a:cubicBezTo>
                  <a:cubicBezTo>
                    <a:pt x="21" y="122"/>
                    <a:pt x="21" y="122"/>
                    <a:pt x="41" y="122"/>
                  </a:cubicBezTo>
                  <a:cubicBezTo>
                    <a:pt x="82" y="102"/>
                    <a:pt x="82" y="61"/>
                    <a:pt x="103" y="20"/>
                  </a:cubicBezTo>
                  <a:cubicBezTo>
                    <a:pt x="82" y="20"/>
                    <a:pt x="62" y="2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4" name="Google Shape;11954;p13"/>
            <p:cNvSpPr/>
            <p:nvPr/>
          </p:nvSpPr>
          <p:spPr>
            <a:xfrm>
              <a:off x="-2064127" y="1899935"/>
              <a:ext cx="2601" cy="5202"/>
            </a:xfrm>
            <a:custGeom>
              <a:avLst/>
              <a:gdLst/>
              <a:ahLst/>
              <a:cxnLst/>
              <a:rect l="l" t="t" r="r" b="b"/>
              <a:pathLst>
                <a:path w="82" h="164" extrusionOk="0">
                  <a:moveTo>
                    <a:pt x="61" y="0"/>
                  </a:moveTo>
                  <a:cubicBezTo>
                    <a:pt x="0" y="41"/>
                    <a:pt x="21" y="82"/>
                    <a:pt x="0" y="122"/>
                  </a:cubicBezTo>
                  <a:cubicBezTo>
                    <a:pt x="0" y="163"/>
                    <a:pt x="41" y="163"/>
                    <a:pt x="61" y="163"/>
                  </a:cubicBezTo>
                  <a:cubicBezTo>
                    <a:pt x="82" y="122"/>
                    <a:pt x="61" y="6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5" name="Google Shape;11955;p13"/>
            <p:cNvSpPr/>
            <p:nvPr/>
          </p:nvSpPr>
          <p:spPr>
            <a:xfrm>
              <a:off x="-2426541" y="2133151"/>
              <a:ext cx="3902" cy="3902"/>
            </a:xfrm>
            <a:custGeom>
              <a:avLst/>
              <a:gdLst/>
              <a:ahLst/>
              <a:cxnLst/>
              <a:rect l="l" t="t" r="r" b="b"/>
              <a:pathLst>
                <a:path w="123" h="123" extrusionOk="0">
                  <a:moveTo>
                    <a:pt x="82" y="0"/>
                  </a:moveTo>
                  <a:cubicBezTo>
                    <a:pt x="61" y="41"/>
                    <a:pt x="0" y="41"/>
                    <a:pt x="0" y="82"/>
                  </a:cubicBezTo>
                  <a:cubicBezTo>
                    <a:pt x="10" y="112"/>
                    <a:pt x="26" y="122"/>
                    <a:pt x="43" y="122"/>
                  </a:cubicBezTo>
                  <a:cubicBezTo>
                    <a:pt x="61" y="122"/>
                    <a:pt x="82" y="112"/>
                    <a:pt x="102" y="102"/>
                  </a:cubicBezTo>
                  <a:cubicBezTo>
                    <a:pt x="122" y="61"/>
                    <a:pt x="102"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6" name="Google Shape;11956;p13"/>
            <p:cNvSpPr/>
            <p:nvPr/>
          </p:nvSpPr>
          <p:spPr>
            <a:xfrm>
              <a:off x="-2126142" y="1752620"/>
              <a:ext cx="5170" cy="3267"/>
            </a:xfrm>
            <a:custGeom>
              <a:avLst/>
              <a:gdLst/>
              <a:ahLst/>
              <a:cxnLst/>
              <a:rect l="l" t="t" r="r" b="b"/>
              <a:pathLst>
                <a:path w="163" h="103" extrusionOk="0">
                  <a:moveTo>
                    <a:pt x="61" y="1"/>
                  </a:moveTo>
                  <a:lnTo>
                    <a:pt x="0" y="42"/>
                  </a:lnTo>
                  <a:cubicBezTo>
                    <a:pt x="41" y="62"/>
                    <a:pt x="82" y="82"/>
                    <a:pt x="143" y="103"/>
                  </a:cubicBezTo>
                  <a:cubicBezTo>
                    <a:pt x="143" y="103"/>
                    <a:pt x="143" y="82"/>
                    <a:pt x="163" y="62"/>
                  </a:cubicBezTo>
                  <a:cubicBezTo>
                    <a:pt x="122" y="42"/>
                    <a:pt x="10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7" name="Google Shape;11957;p13"/>
            <p:cNvSpPr/>
            <p:nvPr/>
          </p:nvSpPr>
          <p:spPr>
            <a:xfrm>
              <a:off x="-2106125" y="2149297"/>
              <a:ext cx="4536" cy="3902"/>
            </a:xfrm>
            <a:custGeom>
              <a:avLst/>
              <a:gdLst/>
              <a:ahLst/>
              <a:cxnLst/>
              <a:rect l="l" t="t" r="r" b="b"/>
              <a:pathLst>
                <a:path w="143" h="123" extrusionOk="0">
                  <a:moveTo>
                    <a:pt x="102" y="0"/>
                  </a:moveTo>
                  <a:lnTo>
                    <a:pt x="102" y="0"/>
                  </a:lnTo>
                  <a:cubicBezTo>
                    <a:pt x="41" y="41"/>
                    <a:pt x="41" y="41"/>
                    <a:pt x="0" y="122"/>
                  </a:cubicBezTo>
                  <a:cubicBezTo>
                    <a:pt x="82" y="102"/>
                    <a:pt x="143" y="82"/>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8" name="Google Shape;11958;p13"/>
            <p:cNvSpPr/>
            <p:nvPr/>
          </p:nvSpPr>
          <p:spPr>
            <a:xfrm>
              <a:off x="-2099654" y="2294011"/>
              <a:ext cx="3235" cy="5837"/>
            </a:xfrm>
            <a:custGeom>
              <a:avLst/>
              <a:gdLst/>
              <a:ahLst/>
              <a:cxnLst/>
              <a:rect l="l" t="t" r="r" b="b"/>
              <a:pathLst>
                <a:path w="102" h="184" extrusionOk="0">
                  <a:moveTo>
                    <a:pt x="0" y="0"/>
                  </a:moveTo>
                  <a:lnTo>
                    <a:pt x="0" y="163"/>
                  </a:lnTo>
                  <a:cubicBezTo>
                    <a:pt x="20" y="183"/>
                    <a:pt x="41" y="183"/>
                    <a:pt x="61" y="183"/>
                  </a:cubicBezTo>
                  <a:cubicBezTo>
                    <a:pt x="102" y="122"/>
                    <a:pt x="61" y="82"/>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9" name="Google Shape;11959;p13"/>
            <p:cNvSpPr/>
            <p:nvPr/>
          </p:nvSpPr>
          <p:spPr>
            <a:xfrm>
              <a:off x="-2109361" y="2341815"/>
              <a:ext cx="3902" cy="3267"/>
            </a:xfrm>
            <a:custGeom>
              <a:avLst/>
              <a:gdLst/>
              <a:ahLst/>
              <a:cxnLst/>
              <a:rect l="l" t="t" r="r" b="b"/>
              <a:pathLst>
                <a:path w="123" h="103" extrusionOk="0">
                  <a:moveTo>
                    <a:pt x="123" y="0"/>
                  </a:moveTo>
                  <a:cubicBezTo>
                    <a:pt x="82" y="41"/>
                    <a:pt x="21" y="41"/>
                    <a:pt x="1" y="102"/>
                  </a:cubicBezTo>
                  <a:lnTo>
                    <a:pt x="123" y="102"/>
                  </a:lnTo>
                  <a:cubicBezTo>
                    <a:pt x="123" y="61"/>
                    <a:pt x="123" y="41"/>
                    <a:pt x="1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0" name="Google Shape;11960;p13"/>
            <p:cNvSpPr/>
            <p:nvPr/>
          </p:nvSpPr>
          <p:spPr>
            <a:xfrm>
              <a:off x="-2325763" y="2348921"/>
              <a:ext cx="3902" cy="2696"/>
            </a:xfrm>
            <a:custGeom>
              <a:avLst/>
              <a:gdLst/>
              <a:ahLst/>
              <a:cxnLst/>
              <a:rect l="l" t="t" r="r" b="b"/>
              <a:pathLst>
                <a:path w="123" h="85" extrusionOk="0">
                  <a:moveTo>
                    <a:pt x="102" y="0"/>
                  </a:moveTo>
                  <a:cubicBezTo>
                    <a:pt x="61" y="0"/>
                    <a:pt x="20" y="0"/>
                    <a:pt x="0" y="41"/>
                  </a:cubicBezTo>
                  <a:cubicBezTo>
                    <a:pt x="18" y="76"/>
                    <a:pt x="35" y="85"/>
                    <a:pt x="53" y="85"/>
                  </a:cubicBezTo>
                  <a:cubicBezTo>
                    <a:pt x="70" y="85"/>
                    <a:pt x="86" y="77"/>
                    <a:pt x="103" y="77"/>
                  </a:cubicBezTo>
                  <a:cubicBezTo>
                    <a:pt x="109" y="77"/>
                    <a:pt x="116" y="78"/>
                    <a:pt x="122" y="82"/>
                  </a:cubicBezTo>
                  <a:cubicBezTo>
                    <a:pt x="102" y="41"/>
                    <a:pt x="10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1" name="Google Shape;11961;p13"/>
            <p:cNvSpPr/>
            <p:nvPr/>
          </p:nvSpPr>
          <p:spPr>
            <a:xfrm>
              <a:off x="-2111930" y="2120209"/>
              <a:ext cx="4536" cy="3934"/>
            </a:xfrm>
            <a:custGeom>
              <a:avLst/>
              <a:gdLst/>
              <a:ahLst/>
              <a:cxnLst/>
              <a:rect l="l" t="t" r="r" b="b"/>
              <a:pathLst>
                <a:path w="143" h="124" extrusionOk="0">
                  <a:moveTo>
                    <a:pt x="102" y="1"/>
                  </a:moveTo>
                  <a:cubicBezTo>
                    <a:pt x="88" y="15"/>
                    <a:pt x="83" y="30"/>
                    <a:pt x="75" y="30"/>
                  </a:cubicBezTo>
                  <a:cubicBezTo>
                    <a:pt x="71" y="30"/>
                    <a:pt x="67" y="27"/>
                    <a:pt x="61" y="21"/>
                  </a:cubicBezTo>
                  <a:cubicBezTo>
                    <a:pt x="20" y="21"/>
                    <a:pt x="0" y="21"/>
                    <a:pt x="0" y="42"/>
                  </a:cubicBezTo>
                  <a:cubicBezTo>
                    <a:pt x="20" y="62"/>
                    <a:pt x="61" y="62"/>
                    <a:pt x="41" y="103"/>
                  </a:cubicBezTo>
                  <a:lnTo>
                    <a:pt x="61" y="123"/>
                  </a:lnTo>
                  <a:lnTo>
                    <a:pt x="82" y="123"/>
                  </a:lnTo>
                  <a:cubicBezTo>
                    <a:pt x="92" y="113"/>
                    <a:pt x="102" y="108"/>
                    <a:pt x="112" y="108"/>
                  </a:cubicBezTo>
                  <a:cubicBezTo>
                    <a:pt x="122" y="108"/>
                    <a:pt x="132" y="113"/>
                    <a:pt x="143" y="123"/>
                  </a:cubicBezTo>
                  <a:cubicBezTo>
                    <a:pt x="143" y="62"/>
                    <a:pt x="143" y="42"/>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2" name="Google Shape;11962;p13"/>
            <p:cNvSpPr/>
            <p:nvPr/>
          </p:nvSpPr>
          <p:spPr>
            <a:xfrm>
              <a:off x="-2042810" y="2057939"/>
              <a:ext cx="5836" cy="2887"/>
            </a:xfrm>
            <a:custGeom>
              <a:avLst/>
              <a:gdLst/>
              <a:ahLst/>
              <a:cxnLst/>
              <a:rect l="l" t="t" r="r" b="b"/>
              <a:pathLst>
                <a:path w="184" h="91" extrusionOk="0">
                  <a:moveTo>
                    <a:pt x="31" y="0"/>
                  </a:moveTo>
                  <a:cubicBezTo>
                    <a:pt x="22" y="0"/>
                    <a:pt x="12" y="3"/>
                    <a:pt x="0" y="9"/>
                  </a:cubicBezTo>
                  <a:cubicBezTo>
                    <a:pt x="41" y="70"/>
                    <a:pt x="102" y="70"/>
                    <a:pt x="143" y="90"/>
                  </a:cubicBezTo>
                  <a:cubicBezTo>
                    <a:pt x="184" y="90"/>
                    <a:pt x="184" y="70"/>
                    <a:pt x="184" y="49"/>
                  </a:cubicBezTo>
                  <a:cubicBezTo>
                    <a:pt x="176" y="34"/>
                    <a:pt x="166" y="31"/>
                    <a:pt x="154" y="31"/>
                  </a:cubicBezTo>
                  <a:cubicBezTo>
                    <a:pt x="140" y="31"/>
                    <a:pt x="125" y="35"/>
                    <a:pt x="109" y="35"/>
                  </a:cubicBezTo>
                  <a:cubicBezTo>
                    <a:pt x="100" y="35"/>
                    <a:pt x="91" y="34"/>
                    <a:pt x="82" y="29"/>
                  </a:cubicBezTo>
                  <a:cubicBezTo>
                    <a:pt x="67" y="15"/>
                    <a:pt x="53" y="0"/>
                    <a:pt x="3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3" name="Google Shape;11963;p13"/>
            <p:cNvSpPr/>
            <p:nvPr/>
          </p:nvSpPr>
          <p:spPr>
            <a:xfrm>
              <a:off x="-2115166" y="1793985"/>
              <a:ext cx="3267" cy="3902"/>
            </a:xfrm>
            <a:custGeom>
              <a:avLst/>
              <a:gdLst/>
              <a:ahLst/>
              <a:cxnLst/>
              <a:rect l="l" t="t" r="r" b="b"/>
              <a:pathLst>
                <a:path w="103" h="123" extrusionOk="0">
                  <a:moveTo>
                    <a:pt x="21" y="0"/>
                  </a:moveTo>
                  <a:cubicBezTo>
                    <a:pt x="21" y="41"/>
                    <a:pt x="21" y="61"/>
                    <a:pt x="0" y="122"/>
                  </a:cubicBezTo>
                  <a:cubicBezTo>
                    <a:pt x="61" y="102"/>
                    <a:pt x="102" y="102"/>
                    <a:pt x="102" y="41"/>
                  </a:cubicBezTo>
                  <a:cubicBezTo>
                    <a:pt x="82" y="0"/>
                    <a:pt x="6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4" name="Google Shape;11964;p13"/>
            <p:cNvSpPr/>
            <p:nvPr/>
          </p:nvSpPr>
          <p:spPr>
            <a:xfrm>
              <a:off x="-2047346" y="2060160"/>
              <a:ext cx="4568" cy="3965"/>
            </a:xfrm>
            <a:custGeom>
              <a:avLst/>
              <a:gdLst/>
              <a:ahLst/>
              <a:cxnLst/>
              <a:rect l="l" t="t" r="r" b="b"/>
              <a:pathLst>
                <a:path w="144" h="125" extrusionOk="0">
                  <a:moveTo>
                    <a:pt x="96" y="1"/>
                  </a:moveTo>
                  <a:cubicBezTo>
                    <a:pt x="51" y="1"/>
                    <a:pt x="32" y="61"/>
                    <a:pt x="1" y="61"/>
                  </a:cubicBezTo>
                  <a:cubicBezTo>
                    <a:pt x="21" y="81"/>
                    <a:pt x="21" y="102"/>
                    <a:pt x="21" y="122"/>
                  </a:cubicBezTo>
                  <a:cubicBezTo>
                    <a:pt x="26" y="123"/>
                    <a:pt x="31" y="124"/>
                    <a:pt x="36" y="124"/>
                  </a:cubicBezTo>
                  <a:cubicBezTo>
                    <a:pt x="93" y="124"/>
                    <a:pt x="71" y="18"/>
                    <a:pt x="128" y="18"/>
                  </a:cubicBezTo>
                  <a:cubicBezTo>
                    <a:pt x="133" y="18"/>
                    <a:pt x="138" y="19"/>
                    <a:pt x="143" y="20"/>
                  </a:cubicBezTo>
                  <a:cubicBezTo>
                    <a:pt x="124" y="6"/>
                    <a:pt x="109" y="1"/>
                    <a:pt x="9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5" name="Google Shape;11965;p13"/>
            <p:cNvSpPr/>
            <p:nvPr/>
          </p:nvSpPr>
          <p:spPr>
            <a:xfrm>
              <a:off x="-2068663" y="2212613"/>
              <a:ext cx="3267" cy="3489"/>
            </a:xfrm>
            <a:custGeom>
              <a:avLst/>
              <a:gdLst/>
              <a:ahLst/>
              <a:cxnLst/>
              <a:rect l="l" t="t" r="r" b="b"/>
              <a:pathLst>
                <a:path w="103" h="110" extrusionOk="0">
                  <a:moveTo>
                    <a:pt x="62" y="0"/>
                  </a:moveTo>
                  <a:cubicBezTo>
                    <a:pt x="21" y="0"/>
                    <a:pt x="21" y="41"/>
                    <a:pt x="1" y="61"/>
                  </a:cubicBezTo>
                  <a:cubicBezTo>
                    <a:pt x="1" y="91"/>
                    <a:pt x="12" y="110"/>
                    <a:pt x="33" y="110"/>
                  </a:cubicBezTo>
                  <a:cubicBezTo>
                    <a:pt x="41" y="110"/>
                    <a:pt x="51" y="107"/>
                    <a:pt x="62" y="102"/>
                  </a:cubicBezTo>
                  <a:cubicBezTo>
                    <a:pt x="82" y="102"/>
                    <a:pt x="102" y="41"/>
                    <a:pt x="102" y="20"/>
                  </a:cubicBezTo>
                  <a:cubicBezTo>
                    <a:pt x="82" y="20"/>
                    <a:pt x="82"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6" name="Google Shape;11966;p13"/>
            <p:cNvSpPr/>
            <p:nvPr/>
          </p:nvSpPr>
          <p:spPr>
            <a:xfrm>
              <a:off x="-2338705" y="1910276"/>
              <a:ext cx="3267" cy="5171"/>
            </a:xfrm>
            <a:custGeom>
              <a:avLst/>
              <a:gdLst/>
              <a:ahLst/>
              <a:cxnLst/>
              <a:rect l="l" t="t" r="r" b="b"/>
              <a:pathLst>
                <a:path w="103" h="163" extrusionOk="0">
                  <a:moveTo>
                    <a:pt x="62" y="0"/>
                  </a:moveTo>
                  <a:lnTo>
                    <a:pt x="62" y="0"/>
                  </a:lnTo>
                  <a:cubicBezTo>
                    <a:pt x="1" y="41"/>
                    <a:pt x="1" y="102"/>
                    <a:pt x="42" y="163"/>
                  </a:cubicBezTo>
                  <a:cubicBezTo>
                    <a:pt x="103" y="122"/>
                    <a:pt x="103"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7" name="Google Shape;11967;p13"/>
            <p:cNvSpPr/>
            <p:nvPr/>
          </p:nvSpPr>
          <p:spPr>
            <a:xfrm>
              <a:off x="-2343210" y="1861805"/>
              <a:ext cx="2601" cy="5202"/>
            </a:xfrm>
            <a:custGeom>
              <a:avLst/>
              <a:gdLst/>
              <a:ahLst/>
              <a:cxnLst/>
              <a:rect l="l" t="t" r="r" b="b"/>
              <a:pathLst>
                <a:path w="82" h="164" extrusionOk="0">
                  <a:moveTo>
                    <a:pt x="61" y="1"/>
                  </a:moveTo>
                  <a:lnTo>
                    <a:pt x="61" y="1"/>
                  </a:lnTo>
                  <a:cubicBezTo>
                    <a:pt x="21" y="41"/>
                    <a:pt x="0" y="102"/>
                    <a:pt x="0" y="164"/>
                  </a:cubicBezTo>
                  <a:cubicBezTo>
                    <a:pt x="41" y="123"/>
                    <a:pt x="82" y="8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8" name="Google Shape;11968;p13"/>
            <p:cNvSpPr/>
            <p:nvPr/>
          </p:nvSpPr>
          <p:spPr>
            <a:xfrm>
              <a:off x="-2025363" y="2025266"/>
              <a:ext cx="3235" cy="2728"/>
            </a:xfrm>
            <a:custGeom>
              <a:avLst/>
              <a:gdLst/>
              <a:ahLst/>
              <a:cxnLst/>
              <a:rect l="l" t="t" r="r" b="b"/>
              <a:pathLst>
                <a:path w="102" h="86" extrusionOk="0">
                  <a:moveTo>
                    <a:pt x="102" y="0"/>
                  </a:moveTo>
                  <a:cubicBezTo>
                    <a:pt x="61" y="0"/>
                    <a:pt x="41" y="0"/>
                    <a:pt x="20" y="20"/>
                  </a:cubicBezTo>
                  <a:cubicBezTo>
                    <a:pt x="0" y="41"/>
                    <a:pt x="0" y="61"/>
                    <a:pt x="20" y="82"/>
                  </a:cubicBezTo>
                  <a:cubicBezTo>
                    <a:pt x="32" y="84"/>
                    <a:pt x="41" y="86"/>
                    <a:pt x="49" y="86"/>
                  </a:cubicBezTo>
                  <a:cubicBezTo>
                    <a:pt x="97" y="86"/>
                    <a:pt x="84" y="35"/>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9" name="Google Shape;11969;p13"/>
            <p:cNvSpPr/>
            <p:nvPr/>
          </p:nvSpPr>
          <p:spPr>
            <a:xfrm>
              <a:off x="-2033135" y="2061429"/>
              <a:ext cx="3267" cy="3267"/>
            </a:xfrm>
            <a:custGeom>
              <a:avLst/>
              <a:gdLst/>
              <a:ahLst/>
              <a:cxnLst/>
              <a:rect l="l" t="t" r="r" b="b"/>
              <a:pathLst>
                <a:path w="103" h="103" extrusionOk="0">
                  <a:moveTo>
                    <a:pt x="62" y="1"/>
                  </a:moveTo>
                  <a:cubicBezTo>
                    <a:pt x="1" y="21"/>
                    <a:pt x="1" y="62"/>
                    <a:pt x="1" y="102"/>
                  </a:cubicBezTo>
                  <a:cubicBezTo>
                    <a:pt x="41" y="102"/>
                    <a:pt x="62" y="82"/>
                    <a:pt x="82" y="82"/>
                  </a:cubicBezTo>
                  <a:cubicBezTo>
                    <a:pt x="103" y="41"/>
                    <a:pt x="103"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0" name="Google Shape;11970;p13"/>
            <p:cNvSpPr/>
            <p:nvPr/>
          </p:nvSpPr>
          <p:spPr>
            <a:xfrm>
              <a:off x="-2132613" y="2365067"/>
              <a:ext cx="3267" cy="5202"/>
            </a:xfrm>
            <a:custGeom>
              <a:avLst/>
              <a:gdLst/>
              <a:ahLst/>
              <a:cxnLst/>
              <a:rect l="l" t="t" r="r" b="b"/>
              <a:pathLst>
                <a:path w="103" h="164" extrusionOk="0">
                  <a:moveTo>
                    <a:pt x="102" y="0"/>
                  </a:moveTo>
                  <a:lnTo>
                    <a:pt x="102" y="0"/>
                  </a:lnTo>
                  <a:cubicBezTo>
                    <a:pt x="0" y="61"/>
                    <a:pt x="21" y="102"/>
                    <a:pt x="62" y="163"/>
                  </a:cubicBezTo>
                  <a:cubicBezTo>
                    <a:pt x="102" y="102"/>
                    <a:pt x="41" y="6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1" name="Google Shape;11971;p13"/>
            <p:cNvSpPr/>
            <p:nvPr/>
          </p:nvSpPr>
          <p:spPr>
            <a:xfrm>
              <a:off x="-2068663" y="1921252"/>
              <a:ext cx="4568" cy="5202"/>
            </a:xfrm>
            <a:custGeom>
              <a:avLst/>
              <a:gdLst/>
              <a:ahLst/>
              <a:cxnLst/>
              <a:rect l="l" t="t" r="r" b="b"/>
              <a:pathLst>
                <a:path w="144" h="164" extrusionOk="0">
                  <a:moveTo>
                    <a:pt x="102" y="0"/>
                  </a:moveTo>
                  <a:cubicBezTo>
                    <a:pt x="82" y="61"/>
                    <a:pt x="1" y="82"/>
                    <a:pt x="62" y="163"/>
                  </a:cubicBezTo>
                  <a:cubicBezTo>
                    <a:pt x="79" y="146"/>
                    <a:pt x="82" y="98"/>
                    <a:pt x="108" y="98"/>
                  </a:cubicBezTo>
                  <a:cubicBezTo>
                    <a:pt x="112" y="98"/>
                    <a:pt x="117" y="99"/>
                    <a:pt x="123" y="102"/>
                  </a:cubicBezTo>
                  <a:cubicBezTo>
                    <a:pt x="143" y="82"/>
                    <a:pt x="123" y="4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2" name="Google Shape;11972;p13"/>
            <p:cNvSpPr/>
            <p:nvPr/>
          </p:nvSpPr>
          <p:spPr>
            <a:xfrm>
              <a:off x="-2376802" y="1995543"/>
              <a:ext cx="2601" cy="3743"/>
            </a:xfrm>
            <a:custGeom>
              <a:avLst/>
              <a:gdLst/>
              <a:ahLst/>
              <a:cxnLst/>
              <a:rect l="l" t="t" r="r" b="b"/>
              <a:pathLst>
                <a:path w="82" h="118" extrusionOk="0">
                  <a:moveTo>
                    <a:pt x="41" y="0"/>
                  </a:moveTo>
                  <a:cubicBezTo>
                    <a:pt x="0" y="21"/>
                    <a:pt x="0" y="61"/>
                    <a:pt x="0" y="102"/>
                  </a:cubicBezTo>
                  <a:cubicBezTo>
                    <a:pt x="10" y="112"/>
                    <a:pt x="21" y="117"/>
                    <a:pt x="31" y="117"/>
                  </a:cubicBezTo>
                  <a:cubicBezTo>
                    <a:pt x="41" y="117"/>
                    <a:pt x="51" y="112"/>
                    <a:pt x="61" y="102"/>
                  </a:cubicBezTo>
                  <a:cubicBezTo>
                    <a:pt x="82" y="61"/>
                    <a:pt x="61"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3" name="Google Shape;11973;p13"/>
            <p:cNvSpPr/>
            <p:nvPr/>
          </p:nvSpPr>
          <p:spPr>
            <a:xfrm>
              <a:off x="-2398785" y="2227078"/>
              <a:ext cx="3902" cy="2347"/>
            </a:xfrm>
            <a:custGeom>
              <a:avLst/>
              <a:gdLst/>
              <a:ahLst/>
              <a:cxnLst/>
              <a:rect l="l" t="t" r="r" b="b"/>
              <a:pathLst>
                <a:path w="123" h="74" extrusionOk="0">
                  <a:moveTo>
                    <a:pt x="75" y="1"/>
                  </a:moveTo>
                  <a:cubicBezTo>
                    <a:pt x="50" y="1"/>
                    <a:pt x="26" y="21"/>
                    <a:pt x="1" y="33"/>
                  </a:cubicBezTo>
                  <a:cubicBezTo>
                    <a:pt x="21" y="53"/>
                    <a:pt x="62" y="74"/>
                    <a:pt x="82" y="74"/>
                  </a:cubicBezTo>
                  <a:cubicBezTo>
                    <a:pt x="103" y="74"/>
                    <a:pt x="103" y="53"/>
                    <a:pt x="123" y="33"/>
                  </a:cubicBezTo>
                  <a:cubicBezTo>
                    <a:pt x="107" y="9"/>
                    <a:pt x="91" y="1"/>
                    <a:pt x="7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4" name="Google Shape;11974;p13"/>
            <p:cNvSpPr/>
            <p:nvPr/>
          </p:nvSpPr>
          <p:spPr>
            <a:xfrm>
              <a:off x="-2088679" y="2322433"/>
              <a:ext cx="3902" cy="2189"/>
            </a:xfrm>
            <a:custGeom>
              <a:avLst/>
              <a:gdLst/>
              <a:ahLst/>
              <a:cxnLst/>
              <a:rect l="l" t="t" r="r" b="b"/>
              <a:pathLst>
                <a:path w="123" h="69" extrusionOk="0">
                  <a:moveTo>
                    <a:pt x="0" y="0"/>
                  </a:moveTo>
                  <a:cubicBezTo>
                    <a:pt x="0" y="21"/>
                    <a:pt x="0" y="41"/>
                    <a:pt x="0" y="61"/>
                  </a:cubicBezTo>
                  <a:cubicBezTo>
                    <a:pt x="16" y="66"/>
                    <a:pt x="28" y="69"/>
                    <a:pt x="39" y="69"/>
                  </a:cubicBezTo>
                  <a:cubicBezTo>
                    <a:pt x="73" y="69"/>
                    <a:pt x="92" y="46"/>
                    <a:pt x="1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5" name="Google Shape;11975;p13"/>
            <p:cNvSpPr/>
            <p:nvPr/>
          </p:nvSpPr>
          <p:spPr>
            <a:xfrm>
              <a:off x="-2029899" y="2027836"/>
              <a:ext cx="3902" cy="3902"/>
            </a:xfrm>
            <a:custGeom>
              <a:avLst/>
              <a:gdLst/>
              <a:ahLst/>
              <a:cxnLst/>
              <a:rect l="l" t="t" r="r" b="b"/>
              <a:pathLst>
                <a:path w="123" h="123" extrusionOk="0">
                  <a:moveTo>
                    <a:pt x="41" y="1"/>
                  </a:moveTo>
                  <a:cubicBezTo>
                    <a:pt x="1" y="41"/>
                    <a:pt x="41" y="82"/>
                    <a:pt x="41" y="123"/>
                  </a:cubicBezTo>
                  <a:cubicBezTo>
                    <a:pt x="102" y="82"/>
                    <a:pt x="123" y="62"/>
                    <a:pt x="102" y="21"/>
                  </a:cubicBezTo>
                  <a:cubicBezTo>
                    <a:pt x="82" y="1"/>
                    <a:pt x="6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6" name="Google Shape;11976;p13"/>
            <p:cNvSpPr/>
            <p:nvPr/>
          </p:nvSpPr>
          <p:spPr>
            <a:xfrm>
              <a:off x="-2425272" y="2137656"/>
              <a:ext cx="3267" cy="5869"/>
            </a:xfrm>
            <a:custGeom>
              <a:avLst/>
              <a:gdLst/>
              <a:ahLst/>
              <a:cxnLst/>
              <a:rect l="l" t="t" r="r" b="b"/>
              <a:pathLst>
                <a:path w="103" h="185" extrusionOk="0">
                  <a:moveTo>
                    <a:pt x="1" y="1"/>
                  </a:moveTo>
                  <a:lnTo>
                    <a:pt x="1" y="1"/>
                  </a:lnTo>
                  <a:cubicBezTo>
                    <a:pt x="21" y="82"/>
                    <a:pt x="21" y="143"/>
                    <a:pt x="62" y="184"/>
                  </a:cubicBezTo>
                  <a:cubicBezTo>
                    <a:pt x="103" y="123"/>
                    <a:pt x="82" y="62"/>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7" name="Google Shape;11977;p13"/>
            <p:cNvSpPr/>
            <p:nvPr/>
          </p:nvSpPr>
          <p:spPr>
            <a:xfrm>
              <a:off x="-2046046" y="2048518"/>
              <a:ext cx="3902" cy="3267"/>
            </a:xfrm>
            <a:custGeom>
              <a:avLst/>
              <a:gdLst/>
              <a:ahLst/>
              <a:cxnLst/>
              <a:rect l="l" t="t" r="r" b="b"/>
              <a:pathLst>
                <a:path w="123" h="103" extrusionOk="0">
                  <a:moveTo>
                    <a:pt x="61" y="0"/>
                  </a:moveTo>
                  <a:cubicBezTo>
                    <a:pt x="21" y="0"/>
                    <a:pt x="21" y="21"/>
                    <a:pt x="0" y="41"/>
                  </a:cubicBezTo>
                  <a:cubicBezTo>
                    <a:pt x="41" y="82"/>
                    <a:pt x="61" y="102"/>
                    <a:pt x="102" y="102"/>
                  </a:cubicBezTo>
                  <a:cubicBezTo>
                    <a:pt x="123" y="61"/>
                    <a:pt x="102" y="4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8" name="Google Shape;11978;p13"/>
            <p:cNvSpPr/>
            <p:nvPr/>
          </p:nvSpPr>
          <p:spPr>
            <a:xfrm>
              <a:off x="-2079004" y="1929658"/>
              <a:ext cx="3267" cy="4536"/>
            </a:xfrm>
            <a:custGeom>
              <a:avLst/>
              <a:gdLst/>
              <a:ahLst/>
              <a:cxnLst/>
              <a:rect l="l" t="t" r="r" b="b"/>
              <a:pathLst>
                <a:path w="103" h="143" extrusionOk="0">
                  <a:moveTo>
                    <a:pt x="82" y="0"/>
                  </a:moveTo>
                  <a:cubicBezTo>
                    <a:pt x="1" y="41"/>
                    <a:pt x="41" y="102"/>
                    <a:pt x="1" y="143"/>
                  </a:cubicBezTo>
                  <a:cubicBezTo>
                    <a:pt x="82" y="122"/>
                    <a:pt x="103" y="8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9" name="Google Shape;11979;p13"/>
            <p:cNvSpPr/>
            <p:nvPr/>
          </p:nvSpPr>
          <p:spPr>
            <a:xfrm>
              <a:off x="-2051850" y="2061968"/>
              <a:ext cx="5202" cy="3299"/>
            </a:xfrm>
            <a:custGeom>
              <a:avLst/>
              <a:gdLst/>
              <a:ahLst/>
              <a:cxnLst/>
              <a:rect l="l" t="t" r="r" b="b"/>
              <a:pathLst>
                <a:path w="164" h="104" extrusionOk="0">
                  <a:moveTo>
                    <a:pt x="124" y="1"/>
                  </a:moveTo>
                  <a:cubicBezTo>
                    <a:pt x="81" y="1"/>
                    <a:pt x="73" y="65"/>
                    <a:pt x="0" y="65"/>
                  </a:cubicBezTo>
                  <a:cubicBezTo>
                    <a:pt x="37" y="93"/>
                    <a:pt x="65" y="104"/>
                    <a:pt x="89" y="104"/>
                  </a:cubicBezTo>
                  <a:cubicBezTo>
                    <a:pt x="118" y="104"/>
                    <a:pt x="141" y="87"/>
                    <a:pt x="163" y="65"/>
                  </a:cubicBezTo>
                  <a:cubicBezTo>
                    <a:pt x="143" y="45"/>
                    <a:pt x="143" y="24"/>
                    <a:pt x="143" y="4"/>
                  </a:cubicBezTo>
                  <a:cubicBezTo>
                    <a:pt x="136" y="2"/>
                    <a:pt x="130" y="1"/>
                    <a:pt x="1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0" name="Google Shape;11980;p13"/>
            <p:cNvSpPr/>
            <p:nvPr/>
          </p:nvSpPr>
          <p:spPr>
            <a:xfrm>
              <a:off x="-2100320" y="2117639"/>
              <a:ext cx="3902" cy="3585"/>
            </a:xfrm>
            <a:custGeom>
              <a:avLst/>
              <a:gdLst/>
              <a:ahLst/>
              <a:cxnLst/>
              <a:rect l="l" t="t" r="r" b="b"/>
              <a:pathLst>
                <a:path w="123" h="113" extrusionOk="0">
                  <a:moveTo>
                    <a:pt x="1" y="0"/>
                  </a:moveTo>
                  <a:lnTo>
                    <a:pt x="1" y="0"/>
                  </a:lnTo>
                  <a:cubicBezTo>
                    <a:pt x="15" y="87"/>
                    <a:pt x="19" y="112"/>
                    <a:pt x="57" y="112"/>
                  </a:cubicBezTo>
                  <a:cubicBezTo>
                    <a:pt x="72" y="112"/>
                    <a:pt x="93" y="108"/>
                    <a:pt x="123" y="102"/>
                  </a:cubicBezTo>
                  <a:cubicBezTo>
                    <a:pt x="62" y="102"/>
                    <a:pt x="6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1" name="Google Shape;11981;p13"/>
            <p:cNvSpPr/>
            <p:nvPr/>
          </p:nvSpPr>
          <p:spPr>
            <a:xfrm>
              <a:off x="-2326429" y="1997478"/>
              <a:ext cx="3267" cy="3267"/>
            </a:xfrm>
            <a:custGeom>
              <a:avLst/>
              <a:gdLst/>
              <a:ahLst/>
              <a:cxnLst/>
              <a:rect l="l" t="t" r="r" b="b"/>
              <a:pathLst>
                <a:path w="103" h="103" extrusionOk="0">
                  <a:moveTo>
                    <a:pt x="62" y="0"/>
                  </a:moveTo>
                  <a:cubicBezTo>
                    <a:pt x="21" y="21"/>
                    <a:pt x="21" y="82"/>
                    <a:pt x="1" y="102"/>
                  </a:cubicBezTo>
                  <a:cubicBezTo>
                    <a:pt x="41" y="102"/>
                    <a:pt x="82" y="102"/>
                    <a:pt x="103" y="61"/>
                  </a:cubicBezTo>
                  <a:cubicBezTo>
                    <a:pt x="103" y="21"/>
                    <a:pt x="82"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2" name="Google Shape;11982;p13"/>
            <p:cNvSpPr/>
            <p:nvPr/>
          </p:nvSpPr>
          <p:spPr>
            <a:xfrm>
              <a:off x="-2299276" y="1757156"/>
              <a:ext cx="3235" cy="2887"/>
            </a:xfrm>
            <a:custGeom>
              <a:avLst/>
              <a:gdLst/>
              <a:ahLst/>
              <a:cxnLst/>
              <a:rect l="l" t="t" r="r" b="b"/>
              <a:pathLst>
                <a:path w="102" h="91" extrusionOk="0">
                  <a:moveTo>
                    <a:pt x="61" y="0"/>
                  </a:moveTo>
                  <a:cubicBezTo>
                    <a:pt x="20" y="21"/>
                    <a:pt x="0" y="62"/>
                    <a:pt x="0" y="82"/>
                  </a:cubicBezTo>
                  <a:cubicBezTo>
                    <a:pt x="12" y="88"/>
                    <a:pt x="24" y="90"/>
                    <a:pt x="35" y="90"/>
                  </a:cubicBezTo>
                  <a:cubicBezTo>
                    <a:pt x="63" y="90"/>
                    <a:pt x="88" y="76"/>
                    <a:pt x="102" y="62"/>
                  </a:cubicBezTo>
                  <a:cubicBezTo>
                    <a:pt x="102" y="21"/>
                    <a:pt x="82" y="0"/>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3" name="Google Shape;11983;p13"/>
            <p:cNvSpPr/>
            <p:nvPr/>
          </p:nvSpPr>
          <p:spPr>
            <a:xfrm>
              <a:off x="-2076403" y="2216483"/>
              <a:ext cx="3902" cy="2696"/>
            </a:xfrm>
            <a:custGeom>
              <a:avLst/>
              <a:gdLst/>
              <a:ahLst/>
              <a:cxnLst/>
              <a:rect l="l" t="t" r="r" b="b"/>
              <a:pathLst>
                <a:path w="123" h="85" extrusionOk="0">
                  <a:moveTo>
                    <a:pt x="122" y="0"/>
                  </a:moveTo>
                  <a:cubicBezTo>
                    <a:pt x="82" y="0"/>
                    <a:pt x="41" y="21"/>
                    <a:pt x="0" y="41"/>
                  </a:cubicBezTo>
                  <a:cubicBezTo>
                    <a:pt x="9" y="76"/>
                    <a:pt x="22" y="85"/>
                    <a:pt x="36" y="85"/>
                  </a:cubicBezTo>
                  <a:cubicBezTo>
                    <a:pt x="50" y="85"/>
                    <a:pt x="66" y="77"/>
                    <a:pt x="83" y="77"/>
                  </a:cubicBezTo>
                  <a:cubicBezTo>
                    <a:pt x="89" y="77"/>
                    <a:pt x="96" y="79"/>
                    <a:pt x="102" y="82"/>
                  </a:cubicBezTo>
                  <a:cubicBezTo>
                    <a:pt x="102" y="61"/>
                    <a:pt x="122" y="21"/>
                    <a:pt x="1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4" name="Google Shape;11984;p13"/>
            <p:cNvSpPr/>
            <p:nvPr/>
          </p:nvSpPr>
          <p:spPr>
            <a:xfrm>
              <a:off x="-2323828" y="1917381"/>
              <a:ext cx="3902" cy="5171"/>
            </a:xfrm>
            <a:custGeom>
              <a:avLst/>
              <a:gdLst/>
              <a:ahLst/>
              <a:cxnLst/>
              <a:rect l="l" t="t" r="r" b="b"/>
              <a:pathLst>
                <a:path w="123" h="163" extrusionOk="0">
                  <a:moveTo>
                    <a:pt x="82" y="0"/>
                  </a:moveTo>
                  <a:cubicBezTo>
                    <a:pt x="61" y="61"/>
                    <a:pt x="21" y="102"/>
                    <a:pt x="0" y="163"/>
                  </a:cubicBezTo>
                  <a:cubicBezTo>
                    <a:pt x="61" y="122"/>
                    <a:pt x="122" y="82"/>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5" name="Google Shape;11985;p13"/>
            <p:cNvSpPr/>
            <p:nvPr/>
          </p:nvSpPr>
          <p:spPr>
            <a:xfrm>
              <a:off x="-2122938" y="1746181"/>
              <a:ext cx="2633" cy="5202"/>
            </a:xfrm>
            <a:custGeom>
              <a:avLst/>
              <a:gdLst/>
              <a:ahLst/>
              <a:cxnLst/>
              <a:rect l="l" t="t" r="r" b="b"/>
              <a:pathLst>
                <a:path w="83" h="164" extrusionOk="0">
                  <a:moveTo>
                    <a:pt x="1" y="0"/>
                  </a:moveTo>
                  <a:cubicBezTo>
                    <a:pt x="1" y="0"/>
                    <a:pt x="1" y="21"/>
                    <a:pt x="1" y="41"/>
                  </a:cubicBezTo>
                  <a:cubicBezTo>
                    <a:pt x="21" y="41"/>
                    <a:pt x="21" y="61"/>
                    <a:pt x="21" y="82"/>
                  </a:cubicBezTo>
                  <a:lnTo>
                    <a:pt x="21" y="102"/>
                  </a:lnTo>
                  <a:cubicBezTo>
                    <a:pt x="21" y="102"/>
                    <a:pt x="42" y="122"/>
                    <a:pt x="62" y="163"/>
                  </a:cubicBezTo>
                  <a:cubicBezTo>
                    <a:pt x="82" y="82"/>
                    <a:pt x="8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6" name="Google Shape;11986;p13"/>
            <p:cNvSpPr/>
            <p:nvPr/>
          </p:nvSpPr>
          <p:spPr>
            <a:xfrm>
              <a:off x="-2310917" y="1932164"/>
              <a:ext cx="3902" cy="2855"/>
            </a:xfrm>
            <a:custGeom>
              <a:avLst/>
              <a:gdLst/>
              <a:ahLst/>
              <a:cxnLst/>
              <a:rect l="l" t="t" r="r" b="b"/>
              <a:pathLst>
                <a:path w="123" h="90" extrusionOk="0">
                  <a:moveTo>
                    <a:pt x="34" y="0"/>
                  </a:moveTo>
                  <a:cubicBezTo>
                    <a:pt x="23" y="0"/>
                    <a:pt x="12" y="6"/>
                    <a:pt x="0" y="23"/>
                  </a:cubicBezTo>
                  <a:cubicBezTo>
                    <a:pt x="21" y="43"/>
                    <a:pt x="21" y="84"/>
                    <a:pt x="41" y="84"/>
                  </a:cubicBezTo>
                  <a:cubicBezTo>
                    <a:pt x="53" y="88"/>
                    <a:pt x="62" y="89"/>
                    <a:pt x="70" y="89"/>
                  </a:cubicBezTo>
                  <a:cubicBezTo>
                    <a:pt x="103" y="89"/>
                    <a:pt x="106" y="60"/>
                    <a:pt x="123" y="43"/>
                  </a:cubicBezTo>
                  <a:cubicBezTo>
                    <a:pt x="93" y="43"/>
                    <a:pt x="63" y="0"/>
                    <a:pt x="3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7" name="Google Shape;11987;p13"/>
            <p:cNvSpPr/>
            <p:nvPr/>
          </p:nvSpPr>
          <p:spPr>
            <a:xfrm>
              <a:off x="-2121003" y="2332774"/>
              <a:ext cx="3267" cy="2601"/>
            </a:xfrm>
            <a:custGeom>
              <a:avLst/>
              <a:gdLst/>
              <a:ahLst/>
              <a:cxnLst/>
              <a:rect l="l" t="t" r="r" b="b"/>
              <a:pathLst>
                <a:path w="103" h="82" extrusionOk="0">
                  <a:moveTo>
                    <a:pt x="103" y="0"/>
                  </a:moveTo>
                  <a:cubicBezTo>
                    <a:pt x="62" y="20"/>
                    <a:pt x="1" y="20"/>
                    <a:pt x="21" y="82"/>
                  </a:cubicBezTo>
                  <a:cubicBezTo>
                    <a:pt x="62" y="82"/>
                    <a:pt x="103" y="82"/>
                    <a:pt x="10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8" name="Google Shape;11988;p13"/>
            <p:cNvSpPr/>
            <p:nvPr/>
          </p:nvSpPr>
          <p:spPr>
            <a:xfrm>
              <a:off x="-2224350" y="2405829"/>
              <a:ext cx="4568" cy="1840"/>
            </a:xfrm>
            <a:custGeom>
              <a:avLst/>
              <a:gdLst/>
              <a:ahLst/>
              <a:cxnLst/>
              <a:rect l="l" t="t" r="r" b="b"/>
              <a:pathLst>
                <a:path w="144" h="58" extrusionOk="0">
                  <a:moveTo>
                    <a:pt x="93" y="1"/>
                  </a:moveTo>
                  <a:cubicBezTo>
                    <a:pt x="64" y="1"/>
                    <a:pt x="41" y="19"/>
                    <a:pt x="0" y="19"/>
                  </a:cubicBezTo>
                  <a:cubicBezTo>
                    <a:pt x="37" y="46"/>
                    <a:pt x="62" y="57"/>
                    <a:pt x="81" y="57"/>
                  </a:cubicBezTo>
                  <a:cubicBezTo>
                    <a:pt x="104" y="57"/>
                    <a:pt x="121" y="41"/>
                    <a:pt x="143" y="19"/>
                  </a:cubicBezTo>
                  <a:cubicBezTo>
                    <a:pt x="123" y="5"/>
                    <a:pt x="107" y="1"/>
                    <a:pt x="9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9" name="Google Shape;11989;p13"/>
            <p:cNvSpPr/>
            <p:nvPr/>
          </p:nvSpPr>
          <p:spPr>
            <a:xfrm>
              <a:off x="-2114532" y="1672904"/>
              <a:ext cx="1967" cy="2443"/>
            </a:xfrm>
            <a:custGeom>
              <a:avLst/>
              <a:gdLst/>
              <a:ahLst/>
              <a:cxnLst/>
              <a:rect l="l" t="t" r="r" b="b"/>
              <a:pathLst>
                <a:path w="62" h="77" extrusionOk="0">
                  <a:moveTo>
                    <a:pt x="33" y="1"/>
                  </a:moveTo>
                  <a:cubicBezTo>
                    <a:pt x="12" y="1"/>
                    <a:pt x="1" y="20"/>
                    <a:pt x="1" y="50"/>
                  </a:cubicBezTo>
                  <a:cubicBezTo>
                    <a:pt x="18" y="66"/>
                    <a:pt x="27" y="76"/>
                    <a:pt x="35" y="76"/>
                  </a:cubicBezTo>
                  <a:cubicBezTo>
                    <a:pt x="45" y="76"/>
                    <a:pt x="50" y="57"/>
                    <a:pt x="62" y="9"/>
                  </a:cubicBezTo>
                  <a:cubicBezTo>
                    <a:pt x="51" y="3"/>
                    <a:pt x="41" y="1"/>
                    <a:pt x="3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0" name="Google Shape;11990;p13"/>
            <p:cNvSpPr/>
            <p:nvPr/>
          </p:nvSpPr>
          <p:spPr>
            <a:xfrm>
              <a:off x="-2060923" y="1956780"/>
              <a:ext cx="3267" cy="2601"/>
            </a:xfrm>
            <a:custGeom>
              <a:avLst/>
              <a:gdLst/>
              <a:ahLst/>
              <a:cxnLst/>
              <a:rect l="l" t="t" r="r" b="b"/>
              <a:pathLst>
                <a:path w="103" h="82" extrusionOk="0">
                  <a:moveTo>
                    <a:pt x="1" y="0"/>
                  </a:moveTo>
                  <a:lnTo>
                    <a:pt x="1" y="0"/>
                  </a:lnTo>
                  <a:cubicBezTo>
                    <a:pt x="21" y="41"/>
                    <a:pt x="21" y="61"/>
                    <a:pt x="21" y="82"/>
                  </a:cubicBezTo>
                  <a:cubicBezTo>
                    <a:pt x="62" y="82"/>
                    <a:pt x="82" y="61"/>
                    <a:pt x="103" y="61"/>
                  </a:cubicBezTo>
                  <a:cubicBezTo>
                    <a:pt x="82" y="21"/>
                    <a:pt x="4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1" name="Google Shape;11991;p13"/>
            <p:cNvSpPr/>
            <p:nvPr/>
          </p:nvSpPr>
          <p:spPr>
            <a:xfrm>
              <a:off x="-2073167" y="1937207"/>
              <a:ext cx="3235" cy="2792"/>
            </a:xfrm>
            <a:custGeom>
              <a:avLst/>
              <a:gdLst/>
              <a:ahLst/>
              <a:cxnLst/>
              <a:rect l="l" t="t" r="r" b="b"/>
              <a:pathLst>
                <a:path w="102" h="88" extrusionOk="0">
                  <a:moveTo>
                    <a:pt x="21" y="1"/>
                  </a:moveTo>
                  <a:cubicBezTo>
                    <a:pt x="15" y="1"/>
                    <a:pt x="8" y="3"/>
                    <a:pt x="0" y="6"/>
                  </a:cubicBezTo>
                  <a:cubicBezTo>
                    <a:pt x="0" y="27"/>
                    <a:pt x="0" y="67"/>
                    <a:pt x="0" y="88"/>
                  </a:cubicBezTo>
                  <a:cubicBezTo>
                    <a:pt x="41" y="88"/>
                    <a:pt x="61" y="67"/>
                    <a:pt x="102" y="47"/>
                  </a:cubicBezTo>
                  <a:cubicBezTo>
                    <a:pt x="69" y="31"/>
                    <a:pt x="49"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2" name="Google Shape;11992;p13"/>
            <p:cNvSpPr/>
            <p:nvPr/>
          </p:nvSpPr>
          <p:spPr>
            <a:xfrm>
              <a:off x="-2316722" y="1958397"/>
              <a:ext cx="2601" cy="2918"/>
            </a:xfrm>
            <a:custGeom>
              <a:avLst/>
              <a:gdLst/>
              <a:ahLst/>
              <a:cxnLst/>
              <a:rect l="l" t="t" r="r" b="b"/>
              <a:pathLst>
                <a:path w="82" h="92" extrusionOk="0">
                  <a:moveTo>
                    <a:pt x="33" y="0"/>
                  </a:moveTo>
                  <a:cubicBezTo>
                    <a:pt x="21" y="0"/>
                    <a:pt x="10" y="10"/>
                    <a:pt x="0" y="31"/>
                  </a:cubicBezTo>
                  <a:cubicBezTo>
                    <a:pt x="21" y="72"/>
                    <a:pt x="41" y="72"/>
                    <a:pt x="61" y="92"/>
                  </a:cubicBezTo>
                  <a:cubicBezTo>
                    <a:pt x="61" y="72"/>
                    <a:pt x="82" y="51"/>
                    <a:pt x="82" y="31"/>
                  </a:cubicBezTo>
                  <a:cubicBezTo>
                    <a:pt x="61" y="10"/>
                    <a:pt x="46" y="0"/>
                    <a:pt x="3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3" name="Google Shape;11993;p13"/>
            <p:cNvSpPr/>
            <p:nvPr/>
          </p:nvSpPr>
          <p:spPr>
            <a:xfrm>
              <a:off x="-2111930" y="2351490"/>
              <a:ext cx="2601" cy="3267"/>
            </a:xfrm>
            <a:custGeom>
              <a:avLst/>
              <a:gdLst/>
              <a:ahLst/>
              <a:cxnLst/>
              <a:rect l="l" t="t" r="r" b="b"/>
              <a:pathLst>
                <a:path w="82" h="103" extrusionOk="0">
                  <a:moveTo>
                    <a:pt x="61" y="1"/>
                  </a:moveTo>
                  <a:cubicBezTo>
                    <a:pt x="0" y="21"/>
                    <a:pt x="0" y="62"/>
                    <a:pt x="0" y="103"/>
                  </a:cubicBezTo>
                  <a:cubicBezTo>
                    <a:pt x="41" y="103"/>
                    <a:pt x="61" y="82"/>
                    <a:pt x="82" y="82"/>
                  </a:cubicBezTo>
                  <a:cubicBezTo>
                    <a:pt x="82" y="62"/>
                    <a:pt x="61"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4" name="Google Shape;11994;p13"/>
            <p:cNvSpPr/>
            <p:nvPr/>
          </p:nvSpPr>
          <p:spPr>
            <a:xfrm>
              <a:off x="-2047981" y="2091786"/>
              <a:ext cx="2601" cy="3902"/>
            </a:xfrm>
            <a:custGeom>
              <a:avLst/>
              <a:gdLst/>
              <a:ahLst/>
              <a:cxnLst/>
              <a:rect l="l" t="t" r="r" b="b"/>
              <a:pathLst>
                <a:path w="82" h="123" extrusionOk="0">
                  <a:moveTo>
                    <a:pt x="82" y="1"/>
                  </a:moveTo>
                  <a:cubicBezTo>
                    <a:pt x="21" y="42"/>
                    <a:pt x="0" y="82"/>
                    <a:pt x="21" y="123"/>
                  </a:cubicBezTo>
                  <a:cubicBezTo>
                    <a:pt x="61" y="103"/>
                    <a:pt x="61" y="6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5" name="Google Shape;11995;p13"/>
            <p:cNvSpPr/>
            <p:nvPr/>
          </p:nvSpPr>
          <p:spPr>
            <a:xfrm>
              <a:off x="-2317389" y="1947993"/>
              <a:ext cx="4568" cy="1808"/>
            </a:xfrm>
            <a:custGeom>
              <a:avLst/>
              <a:gdLst/>
              <a:ahLst/>
              <a:cxnLst/>
              <a:rect l="l" t="t" r="r" b="b"/>
              <a:pathLst>
                <a:path w="144" h="57" extrusionOk="0">
                  <a:moveTo>
                    <a:pt x="80" y="1"/>
                  </a:moveTo>
                  <a:cubicBezTo>
                    <a:pt x="50" y="1"/>
                    <a:pt x="26" y="21"/>
                    <a:pt x="1" y="33"/>
                  </a:cubicBezTo>
                  <a:cubicBezTo>
                    <a:pt x="27" y="50"/>
                    <a:pt x="49" y="56"/>
                    <a:pt x="69" y="56"/>
                  </a:cubicBezTo>
                  <a:cubicBezTo>
                    <a:pt x="96" y="56"/>
                    <a:pt x="120" y="45"/>
                    <a:pt x="143" y="33"/>
                  </a:cubicBezTo>
                  <a:cubicBezTo>
                    <a:pt x="119" y="9"/>
                    <a:pt x="99" y="1"/>
                    <a:pt x="8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6" name="Google Shape;11996;p13"/>
            <p:cNvSpPr/>
            <p:nvPr/>
          </p:nvSpPr>
          <p:spPr>
            <a:xfrm>
              <a:off x="-2118402" y="2352791"/>
              <a:ext cx="3267" cy="3426"/>
            </a:xfrm>
            <a:custGeom>
              <a:avLst/>
              <a:gdLst/>
              <a:ahLst/>
              <a:cxnLst/>
              <a:rect l="l" t="t" r="r" b="b"/>
              <a:pathLst>
                <a:path w="103" h="108" extrusionOk="0">
                  <a:moveTo>
                    <a:pt x="62" y="0"/>
                  </a:moveTo>
                  <a:cubicBezTo>
                    <a:pt x="21" y="21"/>
                    <a:pt x="21" y="62"/>
                    <a:pt x="0" y="102"/>
                  </a:cubicBezTo>
                  <a:cubicBezTo>
                    <a:pt x="9" y="106"/>
                    <a:pt x="16" y="108"/>
                    <a:pt x="23" y="108"/>
                  </a:cubicBezTo>
                  <a:cubicBezTo>
                    <a:pt x="49" y="108"/>
                    <a:pt x="66" y="82"/>
                    <a:pt x="82" y="82"/>
                  </a:cubicBezTo>
                  <a:cubicBezTo>
                    <a:pt x="102" y="41"/>
                    <a:pt x="8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7" name="Google Shape;11997;p13"/>
            <p:cNvSpPr/>
            <p:nvPr/>
          </p:nvSpPr>
          <p:spPr>
            <a:xfrm>
              <a:off x="-2031834" y="2006519"/>
              <a:ext cx="3902" cy="3267"/>
            </a:xfrm>
            <a:custGeom>
              <a:avLst/>
              <a:gdLst/>
              <a:ahLst/>
              <a:cxnLst/>
              <a:rect l="l" t="t" r="r" b="b"/>
              <a:pathLst>
                <a:path w="123" h="103" extrusionOk="0">
                  <a:moveTo>
                    <a:pt x="82" y="1"/>
                  </a:moveTo>
                  <a:lnTo>
                    <a:pt x="0" y="62"/>
                  </a:lnTo>
                  <a:cubicBezTo>
                    <a:pt x="41" y="62"/>
                    <a:pt x="82" y="82"/>
                    <a:pt x="102" y="102"/>
                  </a:cubicBezTo>
                  <a:cubicBezTo>
                    <a:pt x="123" y="62"/>
                    <a:pt x="102" y="2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8" name="Google Shape;11998;p13"/>
            <p:cNvSpPr/>
            <p:nvPr/>
          </p:nvSpPr>
          <p:spPr>
            <a:xfrm>
              <a:off x="-2404590" y="2066599"/>
              <a:ext cx="3267" cy="3267"/>
            </a:xfrm>
            <a:custGeom>
              <a:avLst/>
              <a:gdLst/>
              <a:ahLst/>
              <a:cxnLst/>
              <a:rect l="l" t="t" r="r" b="b"/>
              <a:pathLst>
                <a:path w="103" h="103" extrusionOk="0">
                  <a:moveTo>
                    <a:pt x="102" y="1"/>
                  </a:moveTo>
                  <a:lnTo>
                    <a:pt x="102" y="1"/>
                  </a:lnTo>
                  <a:cubicBezTo>
                    <a:pt x="62" y="21"/>
                    <a:pt x="41" y="41"/>
                    <a:pt x="0" y="62"/>
                  </a:cubicBezTo>
                  <a:cubicBezTo>
                    <a:pt x="21" y="102"/>
                    <a:pt x="41" y="102"/>
                    <a:pt x="62" y="102"/>
                  </a:cubicBezTo>
                  <a:cubicBezTo>
                    <a:pt x="82" y="82"/>
                    <a:pt x="102"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9" name="Google Shape;11999;p13"/>
            <p:cNvSpPr/>
            <p:nvPr/>
          </p:nvSpPr>
          <p:spPr>
            <a:xfrm>
              <a:off x="-2121637" y="1738092"/>
              <a:ext cx="1967" cy="2950"/>
            </a:xfrm>
            <a:custGeom>
              <a:avLst/>
              <a:gdLst/>
              <a:ahLst/>
              <a:cxnLst/>
              <a:rect l="l" t="t" r="r" b="b"/>
              <a:pathLst>
                <a:path w="62" h="93" extrusionOk="0">
                  <a:moveTo>
                    <a:pt x="42" y="0"/>
                  </a:moveTo>
                  <a:cubicBezTo>
                    <a:pt x="33" y="0"/>
                    <a:pt x="20" y="5"/>
                    <a:pt x="1" y="11"/>
                  </a:cubicBezTo>
                  <a:cubicBezTo>
                    <a:pt x="41" y="31"/>
                    <a:pt x="21" y="92"/>
                    <a:pt x="62" y="92"/>
                  </a:cubicBezTo>
                  <a:cubicBezTo>
                    <a:pt x="62" y="22"/>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0" name="Google Shape;12000;p13"/>
            <p:cNvSpPr/>
            <p:nvPr/>
          </p:nvSpPr>
          <p:spPr>
            <a:xfrm>
              <a:off x="-2142319" y="2327604"/>
              <a:ext cx="2633" cy="2221"/>
            </a:xfrm>
            <a:custGeom>
              <a:avLst/>
              <a:gdLst/>
              <a:ahLst/>
              <a:cxnLst/>
              <a:rect l="l" t="t" r="r" b="b"/>
              <a:pathLst>
                <a:path w="83" h="70" extrusionOk="0">
                  <a:moveTo>
                    <a:pt x="42" y="0"/>
                  </a:moveTo>
                  <a:cubicBezTo>
                    <a:pt x="21" y="0"/>
                    <a:pt x="1" y="0"/>
                    <a:pt x="1" y="21"/>
                  </a:cubicBezTo>
                  <a:cubicBezTo>
                    <a:pt x="1" y="41"/>
                    <a:pt x="1" y="61"/>
                    <a:pt x="21" y="61"/>
                  </a:cubicBezTo>
                  <a:cubicBezTo>
                    <a:pt x="27" y="67"/>
                    <a:pt x="33" y="70"/>
                    <a:pt x="39" y="70"/>
                  </a:cubicBezTo>
                  <a:cubicBezTo>
                    <a:pt x="54" y="70"/>
                    <a:pt x="68" y="55"/>
                    <a:pt x="82" y="41"/>
                  </a:cubicBezTo>
                  <a:cubicBezTo>
                    <a:pt x="82" y="21"/>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1" name="Google Shape;12001;p13"/>
            <p:cNvSpPr/>
            <p:nvPr/>
          </p:nvSpPr>
          <p:spPr>
            <a:xfrm>
              <a:off x="-2091280" y="2140891"/>
              <a:ext cx="3267" cy="3743"/>
            </a:xfrm>
            <a:custGeom>
              <a:avLst/>
              <a:gdLst/>
              <a:ahLst/>
              <a:cxnLst/>
              <a:rect l="l" t="t" r="r" b="b"/>
              <a:pathLst>
                <a:path w="103" h="118" extrusionOk="0">
                  <a:moveTo>
                    <a:pt x="62" y="1"/>
                  </a:moveTo>
                  <a:cubicBezTo>
                    <a:pt x="1" y="21"/>
                    <a:pt x="62" y="82"/>
                    <a:pt x="42" y="102"/>
                  </a:cubicBezTo>
                  <a:cubicBezTo>
                    <a:pt x="52" y="113"/>
                    <a:pt x="62" y="118"/>
                    <a:pt x="70" y="118"/>
                  </a:cubicBezTo>
                  <a:cubicBezTo>
                    <a:pt x="77" y="118"/>
                    <a:pt x="82" y="113"/>
                    <a:pt x="82" y="102"/>
                  </a:cubicBezTo>
                  <a:cubicBezTo>
                    <a:pt x="103" y="6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2" name="Google Shape;12002;p13"/>
            <p:cNvSpPr/>
            <p:nvPr/>
          </p:nvSpPr>
          <p:spPr>
            <a:xfrm>
              <a:off x="-2139084" y="2367636"/>
              <a:ext cx="3267" cy="3267"/>
            </a:xfrm>
            <a:custGeom>
              <a:avLst/>
              <a:gdLst/>
              <a:ahLst/>
              <a:cxnLst/>
              <a:rect l="l" t="t" r="r" b="b"/>
              <a:pathLst>
                <a:path w="103" h="103" extrusionOk="0">
                  <a:moveTo>
                    <a:pt x="62" y="1"/>
                  </a:moveTo>
                  <a:cubicBezTo>
                    <a:pt x="21" y="21"/>
                    <a:pt x="21" y="62"/>
                    <a:pt x="1" y="103"/>
                  </a:cubicBezTo>
                  <a:cubicBezTo>
                    <a:pt x="41" y="82"/>
                    <a:pt x="62" y="82"/>
                    <a:pt x="103" y="82"/>
                  </a:cubicBezTo>
                  <a:cubicBezTo>
                    <a:pt x="82" y="4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3" name="Google Shape;12003;p13"/>
            <p:cNvSpPr/>
            <p:nvPr/>
          </p:nvSpPr>
          <p:spPr>
            <a:xfrm>
              <a:off x="-2098385" y="2291410"/>
              <a:ext cx="5202" cy="1523"/>
            </a:xfrm>
            <a:custGeom>
              <a:avLst/>
              <a:gdLst/>
              <a:ahLst/>
              <a:cxnLst/>
              <a:rect l="l" t="t" r="r" b="b"/>
              <a:pathLst>
                <a:path w="164" h="48" extrusionOk="0">
                  <a:moveTo>
                    <a:pt x="1" y="1"/>
                  </a:moveTo>
                  <a:cubicBezTo>
                    <a:pt x="36" y="24"/>
                    <a:pt x="65" y="48"/>
                    <a:pt x="94" y="48"/>
                  </a:cubicBezTo>
                  <a:cubicBezTo>
                    <a:pt x="116" y="48"/>
                    <a:pt x="138" y="35"/>
                    <a:pt x="16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4" name="Google Shape;12004;p13"/>
            <p:cNvSpPr/>
            <p:nvPr/>
          </p:nvSpPr>
          <p:spPr>
            <a:xfrm>
              <a:off x="-2145523" y="2321767"/>
              <a:ext cx="2601" cy="2887"/>
            </a:xfrm>
            <a:custGeom>
              <a:avLst/>
              <a:gdLst/>
              <a:ahLst/>
              <a:cxnLst/>
              <a:rect l="l" t="t" r="r" b="b"/>
              <a:pathLst>
                <a:path w="82" h="91" extrusionOk="0">
                  <a:moveTo>
                    <a:pt x="20" y="1"/>
                  </a:moveTo>
                  <a:cubicBezTo>
                    <a:pt x="20" y="21"/>
                    <a:pt x="20" y="42"/>
                    <a:pt x="0" y="62"/>
                  </a:cubicBezTo>
                  <a:cubicBezTo>
                    <a:pt x="18" y="80"/>
                    <a:pt x="33" y="90"/>
                    <a:pt x="45" y="90"/>
                  </a:cubicBezTo>
                  <a:cubicBezTo>
                    <a:pt x="59" y="90"/>
                    <a:pt x="70" y="75"/>
                    <a:pt x="82" y="42"/>
                  </a:cubicBezTo>
                  <a:cubicBezTo>
                    <a:pt x="82" y="21"/>
                    <a:pt x="61"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5" name="Google Shape;12005;p13"/>
            <p:cNvSpPr/>
            <p:nvPr/>
          </p:nvSpPr>
          <p:spPr>
            <a:xfrm>
              <a:off x="-2208839" y="1598136"/>
              <a:ext cx="3902" cy="1808"/>
            </a:xfrm>
            <a:custGeom>
              <a:avLst/>
              <a:gdLst/>
              <a:ahLst/>
              <a:cxnLst/>
              <a:rect l="l" t="t" r="r" b="b"/>
              <a:pathLst>
                <a:path w="123" h="57" extrusionOk="0">
                  <a:moveTo>
                    <a:pt x="62" y="0"/>
                  </a:moveTo>
                  <a:cubicBezTo>
                    <a:pt x="41" y="0"/>
                    <a:pt x="24" y="12"/>
                    <a:pt x="0" y="24"/>
                  </a:cubicBezTo>
                  <a:cubicBezTo>
                    <a:pt x="16" y="48"/>
                    <a:pt x="32" y="56"/>
                    <a:pt x="48" y="56"/>
                  </a:cubicBezTo>
                  <a:cubicBezTo>
                    <a:pt x="73" y="56"/>
                    <a:pt x="98" y="36"/>
                    <a:pt x="122" y="24"/>
                  </a:cubicBezTo>
                  <a:cubicBezTo>
                    <a:pt x="97" y="7"/>
                    <a:pt x="78"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6" name="Google Shape;12006;p13"/>
            <p:cNvSpPr/>
            <p:nvPr/>
          </p:nvSpPr>
          <p:spPr>
            <a:xfrm>
              <a:off x="-2152629" y="2386606"/>
              <a:ext cx="4536" cy="1523"/>
            </a:xfrm>
            <a:custGeom>
              <a:avLst/>
              <a:gdLst/>
              <a:ahLst/>
              <a:cxnLst/>
              <a:rect l="l" t="t" r="r" b="b"/>
              <a:pathLst>
                <a:path w="143" h="48" extrusionOk="0">
                  <a:moveTo>
                    <a:pt x="84" y="0"/>
                  </a:moveTo>
                  <a:cubicBezTo>
                    <a:pt x="55" y="0"/>
                    <a:pt x="24" y="10"/>
                    <a:pt x="0" y="34"/>
                  </a:cubicBezTo>
                  <a:cubicBezTo>
                    <a:pt x="25" y="43"/>
                    <a:pt x="47" y="48"/>
                    <a:pt x="67" y="48"/>
                  </a:cubicBezTo>
                  <a:cubicBezTo>
                    <a:pt x="95" y="48"/>
                    <a:pt x="119" y="38"/>
                    <a:pt x="143" y="14"/>
                  </a:cubicBezTo>
                  <a:cubicBezTo>
                    <a:pt x="126" y="5"/>
                    <a:pt x="105" y="0"/>
                    <a:pt x="8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7" name="Google Shape;12007;p13"/>
            <p:cNvSpPr/>
            <p:nvPr/>
          </p:nvSpPr>
          <p:spPr>
            <a:xfrm>
              <a:off x="-2058322" y="2065965"/>
              <a:ext cx="2601" cy="3902"/>
            </a:xfrm>
            <a:custGeom>
              <a:avLst/>
              <a:gdLst/>
              <a:ahLst/>
              <a:cxnLst/>
              <a:rect l="l" t="t" r="r" b="b"/>
              <a:pathLst>
                <a:path w="82" h="123" extrusionOk="0">
                  <a:moveTo>
                    <a:pt x="41" y="0"/>
                  </a:moveTo>
                  <a:cubicBezTo>
                    <a:pt x="21" y="21"/>
                    <a:pt x="21" y="41"/>
                    <a:pt x="0" y="61"/>
                  </a:cubicBezTo>
                  <a:cubicBezTo>
                    <a:pt x="21" y="82"/>
                    <a:pt x="21" y="82"/>
                    <a:pt x="21" y="102"/>
                  </a:cubicBezTo>
                  <a:cubicBezTo>
                    <a:pt x="21" y="122"/>
                    <a:pt x="41" y="122"/>
                    <a:pt x="62" y="122"/>
                  </a:cubicBezTo>
                  <a:cubicBezTo>
                    <a:pt x="82" y="82"/>
                    <a:pt x="8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8" name="Google Shape;12008;p13"/>
            <p:cNvSpPr/>
            <p:nvPr/>
          </p:nvSpPr>
          <p:spPr>
            <a:xfrm>
              <a:off x="-2057021" y="1979334"/>
              <a:ext cx="2601" cy="2665"/>
            </a:xfrm>
            <a:custGeom>
              <a:avLst/>
              <a:gdLst/>
              <a:ahLst/>
              <a:cxnLst/>
              <a:rect l="l" t="t" r="r" b="b"/>
              <a:pathLst>
                <a:path w="82" h="84" extrusionOk="0">
                  <a:moveTo>
                    <a:pt x="44" y="0"/>
                  </a:moveTo>
                  <a:cubicBezTo>
                    <a:pt x="36" y="0"/>
                    <a:pt x="28" y="7"/>
                    <a:pt x="21" y="23"/>
                  </a:cubicBezTo>
                  <a:cubicBezTo>
                    <a:pt x="0" y="43"/>
                    <a:pt x="0" y="63"/>
                    <a:pt x="41" y="84"/>
                  </a:cubicBezTo>
                  <a:cubicBezTo>
                    <a:pt x="41" y="63"/>
                    <a:pt x="61" y="43"/>
                    <a:pt x="82" y="43"/>
                  </a:cubicBezTo>
                  <a:cubicBezTo>
                    <a:pt x="69" y="18"/>
                    <a:pt x="56" y="0"/>
                    <a:pt x="4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9" name="Google Shape;12009;p13"/>
            <p:cNvSpPr/>
            <p:nvPr/>
          </p:nvSpPr>
          <p:spPr>
            <a:xfrm>
              <a:off x="-2126808" y="2336644"/>
              <a:ext cx="2633" cy="3267"/>
            </a:xfrm>
            <a:custGeom>
              <a:avLst/>
              <a:gdLst/>
              <a:ahLst/>
              <a:cxnLst/>
              <a:rect l="l" t="t" r="r" b="b"/>
              <a:pathLst>
                <a:path w="83" h="103" extrusionOk="0">
                  <a:moveTo>
                    <a:pt x="82" y="0"/>
                  </a:moveTo>
                  <a:cubicBezTo>
                    <a:pt x="1" y="21"/>
                    <a:pt x="21" y="61"/>
                    <a:pt x="1" y="102"/>
                  </a:cubicBezTo>
                  <a:cubicBezTo>
                    <a:pt x="82" y="82"/>
                    <a:pt x="41"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0" name="Google Shape;12010;p13"/>
            <p:cNvSpPr/>
            <p:nvPr/>
          </p:nvSpPr>
          <p:spPr>
            <a:xfrm>
              <a:off x="-2026664" y="2022031"/>
              <a:ext cx="2601" cy="2221"/>
            </a:xfrm>
            <a:custGeom>
              <a:avLst/>
              <a:gdLst/>
              <a:ahLst/>
              <a:cxnLst/>
              <a:rect l="l" t="t" r="r" b="b"/>
              <a:pathLst>
                <a:path w="82" h="70" extrusionOk="0">
                  <a:moveTo>
                    <a:pt x="21" y="0"/>
                  </a:moveTo>
                  <a:cubicBezTo>
                    <a:pt x="21" y="21"/>
                    <a:pt x="0" y="41"/>
                    <a:pt x="0" y="61"/>
                  </a:cubicBezTo>
                  <a:cubicBezTo>
                    <a:pt x="12" y="67"/>
                    <a:pt x="22" y="70"/>
                    <a:pt x="31" y="70"/>
                  </a:cubicBezTo>
                  <a:cubicBezTo>
                    <a:pt x="53" y="70"/>
                    <a:pt x="67" y="55"/>
                    <a:pt x="82" y="41"/>
                  </a:cubicBezTo>
                  <a:cubicBezTo>
                    <a:pt x="82" y="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1" name="Google Shape;12011;p13"/>
            <p:cNvSpPr/>
            <p:nvPr/>
          </p:nvSpPr>
          <p:spPr>
            <a:xfrm>
              <a:off x="-2148759" y="2333790"/>
              <a:ext cx="2601" cy="2887"/>
            </a:xfrm>
            <a:custGeom>
              <a:avLst/>
              <a:gdLst/>
              <a:ahLst/>
              <a:cxnLst/>
              <a:rect l="l" t="t" r="r" b="b"/>
              <a:pathLst>
                <a:path w="82" h="91" extrusionOk="0">
                  <a:moveTo>
                    <a:pt x="19" y="0"/>
                  </a:moveTo>
                  <a:cubicBezTo>
                    <a:pt x="12" y="0"/>
                    <a:pt x="6" y="3"/>
                    <a:pt x="0" y="9"/>
                  </a:cubicBezTo>
                  <a:cubicBezTo>
                    <a:pt x="0" y="29"/>
                    <a:pt x="0" y="70"/>
                    <a:pt x="41" y="90"/>
                  </a:cubicBezTo>
                  <a:cubicBezTo>
                    <a:pt x="61" y="70"/>
                    <a:pt x="61" y="50"/>
                    <a:pt x="82" y="29"/>
                  </a:cubicBezTo>
                  <a:cubicBezTo>
                    <a:pt x="53" y="15"/>
                    <a:pt x="34" y="0"/>
                    <a:pt x="1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2" name="Google Shape;12012;p13"/>
            <p:cNvSpPr/>
            <p:nvPr/>
          </p:nvSpPr>
          <p:spPr>
            <a:xfrm>
              <a:off x="-2398119" y="2223304"/>
              <a:ext cx="2601" cy="1523"/>
            </a:xfrm>
            <a:custGeom>
              <a:avLst/>
              <a:gdLst/>
              <a:ahLst/>
              <a:cxnLst/>
              <a:rect l="l" t="t" r="r" b="b"/>
              <a:pathLst>
                <a:path w="82" h="48" extrusionOk="0">
                  <a:moveTo>
                    <a:pt x="47" y="0"/>
                  </a:moveTo>
                  <a:cubicBezTo>
                    <a:pt x="27" y="0"/>
                    <a:pt x="14" y="9"/>
                    <a:pt x="0" y="9"/>
                  </a:cubicBezTo>
                  <a:cubicBezTo>
                    <a:pt x="19" y="37"/>
                    <a:pt x="33" y="48"/>
                    <a:pt x="45" y="48"/>
                  </a:cubicBezTo>
                  <a:cubicBezTo>
                    <a:pt x="59" y="48"/>
                    <a:pt x="70" y="32"/>
                    <a:pt x="82" y="9"/>
                  </a:cubicBezTo>
                  <a:cubicBezTo>
                    <a:pt x="68" y="3"/>
                    <a:pt x="57" y="0"/>
                    <a:pt x="4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3" name="Google Shape;12013;p13"/>
            <p:cNvSpPr/>
            <p:nvPr/>
          </p:nvSpPr>
          <p:spPr>
            <a:xfrm>
              <a:off x="-2136483" y="1621483"/>
              <a:ext cx="2601" cy="1491"/>
            </a:xfrm>
            <a:custGeom>
              <a:avLst/>
              <a:gdLst/>
              <a:ahLst/>
              <a:cxnLst/>
              <a:rect l="l" t="t" r="r" b="b"/>
              <a:pathLst>
                <a:path w="82" h="47" extrusionOk="0">
                  <a:moveTo>
                    <a:pt x="0" y="1"/>
                  </a:moveTo>
                  <a:cubicBezTo>
                    <a:pt x="0" y="21"/>
                    <a:pt x="0" y="41"/>
                    <a:pt x="41" y="41"/>
                  </a:cubicBezTo>
                  <a:cubicBezTo>
                    <a:pt x="49" y="45"/>
                    <a:pt x="55" y="47"/>
                    <a:pt x="60" y="47"/>
                  </a:cubicBezTo>
                  <a:cubicBezTo>
                    <a:pt x="82" y="47"/>
                    <a:pt x="82" y="17"/>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4" name="Google Shape;12014;p13"/>
            <p:cNvSpPr/>
            <p:nvPr/>
          </p:nvSpPr>
          <p:spPr>
            <a:xfrm>
              <a:off x="-2323828" y="1915510"/>
              <a:ext cx="3235" cy="1903"/>
            </a:xfrm>
            <a:custGeom>
              <a:avLst/>
              <a:gdLst/>
              <a:ahLst/>
              <a:cxnLst/>
              <a:rect l="l" t="t" r="r" b="b"/>
              <a:pathLst>
                <a:path w="102" h="60" extrusionOk="0">
                  <a:moveTo>
                    <a:pt x="42" y="0"/>
                  </a:moveTo>
                  <a:cubicBezTo>
                    <a:pt x="19" y="0"/>
                    <a:pt x="0" y="14"/>
                    <a:pt x="0" y="59"/>
                  </a:cubicBezTo>
                  <a:lnTo>
                    <a:pt x="82" y="59"/>
                  </a:lnTo>
                  <a:cubicBezTo>
                    <a:pt x="82" y="39"/>
                    <a:pt x="82" y="39"/>
                    <a:pt x="102" y="18"/>
                  </a:cubicBezTo>
                  <a:cubicBezTo>
                    <a:pt x="84" y="9"/>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5" name="Google Shape;12015;p13"/>
            <p:cNvSpPr/>
            <p:nvPr/>
          </p:nvSpPr>
          <p:spPr>
            <a:xfrm>
              <a:off x="-2113865" y="1657678"/>
              <a:ext cx="2601" cy="3236"/>
            </a:xfrm>
            <a:custGeom>
              <a:avLst/>
              <a:gdLst/>
              <a:ahLst/>
              <a:cxnLst/>
              <a:rect l="l" t="t" r="r" b="b"/>
              <a:pathLst>
                <a:path w="82" h="102" extrusionOk="0">
                  <a:moveTo>
                    <a:pt x="41" y="0"/>
                  </a:moveTo>
                  <a:cubicBezTo>
                    <a:pt x="0" y="82"/>
                    <a:pt x="0" y="102"/>
                    <a:pt x="81" y="102"/>
                  </a:cubicBezTo>
                  <a:cubicBezTo>
                    <a:pt x="61" y="82"/>
                    <a:pt x="61" y="6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6" name="Google Shape;12016;p13"/>
            <p:cNvSpPr/>
            <p:nvPr/>
          </p:nvSpPr>
          <p:spPr>
            <a:xfrm>
              <a:off x="-2068028" y="1926422"/>
              <a:ext cx="3267" cy="2221"/>
            </a:xfrm>
            <a:custGeom>
              <a:avLst/>
              <a:gdLst/>
              <a:ahLst/>
              <a:cxnLst/>
              <a:rect l="l" t="t" r="r" b="b"/>
              <a:pathLst>
                <a:path w="103" h="70" extrusionOk="0">
                  <a:moveTo>
                    <a:pt x="42" y="0"/>
                  </a:moveTo>
                  <a:cubicBezTo>
                    <a:pt x="21" y="21"/>
                    <a:pt x="21" y="41"/>
                    <a:pt x="1" y="61"/>
                  </a:cubicBezTo>
                  <a:cubicBezTo>
                    <a:pt x="13" y="67"/>
                    <a:pt x="23" y="70"/>
                    <a:pt x="33" y="70"/>
                  </a:cubicBezTo>
                  <a:cubicBezTo>
                    <a:pt x="55" y="70"/>
                    <a:pt x="74" y="55"/>
                    <a:pt x="103" y="41"/>
                  </a:cubicBezTo>
                  <a:cubicBezTo>
                    <a:pt x="82" y="21"/>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7" name="Google Shape;12017;p13"/>
            <p:cNvSpPr/>
            <p:nvPr/>
          </p:nvSpPr>
          <p:spPr>
            <a:xfrm>
              <a:off x="-2119036" y="1716458"/>
              <a:ext cx="1967" cy="2792"/>
            </a:xfrm>
            <a:custGeom>
              <a:avLst/>
              <a:gdLst/>
              <a:ahLst/>
              <a:cxnLst/>
              <a:rect l="l" t="t" r="r" b="b"/>
              <a:pathLst>
                <a:path w="62" h="88" extrusionOk="0">
                  <a:moveTo>
                    <a:pt x="61" y="0"/>
                  </a:moveTo>
                  <a:cubicBezTo>
                    <a:pt x="0" y="0"/>
                    <a:pt x="0" y="41"/>
                    <a:pt x="0" y="82"/>
                  </a:cubicBezTo>
                  <a:cubicBezTo>
                    <a:pt x="8" y="86"/>
                    <a:pt x="14" y="87"/>
                    <a:pt x="19" y="87"/>
                  </a:cubicBezTo>
                  <a:cubicBezTo>
                    <a:pt x="41" y="87"/>
                    <a:pt x="41" y="58"/>
                    <a:pt x="41" y="41"/>
                  </a:cubicBezTo>
                  <a:cubicBezTo>
                    <a:pt x="61" y="41"/>
                    <a:pt x="61" y="2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8" name="Google Shape;12018;p13"/>
            <p:cNvSpPr/>
            <p:nvPr/>
          </p:nvSpPr>
          <p:spPr>
            <a:xfrm>
              <a:off x="-2037639" y="2040746"/>
              <a:ext cx="1967" cy="3267"/>
            </a:xfrm>
            <a:custGeom>
              <a:avLst/>
              <a:gdLst/>
              <a:ahLst/>
              <a:cxnLst/>
              <a:rect l="l" t="t" r="r" b="b"/>
              <a:pathLst>
                <a:path w="62" h="103" extrusionOk="0">
                  <a:moveTo>
                    <a:pt x="0" y="1"/>
                  </a:moveTo>
                  <a:cubicBezTo>
                    <a:pt x="0" y="42"/>
                    <a:pt x="21" y="62"/>
                    <a:pt x="21" y="103"/>
                  </a:cubicBezTo>
                  <a:cubicBezTo>
                    <a:pt x="61" y="103"/>
                    <a:pt x="61" y="62"/>
                    <a:pt x="61" y="62"/>
                  </a:cubicBezTo>
                  <a:cubicBezTo>
                    <a:pt x="6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9" name="Google Shape;12019;p13"/>
            <p:cNvSpPr/>
            <p:nvPr/>
          </p:nvSpPr>
          <p:spPr>
            <a:xfrm>
              <a:off x="-2323193" y="1880109"/>
              <a:ext cx="2601" cy="3045"/>
            </a:xfrm>
            <a:custGeom>
              <a:avLst/>
              <a:gdLst/>
              <a:ahLst/>
              <a:cxnLst/>
              <a:rect l="l" t="t" r="r" b="b"/>
              <a:pathLst>
                <a:path w="82" h="96" extrusionOk="0">
                  <a:moveTo>
                    <a:pt x="28" y="1"/>
                  </a:moveTo>
                  <a:cubicBezTo>
                    <a:pt x="18" y="1"/>
                    <a:pt x="9" y="8"/>
                    <a:pt x="1" y="35"/>
                  </a:cubicBezTo>
                  <a:lnTo>
                    <a:pt x="41" y="96"/>
                  </a:lnTo>
                  <a:cubicBezTo>
                    <a:pt x="62" y="75"/>
                    <a:pt x="62" y="55"/>
                    <a:pt x="82" y="14"/>
                  </a:cubicBezTo>
                  <a:cubicBezTo>
                    <a:pt x="59" y="14"/>
                    <a:pt x="42"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0" name="Google Shape;12020;p13"/>
            <p:cNvSpPr/>
            <p:nvPr/>
          </p:nvSpPr>
          <p:spPr>
            <a:xfrm>
              <a:off x="-2299276" y="1775237"/>
              <a:ext cx="2601" cy="3267"/>
            </a:xfrm>
            <a:custGeom>
              <a:avLst/>
              <a:gdLst/>
              <a:ahLst/>
              <a:cxnLst/>
              <a:rect l="l" t="t" r="r" b="b"/>
              <a:pathLst>
                <a:path w="82" h="103" extrusionOk="0">
                  <a:moveTo>
                    <a:pt x="41" y="1"/>
                  </a:moveTo>
                  <a:lnTo>
                    <a:pt x="41" y="1"/>
                  </a:lnTo>
                  <a:cubicBezTo>
                    <a:pt x="0" y="62"/>
                    <a:pt x="0" y="82"/>
                    <a:pt x="82" y="102"/>
                  </a:cubicBezTo>
                  <a:cubicBezTo>
                    <a:pt x="61" y="62"/>
                    <a:pt x="6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1" name="Google Shape;12021;p13"/>
            <p:cNvSpPr/>
            <p:nvPr/>
          </p:nvSpPr>
          <p:spPr>
            <a:xfrm>
              <a:off x="-2318657" y="1850195"/>
              <a:ext cx="3235" cy="2601"/>
            </a:xfrm>
            <a:custGeom>
              <a:avLst/>
              <a:gdLst/>
              <a:ahLst/>
              <a:cxnLst/>
              <a:rect l="l" t="t" r="r" b="b"/>
              <a:pathLst>
                <a:path w="102" h="82" extrusionOk="0">
                  <a:moveTo>
                    <a:pt x="61" y="0"/>
                  </a:moveTo>
                  <a:lnTo>
                    <a:pt x="61" y="0"/>
                  </a:lnTo>
                  <a:cubicBezTo>
                    <a:pt x="0" y="41"/>
                    <a:pt x="41" y="61"/>
                    <a:pt x="82" y="82"/>
                  </a:cubicBezTo>
                  <a:cubicBezTo>
                    <a:pt x="102" y="41"/>
                    <a:pt x="82" y="20"/>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2" name="Google Shape;12022;p13"/>
            <p:cNvSpPr/>
            <p:nvPr/>
          </p:nvSpPr>
          <p:spPr>
            <a:xfrm>
              <a:off x="-2040875" y="2065679"/>
              <a:ext cx="2601" cy="2887"/>
            </a:xfrm>
            <a:custGeom>
              <a:avLst/>
              <a:gdLst/>
              <a:ahLst/>
              <a:cxnLst/>
              <a:rect l="l" t="t" r="r" b="b"/>
              <a:pathLst>
                <a:path w="82" h="91" extrusionOk="0">
                  <a:moveTo>
                    <a:pt x="38" y="1"/>
                  </a:moveTo>
                  <a:cubicBezTo>
                    <a:pt x="33" y="1"/>
                    <a:pt x="27" y="3"/>
                    <a:pt x="21" y="9"/>
                  </a:cubicBezTo>
                  <a:cubicBezTo>
                    <a:pt x="0" y="30"/>
                    <a:pt x="21" y="70"/>
                    <a:pt x="41" y="91"/>
                  </a:cubicBezTo>
                  <a:cubicBezTo>
                    <a:pt x="61" y="70"/>
                    <a:pt x="82" y="50"/>
                    <a:pt x="61" y="30"/>
                  </a:cubicBezTo>
                  <a:cubicBezTo>
                    <a:pt x="61" y="15"/>
                    <a:pt x="51" y="1"/>
                    <a:pt x="3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3" name="Google Shape;12023;p13"/>
            <p:cNvSpPr/>
            <p:nvPr/>
          </p:nvSpPr>
          <p:spPr>
            <a:xfrm>
              <a:off x="-2032469" y="2076274"/>
              <a:ext cx="2601" cy="2633"/>
            </a:xfrm>
            <a:custGeom>
              <a:avLst/>
              <a:gdLst/>
              <a:ahLst/>
              <a:cxnLst/>
              <a:rect l="l" t="t" r="r" b="b"/>
              <a:pathLst>
                <a:path w="82" h="83" extrusionOk="0">
                  <a:moveTo>
                    <a:pt x="20" y="1"/>
                  </a:moveTo>
                  <a:cubicBezTo>
                    <a:pt x="0" y="42"/>
                    <a:pt x="20" y="62"/>
                    <a:pt x="41" y="82"/>
                  </a:cubicBezTo>
                  <a:cubicBezTo>
                    <a:pt x="82" y="42"/>
                    <a:pt x="6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4" name="Google Shape;12024;p13"/>
            <p:cNvSpPr/>
            <p:nvPr/>
          </p:nvSpPr>
          <p:spPr>
            <a:xfrm>
              <a:off x="-2056387" y="2076274"/>
              <a:ext cx="2601" cy="3267"/>
            </a:xfrm>
            <a:custGeom>
              <a:avLst/>
              <a:gdLst/>
              <a:ahLst/>
              <a:cxnLst/>
              <a:rect l="l" t="t" r="r" b="b"/>
              <a:pathLst>
                <a:path w="82" h="103" extrusionOk="0">
                  <a:moveTo>
                    <a:pt x="41" y="1"/>
                  </a:moveTo>
                  <a:cubicBezTo>
                    <a:pt x="21" y="21"/>
                    <a:pt x="21" y="42"/>
                    <a:pt x="1" y="62"/>
                  </a:cubicBezTo>
                  <a:lnTo>
                    <a:pt x="65" y="94"/>
                  </a:lnTo>
                  <a:lnTo>
                    <a:pt x="65" y="94"/>
                  </a:lnTo>
                  <a:cubicBezTo>
                    <a:pt x="79" y="57"/>
                    <a:pt x="60" y="20"/>
                    <a:pt x="41" y="1"/>
                  </a:cubicBezTo>
                  <a:close/>
                  <a:moveTo>
                    <a:pt x="65" y="94"/>
                  </a:moveTo>
                  <a:cubicBezTo>
                    <a:pt x="64" y="97"/>
                    <a:pt x="63" y="100"/>
                    <a:pt x="62" y="103"/>
                  </a:cubicBezTo>
                  <a:lnTo>
                    <a:pt x="82" y="103"/>
                  </a:lnTo>
                  <a:lnTo>
                    <a:pt x="65" y="94"/>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5" name="Google Shape;12025;p13"/>
            <p:cNvSpPr/>
            <p:nvPr/>
          </p:nvSpPr>
          <p:spPr>
            <a:xfrm>
              <a:off x="-2308982" y="1958080"/>
              <a:ext cx="2633" cy="3236"/>
            </a:xfrm>
            <a:custGeom>
              <a:avLst/>
              <a:gdLst/>
              <a:ahLst/>
              <a:cxnLst/>
              <a:rect l="l" t="t" r="r" b="b"/>
              <a:pathLst>
                <a:path w="83" h="102" extrusionOk="0">
                  <a:moveTo>
                    <a:pt x="41" y="0"/>
                  </a:moveTo>
                  <a:cubicBezTo>
                    <a:pt x="1" y="41"/>
                    <a:pt x="21" y="61"/>
                    <a:pt x="62" y="102"/>
                  </a:cubicBezTo>
                  <a:cubicBezTo>
                    <a:pt x="82" y="41"/>
                    <a:pt x="62" y="2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6" name="Google Shape;12026;p13"/>
            <p:cNvSpPr/>
            <p:nvPr/>
          </p:nvSpPr>
          <p:spPr>
            <a:xfrm>
              <a:off x="-2049916" y="2083412"/>
              <a:ext cx="3267" cy="3902"/>
            </a:xfrm>
            <a:custGeom>
              <a:avLst/>
              <a:gdLst/>
              <a:ahLst/>
              <a:cxnLst/>
              <a:rect l="l" t="t" r="r" b="b"/>
              <a:pathLst>
                <a:path w="103" h="123" extrusionOk="0">
                  <a:moveTo>
                    <a:pt x="61" y="0"/>
                  </a:moveTo>
                  <a:lnTo>
                    <a:pt x="61" y="0"/>
                  </a:lnTo>
                  <a:cubicBezTo>
                    <a:pt x="41" y="41"/>
                    <a:pt x="21" y="81"/>
                    <a:pt x="0" y="122"/>
                  </a:cubicBezTo>
                  <a:cubicBezTo>
                    <a:pt x="82" y="102"/>
                    <a:pt x="102" y="8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7" name="Google Shape;12027;p13"/>
            <p:cNvSpPr/>
            <p:nvPr/>
          </p:nvSpPr>
          <p:spPr>
            <a:xfrm>
              <a:off x="-2054452" y="2103428"/>
              <a:ext cx="3267" cy="2601"/>
            </a:xfrm>
            <a:custGeom>
              <a:avLst/>
              <a:gdLst/>
              <a:ahLst/>
              <a:cxnLst/>
              <a:rect l="l" t="t" r="r" b="b"/>
              <a:pathLst>
                <a:path w="103" h="82" extrusionOk="0">
                  <a:moveTo>
                    <a:pt x="62" y="0"/>
                  </a:moveTo>
                  <a:cubicBezTo>
                    <a:pt x="1" y="41"/>
                    <a:pt x="21" y="61"/>
                    <a:pt x="62" y="82"/>
                  </a:cubicBezTo>
                  <a:cubicBezTo>
                    <a:pt x="102" y="41"/>
                    <a:pt x="6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8" name="Google Shape;12028;p13"/>
            <p:cNvSpPr/>
            <p:nvPr/>
          </p:nvSpPr>
          <p:spPr>
            <a:xfrm>
              <a:off x="-2082239" y="2112025"/>
              <a:ext cx="3933" cy="1840"/>
            </a:xfrm>
            <a:custGeom>
              <a:avLst/>
              <a:gdLst/>
              <a:ahLst/>
              <a:cxnLst/>
              <a:rect l="l" t="t" r="r" b="b"/>
              <a:pathLst>
                <a:path w="124" h="58" extrusionOk="0">
                  <a:moveTo>
                    <a:pt x="40" y="0"/>
                  </a:moveTo>
                  <a:cubicBezTo>
                    <a:pt x="29" y="0"/>
                    <a:pt x="16" y="4"/>
                    <a:pt x="1" y="14"/>
                  </a:cubicBezTo>
                  <a:cubicBezTo>
                    <a:pt x="31" y="14"/>
                    <a:pt x="60" y="58"/>
                    <a:pt x="90" y="58"/>
                  </a:cubicBezTo>
                  <a:cubicBezTo>
                    <a:pt x="101" y="58"/>
                    <a:pt x="112" y="51"/>
                    <a:pt x="123" y="35"/>
                  </a:cubicBezTo>
                  <a:cubicBezTo>
                    <a:pt x="93" y="35"/>
                    <a:pt x="73" y="0"/>
                    <a:pt x="4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9" name="Google Shape;12029;p13"/>
            <p:cNvSpPr/>
            <p:nvPr/>
          </p:nvSpPr>
          <p:spPr>
            <a:xfrm>
              <a:off x="-2084174" y="2113769"/>
              <a:ext cx="3267" cy="3902"/>
            </a:xfrm>
            <a:custGeom>
              <a:avLst/>
              <a:gdLst/>
              <a:ahLst/>
              <a:cxnLst/>
              <a:rect l="l" t="t" r="r" b="b"/>
              <a:pathLst>
                <a:path w="103" h="123" extrusionOk="0">
                  <a:moveTo>
                    <a:pt x="62" y="0"/>
                  </a:moveTo>
                  <a:cubicBezTo>
                    <a:pt x="42" y="41"/>
                    <a:pt x="1" y="61"/>
                    <a:pt x="21" y="122"/>
                  </a:cubicBezTo>
                  <a:cubicBezTo>
                    <a:pt x="62" y="82"/>
                    <a:pt x="103"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0" name="Google Shape;12030;p13"/>
            <p:cNvSpPr/>
            <p:nvPr/>
          </p:nvSpPr>
          <p:spPr>
            <a:xfrm>
              <a:off x="-2110662" y="2100827"/>
              <a:ext cx="1967" cy="2633"/>
            </a:xfrm>
            <a:custGeom>
              <a:avLst/>
              <a:gdLst/>
              <a:ahLst/>
              <a:cxnLst/>
              <a:rect l="l" t="t" r="r" b="b"/>
              <a:pathLst>
                <a:path w="62" h="83" extrusionOk="0">
                  <a:moveTo>
                    <a:pt x="1" y="1"/>
                  </a:moveTo>
                  <a:cubicBezTo>
                    <a:pt x="1" y="21"/>
                    <a:pt x="21" y="62"/>
                    <a:pt x="21" y="82"/>
                  </a:cubicBezTo>
                  <a:cubicBezTo>
                    <a:pt x="62" y="42"/>
                    <a:pt x="62" y="42"/>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1" name="Google Shape;12031;p13"/>
            <p:cNvSpPr/>
            <p:nvPr/>
          </p:nvSpPr>
          <p:spPr>
            <a:xfrm>
              <a:off x="-2067362" y="1970356"/>
              <a:ext cx="3267" cy="1554"/>
            </a:xfrm>
            <a:custGeom>
              <a:avLst/>
              <a:gdLst/>
              <a:ahLst/>
              <a:cxnLst/>
              <a:rect l="l" t="t" r="r" b="b"/>
              <a:pathLst>
                <a:path w="103" h="49" extrusionOk="0">
                  <a:moveTo>
                    <a:pt x="0" y="0"/>
                  </a:moveTo>
                  <a:cubicBezTo>
                    <a:pt x="30" y="30"/>
                    <a:pt x="49" y="49"/>
                    <a:pt x="73" y="49"/>
                  </a:cubicBezTo>
                  <a:cubicBezTo>
                    <a:pt x="82" y="49"/>
                    <a:pt x="91" y="46"/>
                    <a:pt x="102" y="41"/>
                  </a:cubicBezTo>
                  <a:cubicBezTo>
                    <a:pt x="102" y="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2" name="Google Shape;12032;p13"/>
            <p:cNvSpPr/>
            <p:nvPr/>
          </p:nvSpPr>
          <p:spPr>
            <a:xfrm>
              <a:off x="-2108727" y="2105997"/>
              <a:ext cx="2633" cy="1967"/>
            </a:xfrm>
            <a:custGeom>
              <a:avLst/>
              <a:gdLst/>
              <a:ahLst/>
              <a:cxnLst/>
              <a:rect l="l" t="t" r="r" b="b"/>
              <a:pathLst>
                <a:path w="83" h="62" extrusionOk="0">
                  <a:moveTo>
                    <a:pt x="1" y="1"/>
                  </a:moveTo>
                  <a:cubicBezTo>
                    <a:pt x="1" y="62"/>
                    <a:pt x="62" y="42"/>
                    <a:pt x="82" y="62"/>
                  </a:cubicBezTo>
                  <a:cubicBezTo>
                    <a:pt x="82" y="1"/>
                    <a:pt x="42"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3" name="Google Shape;12033;p13"/>
            <p:cNvSpPr/>
            <p:nvPr/>
          </p:nvSpPr>
          <p:spPr>
            <a:xfrm>
              <a:off x="-2115166" y="2107933"/>
              <a:ext cx="1967" cy="2633"/>
            </a:xfrm>
            <a:custGeom>
              <a:avLst/>
              <a:gdLst/>
              <a:ahLst/>
              <a:cxnLst/>
              <a:rect l="l" t="t" r="r" b="b"/>
              <a:pathLst>
                <a:path w="62" h="83" extrusionOk="0">
                  <a:moveTo>
                    <a:pt x="0" y="1"/>
                  </a:moveTo>
                  <a:cubicBezTo>
                    <a:pt x="0" y="42"/>
                    <a:pt x="0" y="82"/>
                    <a:pt x="21" y="82"/>
                  </a:cubicBezTo>
                  <a:cubicBezTo>
                    <a:pt x="61" y="82"/>
                    <a:pt x="61" y="62"/>
                    <a:pt x="61" y="42"/>
                  </a:cubicBezTo>
                  <a:cubicBezTo>
                    <a:pt x="4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4" name="Google Shape;12034;p13"/>
            <p:cNvSpPr/>
            <p:nvPr/>
          </p:nvSpPr>
          <p:spPr>
            <a:xfrm>
              <a:off x="-2372298" y="1994877"/>
              <a:ext cx="1967" cy="2633"/>
            </a:xfrm>
            <a:custGeom>
              <a:avLst/>
              <a:gdLst/>
              <a:ahLst/>
              <a:cxnLst/>
              <a:rect l="l" t="t" r="r" b="b"/>
              <a:pathLst>
                <a:path w="62" h="83" extrusionOk="0">
                  <a:moveTo>
                    <a:pt x="41" y="1"/>
                  </a:moveTo>
                  <a:lnTo>
                    <a:pt x="41" y="1"/>
                  </a:lnTo>
                  <a:cubicBezTo>
                    <a:pt x="1" y="62"/>
                    <a:pt x="1" y="62"/>
                    <a:pt x="62" y="82"/>
                  </a:cubicBezTo>
                  <a:cubicBezTo>
                    <a:pt x="62" y="62"/>
                    <a:pt x="62" y="42"/>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5" name="Google Shape;12035;p13"/>
            <p:cNvSpPr/>
            <p:nvPr/>
          </p:nvSpPr>
          <p:spPr>
            <a:xfrm>
              <a:off x="-2093215" y="2126680"/>
              <a:ext cx="2633" cy="2601"/>
            </a:xfrm>
            <a:custGeom>
              <a:avLst/>
              <a:gdLst/>
              <a:ahLst/>
              <a:cxnLst/>
              <a:rect l="l" t="t" r="r" b="b"/>
              <a:pathLst>
                <a:path w="83" h="82" extrusionOk="0">
                  <a:moveTo>
                    <a:pt x="21" y="1"/>
                  </a:moveTo>
                  <a:lnTo>
                    <a:pt x="21" y="1"/>
                  </a:lnTo>
                  <a:cubicBezTo>
                    <a:pt x="1" y="41"/>
                    <a:pt x="21" y="62"/>
                    <a:pt x="41" y="82"/>
                  </a:cubicBezTo>
                  <a:cubicBezTo>
                    <a:pt x="82" y="41"/>
                    <a:pt x="8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6" name="Google Shape;12036;p13"/>
            <p:cNvSpPr/>
            <p:nvPr/>
          </p:nvSpPr>
          <p:spPr>
            <a:xfrm>
              <a:off x="-2098385" y="2145174"/>
              <a:ext cx="3267" cy="1554"/>
            </a:xfrm>
            <a:custGeom>
              <a:avLst/>
              <a:gdLst/>
              <a:ahLst/>
              <a:cxnLst/>
              <a:rect l="l" t="t" r="r" b="b"/>
              <a:pathLst>
                <a:path w="103" h="49" extrusionOk="0">
                  <a:moveTo>
                    <a:pt x="33" y="0"/>
                  </a:moveTo>
                  <a:cubicBezTo>
                    <a:pt x="23" y="0"/>
                    <a:pt x="12" y="3"/>
                    <a:pt x="1" y="8"/>
                  </a:cubicBezTo>
                  <a:cubicBezTo>
                    <a:pt x="21" y="49"/>
                    <a:pt x="42" y="49"/>
                    <a:pt x="103" y="49"/>
                  </a:cubicBezTo>
                  <a:cubicBezTo>
                    <a:pt x="88" y="19"/>
                    <a:pt x="62" y="0"/>
                    <a:pt x="3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7" name="Google Shape;12037;p13"/>
            <p:cNvSpPr/>
            <p:nvPr/>
          </p:nvSpPr>
          <p:spPr>
            <a:xfrm>
              <a:off x="-2380672" y="2023966"/>
              <a:ext cx="2601" cy="2601"/>
            </a:xfrm>
            <a:custGeom>
              <a:avLst/>
              <a:gdLst/>
              <a:ahLst/>
              <a:cxnLst/>
              <a:rect l="l" t="t" r="r" b="b"/>
              <a:pathLst>
                <a:path w="82" h="82" extrusionOk="0">
                  <a:moveTo>
                    <a:pt x="61" y="0"/>
                  </a:moveTo>
                  <a:cubicBezTo>
                    <a:pt x="0" y="41"/>
                    <a:pt x="20" y="61"/>
                    <a:pt x="61" y="82"/>
                  </a:cubicBezTo>
                  <a:cubicBezTo>
                    <a:pt x="81" y="61"/>
                    <a:pt x="61" y="4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8" name="Google Shape;12038;p13"/>
            <p:cNvSpPr/>
            <p:nvPr/>
          </p:nvSpPr>
          <p:spPr>
            <a:xfrm>
              <a:off x="-2107426" y="2168013"/>
              <a:ext cx="3267" cy="1967"/>
            </a:xfrm>
            <a:custGeom>
              <a:avLst/>
              <a:gdLst/>
              <a:ahLst/>
              <a:cxnLst/>
              <a:rect l="l" t="t" r="r" b="b"/>
              <a:pathLst>
                <a:path w="103" h="62" extrusionOk="0">
                  <a:moveTo>
                    <a:pt x="21" y="1"/>
                  </a:moveTo>
                  <a:cubicBezTo>
                    <a:pt x="21" y="21"/>
                    <a:pt x="21" y="42"/>
                    <a:pt x="1" y="62"/>
                  </a:cubicBezTo>
                  <a:cubicBezTo>
                    <a:pt x="41" y="62"/>
                    <a:pt x="82" y="62"/>
                    <a:pt x="102" y="21"/>
                  </a:cubicBezTo>
                  <a:cubicBezTo>
                    <a:pt x="82" y="21"/>
                    <a:pt x="6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9" name="Google Shape;12039;p13"/>
            <p:cNvSpPr/>
            <p:nvPr/>
          </p:nvSpPr>
          <p:spPr>
            <a:xfrm>
              <a:off x="-2384574" y="2039795"/>
              <a:ext cx="2633" cy="1650"/>
            </a:xfrm>
            <a:custGeom>
              <a:avLst/>
              <a:gdLst/>
              <a:ahLst/>
              <a:cxnLst/>
              <a:rect l="l" t="t" r="r" b="b"/>
              <a:pathLst>
                <a:path w="83" h="52" extrusionOk="0">
                  <a:moveTo>
                    <a:pt x="34" y="0"/>
                  </a:moveTo>
                  <a:cubicBezTo>
                    <a:pt x="16" y="0"/>
                    <a:pt x="1" y="11"/>
                    <a:pt x="1" y="51"/>
                  </a:cubicBezTo>
                  <a:cubicBezTo>
                    <a:pt x="42" y="51"/>
                    <a:pt x="62" y="51"/>
                    <a:pt x="82" y="11"/>
                  </a:cubicBezTo>
                  <a:cubicBezTo>
                    <a:pt x="72" y="11"/>
                    <a:pt x="52" y="0"/>
                    <a:pt x="3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0" name="Google Shape;12040;p13"/>
            <p:cNvSpPr/>
            <p:nvPr/>
          </p:nvSpPr>
          <p:spPr>
            <a:xfrm>
              <a:off x="-2117101" y="2175785"/>
              <a:ext cx="1967" cy="2601"/>
            </a:xfrm>
            <a:custGeom>
              <a:avLst/>
              <a:gdLst/>
              <a:ahLst/>
              <a:cxnLst/>
              <a:rect l="l" t="t" r="r" b="b"/>
              <a:pathLst>
                <a:path w="62" h="82" extrusionOk="0">
                  <a:moveTo>
                    <a:pt x="0" y="0"/>
                  </a:moveTo>
                  <a:cubicBezTo>
                    <a:pt x="21" y="21"/>
                    <a:pt x="21" y="61"/>
                    <a:pt x="21" y="82"/>
                  </a:cubicBezTo>
                  <a:cubicBezTo>
                    <a:pt x="61" y="82"/>
                    <a:pt x="61" y="6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1" name="Google Shape;12041;p13"/>
            <p:cNvSpPr/>
            <p:nvPr/>
          </p:nvSpPr>
          <p:spPr>
            <a:xfrm>
              <a:off x="-2109361" y="2183525"/>
              <a:ext cx="1967" cy="3267"/>
            </a:xfrm>
            <a:custGeom>
              <a:avLst/>
              <a:gdLst/>
              <a:ahLst/>
              <a:cxnLst/>
              <a:rect l="l" t="t" r="r" b="b"/>
              <a:pathLst>
                <a:path w="62" h="103" extrusionOk="0">
                  <a:moveTo>
                    <a:pt x="62" y="1"/>
                  </a:moveTo>
                  <a:cubicBezTo>
                    <a:pt x="1" y="21"/>
                    <a:pt x="1" y="62"/>
                    <a:pt x="1" y="103"/>
                  </a:cubicBezTo>
                  <a:cubicBezTo>
                    <a:pt x="62" y="103"/>
                    <a:pt x="41"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2" name="Google Shape;12042;p13"/>
            <p:cNvSpPr/>
            <p:nvPr/>
          </p:nvSpPr>
          <p:spPr>
            <a:xfrm>
              <a:off x="-2065427" y="2212328"/>
              <a:ext cx="3267" cy="1586"/>
            </a:xfrm>
            <a:custGeom>
              <a:avLst/>
              <a:gdLst/>
              <a:ahLst/>
              <a:cxnLst/>
              <a:rect l="l" t="t" r="r" b="b"/>
              <a:pathLst>
                <a:path w="103" h="50" extrusionOk="0">
                  <a:moveTo>
                    <a:pt x="71" y="1"/>
                  </a:moveTo>
                  <a:cubicBezTo>
                    <a:pt x="48" y="1"/>
                    <a:pt x="29" y="15"/>
                    <a:pt x="0" y="29"/>
                  </a:cubicBezTo>
                  <a:cubicBezTo>
                    <a:pt x="21" y="40"/>
                    <a:pt x="41" y="50"/>
                    <a:pt x="59" y="50"/>
                  </a:cubicBezTo>
                  <a:cubicBezTo>
                    <a:pt x="77" y="50"/>
                    <a:pt x="92" y="40"/>
                    <a:pt x="102" y="9"/>
                  </a:cubicBezTo>
                  <a:cubicBezTo>
                    <a:pt x="90" y="3"/>
                    <a:pt x="80" y="1"/>
                    <a:pt x="7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3" name="Google Shape;12043;p13"/>
            <p:cNvSpPr/>
            <p:nvPr/>
          </p:nvSpPr>
          <p:spPr>
            <a:xfrm>
              <a:off x="-2415566" y="2068281"/>
              <a:ext cx="2601" cy="1586"/>
            </a:xfrm>
            <a:custGeom>
              <a:avLst/>
              <a:gdLst/>
              <a:ahLst/>
              <a:cxnLst/>
              <a:rect l="l" t="t" r="r" b="b"/>
              <a:pathLst>
                <a:path w="82" h="50" extrusionOk="0">
                  <a:moveTo>
                    <a:pt x="51" y="0"/>
                  </a:moveTo>
                  <a:cubicBezTo>
                    <a:pt x="29" y="0"/>
                    <a:pt x="15" y="15"/>
                    <a:pt x="0" y="29"/>
                  </a:cubicBezTo>
                  <a:cubicBezTo>
                    <a:pt x="10" y="39"/>
                    <a:pt x="26" y="49"/>
                    <a:pt x="41" y="49"/>
                  </a:cubicBezTo>
                  <a:cubicBezTo>
                    <a:pt x="56" y="49"/>
                    <a:pt x="72" y="39"/>
                    <a:pt x="82" y="9"/>
                  </a:cubicBezTo>
                  <a:cubicBezTo>
                    <a:pt x="70" y="3"/>
                    <a:pt x="60" y="0"/>
                    <a:pt x="5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4" name="Google Shape;12044;p13"/>
            <p:cNvSpPr/>
            <p:nvPr/>
          </p:nvSpPr>
          <p:spPr>
            <a:xfrm>
              <a:off x="-2092549" y="2285605"/>
              <a:ext cx="2601" cy="2157"/>
            </a:xfrm>
            <a:custGeom>
              <a:avLst/>
              <a:gdLst/>
              <a:ahLst/>
              <a:cxnLst/>
              <a:rect l="l" t="t" r="r" b="b"/>
              <a:pathLst>
                <a:path w="82" h="68" extrusionOk="0">
                  <a:moveTo>
                    <a:pt x="82" y="0"/>
                  </a:moveTo>
                  <a:lnTo>
                    <a:pt x="82" y="0"/>
                  </a:lnTo>
                  <a:cubicBezTo>
                    <a:pt x="41" y="21"/>
                    <a:pt x="20" y="21"/>
                    <a:pt x="0" y="41"/>
                  </a:cubicBezTo>
                  <a:cubicBezTo>
                    <a:pt x="17" y="58"/>
                    <a:pt x="27" y="68"/>
                    <a:pt x="36" y="68"/>
                  </a:cubicBezTo>
                  <a:cubicBezTo>
                    <a:pt x="48" y="68"/>
                    <a:pt x="58" y="48"/>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5" name="Google Shape;12045;p13"/>
            <p:cNvSpPr/>
            <p:nvPr/>
          </p:nvSpPr>
          <p:spPr>
            <a:xfrm>
              <a:off x="-2420736" y="2135721"/>
              <a:ext cx="3267" cy="1428"/>
            </a:xfrm>
            <a:custGeom>
              <a:avLst/>
              <a:gdLst/>
              <a:ahLst/>
              <a:cxnLst/>
              <a:rect l="l" t="t" r="r" b="b"/>
              <a:pathLst>
                <a:path w="103" h="45" extrusionOk="0">
                  <a:moveTo>
                    <a:pt x="0" y="1"/>
                  </a:moveTo>
                  <a:cubicBezTo>
                    <a:pt x="13" y="37"/>
                    <a:pt x="32" y="45"/>
                    <a:pt x="55" y="45"/>
                  </a:cubicBezTo>
                  <a:cubicBezTo>
                    <a:pt x="70" y="45"/>
                    <a:pt x="86" y="41"/>
                    <a:pt x="102" y="41"/>
                  </a:cubicBezTo>
                  <a:cubicBezTo>
                    <a:pt x="82" y="21"/>
                    <a:pt x="61"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6" name="Google Shape;12046;p13"/>
            <p:cNvSpPr/>
            <p:nvPr/>
          </p:nvSpPr>
          <p:spPr>
            <a:xfrm>
              <a:off x="-2072533" y="2311458"/>
              <a:ext cx="3267" cy="2601"/>
            </a:xfrm>
            <a:custGeom>
              <a:avLst/>
              <a:gdLst/>
              <a:ahLst/>
              <a:cxnLst/>
              <a:rect l="l" t="t" r="r" b="b"/>
              <a:pathLst>
                <a:path w="103" h="82" extrusionOk="0">
                  <a:moveTo>
                    <a:pt x="41" y="0"/>
                  </a:moveTo>
                  <a:lnTo>
                    <a:pt x="41" y="0"/>
                  </a:lnTo>
                  <a:cubicBezTo>
                    <a:pt x="0" y="20"/>
                    <a:pt x="62" y="61"/>
                    <a:pt x="41" y="82"/>
                  </a:cubicBezTo>
                  <a:cubicBezTo>
                    <a:pt x="102" y="41"/>
                    <a:pt x="10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7" name="Google Shape;12047;p13"/>
            <p:cNvSpPr/>
            <p:nvPr/>
          </p:nvSpPr>
          <p:spPr>
            <a:xfrm>
              <a:off x="-2048647" y="2038811"/>
              <a:ext cx="2633" cy="2633"/>
            </a:xfrm>
            <a:custGeom>
              <a:avLst/>
              <a:gdLst/>
              <a:ahLst/>
              <a:cxnLst/>
              <a:rect l="l" t="t" r="r" b="b"/>
              <a:pathLst>
                <a:path w="83" h="83" extrusionOk="0">
                  <a:moveTo>
                    <a:pt x="82" y="1"/>
                  </a:moveTo>
                  <a:cubicBezTo>
                    <a:pt x="21" y="1"/>
                    <a:pt x="21" y="42"/>
                    <a:pt x="1" y="82"/>
                  </a:cubicBezTo>
                  <a:cubicBezTo>
                    <a:pt x="62" y="82"/>
                    <a:pt x="62" y="4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8" name="Google Shape;12048;p13"/>
            <p:cNvSpPr/>
            <p:nvPr/>
          </p:nvSpPr>
          <p:spPr>
            <a:xfrm>
              <a:off x="-2087410" y="2330173"/>
              <a:ext cx="2633" cy="2633"/>
            </a:xfrm>
            <a:custGeom>
              <a:avLst/>
              <a:gdLst/>
              <a:ahLst/>
              <a:cxnLst/>
              <a:rect l="l" t="t" r="r" b="b"/>
              <a:pathLst>
                <a:path w="83" h="83" extrusionOk="0">
                  <a:moveTo>
                    <a:pt x="21" y="1"/>
                  </a:moveTo>
                  <a:cubicBezTo>
                    <a:pt x="1" y="21"/>
                    <a:pt x="21" y="62"/>
                    <a:pt x="42" y="82"/>
                  </a:cubicBezTo>
                  <a:cubicBezTo>
                    <a:pt x="82" y="41"/>
                    <a:pt x="8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9" name="Google Shape;12049;p13"/>
            <p:cNvSpPr/>
            <p:nvPr/>
          </p:nvSpPr>
          <p:spPr>
            <a:xfrm>
              <a:off x="-2042176" y="2041413"/>
              <a:ext cx="1967" cy="2189"/>
            </a:xfrm>
            <a:custGeom>
              <a:avLst/>
              <a:gdLst/>
              <a:ahLst/>
              <a:cxnLst/>
              <a:rect l="l" t="t" r="r" b="b"/>
              <a:pathLst>
                <a:path w="62" h="69" extrusionOk="0">
                  <a:moveTo>
                    <a:pt x="1" y="0"/>
                  </a:moveTo>
                  <a:cubicBezTo>
                    <a:pt x="1" y="46"/>
                    <a:pt x="12" y="69"/>
                    <a:pt x="35" y="69"/>
                  </a:cubicBezTo>
                  <a:cubicBezTo>
                    <a:pt x="43" y="69"/>
                    <a:pt x="52" y="66"/>
                    <a:pt x="62" y="61"/>
                  </a:cubicBezTo>
                  <a:cubicBezTo>
                    <a:pt x="62" y="21"/>
                    <a:pt x="41"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0" name="Google Shape;12050;p13"/>
            <p:cNvSpPr/>
            <p:nvPr/>
          </p:nvSpPr>
          <p:spPr>
            <a:xfrm>
              <a:off x="-2094515" y="2130296"/>
              <a:ext cx="1998" cy="1586"/>
            </a:xfrm>
            <a:custGeom>
              <a:avLst/>
              <a:gdLst/>
              <a:ahLst/>
              <a:cxnLst/>
              <a:rect l="l" t="t" r="r" b="b"/>
              <a:pathLst>
                <a:path w="63" h="50" extrusionOk="0">
                  <a:moveTo>
                    <a:pt x="29" y="1"/>
                  </a:moveTo>
                  <a:cubicBezTo>
                    <a:pt x="21" y="1"/>
                    <a:pt x="12" y="3"/>
                    <a:pt x="1" y="9"/>
                  </a:cubicBezTo>
                  <a:cubicBezTo>
                    <a:pt x="1" y="49"/>
                    <a:pt x="42" y="49"/>
                    <a:pt x="62" y="49"/>
                  </a:cubicBezTo>
                  <a:cubicBezTo>
                    <a:pt x="62" y="20"/>
                    <a:pt x="51" y="1"/>
                    <a:pt x="2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1" name="Google Shape;12051;p13"/>
            <p:cNvSpPr/>
            <p:nvPr/>
          </p:nvSpPr>
          <p:spPr>
            <a:xfrm>
              <a:off x="-2321893" y="1873447"/>
              <a:ext cx="1967" cy="1967"/>
            </a:xfrm>
            <a:custGeom>
              <a:avLst/>
              <a:gdLst/>
              <a:ahLst/>
              <a:cxnLst/>
              <a:rect l="l" t="t" r="r" b="b"/>
              <a:pathLst>
                <a:path w="62" h="62" extrusionOk="0">
                  <a:moveTo>
                    <a:pt x="41" y="0"/>
                  </a:moveTo>
                  <a:cubicBezTo>
                    <a:pt x="0" y="0"/>
                    <a:pt x="0" y="41"/>
                    <a:pt x="41" y="61"/>
                  </a:cubicBezTo>
                  <a:cubicBezTo>
                    <a:pt x="4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2" name="Google Shape;12052;p13"/>
            <p:cNvSpPr/>
            <p:nvPr/>
          </p:nvSpPr>
          <p:spPr>
            <a:xfrm>
              <a:off x="-2093849" y="2147362"/>
              <a:ext cx="1967" cy="1301"/>
            </a:xfrm>
            <a:custGeom>
              <a:avLst/>
              <a:gdLst/>
              <a:ahLst/>
              <a:cxnLst/>
              <a:rect l="l" t="t" r="r" b="b"/>
              <a:pathLst>
                <a:path w="62" h="41" extrusionOk="0">
                  <a:moveTo>
                    <a:pt x="0" y="0"/>
                  </a:moveTo>
                  <a:cubicBezTo>
                    <a:pt x="0" y="41"/>
                    <a:pt x="41" y="4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3" name="Google Shape;12053;p13"/>
            <p:cNvSpPr/>
            <p:nvPr/>
          </p:nvSpPr>
          <p:spPr>
            <a:xfrm>
              <a:off x="-2055498" y="2079510"/>
              <a:ext cx="2379" cy="2633"/>
            </a:xfrm>
            <a:custGeom>
              <a:avLst/>
              <a:gdLst/>
              <a:ahLst/>
              <a:cxnLst/>
              <a:rect l="l" t="t" r="r" b="b"/>
              <a:pathLst>
                <a:path w="75" h="83" extrusionOk="0">
                  <a:moveTo>
                    <a:pt x="34" y="1"/>
                  </a:moveTo>
                  <a:cubicBezTo>
                    <a:pt x="34" y="19"/>
                    <a:pt x="0" y="55"/>
                    <a:pt x="40" y="76"/>
                  </a:cubicBezTo>
                  <a:lnTo>
                    <a:pt x="40" y="76"/>
                  </a:lnTo>
                  <a:cubicBezTo>
                    <a:pt x="58" y="58"/>
                    <a:pt x="74" y="40"/>
                    <a:pt x="74" y="21"/>
                  </a:cubicBezTo>
                  <a:cubicBezTo>
                    <a:pt x="74" y="1"/>
                    <a:pt x="54" y="1"/>
                    <a:pt x="34" y="1"/>
                  </a:cubicBezTo>
                  <a:close/>
                  <a:moveTo>
                    <a:pt x="40" y="76"/>
                  </a:moveTo>
                  <a:cubicBezTo>
                    <a:pt x="38" y="78"/>
                    <a:pt x="36" y="80"/>
                    <a:pt x="34" y="82"/>
                  </a:cubicBezTo>
                  <a:lnTo>
                    <a:pt x="54" y="82"/>
                  </a:lnTo>
                  <a:cubicBezTo>
                    <a:pt x="48" y="80"/>
                    <a:pt x="44" y="78"/>
                    <a:pt x="40" y="76"/>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4" name="Google Shape;12054;p13"/>
            <p:cNvSpPr/>
            <p:nvPr/>
          </p:nvSpPr>
          <p:spPr>
            <a:xfrm>
              <a:off x="-2056387" y="2085981"/>
              <a:ext cx="1967" cy="1967"/>
            </a:xfrm>
            <a:custGeom>
              <a:avLst/>
              <a:gdLst/>
              <a:ahLst/>
              <a:cxnLst/>
              <a:rect l="l" t="t" r="r" b="b"/>
              <a:pathLst>
                <a:path w="62" h="62" extrusionOk="0">
                  <a:moveTo>
                    <a:pt x="41" y="0"/>
                  </a:moveTo>
                  <a:cubicBezTo>
                    <a:pt x="21" y="0"/>
                    <a:pt x="1" y="21"/>
                    <a:pt x="1" y="62"/>
                  </a:cubicBezTo>
                  <a:cubicBezTo>
                    <a:pt x="62" y="62"/>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5" name="Google Shape;12055;p13"/>
            <p:cNvSpPr/>
            <p:nvPr/>
          </p:nvSpPr>
          <p:spPr>
            <a:xfrm>
              <a:off x="-2042810" y="2039478"/>
              <a:ext cx="1967" cy="1967"/>
            </a:xfrm>
            <a:custGeom>
              <a:avLst/>
              <a:gdLst/>
              <a:ahLst/>
              <a:cxnLst/>
              <a:rect l="l" t="t" r="r" b="b"/>
              <a:pathLst>
                <a:path w="62" h="62" extrusionOk="0">
                  <a:moveTo>
                    <a:pt x="41" y="0"/>
                  </a:moveTo>
                  <a:cubicBezTo>
                    <a:pt x="0" y="0"/>
                    <a:pt x="0" y="41"/>
                    <a:pt x="41" y="61"/>
                  </a:cubicBezTo>
                  <a:cubicBezTo>
                    <a:pt x="4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6" name="Google Shape;12056;p13"/>
            <p:cNvSpPr/>
            <p:nvPr/>
          </p:nvSpPr>
          <p:spPr>
            <a:xfrm>
              <a:off x="-2112597" y="2149044"/>
              <a:ext cx="1967" cy="2221"/>
            </a:xfrm>
            <a:custGeom>
              <a:avLst/>
              <a:gdLst/>
              <a:ahLst/>
              <a:cxnLst/>
              <a:rect l="l" t="t" r="r" b="b"/>
              <a:pathLst>
                <a:path w="62" h="70" extrusionOk="0">
                  <a:moveTo>
                    <a:pt x="27" y="1"/>
                  </a:moveTo>
                  <a:cubicBezTo>
                    <a:pt x="20" y="1"/>
                    <a:pt x="11" y="3"/>
                    <a:pt x="1" y="8"/>
                  </a:cubicBezTo>
                  <a:cubicBezTo>
                    <a:pt x="1" y="49"/>
                    <a:pt x="41" y="49"/>
                    <a:pt x="62" y="69"/>
                  </a:cubicBezTo>
                  <a:cubicBezTo>
                    <a:pt x="62" y="24"/>
                    <a:pt x="50"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7" name="Google Shape;12057;p13"/>
            <p:cNvSpPr/>
            <p:nvPr/>
          </p:nvSpPr>
          <p:spPr>
            <a:xfrm>
              <a:off x="-2111296" y="2161383"/>
              <a:ext cx="1967" cy="1745"/>
            </a:xfrm>
            <a:custGeom>
              <a:avLst/>
              <a:gdLst/>
              <a:ahLst/>
              <a:cxnLst/>
              <a:rect l="l" t="t" r="r" b="b"/>
              <a:pathLst>
                <a:path w="62" h="55" extrusionOk="0">
                  <a:moveTo>
                    <a:pt x="42" y="1"/>
                  </a:moveTo>
                  <a:cubicBezTo>
                    <a:pt x="20" y="1"/>
                    <a:pt x="17" y="31"/>
                    <a:pt x="0" y="47"/>
                  </a:cubicBezTo>
                  <a:cubicBezTo>
                    <a:pt x="11" y="52"/>
                    <a:pt x="21" y="55"/>
                    <a:pt x="29" y="55"/>
                  </a:cubicBezTo>
                  <a:cubicBezTo>
                    <a:pt x="51" y="55"/>
                    <a:pt x="62" y="36"/>
                    <a:pt x="62" y="6"/>
                  </a:cubicBezTo>
                  <a:cubicBezTo>
                    <a:pt x="54" y="2"/>
                    <a:pt x="47"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8" name="Google Shape;12058;p13"/>
            <p:cNvSpPr/>
            <p:nvPr/>
          </p:nvSpPr>
          <p:spPr>
            <a:xfrm>
              <a:off x="-2073167" y="1962109"/>
              <a:ext cx="1967" cy="2443"/>
            </a:xfrm>
            <a:custGeom>
              <a:avLst/>
              <a:gdLst/>
              <a:ahLst/>
              <a:cxnLst/>
              <a:rect l="l" t="t" r="r" b="b"/>
              <a:pathLst>
                <a:path w="62" h="77" extrusionOk="0">
                  <a:moveTo>
                    <a:pt x="31" y="0"/>
                  </a:moveTo>
                  <a:cubicBezTo>
                    <a:pt x="20" y="0"/>
                    <a:pt x="10" y="5"/>
                    <a:pt x="0" y="16"/>
                  </a:cubicBezTo>
                  <a:cubicBezTo>
                    <a:pt x="0" y="36"/>
                    <a:pt x="0" y="56"/>
                    <a:pt x="20" y="77"/>
                  </a:cubicBezTo>
                  <a:cubicBezTo>
                    <a:pt x="41" y="56"/>
                    <a:pt x="41" y="36"/>
                    <a:pt x="61" y="16"/>
                  </a:cubicBezTo>
                  <a:cubicBezTo>
                    <a:pt x="51" y="5"/>
                    <a:pt x="41" y="0"/>
                    <a:pt x="3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9" name="Google Shape;12059;p13"/>
            <p:cNvSpPr/>
            <p:nvPr/>
          </p:nvSpPr>
          <p:spPr>
            <a:xfrm>
              <a:off x="-2122938" y="1764262"/>
              <a:ext cx="1967" cy="2601"/>
            </a:xfrm>
            <a:custGeom>
              <a:avLst/>
              <a:gdLst/>
              <a:ahLst/>
              <a:cxnLst/>
              <a:rect l="l" t="t" r="r" b="b"/>
              <a:pathLst>
                <a:path w="62" h="82" extrusionOk="0">
                  <a:moveTo>
                    <a:pt x="42" y="0"/>
                  </a:moveTo>
                  <a:cubicBezTo>
                    <a:pt x="21" y="21"/>
                    <a:pt x="21" y="62"/>
                    <a:pt x="1" y="82"/>
                  </a:cubicBezTo>
                  <a:cubicBezTo>
                    <a:pt x="42" y="82"/>
                    <a:pt x="62" y="82"/>
                    <a:pt x="62" y="41"/>
                  </a:cubicBezTo>
                  <a:cubicBezTo>
                    <a:pt x="62" y="21"/>
                    <a:pt x="6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0" name="Google Shape;12060;p13"/>
            <p:cNvSpPr/>
            <p:nvPr/>
          </p:nvSpPr>
          <p:spPr>
            <a:xfrm>
              <a:off x="-2400720" y="2026535"/>
              <a:ext cx="1967" cy="2633"/>
            </a:xfrm>
            <a:custGeom>
              <a:avLst/>
              <a:gdLst/>
              <a:ahLst/>
              <a:cxnLst/>
              <a:rect l="l" t="t" r="r" b="b"/>
              <a:pathLst>
                <a:path w="62" h="83" extrusionOk="0">
                  <a:moveTo>
                    <a:pt x="62" y="1"/>
                  </a:moveTo>
                  <a:cubicBezTo>
                    <a:pt x="62" y="8"/>
                    <a:pt x="61" y="14"/>
                    <a:pt x="60" y="20"/>
                  </a:cubicBezTo>
                  <a:lnTo>
                    <a:pt x="60" y="20"/>
                  </a:lnTo>
                  <a:cubicBezTo>
                    <a:pt x="51" y="11"/>
                    <a:pt x="41" y="6"/>
                    <a:pt x="34" y="6"/>
                  </a:cubicBezTo>
                  <a:cubicBezTo>
                    <a:pt x="26" y="6"/>
                    <a:pt x="21" y="11"/>
                    <a:pt x="21" y="21"/>
                  </a:cubicBezTo>
                  <a:cubicBezTo>
                    <a:pt x="1" y="42"/>
                    <a:pt x="1" y="62"/>
                    <a:pt x="41" y="82"/>
                  </a:cubicBezTo>
                  <a:cubicBezTo>
                    <a:pt x="41" y="65"/>
                    <a:pt x="56" y="48"/>
                    <a:pt x="60" y="20"/>
                  </a:cubicBezTo>
                  <a:lnTo>
                    <a:pt x="60" y="20"/>
                  </a:lnTo>
                  <a:cubicBezTo>
                    <a:pt x="61" y="20"/>
                    <a:pt x="61" y="21"/>
                    <a:pt x="62" y="21"/>
                  </a:cubicBez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1" name="Google Shape;12061;p13"/>
            <p:cNvSpPr/>
            <p:nvPr/>
          </p:nvSpPr>
          <p:spPr>
            <a:xfrm>
              <a:off x="-2117101" y="2162208"/>
              <a:ext cx="1967" cy="1967"/>
            </a:xfrm>
            <a:custGeom>
              <a:avLst/>
              <a:gdLst/>
              <a:ahLst/>
              <a:cxnLst/>
              <a:rect l="l" t="t" r="r" b="b"/>
              <a:pathLst>
                <a:path w="62" h="62" extrusionOk="0">
                  <a:moveTo>
                    <a:pt x="41" y="1"/>
                  </a:moveTo>
                  <a:lnTo>
                    <a:pt x="41" y="1"/>
                  </a:lnTo>
                  <a:cubicBezTo>
                    <a:pt x="21" y="21"/>
                    <a:pt x="0" y="41"/>
                    <a:pt x="21" y="62"/>
                  </a:cubicBezTo>
                  <a:cubicBezTo>
                    <a:pt x="61" y="62"/>
                    <a:pt x="6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2" name="Google Shape;12062;p13"/>
            <p:cNvSpPr/>
            <p:nvPr/>
          </p:nvSpPr>
          <p:spPr>
            <a:xfrm>
              <a:off x="-2058322" y="2104062"/>
              <a:ext cx="1967" cy="1967"/>
            </a:xfrm>
            <a:custGeom>
              <a:avLst/>
              <a:gdLst/>
              <a:ahLst/>
              <a:cxnLst/>
              <a:rect l="l" t="t" r="r" b="b"/>
              <a:pathLst>
                <a:path w="62" h="62" extrusionOk="0">
                  <a:moveTo>
                    <a:pt x="41" y="1"/>
                  </a:moveTo>
                  <a:cubicBezTo>
                    <a:pt x="0" y="21"/>
                    <a:pt x="0" y="41"/>
                    <a:pt x="21" y="62"/>
                  </a:cubicBezTo>
                  <a:cubicBezTo>
                    <a:pt x="41" y="62"/>
                    <a:pt x="62"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3" name="Google Shape;12063;p13"/>
            <p:cNvSpPr/>
            <p:nvPr/>
          </p:nvSpPr>
          <p:spPr>
            <a:xfrm>
              <a:off x="-2111835" y="2171249"/>
              <a:ext cx="1840" cy="2633"/>
            </a:xfrm>
            <a:custGeom>
              <a:avLst/>
              <a:gdLst/>
              <a:ahLst/>
              <a:cxnLst/>
              <a:rect l="l" t="t" r="r" b="b"/>
              <a:pathLst>
                <a:path w="58" h="83" extrusionOk="0">
                  <a:moveTo>
                    <a:pt x="17" y="1"/>
                  </a:moveTo>
                  <a:cubicBezTo>
                    <a:pt x="21" y="4"/>
                    <a:pt x="25" y="8"/>
                    <a:pt x="28" y="11"/>
                  </a:cubicBezTo>
                  <a:lnTo>
                    <a:pt x="28" y="11"/>
                  </a:lnTo>
                  <a:cubicBezTo>
                    <a:pt x="31" y="8"/>
                    <a:pt x="34" y="4"/>
                    <a:pt x="38" y="1"/>
                  </a:cubicBezTo>
                  <a:close/>
                  <a:moveTo>
                    <a:pt x="28" y="11"/>
                  </a:moveTo>
                  <a:cubicBezTo>
                    <a:pt x="12" y="29"/>
                    <a:pt x="1" y="48"/>
                    <a:pt x="17" y="82"/>
                  </a:cubicBezTo>
                  <a:cubicBezTo>
                    <a:pt x="55" y="64"/>
                    <a:pt x="58" y="45"/>
                    <a:pt x="28" y="1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4" name="Google Shape;12064;p13"/>
            <p:cNvSpPr/>
            <p:nvPr/>
          </p:nvSpPr>
          <p:spPr>
            <a:xfrm>
              <a:off x="-2049281" y="2081445"/>
              <a:ext cx="2633" cy="1999"/>
            </a:xfrm>
            <a:custGeom>
              <a:avLst/>
              <a:gdLst/>
              <a:ahLst/>
              <a:cxnLst/>
              <a:rect l="l" t="t" r="r" b="b"/>
              <a:pathLst>
                <a:path w="83" h="63" extrusionOk="0">
                  <a:moveTo>
                    <a:pt x="62" y="1"/>
                  </a:moveTo>
                  <a:cubicBezTo>
                    <a:pt x="1" y="21"/>
                    <a:pt x="1" y="42"/>
                    <a:pt x="41" y="62"/>
                  </a:cubicBezTo>
                  <a:cubicBezTo>
                    <a:pt x="41" y="4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5" name="Google Shape;12065;p13"/>
            <p:cNvSpPr/>
            <p:nvPr/>
          </p:nvSpPr>
          <p:spPr>
            <a:xfrm>
              <a:off x="-2042810" y="2090517"/>
              <a:ext cx="1967" cy="1428"/>
            </a:xfrm>
            <a:custGeom>
              <a:avLst/>
              <a:gdLst/>
              <a:ahLst/>
              <a:cxnLst/>
              <a:rect l="l" t="t" r="r" b="b"/>
              <a:pathLst>
                <a:path w="62" h="45" extrusionOk="0">
                  <a:moveTo>
                    <a:pt x="0" y="0"/>
                  </a:moveTo>
                  <a:cubicBezTo>
                    <a:pt x="0" y="37"/>
                    <a:pt x="15" y="44"/>
                    <a:pt x="31" y="44"/>
                  </a:cubicBezTo>
                  <a:cubicBezTo>
                    <a:pt x="42" y="44"/>
                    <a:pt x="53" y="41"/>
                    <a:pt x="61" y="41"/>
                  </a:cubicBezTo>
                  <a:cubicBezTo>
                    <a:pt x="41" y="2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6" name="Google Shape;12066;p13"/>
            <p:cNvSpPr/>
            <p:nvPr/>
          </p:nvSpPr>
          <p:spPr>
            <a:xfrm>
              <a:off x="-2398785" y="2045124"/>
              <a:ext cx="1967" cy="1110"/>
            </a:xfrm>
            <a:custGeom>
              <a:avLst/>
              <a:gdLst/>
              <a:ahLst/>
              <a:cxnLst/>
              <a:rect l="l" t="t" r="r" b="b"/>
              <a:pathLst>
                <a:path w="62" h="35" extrusionOk="0">
                  <a:moveTo>
                    <a:pt x="39" y="0"/>
                  </a:moveTo>
                  <a:cubicBezTo>
                    <a:pt x="26" y="0"/>
                    <a:pt x="11" y="5"/>
                    <a:pt x="1" y="5"/>
                  </a:cubicBezTo>
                  <a:cubicBezTo>
                    <a:pt x="1" y="20"/>
                    <a:pt x="11" y="34"/>
                    <a:pt x="31" y="34"/>
                  </a:cubicBezTo>
                  <a:cubicBezTo>
                    <a:pt x="40" y="34"/>
                    <a:pt x="50" y="32"/>
                    <a:pt x="62" y="26"/>
                  </a:cubicBezTo>
                  <a:cubicBezTo>
                    <a:pt x="62" y="5"/>
                    <a:pt x="52" y="0"/>
                    <a:pt x="3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7" name="Google Shape;12067;p13"/>
            <p:cNvSpPr/>
            <p:nvPr/>
          </p:nvSpPr>
          <p:spPr>
            <a:xfrm>
              <a:off x="-2316088" y="1989738"/>
              <a:ext cx="2633" cy="1554"/>
            </a:xfrm>
            <a:custGeom>
              <a:avLst/>
              <a:gdLst/>
              <a:ahLst/>
              <a:cxnLst/>
              <a:rect l="l" t="t" r="r" b="b"/>
              <a:pathLst>
                <a:path w="83" h="49" extrusionOk="0">
                  <a:moveTo>
                    <a:pt x="1" y="0"/>
                  </a:moveTo>
                  <a:cubicBezTo>
                    <a:pt x="12" y="34"/>
                    <a:pt x="23" y="49"/>
                    <a:pt x="38" y="49"/>
                  </a:cubicBezTo>
                  <a:cubicBezTo>
                    <a:pt x="50" y="49"/>
                    <a:pt x="64" y="39"/>
                    <a:pt x="82" y="20"/>
                  </a:cubicBezTo>
                  <a:cubicBezTo>
                    <a:pt x="62" y="20"/>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8" name="Google Shape;12068;p13"/>
            <p:cNvSpPr/>
            <p:nvPr/>
          </p:nvSpPr>
          <p:spPr>
            <a:xfrm>
              <a:off x="-2335470" y="1980666"/>
              <a:ext cx="1967" cy="1967"/>
            </a:xfrm>
            <a:custGeom>
              <a:avLst/>
              <a:gdLst/>
              <a:ahLst/>
              <a:cxnLst/>
              <a:rect l="l" t="t" r="r" b="b"/>
              <a:pathLst>
                <a:path w="62" h="62" extrusionOk="0">
                  <a:moveTo>
                    <a:pt x="21" y="1"/>
                  </a:moveTo>
                  <a:cubicBezTo>
                    <a:pt x="21" y="21"/>
                    <a:pt x="1" y="42"/>
                    <a:pt x="1" y="62"/>
                  </a:cubicBezTo>
                  <a:cubicBezTo>
                    <a:pt x="62" y="62"/>
                    <a:pt x="6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9" name="Google Shape;12069;p13"/>
            <p:cNvSpPr/>
            <p:nvPr/>
          </p:nvSpPr>
          <p:spPr>
            <a:xfrm>
              <a:off x="-2314153" y="1828593"/>
              <a:ext cx="1332" cy="2252"/>
            </a:xfrm>
            <a:custGeom>
              <a:avLst/>
              <a:gdLst/>
              <a:ahLst/>
              <a:cxnLst/>
              <a:rect l="l" t="t" r="r" b="b"/>
              <a:pathLst>
                <a:path w="42" h="71" extrusionOk="0">
                  <a:moveTo>
                    <a:pt x="24" y="1"/>
                  </a:moveTo>
                  <a:cubicBezTo>
                    <a:pt x="11" y="1"/>
                    <a:pt x="1" y="15"/>
                    <a:pt x="1" y="29"/>
                  </a:cubicBezTo>
                  <a:cubicBezTo>
                    <a:pt x="1" y="50"/>
                    <a:pt x="1" y="70"/>
                    <a:pt x="21" y="70"/>
                  </a:cubicBezTo>
                  <a:cubicBezTo>
                    <a:pt x="21" y="50"/>
                    <a:pt x="41" y="29"/>
                    <a:pt x="41" y="9"/>
                  </a:cubicBezTo>
                  <a:cubicBezTo>
                    <a:pt x="35" y="3"/>
                    <a:pt x="29"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0" name="Google Shape;12070;p13"/>
            <p:cNvSpPr/>
            <p:nvPr/>
          </p:nvSpPr>
          <p:spPr>
            <a:xfrm>
              <a:off x="-2121003" y="2197102"/>
              <a:ext cx="1998" cy="1967"/>
            </a:xfrm>
            <a:custGeom>
              <a:avLst/>
              <a:gdLst/>
              <a:ahLst/>
              <a:cxnLst/>
              <a:rect l="l" t="t" r="r" b="b"/>
              <a:pathLst>
                <a:path w="63" h="62" extrusionOk="0">
                  <a:moveTo>
                    <a:pt x="21" y="0"/>
                  </a:moveTo>
                  <a:cubicBezTo>
                    <a:pt x="21" y="21"/>
                    <a:pt x="1" y="41"/>
                    <a:pt x="21" y="61"/>
                  </a:cubicBezTo>
                  <a:cubicBezTo>
                    <a:pt x="62" y="61"/>
                    <a:pt x="6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1" name="Google Shape;12071;p13"/>
            <p:cNvSpPr/>
            <p:nvPr/>
          </p:nvSpPr>
          <p:spPr>
            <a:xfrm>
              <a:off x="-2327730" y="1959761"/>
              <a:ext cx="1998" cy="1554"/>
            </a:xfrm>
            <a:custGeom>
              <a:avLst/>
              <a:gdLst/>
              <a:ahLst/>
              <a:cxnLst/>
              <a:rect l="l" t="t" r="r" b="b"/>
              <a:pathLst>
                <a:path w="63" h="49" extrusionOk="0">
                  <a:moveTo>
                    <a:pt x="38" y="0"/>
                  </a:moveTo>
                  <a:cubicBezTo>
                    <a:pt x="29" y="0"/>
                    <a:pt x="17" y="3"/>
                    <a:pt x="1" y="8"/>
                  </a:cubicBezTo>
                  <a:cubicBezTo>
                    <a:pt x="1" y="49"/>
                    <a:pt x="42" y="49"/>
                    <a:pt x="62" y="49"/>
                  </a:cubicBezTo>
                  <a:cubicBezTo>
                    <a:pt x="62" y="19"/>
                    <a:pt x="62" y="0"/>
                    <a:pt x="3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2" name="Google Shape;12072;p13"/>
            <p:cNvSpPr/>
            <p:nvPr/>
          </p:nvSpPr>
          <p:spPr>
            <a:xfrm>
              <a:off x="-2410395" y="2066599"/>
              <a:ext cx="2601" cy="2601"/>
            </a:xfrm>
            <a:custGeom>
              <a:avLst/>
              <a:gdLst/>
              <a:ahLst/>
              <a:cxnLst/>
              <a:rect l="l" t="t" r="r" b="b"/>
              <a:pathLst>
                <a:path w="82" h="82" extrusionOk="0">
                  <a:moveTo>
                    <a:pt x="41" y="1"/>
                  </a:moveTo>
                  <a:cubicBezTo>
                    <a:pt x="21" y="21"/>
                    <a:pt x="0" y="41"/>
                    <a:pt x="21" y="82"/>
                  </a:cubicBezTo>
                  <a:cubicBezTo>
                    <a:pt x="61" y="62"/>
                    <a:pt x="82"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3" name="Google Shape;12073;p13"/>
            <p:cNvSpPr/>
            <p:nvPr/>
          </p:nvSpPr>
          <p:spPr>
            <a:xfrm>
              <a:off x="-2317389" y="1770067"/>
              <a:ext cx="1967" cy="1967"/>
            </a:xfrm>
            <a:custGeom>
              <a:avLst/>
              <a:gdLst/>
              <a:ahLst/>
              <a:cxnLst/>
              <a:rect l="l" t="t" r="r" b="b"/>
              <a:pathLst>
                <a:path w="62" h="62" extrusionOk="0">
                  <a:moveTo>
                    <a:pt x="42" y="1"/>
                  </a:moveTo>
                  <a:lnTo>
                    <a:pt x="42" y="1"/>
                  </a:lnTo>
                  <a:cubicBezTo>
                    <a:pt x="21" y="21"/>
                    <a:pt x="1" y="21"/>
                    <a:pt x="21" y="62"/>
                  </a:cubicBezTo>
                  <a:cubicBezTo>
                    <a:pt x="62" y="62"/>
                    <a:pt x="62" y="4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4" name="Google Shape;12074;p13"/>
            <p:cNvSpPr/>
            <p:nvPr/>
          </p:nvSpPr>
          <p:spPr>
            <a:xfrm>
              <a:off x="-2312852" y="1826912"/>
              <a:ext cx="1967" cy="2633"/>
            </a:xfrm>
            <a:custGeom>
              <a:avLst/>
              <a:gdLst/>
              <a:ahLst/>
              <a:cxnLst/>
              <a:rect l="l" t="t" r="r" b="b"/>
              <a:pathLst>
                <a:path w="62" h="83" extrusionOk="0">
                  <a:moveTo>
                    <a:pt x="61" y="1"/>
                  </a:moveTo>
                  <a:cubicBezTo>
                    <a:pt x="21" y="21"/>
                    <a:pt x="21" y="42"/>
                    <a:pt x="0" y="62"/>
                  </a:cubicBezTo>
                  <a:cubicBezTo>
                    <a:pt x="21" y="62"/>
                    <a:pt x="41" y="62"/>
                    <a:pt x="41" y="82"/>
                  </a:cubicBezTo>
                  <a:cubicBezTo>
                    <a:pt x="41" y="62"/>
                    <a:pt x="61" y="4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5" name="Google Shape;12075;p13"/>
            <p:cNvSpPr/>
            <p:nvPr/>
          </p:nvSpPr>
          <p:spPr>
            <a:xfrm>
              <a:off x="-2314787" y="1953290"/>
              <a:ext cx="1967" cy="1586"/>
            </a:xfrm>
            <a:custGeom>
              <a:avLst/>
              <a:gdLst/>
              <a:ahLst/>
              <a:cxnLst/>
              <a:rect l="l" t="t" r="r" b="b"/>
              <a:pathLst>
                <a:path w="62" h="50" extrusionOk="0">
                  <a:moveTo>
                    <a:pt x="17" y="1"/>
                  </a:moveTo>
                  <a:cubicBezTo>
                    <a:pt x="11" y="1"/>
                    <a:pt x="6" y="3"/>
                    <a:pt x="0" y="9"/>
                  </a:cubicBezTo>
                  <a:cubicBezTo>
                    <a:pt x="0" y="49"/>
                    <a:pt x="21" y="49"/>
                    <a:pt x="61" y="49"/>
                  </a:cubicBezTo>
                  <a:cubicBezTo>
                    <a:pt x="46" y="19"/>
                    <a:pt x="32" y="1"/>
                    <a:pt x="1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6" name="Google Shape;12076;p13"/>
            <p:cNvSpPr/>
            <p:nvPr/>
          </p:nvSpPr>
          <p:spPr>
            <a:xfrm>
              <a:off x="-2303177" y="1956494"/>
              <a:ext cx="2633" cy="1269"/>
            </a:xfrm>
            <a:custGeom>
              <a:avLst/>
              <a:gdLst/>
              <a:ahLst/>
              <a:cxnLst/>
              <a:rect l="l" t="t" r="r" b="b"/>
              <a:pathLst>
                <a:path w="83" h="40" extrusionOk="0">
                  <a:moveTo>
                    <a:pt x="36" y="0"/>
                  </a:moveTo>
                  <a:cubicBezTo>
                    <a:pt x="26" y="0"/>
                    <a:pt x="14" y="3"/>
                    <a:pt x="1" y="9"/>
                  </a:cubicBezTo>
                  <a:cubicBezTo>
                    <a:pt x="11" y="30"/>
                    <a:pt x="21" y="40"/>
                    <a:pt x="34" y="40"/>
                  </a:cubicBezTo>
                  <a:cubicBezTo>
                    <a:pt x="47" y="40"/>
                    <a:pt x="62" y="30"/>
                    <a:pt x="82" y="9"/>
                  </a:cubicBezTo>
                  <a:cubicBezTo>
                    <a:pt x="69" y="9"/>
                    <a:pt x="55" y="0"/>
                    <a:pt x="3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7" name="Google Shape;12077;p13"/>
            <p:cNvSpPr/>
            <p:nvPr/>
          </p:nvSpPr>
          <p:spPr>
            <a:xfrm>
              <a:off x="-2031834" y="2004742"/>
              <a:ext cx="2601" cy="1808"/>
            </a:xfrm>
            <a:custGeom>
              <a:avLst/>
              <a:gdLst/>
              <a:ahLst/>
              <a:cxnLst/>
              <a:rect l="l" t="t" r="r" b="b"/>
              <a:pathLst>
                <a:path w="82" h="57" extrusionOk="0">
                  <a:moveTo>
                    <a:pt x="31" y="1"/>
                  </a:moveTo>
                  <a:cubicBezTo>
                    <a:pt x="21" y="1"/>
                    <a:pt x="11" y="6"/>
                    <a:pt x="0" y="16"/>
                  </a:cubicBezTo>
                  <a:cubicBezTo>
                    <a:pt x="21" y="36"/>
                    <a:pt x="41" y="36"/>
                    <a:pt x="82" y="57"/>
                  </a:cubicBezTo>
                  <a:cubicBezTo>
                    <a:pt x="82" y="36"/>
                    <a:pt x="82" y="16"/>
                    <a:pt x="62" y="16"/>
                  </a:cubicBezTo>
                  <a:cubicBezTo>
                    <a:pt x="51" y="6"/>
                    <a:pt x="4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8" name="Google Shape;12078;p13"/>
            <p:cNvSpPr/>
            <p:nvPr/>
          </p:nvSpPr>
          <p:spPr>
            <a:xfrm>
              <a:off x="-2039574" y="2263653"/>
              <a:ext cx="2601" cy="2601"/>
            </a:xfrm>
            <a:custGeom>
              <a:avLst/>
              <a:gdLst/>
              <a:ahLst/>
              <a:cxnLst/>
              <a:rect l="l" t="t" r="r" b="b"/>
              <a:pathLst>
                <a:path w="82" h="82" extrusionOk="0">
                  <a:moveTo>
                    <a:pt x="41" y="0"/>
                  </a:moveTo>
                  <a:lnTo>
                    <a:pt x="41" y="0"/>
                  </a:lnTo>
                  <a:cubicBezTo>
                    <a:pt x="20" y="20"/>
                    <a:pt x="0" y="41"/>
                    <a:pt x="20" y="81"/>
                  </a:cubicBezTo>
                  <a:cubicBezTo>
                    <a:pt x="61" y="61"/>
                    <a:pt x="8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9" name="Google Shape;12079;p13"/>
            <p:cNvSpPr/>
            <p:nvPr/>
          </p:nvSpPr>
          <p:spPr>
            <a:xfrm>
              <a:off x="-2224350" y="1654442"/>
              <a:ext cx="1332" cy="1967"/>
            </a:xfrm>
            <a:custGeom>
              <a:avLst/>
              <a:gdLst/>
              <a:ahLst/>
              <a:cxnLst/>
              <a:rect l="l" t="t" r="r" b="b"/>
              <a:pathLst>
                <a:path w="42" h="62" extrusionOk="0">
                  <a:moveTo>
                    <a:pt x="41" y="0"/>
                  </a:moveTo>
                  <a:cubicBezTo>
                    <a:pt x="0" y="0"/>
                    <a:pt x="0" y="21"/>
                    <a:pt x="0" y="61"/>
                  </a:cubicBezTo>
                  <a:cubicBezTo>
                    <a:pt x="41" y="4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0" name="Google Shape;12080;p13"/>
            <p:cNvSpPr/>
            <p:nvPr/>
          </p:nvSpPr>
          <p:spPr>
            <a:xfrm>
              <a:off x="-2314787" y="1821583"/>
              <a:ext cx="1967" cy="1110"/>
            </a:xfrm>
            <a:custGeom>
              <a:avLst/>
              <a:gdLst/>
              <a:ahLst/>
              <a:cxnLst/>
              <a:rect l="l" t="t" r="r" b="b"/>
              <a:pathLst>
                <a:path w="62" h="35" extrusionOk="0">
                  <a:moveTo>
                    <a:pt x="46" y="1"/>
                  </a:moveTo>
                  <a:cubicBezTo>
                    <a:pt x="36" y="1"/>
                    <a:pt x="21" y="6"/>
                    <a:pt x="0" y="6"/>
                  </a:cubicBezTo>
                  <a:cubicBezTo>
                    <a:pt x="15" y="20"/>
                    <a:pt x="19" y="35"/>
                    <a:pt x="35" y="35"/>
                  </a:cubicBezTo>
                  <a:cubicBezTo>
                    <a:pt x="41" y="35"/>
                    <a:pt x="49" y="32"/>
                    <a:pt x="61" y="26"/>
                  </a:cubicBezTo>
                  <a:cubicBezTo>
                    <a:pt x="61" y="6"/>
                    <a:pt x="56" y="1"/>
                    <a:pt x="4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1" name="Google Shape;12081;p13"/>
            <p:cNvSpPr/>
            <p:nvPr/>
          </p:nvSpPr>
          <p:spPr>
            <a:xfrm>
              <a:off x="-2321893" y="1994877"/>
              <a:ext cx="1967" cy="2633"/>
            </a:xfrm>
            <a:custGeom>
              <a:avLst/>
              <a:gdLst/>
              <a:ahLst/>
              <a:cxnLst/>
              <a:rect l="l" t="t" r="r" b="b"/>
              <a:pathLst>
                <a:path w="62" h="83" extrusionOk="0">
                  <a:moveTo>
                    <a:pt x="21" y="1"/>
                  </a:moveTo>
                  <a:cubicBezTo>
                    <a:pt x="21" y="21"/>
                    <a:pt x="0" y="42"/>
                    <a:pt x="0" y="82"/>
                  </a:cubicBezTo>
                  <a:cubicBezTo>
                    <a:pt x="61" y="62"/>
                    <a:pt x="61" y="42"/>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2" name="Google Shape;12082;p13"/>
            <p:cNvSpPr/>
            <p:nvPr/>
          </p:nvSpPr>
          <p:spPr>
            <a:xfrm>
              <a:off x="-2327730" y="1793699"/>
              <a:ext cx="2633" cy="1237"/>
            </a:xfrm>
            <a:custGeom>
              <a:avLst/>
              <a:gdLst/>
              <a:ahLst/>
              <a:cxnLst/>
              <a:rect l="l" t="t" r="r" b="b"/>
              <a:pathLst>
                <a:path w="83" h="39" extrusionOk="0">
                  <a:moveTo>
                    <a:pt x="32" y="1"/>
                  </a:moveTo>
                  <a:cubicBezTo>
                    <a:pt x="23" y="1"/>
                    <a:pt x="13" y="3"/>
                    <a:pt x="1" y="9"/>
                  </a:cubicBezTo>
                  <a:cubicBezTo>
                    <a:pt x="15" y="24"/>
                    <a:pt x="30" y="38"/>
                    <a:pt x="51" y="38"/>
                  </a:cubicBezTo>
                  <a:cubicBezTo>
                    <a:pt x="60" y="38"/>
                    <a:pt x="71" y="36"/>
                    <a:pt x="82" y="30"/>
                  </a:cubicBezTo>
                  <a:cubicBezTo>
                    <a:pt x="68" y="15"/>
                    <a:pt x="54" y="1"/>
                    <a:pt x="3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3" name="Google Shape;12083;p13"/>
            <p:cNvSpPr/>
            <p:nvPr/>
          </p:nvSpPr>
          <p:spPr>
            <a:xfrm>
              <a:off x="-2087410" y="2109233"/>
              <a:ext cx="2633" cy="1586"/>
            </a:xfrm>
            <a:custGeom>
              <a:avLst/>
              <a:gdLst/>
              <a:ahLst/>
              <a:cxnLst/>
              <a:rect l="l" t="t" r="r" b="b"/>
              <a:pathLst>
                <a:path w="83" h="50" extrusionOk="0">
                  <a:moveTo>
                    <a:pt x="1" y="1"/>
                  </a:moveTo>
                  <a:cubicBezTo>
                    <a:pt x="1" y="21"/>
                    <a:pt x="1" y="41"/>
                    <a:pt x="42" y="41"/>
                  </a:cubicBezTo>
                  <a:cubicBezTo>
                    <a:pt x="48" y="47"/>
                    <a:pt x="52" y="50"/>
                    <a:pt x="55" y="50"/>
                  </a:cubicBezTo>
                  <a:cubicBezTo>
                    <a:pt x="64" y="50"/>
                    <a:pt x="68" y="35"/>
                    <a:pt x="82" y="21"/>
                  </a:cubicBezTo>
                  <a:cubicBezTo>
                    <a:pt x="62" y="21"/>
                    <a:pt x="42"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4" name="Google Shape;12084;p13"/>
            <p:cNvSpPr/>
            <p:nvPr/>
          </p:nvSpPr>
          <p:spPr>
            <a:xfrm>
              <a:off x="-2298007" y="1958715"/>
              <a:ext cx="1967" cy="1967"/>
            </a:xfrm>
            <a:custGeom>
              <a:avLst/>
              <a:gdLst/>
              <a:ahLst/>
              <a:cxnLst/>
              <a:rect l="l" t="t" r="r" b="b"/>
              <a:pathLst>
                <a:path w="62" h="62" extrusionOk="0">
                  <a:moveTo>
                    <a:pt x="42" y="0"/>
                  </a:moveTo>
                  <a:cubicBezTo>
                    <a:pt x="21" y="21"/>
                    <a:pt x="1" y="41"/>
                    <a:pt x="1" y="62"/>
                  </a:cubicBezTo>
                  <a:cubicBezTo>
                    <a:pt x="62" y="62"/>
                    <a:pt x="42" y="4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5" name="Google Shape;12085;p13"/>
            <p:cNvSpPr/>
            <p:nvPr/>
          </p:nvSpPr>
          <p:spPr>
            <a:xfrm>
              <a:off x="-2267650" y="1735839"/>
              <a:ext cx="1998" cy="1332"/>
            </a:xfrm>
            <a:custGeom>
              <a:avLst/>
              <a:gdLst/>
              <a:ahLst/>
              <a:cxnLst/>
              <a:rect l="l" t="t" r="r" b="b"/>
              <a:pathLst>
                <a:path w="63" h="42" extrusionOk="0">
                  <a:moveTo>
                    <a:pt x="1" y="0"/>
                  </a:moveTo>
                  <a:cubicBezTo>
                    <a:pt x="1" y="41"/>
                    <a:pt x="42" y="41"/>
                    <a:pt x="62" y="41"/>
                  </a:cubicBezTo>
                  <a:cubicBezTo>
                    <a:pt x="62" y="21"/>
                    <a:pt x="42"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6" name="Google Shape;12086;p13"/>
            <p:cNvSpPr/>
            <p:nvPr/>
          </p:nvSpPr>
          <p:spPr>
            <a:xfrm>
              <a:off x="-2044745" y="2071770"/>
              <a:ext cx="1967" cy="1586"/>
            </a:xfrm>
            <a:custGeom>
              <a:avLst/>
              <a:gdLst/>
              <a:ahLst/>
              <a:cxnLst/>
              <a:rect l="l" t="t" r="r" b="b"/>
              <a:pathLst>
                <a:path w="62" h="50" extrusionOk="0">
                  <a:moveTo>
                    <a:pt x="0" y="0"/>
                  </a:moveTo>
                  <a:cubicBezTo>
                    <a:pt x="0" y="34"/>
                    <a:pt x="12" y="49"/>
                    <a:pt x="27" y="49"/>
                  </a:cubicBezTo>
                  <a:cubicBezTo>
                    <a:pt x="39" y="49"/>
                    <a:pt x="52" y="39"/>
                    <a:pt x="61" y="21"/>
                  </a:cubicBezTo>
                  <a:cubicBezTo>
                    <a:pt x="41" y="21"/>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7" name="Google Shape;12087;p13"/>
            <p:cNvSpPr/>
            <p:nvPr/>
          </p:nvSpPr>
          <p:spPr>
            <a:xfrm>
              <a:off x="-2050582" y="2034307"/>
              <a:ext cx="2633" cy="1967"/>
            </a:xfrm>
            <a:custGeom>
              <a:avLst/>
              <a:gdLst/>
              <a:ahLst/>
              <a:cxnLst/>
              <a:rect l="l" t="t" r="r" b="b"/>
              <a:pathLst>
                <a:path w="83" h="62" extrusionOk="0">
                  <a:moveTo>
                    <a:pt x="62" y="0"/>
                  </a:moveTo>
                  <a:lnTo>
                    <a:pt x="62" y="0"/>
                  </a:lnTo>
                  <a:cubicBezTo>
                    <a:pt x="21" y="21"/>
                    <a:pt x="21" y="41"/>
                    <a:pt x="1" y="61"/>
                  </a:cubicBezTo>
                  <a:cubicBezTo>
                    <a:pt x="62" y="61"/>
                    <a:pt x="82"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8" name="Google Shape;12088;p13"/>
            <p:cNvSpPr/>
            <p:nvPr/>
          </p:nvSpPr>
          <p:spPr>
            <a:xfrm>
              <a:off x="-2063492" y="2292710"/>
              <a:ext cx="1967" cy="1332"/>
            </a:xfrm>
            <a:custGeom>
              <a:avLst/>
              <a:gdLst/>
              <a:ahLst/>
              <a:cxnLst/>
              <a:rect l="l" t="t" r="r" b="b"/>
              <a:pathLst>
                <a:path w="62" h="42" extrusionOk="0">
                  <a:moveTo>
                    <a:pt x="41" y="0"/>
                  </a:moveTo>
                  <a:cubicBezTo>
                    <a:pt x="21" y="0"/>
                    <a:pt x="1" y="21"/>
                    <a:pt x="21" y="41"/>
                  </a:cubicBezTo>
                  <a:cubicBezTo>
                    <a:pt x="62" y="41"/>
                    <a:pt x="6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9" name="Google Shape;12089;p13"/>
            <p:cNvSpPr/>
            <p:nvPr/>
          </p:nvSpPr>
          <p:spPr>
            <a:xfrm>
              <a:off x="-2082239" y="2283003"/>
              <a:ext cx="1998" cy="2633"/>
            </a:xfrm>
            <a:custGeom>
              <a:avLst/>
              <a:gdLst/>
              <a:ahLst/>
              <a:cxnLst/>
              <a:rect l="l" t="t" r="r" b="b"/>
              <a:pathLst>
                <a:path w="63" h="83" extrusionOk="0">
                  <a:moveTo>
                    <a:pt x="21" y="1"/>
                  </a:moveTo>
                  <a:cubicBezTo>
                    <a:pt x="21" y="21"/>
                    <a:pt x="1" y="42"/>
                    <a:pt x="1" y="82"/>
                  </a:cubicBezTo>
                  <a:cubicBezTo>
                    <a:pt x="42" y="82"/>
                    <a:pt x="42" y="42"/>
                    <a:pt x="62" y="21"/>
                  </a:cubicBezTo>
                  <a:lnTo>
                    <a:pt x="4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0" name="Google Shape;12090;p13"/>
            <p:cNvSpPr/>
            <p:nvPr/>
          </p:nvSpPr>
          <p:spPr>
            <a:xfrm>
              <a:off x="-2339340" y="1991673"/>
              <a:ext cx="1967" cy="1967"/>
            </a:xfrm>
            <a:custGeom>
              <a:avLst/>
              <a:gdLst/>
              <a:ahLst/>
              <a:cxnLst/>
              <a:rect l="l" t="t" r="r" b="b"/>
              <a:pathLst>
                <a:path w="62" h="62" extrusionOk="0">
                  <a:moveTo>
                    <a:pt x="41" y="0"/>
                  </a:moveTo>
                  <a:cubicBezTo>
                    <a:pt x="0" y="0"/>
                    <a:pt x="0" y="20"/>
                    <a:pt x="21" y="61"/>
                  </a:cubicBezTo>
                  <a:cubicBezTo>
                    <a:pt x="41" y="41"/>
                    <a:pt x="6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1" name="Google Shape;12091;p13"/>
            <p:cNvSpPr/>
            <p:nvPr/>
          </p:nvSpPr>
          <p:spPr>
            <a:xfrm>
              <a:off x="-2078338" y="2295280"/>
              <a:ext cx="1967" cy="1523"/>
            </a:xfrm>
            <a:custGeom>
              <a:avLst/>
              <a:gdLst/>
              <a:ahLst/>
              <a:cxnLst/>
              <a:rect l="l" t="t" r="r" b="b"/>
              <a:pathLst>
                <a:path w="62" h="48" extrusionOk="0">
                  <a:moveTo>
                    <a:pt x="61" y="1"/>
                  </a:moveTo>
                  <a:cubicBezTo>
                    <a:pt x="0" y="1"/>
                    <a:pt x="0" y="21"/>
                    <a:pt x="0" y="42"/>
                  </a:cubicBezTo>
                  <a:cubicBezTo>
                    <a:pt x="12" y="46"/>
                    <a:pt x="20" y="47"/>
                    <a:pt x="27" y="47"/>
                  </a:cubicBezTo>
                  <a:cubicBezTo>
                    <a:pt x="55" y="47"/>
                    <a:pt x="45" y="17"/>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2" name="Google Shape;12092;p13"/>
            <p:cNvSpPr/>
            <p:nvPr/>
          </p:nvSpPr>
          <p:spPr>
            <a:xfrm>
              <a:off x="-2045411" y="2088392"/>
              <a:ext cx="1967" cy="2157"/>
            </a:xfrm>
            <a:custGeom>
              <a:avLst/>
              <a:gdLst/>
              <a:ahLst/>
              <a:cxnLst/>
              <a:rect l="l" t="t" r="r" b="b"/>
              <a:pathLst>
                <a:path w="62" h="68" extrusionOk="0">
                  <a:moveTo>
                    <a:pt x="34" y="1"/>
                  </a:moveTo>
                  <a:cubicBezTo>
                    <a:pt x="1" y="1"/>
                    <a:pt x="1" y="34"/>
                    <a:pt x="1" y="67"/>
                  </a:cubicBezTo>
                  <a:cubicBezTo>
                    <a:pt x="41" y="47"/>
                    <a:pt x="41" y="26"/>
                    <a:pt x="62" y="6"/>
                  </a:cubicBezTo>
                  <a:cubicBezTo>
                    <a:pt x="51" y="2"/>
                    <a:pt x="41"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3" name="Google Shape;12093;p13"/>
            <p:cNvSpPr/>
            <p:nvPr/>
          </p:nvSpPr>
          <p:spPr>
            <a:xfrm>
              <a:off x="-2048647" y="2054323"/>
              <a:ext cx="1998" cy="1967"/>
            </a:xfrm>
            <a:custGeom>
              <a:avLst/>
              <a:gdLst/>
              <a:ahLst/>
              <a:cxnLst/>
              <a:rect l="l" t="t" r="r" b="b"/>
              <a:pathLst>
                <a:path w="63" h="62" extrusionOk="0">
                  <a:moveTo>
                    <a:pt x="62" y="1"/>
                  </a:moveTo>
                  <a:cubicBezTo>
                    <a:pt x="1" y="1"/>
                    <a:pt x="21" y="41"/>
                    <a:pt x="21" y="62"/>
                  </a:cubicBezTo>
                  <a:cubicBezTo>
                    <a:pt x="42" y="62"/>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4" name="Google Shape;12094;p13"/>
            <p:cNvSpPr/>
            <p:nvPr/>
          </p:nvSpPr>
          <p:spPr>
            <a:xfrm>
              <a:off x="-2082874" y="2304986"/>
              <a:ext cx="1967" cy="1967"/>
            </a:xfrm>
            <a:custGeom>
              <a:avLst/>
              <a:gdLst/>
              <a:ahLst/>
              <a:cxnLst/>
              <a:rect l="l" t="t" r="r" b="b"/>
              <a:pathLst>
                <a:path w="62" h="62" extrusionOk="0">
                  <a:moveTo>
                    <a:pt x="62" y="0"/>
                  </a:moveTo>
                  <a:cubicBezTo>
                    <a:pt x="1" y="0"/>
                    <a:pt x="1" y="21"/>
                    <a:pt x="21" y="61"/>
                  </a:cubicBezTo>
                  <a:cubicBezTo>
                    <a:pt x="41" y="61"/>
                    <a:pt x="41"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5" name="Google Shape;12095;p13"/>
            <p:cNvSpPr/>
            <p:nvPr/>
          </p:nvSpPr>
          <p:spPr>
            <a:xfrm>
              <a:off x="-2420102" y="2158972"/>
              <a:ext cx="2633" cy="1967"/>
            </a:xfrm>
            <a:custGeom>
              <a:avLst/>
              <a:gdLst/>
              <a:ahLst/>
              <a:cxnLst/>
              <a:rect l="l" t="t" r="r" b="b"/>
              <a:pathLst>
                <a:path w="83" h="62" extrusionOk="0">
                  <a:moveTo>
                    <a:pt x="21" y="1"/>
                  </a:moveTo>
                  <a:cubicBezTo>
                    <a:pt x="1" y="42"/>
                    <a:pt x="41" y="42"/>
                    <a:pt x="62" y="62"/>
                  </a:cubicBezTo>
                  <a:cubicBezTo>
                    <a:pt x="82"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6" name="Google Shape;12096;p13"/>
            <p:cNvSpPr/>
            <p:nvPr/>
          </p:nvSpPr>
          <p:spPr>
            <a:xfrm>
              <a:off x="-2405891" y="2170995"/>
              <a:ext cx="1332" cy="1364"/>
            </a:xfrm>
            <a:custGeom>
              <a:avLst/>
              <a:gdLst/>
              <a:ahLst/>
              <a:cxnLst/>
              <a:rect l="l" t="t" r="r" b="b"/>
              <a:pathLst>
                <a:path w="42" h="43" extrusionOk="0">
                  <a:moveTo>
                    <a:pt x="18" y="0"/>
                  </a:moveTo>
                  <a:cubicBezTo>
                    <a:pt x="13" y="0"/>
                    <a:pt x="7" y="3"/>
                    <a:pt x="1" y="9"/>
                  </a:cubicBezTo>
                  <a:cubicBezTo>
                    <a:pt x="1" y="33"/>
                    <a:pt x="8" y="42"/>
                    <a:pt x="18" y="42"/>
                  </a:cubicBezTo>
                  <a:cubicBezTo>
                    <a:pt x="25" y="42"/>
                    <a:pt x="33" y="38"/>
                    <a:pt x="41" y="29"/>
                  </a:cubicBezTo>
                  <a:cubicBezTo>
                    <a:pt x="41" y="15"/>
                    <a:pt x="31" y="0"/>
                    <a:pt x="1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7" name="Google Shape;12097;p13"/>
            <p:cNvSpPr/>
            <p:nvPr/>
          </p:nvSpPr>
          <p:spPr>
            <a:xfrm>
              <a:off x="-2310917" y="1944503"/>
              <a:ext cx="1967" cy="1586"/>
            </a:xfrm>
            <a:custGeom>
              <a:avLst/>
              <a:gdLst/>
              <a:ahLst/>
              <a:cxnLst/>
              <a:rect l="l" t="t" r="r" b="b"/>
              <a:pathLst>
                <a:path w="62" h="50" extrusionOk="0">
                  <a:moveTo>
                    <a:pt x="0" y="0"/>
                  </a:moveTo>
                  <a:cubicBezTo>
                    <a:pt x="0" y="30"/>
                    <a:pt x="11" y="49"/>
                    <a:pt x="33" y="49"/>
                  </a:cubicBezTo>
                  <a:cubicBezTo>
                    <a:pt x="41" y="49"/>
                    <a:pt x="51" y="47"/>
                    <a:pt x="62"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8" name="Google Shape;12098;p13"/>
            <p:cNvSpPr/>
            <p:nvPr/>
          </p:nvSpPr>
          <p:spPr>
            <a:xfrm>
              <a:off x="-2035704" y="2057464"/>
              <a:ext cx="1967" cy="1428"/>
            </a:xfrm>
            <a:custGeom>
              <a:avLst/>
              <a:gdLst/>
              <a:ahLst/>
              <a:cxnLst/>
              <a:rect l="l" t="t" r="r" b="b"/>
              <a:pathLst>
                <a:path w="62" h="45" extrusionOk="0">
                  <a:moveTo>
                    <a:pt x="39" y="0"/>
                  </a:moveTo>
                  <a:cubicBezTo>
                    <a:pt x="30" y="0"/>
                    <a:pt x="17" y="3"/>
                    <a:pt x="0" y="3"/>
                  </a:cubicBezTo>
                  <a:cubicBezTo>
                    <a:pt x="21" y="24"/>
                    <a:pt x="41" y="44"/>
                    <a:pt x="61" y="44"/>
                  </a:cubicBezTo>
                  <a:cubicBezTo>
                    <a:pt x="61" y="7"/>
                    <a:pt x="54" y="0"/>
                    <a:pt x="3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9" name="Google Shape;12099;p13"/>
            <p:cNvSpPr/>
            <p:nvPr/>
          </p:nvSpPr>
          <p:spPr>
            <a:xfrm>
              <a:off x="-2100955" y="2337279"/>
              <a:ext cx="1967" cy="1967"/>
            </a:xfrm>
            <a:custGeom>
              <a:avLst/>
              <a:gdLst/>
              <a:ahLst/>
              <a:cxnLst/>
              <a:rect l="l" t="t" r="r" b="b"/>
              <a:pathLst>
                <a:path w="62" h="62" extrusionOk="0">
                  <a:moveTo>
                    <a:pt x="21" y="1"/>
                  </a:moveTo>
                  <a:cubicBezTo>
                    <a:pt x="21" y="21"/>
                    <a:pt x="0" y="41"/>
                    <a:pt x="21" y="62"/>
                  </a:cubicBezTo>
                  <a:cubicBezTo>
                    <a:pt x="61" y="41"/>
                    <a:pt x="6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0" name="Google Shape;12100;p13"/>
            <p:cNvSpPr/>
            <p:nvPr/>
          </p:nvSpPr>
          <p:spPr>
            <a:xfrm>
              <a:off x="-2133247" y="2322433"/>
              <a:ext cx="1967" cy="1967"/>
            </a:xfrm>
            <a:custGeom>
              <a:avLst/>
              <a:gdLst/>
              <a:ahLst/>
              <a:cxnLst/>
              <a:rect l="l" t="t" r="r" b="b"/>
              <a:pathLst>
                <a:path w="62" h="62" extrusionOk="0">
                  <a:moveTo>
                    <a:pt x="41" y="0"/>
                  </a:moveTo>
                  <a:cubicBezTo>
                    <a:pt x="20" y="0"/>
                    <a:pt x="0" y="21"/>
                    <a:pt x="0" y="61"/>
                  </a:cubicBezTo>
                  <a:cubicBezTo>
                    <a:pt x="61" y="6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1" name="Google Shape;12101;p13"/>
            <p:cNvSpPr/>
            <p:nvPr/>
          </p:nvSpPr>
          <p:spPr>
            <a:xfrm>
              <a:off x="-2064793" y="1924487"/>
              <a:ext cx="1967" cy="1967"/>
            </a:xfrm>
            <a:custGeom>
              <a:avLst/>
              <a:gdLst/>
              <a:ahLst/>
              <a:cxnLst/>
              <a:rect l="l" t="t" r="r" b="b"/>
              <a:pathLst>
                <a:path w="62" h="62" extrusionOk="0">
                  <a:moveTo>
                    <a:pt x="1" y="0"/>
                  </a:moveTo>
                  <a:cubicBezTo>
                    <a:pt x="1" y="61"/>
                    <a:pt x="21" y="61"/>
                    <a:pt x="62" y="61"/>
                  </a:cubicBezTo>
                  <a:cubicBezTo>
                    <a:pt x="42"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2" name="Google Shape;12102;p13"/>
            <p:cNvSpPr/>
            <p:nvPr/>
          </p:nvSpPr>
          <p:spPr>
            <a:xfrm>
              <a:off x="-2093215" y="1945550"/>
              <a:ext cx="1808" cy="1554"/>
            </a:xfrm>
            <a:custGeom>
              <a:avLst/>
              <a:gdLst/>
              <a:ahLst/>
              <a:cxnLst/>
              <a:rect l="l" t="t" r="r" b="b"/>
              <a:pathLst>
                <a:path w="57" h="49" extrusionOk="0">
                  <a:moveTo>
                    <a:pt x="29" y="0"/>
                  </a:moveTo>
                  <a:cubicBezTo>
                    <a:pt x="21" y="0"/>
                    <a:pt x="12" y="3"/>
                    <a:pt x="1" y="8"/>
                  </a:cubicBezTo>
                  <a:cubicBezTo>
                    <a:pt x="1" y="49"/>
                    <a:pt x="21" y="49"/>
                    <a:pt x="41" y="49"/>
                  </a:cubicBezTo>
                  <a:cubicBezTo>
                    <a:pt x="56" y="19"/>
                    <a:pt x="49" y="0"/>
                    <a:pt x="2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3" name="Google Shape;12103;p13"/>
            <p:cNvSpPr/>
            <p:nvPr/>
          </p:nvSpPr>
          <p:spPr>
            <a:xfrm>
              <a:off x="-2114532" y="2343084"/>
              <a:ext cx="1332" cy="1332"/>
            </a:xfrm>
            <a:custGeom>
              <a:avLst/>
              <a:gdLst/>
              <a:ahLst/>
              <a:cxnLst/>
              <a:rect l="l" t="t" r="r" b="b"/>
              <a:pathLst>
                <a:path w="42" h="42" extrusionOk="0">
                  <a:moveTo>
                    <a:pt x="1" y="1"/>
                  </a:moveTo>
                  <a:cubicBezTo>
                    <a:pt x="1" y="42"/>
                    <a:pt x="21" y="42"/>
                    <a:pt x="41" y="42"/>
                  </a:cubicBezTo>
                  <a:cubicBezTo>
                    <a:pt x="41" y="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4" name="Google Shape;12104;p13"/>
            <p:cNvSpPr/>
            <p:nvPr/>
          </p:nvSpPr>
          <p:spPr>
            <a:xfrm>
              <a:off x="-2133247" y="2335978"/>
              <a:ext cx="1967" cy="1999"/>
            </a:xfrm>
            <a:custGeom>
              <a:avLst/>
              <a:gdLst/>
              <a:ahLst/>
              <a:cxnLst/>
              <a:rect l="l" t="t" r="r" b="b"/>
              <a:pathLst>
                <a:path w="62" h="63" extrusionOk="0">
                  <a:moveTo>
                    <a:pt x="61" y="1"/>
                  </a:moveTo>
                  <a:lnTo>
                    <a:pt x="61" y="1"/>
                  </a:lnTo>
                  <a:cubicBezTo>
                    <a:pt x="20" y="21"/>
                    <a:pt x="0" y="21"/>
                    <a:pt x="20" y="62"/>
                  </a:cubicBezTo>
                  <a:cubicBezTo>
                    <a:pt x="61" y="62"/>
                    <a:pt x="61" y="4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5" name="Google Shape;12105;p13"/>
            <p:cNvSpPr/>
            <p:nvPr/>
          </p:nvSpPr>
          <p:spPr>
            <a:xfrm>
              <a:off x="-2140353" y="2334043"/>
              <a:ext cx="1967" cy="2633"/>
            </a:xfrm>
            <a:custGeom>
              <a:avLst/>
              <a:gdLst/>
              <a:ahLst/>
              <a:cxnLst/>
              <a:rect l="l" t="t" r="r" b="b"/>
              <a:pathLst>
                <a:path w="62" h="83" extrusionOk="0">
                  <a:moveTo>
                    <a:pt x="41" y="1"/>
                  </a:moveTo>
                  <a:cubicBezTo>
                    <a:pt x="0" y="21"/>
                    <a:pt x="0" y="42"/>
                    <a:pt x="41" y="82"/>
                  </a:cubicBezTo>
                  <a:cubicBezTo>
                    <a:pt x="41" y="62"/>
                    <a:pt x="61" y="42"/>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6" name="Google Shape;12106;p13"/>
            <p:cNvSpPr/>
            <p:nvPr/>
          </p:nvSpPr>
          <p:spPr>
            <a:xfrm>
              <a:off x="-2121003" y="2344131"/>
              <a:ext cx="1998" cy="1364"/>
            </a:xfrm>
            <a:custGeom>
              <a:avLst/>
              <a:gdLst/>
              <a:ahLst/>
              <a:cxnLst/>
              <a:rect l="l" t="t" r="r" b="b"/>
              <a:pathLst>
                <a:path w="63" h="43" extrusionOk="0">
                  <a:moveTo>
                    <a:pt x="28" y="0"/>
                  </a:moveTo>
                  <a:cubicBezTo>
                    <a:pt x="21" y="0"/>
                    <a:pt x="13" y="3"/>
                    <a:pt x="1" y="9"/>
                  </a:cubicBezTo>
                  <a:cubicBezTo>
                    <a:pt x="13" y="33"/>
                    <a:pt x="25" y="42"/>
                    <a:pt x="37" y="42"/>
                  </a:cubicBezTo>
                  <a:cubicBezTo>
                    <a:pt x="45" y="42"/>
                    <a:pt x="54" y="38"/>
                    <a:pt x="62" y="29"/>
                  </a:cubicBezTo>
                  <a:cubicBezTo>
                    <a:pt x="48" y="15"/>
                    <a:pt x="43"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7" name="Google Shape;12107;p13"/>
            <p:cNvSpPr/>
            <p:nvPr/>
          </p:nvSpPr>
          <p:spPr>
            <a:xfrm>
              <a:off x="-2042810" y="2070469"/>
              <a:ext cx="1935" cy="2221"/>
            </a:xfrm>
            <a:custGeom>
              <a:avLst/>
              <a:gdLst/>
              <a:ahLst/>
              <a:cxnLst/>
              <a:rect l="l" t="t" r="r" b="b"/>
              <a:pathLst>
                <a:path w="61" h="70" extrusionOk="0">
                  <a:moveTo>
                    <a:pt x="41" y="1"/>
                  </a:moveTo>
                  <a:lnTo>
                    <a:pt x="41" y="1"/>
                  </a:lnTo>
                  <a:cubicBezTo>
                    <a:pt x="21" y="21"/>
                    <a:pt x="21" y="41"/>
                    <a:pt x="0" y="62"/>
                  </a:cubicBezTo>
                  <a:cubicBezTo>
                    <a:pt x="16" y="67"/>
                    <a:pt x="27" y="69"/>
                    <a:pt x="35" y="69"/>
                  </a:cubicBezTo>
                  <a:cubicBezTo>
                    <a:pt x="60" y="69"/>
                    <a:pt x="56" y="47"/>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8" name="Google Shape;12108;p13"/>
            <p:cNvSpPr/>
            <p:nvPr/>
          </p:nvSpPr>
          <p:spPr>
            <a:xfrm>
              <a:off x="-2093849" y="2124269"/>
              <a:ext cx="1967" cy="2443"/>
            </a:xfrm>
            <a:custGeom>
              <a:avLst/>
              <a:gdLst/>
              <a:ahLst/>
              <a:cxnLst/>
              <a:rect l="l" t="t" r="r" b="b"/>
              <a:pathLst>
                <a:path w="62" h="77" extrusionOk="0">
                  <a:moveTo>
                    <a:pt x="49" y="0"/>
                  </a:moveTo>
                  <a:cubicBezTo>
                    <a:pt x="41" y="0"/>
                    <a:pt x="31" y="5"/>
                    <a:pt x="21" y="15"/>
                  </a:cubicBezTo>
                  <a:cubicBezTo>
                    <a:pt x="0" y="36"/>
                    <a:pt x="0" y="56"/>
                    <a:pt x="41" y="77"/>
                  </a:cubicBezTo>
                  <a:cubicBezTo>
                    <a:pt x="41" y="56"/>
                    <a:pt x="61" y="36"/>
                    <a:pt x="61" y="15"/>
                  </a:cubicBezTo>
                  <a:cubicBezTo>
                    <a:pt x="61" y="5"/>
                    <a:pt x="56" y="0"/>
                    <a:pt x="4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9" name="Google Shape;12109;p13"/>
            <p:cNvSpPr/>
            <p:nvPr/>
          </p:nvSpPr>
          <p:spPr>
            <a:xfrm>
              <a:off x="-2064127" y="2037543"/>
              <a:ext cx="1967" cy="1967"/>
            </a:xfrm>
            <a:custGeom>
              <a:avLst/>
              <a:gdLst/>
              <a:ahLst/>
              <a:cxnLst/>
              <a:rect l="l" t="t" r="r" b="b"/>
              <a:pathLst>
                <a:path w="62" h="62" extrusionOk="0">
                  <a:moveTo>
                    <a:pt x="41" y="0"/>
                  </a:moveTo>
                  <a:lnTo>
                    <a:pt x="41" y="0"/>
                  </a:lnTo>
                  <a:cubicBezTo>
                    <a:pt x="21" y="0"/>
                    <a:pt x="21" y="41"/>
                    <a:pt x="0" y="61"/>
                  </a:cubicBezTo>
                  <a:cubicBezTo>
                    <a:pt x="61" y="61"/>
                    <a:pt x="61"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0" name="Google Shape;12110;p13"/>
            <p:cNvSpPr/>
            <p:nvPr/>
          </p:nvSpPr>
          <p:spPr>
            <a:xfrm>
              <a:off x="-2033769" y="1998113"/>
              <a:ext cx="1967" cy="1428"/>
            </a:xfrm>
            <a:custGeom>
              <a:avLst/>
              <a:gdLst/>
              <a:ahLst/>
              <a:cxnLst/>
              <a:rect l="l" t="t" r="r" b="b"/>
              <a:pathLst>
                <a:path w="62" h="45" extrusionOk="0">
                  <a:moveTo>
                    <a:pt x="0" y="1"/>
                  </a:moveTo>
                  <a:cubicBezTo>
                    <a:pt x="0" y="37"/>
                    <a:pt x="15" y="45"/>
                    <a:pt x="31" y="45"/>
                  </a:cubicBezTo>
                  <a:cubicBezTo>
                    <a:pt x="42" y="45"/>
                    <a:pt x="53" y="41"/>
                    <a:pt x="61" y="41"/>
                  </a:cubicBezTo>
                  <a:cubicBezTo>
                    <a:pt x="61"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1" name="Google Shape;12111;p13"/>
            <p:cNvSpPr/>
            <p:nvPr/>
          </p:nvSpPr>
          <p:spPr>
            <a:xfrm>
              <a:off x="-2035070" y="2051088"/>
              <a:ext cx="1967" cy="1967"/>
            </a:xfrm>
            <a:custGeom>
              <a:avLst/>
              <a:gdLst/>
              <a:ahLst/>
              <a:cxnLst/>
              <a:rect l="l" t="t" r="r" b="b"/>
              <a:pathLst>
                <a:path w="62" h="62" extrusionOk="0">
                  <a:moveTo>
                    <a:pt x="62" y="1"/>
                  </a:moveTo>
                  <a:cubicBezTo>
                    <a:pt x="21" y="1"/>
                    <a:pt x="1" y="21"/>
                    <a:pt x="21" y="62"/>
                  </a:cubicBezTo>
                  <a:cubicBezTo>
                    <a:pt x="62" y="62"/>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2" name="Google Shape;12112;p13"/>
            <p:cNvSpPr/>
            <p:nvPr/>
          </p:nvSpPr>
          <p:spPr>
            <a:xfrm>
              <a:off x="-2154595" y="2374837"/>
              <a:ext cx="2633" cy="1332"/>
            </a:xfrm>
            <a:custGeom>
              <a:avLst/>
              <a:gdLst/>
              <a:ahLst/>
              <a:cxnLst/>
              <a:rect l="l" t="t" r="r" b="b"/>
              <a:pathLst>
                <a:path w="83" h="42" extrusionOk="0">
                  <a:moveTo>
                    <a:pt x="22" y="0"/>
                  </a:moveTo>
                  <a:cubicBezTo>
                    <a:pt x="15" y="0"/>
                    <a:pt x="8" y="5"/>
                    <a:pt x="1" y="18"/>
                  </a:cubicBezTo>
                  <a:cubicBezTo>
                    <a:pt x="13" y="30"/>
                    <a:pt x="31" y="42"/>
                    <a:pt x="49" y="42"/>
                  </a:cubicBezTo>
                  <a:cubicBezTo>
                    <a:pt x="62" y="42"/>
                    <a:pt x="74" y="35"/>
                    <a:pt x="82" y="18"/>
                  </a:cubicBezTo>
                  <a:cubicBezTo>
                    <a:pt x="55" y="18"/>
                    <a:pt x="37"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3" name="Google Shape;12113;p13"/>
            <p:cNvSpPr/>
            <p:nvPr/>
          </p:nvSpPr>
          <p:spPr>
            <a:xfrm>
              <a:off x="-2153929" y="2379278"/>
              <a:ext cx="1967" cy="1332"/>
            </a:xfrm>
            <a:custGeom>
              <a:avLst/>
              <a:gdLst/>
              <a:ahLst/>
              <a:cxnLst/>
              <a:rect l="l" t="t" r="r" b="b"/>
              <a:pathLst>
                <a:path w="62" h="42" extrusionOk="0">
                  <a:moveTo>
                    <a:pt x="0" y="0"/>
                  </a:moveTo>
                  <a:cubicBezTo>
                    <a:pt x="21" y="21"/>
                    <a:pt x="21" y="4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4" name="Google Shape;12114;p13"/>
            <p:cNvSpPr/>
            <p:nvPr/>
          </p:nvSpPr>
          <p:spPr>
            <a:xfrm>
              <a:off x="-2336770" y="2332774"/>
              <a:ext cx="2633" cy="1554"/>
            </a:xfrm>
            <a:custGeom>
              <a:avLst/>
              <a:gdLst/>
              <a:ahLst/>
              <a:cxnLst/>
              <a:rect l="l" t="t" r="r" b="b"/>
              <a:pathLst>
                <a:path w="83" h="49" extrusionOk="0">
                  <a:moveTo>
                    <a:pt x="1" y="0"/>
                  </a:moveTo>
                  <a:lnTo>
                    <a:pt x="1" y="0"/>
                  </a:lnTo>
                  <a:cubicBezTo>
                    <a:pt x="12" y="34"/>
                    <a:pt x="29" y="49"/>
                    <a:pt x="46" y="49"/>
                  </a:cubicBezTo>
                  <a:cubicBezTo>
                    <a:pt x="60" y="49"/>
                    <a:pt x="73" y="39"/>
                    <a:pt x="82" y="20"/>
                  </a:cubicBezTo>
                  <a:cubicBezTo>
                    <a:pt x="62" y="20"/>
                    <a:pt x="42"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5" name="Google Shape;12115;p13"/>
            <p:cNvSpPr/>
            <p:nvPr/>
          </p:nvSpPr>
          <p:spPr>
            <a:xfrm>
              <a:off x="-2334835" y="2337945"/>
              <a:ext cx="2633" cy="1967"/>
            </a:xfrm>
            <a:custGeom>
              <a:avLst/>
              <a:gdLst/>
              <a:ahLst/>
              <a:cxnLst/>
              <a:rect l="l" t="t" r="r" b="b"/>
              <a:pathLst>
                <a:path w="83" h="62" extrusionOk="0">
                  <a:moveTo>
                    <a:pt x="21" y="0"/>
                  </a:moveTo>
                  <a:cubicBezTo>
                    <a:pt x="1" y="41"/>
                    <a:pt x="42" y="41"/>
                    <a:pt x="62" y="61"/>
                  </a:cubicBezTo>
                  <a:cubicBezTo>
                    <a:pt x="82" y="20"/>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6" name="Google Shape;12116;p13"/>
            <p:cNvSpPr/>
            <p:nvPr/>
          </p:nvSpPr>
          <p:spPr>
            <a:xfrm>
              <a:off x="-2022159" y="2042047"/>
              <a:ext cx="1332" cy="1967"/>
            </a:xfrm>
            <a:custGeom>
              <a:avLst/>
              <a:gdLst/>
              <a:ahLst/>
              <a:cxnLst/>
              <a:rect l="l" t="t" r="r" b="b"/>
              <a:pathLst>
                <a:path w="42" h="62" extrusionOk="0">
                  <a:moveTo>
                    <a:pt x="42" y="1"/>
                  </a:moveTo>
                  <a:cubicBezTo>
                    <a:pt x="21" y="1"/>
                    <a:pt x="1" y="21"/>
                    <a:pt x="1" y="62"/>
                  </a:cubicBezTo>
                  <a:cubicBezTo>
                    <a:pt x="42" y="4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7" name="Google Shape;12117;p13"/>
            <p:cNvSpPr/>
            <p:nvPr/>
          </p:nvSpPr>
          <p:spPr>
            <a:xfrm>
              <a:off x="-2224350" y="2396439"/>
              <a:ext cx="1967" cy="1396"/>
            </a:xfrm>
            <a:custGeom>
              <a:avLst/>
              <a:gdLst/>
              <a:ahLst/>
              <a:cxnLst/>
              <a:rect l="l" t="t" r="r" b="b"/>
              <a:pathLst>
                <a:path w="62" h="44" extrusionOk="0">
                  <a:moveTo>
                    <a:pt x="27" y="1"/>
                  </a:moveTo>
                  <a:cubicBezTo>
                    <a:pt x="21" y="1"/>
                    <a:pt x="12" y="3"/>
                    <a:pt x="0" y="9"/>
                  </a:cubicBezTo>
                  <a:cubicBezTo>
                    <a:pt x="0" y="33"/>
                    <a:pt x="7" y="43"/>
                    <a:pt x="21" y="43"/>
                  </a:cubicBezTo>
                  <a:cubicBezTo>
                    <a:pt x="31" y="43"/>
                    <a:pt x="45" y="38"/>
                    <a:pt x="62" y="30"/>
                  </a:cubicBezTo>
                  <a:cubicBezTo>
                    <a:pt x="47" y="15"/>
                    <a:pt x="43"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8" name="Google Shape;12118;p13"/>
            <p:cNvSpPr/>
            <p:nvPr/>
          </p:nvSpPr>
          <p:spPr>
            <a:xfrm>
              <a:off x="-2226920" y="2399961"/>
              <a:ext cx="1967" cy="1967"/>
            </a:xfrm>
            <a:custGeom>
              <a:avLst/>
              <a:gdLst/>
              <a:ahLst/>
              <a:cxnLst/>
              <a:rect l="l" t="t" r="r" b="b"/>
              <a:pathLst>
                <a:path w="62" h="62" extrusionOk="0">
                  <a:moveTo>
                    <a:pt x="41" y="0"/>
                  </a:moveTo>
                  <a:cubicBezTo>
                    <a:pt x="20" y="0"/>
                    <a:pt x="0" y="21"/>
                    <a:pt x="20" y="6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9" name="Google Shape;12119;p13"/>
            <p:cNvSpPr/>
            <p:nvPr/>
          </p:nvSpPr>
          <p:spPr>
            <a:xfrm>
              <a:off x="-2230155" y="2403164"/>
              <a:ext cx="1967" cy="1332"/>
            </a:xfrm>
            <a:custGeom>
              <a:avLst/>
              <a:gdLst/>
              <a:ahLst/>
              <a:cxnLst/>
              <a:rect l="l" t="t" r="r" b="b"/>
              <a:pathLst>
                <a:path w="62" h="42" extrusionOk="0">
                  <a:moveTo>
                    <a:pt x="0" y="1"/>
                  </a:moveTo>
                  <a:cubicBezTo>
                    <a:pt x="0" y="42"/>
                    <a:pt x="21" y="42"/>
                    <a:pt x="61" y="42"/>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0" name="Google Shape;12120;p13"/>
            <p:cNvSpPr/>
            <p:nvPr/>
          </p:nvSpPr>
          <p:spPr>
            <a:xfrm>
              <a:off x="-2101621" y="2126045"/>
              <a:ext cx="2633" cy="2601"/>
            </a:xfrm>
            <a:custGeom>
              <a:avLst/>
              <a:gdLst/>
              <a:ahLst/>
              <a:cxnLst/>
              <a:rect l="l" t="t" r="r" b="b"/>
              <a:pathLst>
                <a:path w="83" h="82" extrusionOk="0">
                  <a:moveTo>
                    <a:pt x="42" y="0"/>
                  </a:moveTo>
                  <a:cubicBezTo>
                    <a:pt x="21" y="21"/>
                    <a:pt x="1" y="61"/>
                    <a:pt x="42" y="82"/>
                  </a:cubicBezTo>
                  <a:cubicBezTo>
                    <a:pt x="62" y="61"/>
                    <a:pt x="8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1" name="Google Shape;12121;p13"/>
            <p:cNvSpPr/>
            <p:nvPr/>
          </p:nvSpPr>
          <p:spPr>
            <a:xfrm>
              <a:off x="-2039574" y="2053023"/>
              <a:ext cx="1967" cy="1967"/>
            </a:xfrm>
            <a:custGeom>
              <a:avLst/>
              <a:gdLst/>
              <a:ahLst/>
              <a:cxnLst/>
              <a:rect l="l" t="t" r="r" b="b"/>
              <a:pathLst>
                <a:path w="62" h="62" extrusionOk="0">
                  <a:moveTo>
                    <a:pt x="41" y="1"/>
                  </a:moveTo>
                  <a:cubicBezTo>
                    <a:pt x="20" y="1"/>
                    <a:pt x="0" y="21"/>
                    <a:pt x="0" y="62"/>
                  </a:cubicBezTo>
                  <a:cubicBezTo>
                    <a:pt x="6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2" name="Google Shape;12122;p13"/>
            <p:cNvSpPr/>
            <p:nvPr/>
          </p:nvSpPr>
          <p:spPr>
            <a:xfrm>
              <a:off x="-2305747" y="2380293"/>
              <a:ext cx="1967" cy="1364"/>
            </a:xfrm>
            <a:custGeom>
              <a:avLst/>
              <a:gdLst/>
              <a:ahLst/>
              <a:cxnLst/>
              <a:rect l="l" t="t" r="r" b="b"/>
              <a:pathLst>
                <a:path w="62" h="43" extrusionOk="0">
                  <a:moveTo>
                    <a:pt x="31" y="1"/>
                  </a:moveTo>
                  <a:cubicBezTo>
                    <a:pt x="23" y="1"/>
                    <a:pt x="12" y="3"/>
                    <a:pt x="0" y="9"/>
                  </a:cubicBezTo>
                  <a:cubicBezTo>
                    <a:pt x="12" y="33"/>
                    <a:pt x="24" y="43"/>
                    <a:pt x="36" y="43"/>
                  </a:cubicBezTo>
                  <a:cubicBezTo>
                    <a:pt x="45" y="43"/>
                    <a:pt x="53" y="38"/>
                    <a:pt x="62" y="30"/>
                  </a:cubicBezTo>
                  <a:cubicBezTo>
                    <a:pt x="62"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3" name="Google Shape;12123;p13"/>
            <p:cNvSpPr/>
            <p:nvPr/>
          </p:nvSpPr>
          <p:spPr>
            <a:xfrm>
              <a:off x="-2123572" y="2324368"/>
              <a:ext cx="1967" cy="1967"/>
            </a:xfrm>
            <a:custGeom>
              <a:avLst/>
              <a:gdLst/>
              <a:ahLst/>
              <a:cxnLst/>
              <a:rect l="l" t="t" r="r" b="b"/>
              <a:pathLst>
                <a:path w="62" h="62" extrusionOk="0">
                  <a:moveTo>
                    <a:pt x="62" y="0"/>
                  </a:moveTo>
                  <a:cubicBezTo>
                    <a:pt x="21" y="0"/>
                    <a:pt x="1" y="21"/>
                    <a:pt x="21" y="61"/>
                  </a:cubicBezTo>
                  <a:cubicBezTo>
                    <a:pt x="62" y="61"/>
                    <a:pt x="6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4" name="Google Shape;12124;p13"/>
            <p:cNvSpPr/>
            <p:nvPr/>
          </p:nvSpPr>
          <p:spPr>
            <a:xfrm>
              <a:off x="-2312218" y="1862440"/>
              <a:ext cx="1332" cy="698"/>
            </a:xfrm>
            <a:custGeom>
              <a:avLst/>
              <a:gdLst/>
              <a:ahLst/>
              <a:cxnLst/>
              <a:rect l="l" t="t" r="r" b="b"/>
              <a:pathLst>
                <a:path w="42" h="22" extrusionOk="0">
                  <a:moveTo>
                    <a:pt x="41" y="1"/>
                  </a:moveTo>
                  <a:cubicBezTo>
                    <a:pt x="21" y="1"/>
                    <a:pt x="1" y="1"/>
                    <a:pt x="1" y="21"/>
                  </a:cubicBezTo>
                  <a:cubicBezTo>
                    <a:pt x="21" y="21"/>
                    <a:pt x="2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5" name="Google Shape;12125;p13"/>
            <p:cNvSpPr/>
            <p:nvPr/>
          </p:nvSpPr>
          <p:spPr>
            <a:xfrm>
              <a:off x="-2068663" y="1981966"/>
              <a:ext cx="1332" cy="1332"/>
            </a:xfrm>
            <a:custGeom>
              <a:avLst/>
              <a:gdLst/>
              <a:ahLst/>
              <a:cxnLst/>
              <a:rect l="l" t="t" r="r" b="b"/>
              <a:pathLst>
                <a:path w="42" h="42" extrusionOk="0">
                  <a:moveTo>
                    <a:pt x="21" y="1"/>
                  </a:moveTo>
                  <a:cubicBezTo>
                    <a:pt x="21" y="1"/>
                    <a:pt x="1" y="21"/>
                    <a:pt x="1" y="21"/>
                  </a:cubicBezTo>
                  <a:cubicBezTo>
                    <a:pt x="1" y="21"/>
                    <a:pt x="21" y="4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6" name="Google Shape;12126;p13"/>
            <p:cNvSpPr/>
            <p:nvPr/>
          </p:nvSpPr>
          <p:spPr>
            <a:xfrm>
              <a:off x="-2028599" y="2009754"/>
              <a:ext cx="1301" cy="1332"/>
            </a:xfrm>
            <a:custGeom>
              <a:avLst/>
              <a:gdLst/>
              <a:ahLst/>
              <a:cxnLst/>
              <a:rect l="l" t="t" r="r" b="b"/>
              <a:pathLst>
                <a:path w="41" h="42" extrusionOk="0">
                  <a:moveTo>
                    <a:pt x="0" y="0"/>
                  </a:moveTo>
                  <a:cubicBezTo>
                    <a:pt x="0" y="21"/>
                    <a:pt x="0" y="41"/>
                    <a:pt x="21" y="41"/>
                  </a:cubicBezTo>
                  <a:cubicBezTo>
                    <a:pt x="4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7" name="Google Shape;12127;p13"/>
            <p:cNvSpPr/>
            <p:nvPr/>
          </p:nvSpPr>
          <p:spPr>
            <a:xfrm>
              <a:off x="-2321258" y="1875382"/>
              <a:ext cx="1332" cy="1332"/>
            </a:xfrm>
            <a:custGeom>
              <a:avLst/>
              <a:gdLst/>
              <a:ahLst/>
              <a:cxnLst/>
              <a:rect l="l" t="t" r="r" b="b"/>
              <a:pathLst>
                <a:path w="42" h="42" extrusionOk="0">
                  <a:moveTo>
                    <a:pt x="21" y="0"/>
                  </a:moveTo>
                  <a:cubicBezTo>
                    <a:pt x="21" y="21"/>
                    <a:pt x="1" y="21"/>
                    <a:pt x="21" y="4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8" name="Google Shape;12128;p13"/>
            <p:cNvSpPr/>
            <p:nvPr/>
          </p:nvSpPr>
          <p:spPr>
            <a:xfrm>
              <a:off x="-2341275" y="1867610"/>
              <a:ext cx="666" cy="698"/>
            </a:xfrm>
            <a:custGeom>
              <a:avLst/>
              <a:gdLst/>
              <a:ahLst/>
              <a:cxnLst/>
              <a:rect l="l" t="t" r="r" b="b"/>
              <a:pathLst>
                <a:path w="21" h="22" extrusionOk="0">
                  <a:moveTo>
                    <a:pt x="0" y="1"/>
                  </a:moveTo>
                  <a:cubicBezTo>
                    <a:pt x="0" y="1"/>
                    <a:pt x="0" y="21"/>
                    <a:pt x="0"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9" name="Google Shape;12129;p13"/>
            <p:cNvSpPr/>
            <p:nvPr/>
          </p:nvSpPr>
          <p:spPr>
            <a:xfrm>
              <a:off x="-2026664" y="2020730"/>
              <a:ext cx="1332" cy="1332"/>
            </a:xfrm>
            <a:custGeom>
              <a:avLst/>
              <a:gdLst/>
              <a:ahLst/>
              <a:cxnLst/>
              <a:rect l="l" t="t" r="r" b="b"/>
              <a:pathLst>
                <a:path w="42" h="42" extrusionOk="0">
                  <a:moveTo>
                    <a:pt x="21" y="1"/>
                  </a:moveTo>
                  <a:cubicBezTo>
                    <a:pt x="0" y="21"/>
                    <a:pt x="21" y="21"/>
                    <a:pt x="2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0" name="Google Shape;12130;p13"/>
            <p:cNvSpPr/>
            <p:nvPr/>
          </p:nvSpPr>
          <p:spPr>
            <a:xfrm>
              <a:off x="-2324494" y="1880553"/>
              <a:ext cx="1332" cy="952"/>
            </a:xfrm>
            <a:custGeom>
              <a:avLst/>
              <a:gdLst/>
              <a:ahLst/>
              <a:cxnLst/>
              <a:rect l="l" t="t" r="r" b="b"/>
              <a:pathLst>
                <a:path w="42" h="30" extrusionOk="0">
                  <a:moveTo>
                    <a:pt x="42" y="0"/>
                  </a:moveTo>
                  <a:cubicBezTo>
                    <a:pt x="37" y="4"/>
                    <a:pt x="34" y="8"/>
                    <a:pt x="31" y="12"/>
                  </a:cubicBezTo>
                  <a:lnTo>
                    <a:pt x="31" y="12"/>
                  </a:lnTo>
                  <a:cubicBezTo>
                    <a:pt x="25" y="8"/>
                    <a:pt x="19" y="5"/>
                    <a:pt x="14" y="5"/>
                  </a:cubicBezTo>
                  <a:cubicBezTo>
                    <a:pt x="6" y="5"/>
                    <a:pt x="1" y="10"/>
                    <a:pt x="1" y="21"/>
                  </a:cubicBezTo>
                  <a:cubicBezTo>
                    <a:pt x="7" y="27"/>
                    <a:pt x="11" y="29"/>
                    <a:pt x="14" y="29"/>
                  </a:cubicBezTo>
                  <a:cubicBezTo>
                    <a:pt x="21" y="29"/>
                    <a:pt x="24" y="22"/>
                    <a:pt x="31" y="12"/>
                  </a:cubicBezTo>
                  <a:lnTo>
                    <a:pt x="31" y="12"/>
                  </a:lnTo>
                  <a:cubicBezTo>
                    <a:pt x="35" y="14"/>
                    <a:pt x="38" y="17"/>
                    <a:pt x="42" y="21"/>
                  </a:cubicBezTo>
                  <a:lnTo>
                    <a:pt x="42"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1" name="Google Shape;12131;p13"/>
            <p:cNvSpPr/>
            <p:nvPr/>
          </p:nvSpPr>
          <p:spPr>
            <a:xfrm>
              <a:off x="-2026664" y="2034656"/>
              <a:ext cx="1332" cy="793"/>
            </a:xfrm>
            <a:custGeom>
              <a:avLst/>
              <a:gdLst/>
              <a:ahLst/>
              <a:cxnLst/>
              <a:rect l="l" t="t" r="r" b="b"/>
              <a:pathLst>
                <a:path w="42" h="25" extrusionOk="0">
                  <a:moveTo>
                    <a:pt x="26" y="1"/>
                  </a:moveTo>
                  <a:cubicBezTo>
                    <a:pt x="18" y="1"/>
                    <a:pt x="14" y="10"/>
                    <a:pt x="0" y="10"/>
                  </a:cubicBezTo>
                  <a:cubicBezTo>
                    <a:pt x="11" y="20"/>
                    <a:pt x="21" y="25"/>
                    <a:pt x="28" y="25"/>
                  </a:cubicBezTo>
                  <a:cubicBezTo>
                    <a:pt x="36" y="25"/>
                    <a:pt x="41" y="20"/>
                    <a:pt x="41" y="10"/>
                  </a:cubicBezTo>
                  <a:cubicBezTo>
                    <a:pt x="34" y="3"/>
                    <a:pt x="30"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2" name="Google Shape;12132;p13"/>
            <p:cNvSpPr/>
            <p:nvPr/>
          </p:nvSpPr>
          <p:spPr>
            <a:xfrm>
              <a:off x="-2027964" y="2034941"/>
              <a:ext cx="1332" cy="1110"/>
            </a:xfrm>
            <a:custGeom>
              <a:avLst/>
              <a:gdLst/>
              <a:ahLst/>
              <a:cxnLst/>
              <a:rect l="l" t="t" r="r" b="b"/>
              <a:pathLst>
                <a:path w="42" h="35" extrusionOk="0">
                  <a:moveTo>
                    <a:pt x="41" y="1"/>
                  </a:moveTo>
                  <a:cubicBezTo>
                    <a:pt x="21" y="1"/>
                    <a:pt x="1" y="1"/>
                    <a:pt x="1" y="21"/>
                  </a:cubicBezTo>
                  <a:cubicBezTo>
                    <a:pt x="9" y="29"/>
                    <a:pt x="18" y="34"/>
                    <a:pt x="24" y="34"/>
                  </a:cubicBezTo>
                  <a:cubicBezTo>
                    <a:pt x="34" y="34"/>
                    <a:pt x="41" y="24"/>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3" name="Google Shape;12133;p13"/>
            <p:cNvSpPr/>
            <p:nvPr/>
          </p:nvSpPr>
          <p:spPr>
            <a:xfrm>
              <a:off x="-2346445" y="1885723"/>
              <a:ext cx="1332" cy="1301"/>
            </a:xfrm>
            <a:custGeom>
              <a:avLst/>
              <a:gdLst/>
              <a:ahLst/>
              <a:cxnLst/>
              <a:rect l="l" t="t" r="r" b="b"/>
              <a:pathLst>
                <a:path w="42" h="41" extrusionOk="0">
                  <a:moveTo>
                    <a:pt x="21" y="0"/>
                  </a:moveTo>
                  <a:cubicBezTo>
                    <a:pt x="0" y="21"/>
                    <a:pt x="21" y="41"/>
                    <a:pt x="41" y="41"/>
                  </a:cubicBezTo>
                  <a:cubicBezTo>
                    <a:pt x="41"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4" name="Google Shape;12134;p13"/>
            <p:cNvSpPr/>
            <p:nvPr/>
          </p:nvSpPr>
          <p:spPr>
            <a:xfrm>
              <a:off x="-2034436" y="2036876"/>
              <a:ext cx="1332" cy="1332"/>
            </a:xfrm>
            <a:custGeom>
              <a:avLst/>
              <a:gdLst/>
              <a:ahLst/>
              <a:cxnLst/>
              <a:rect l="l" t="t" r="r" b="b"/>
              <a:pathLst>
                <a:path w="42" h="42" extrusionOk="0">
                  <a:moveTo>
                    <a:pt x="1" y="1"/>
                  </a:moveTo>
                  <a:cubicBezTo>
                    <a:pt x="1" y="21"/>
                    <a:pt x="1" y="41"/>
                    <a:pt x="21" y="41"/>
                  </a:cubicBezTo>
                  <a:cubicBezTo>
                    <a:pt x="21" y="41"/>
                    <a:pt x="21" y="21"/>
                    <a:pt x="42" y="21"/>
                  </a:cubicBezTo>
                  <a:lnTo>
                    <a:pt x="21" y="21"/>
                  </a:lnTo>
                  <a:lnTo>
                    <a:pt x="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5" name="Google Shape;12135;p13"/>
            <p:cNvSpPr/>
            <p:nvPr/>
          </p:nvSpPr>
          <p:spPr>
            <a:xfrm>
              <a:off x="-2343876" y="1895398"/>
              <a:ext cx="698" cy="666"/>
            </a:xfrm>
            <a:custGeom>
              <a:avLst/>
              <a:gdLst/>
              <a:ahLst/>
              <a:cxnLst/>
              <a:rect l="l" t="t" r="r" b="b"/>
              <a:pathLst>
                <a:path w="22" h="21" extrusionOk="0">
                  <a:moveTo>
                    <a:pt x="1" y="1"/>
                  </a:move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6" name="Google Shape;12136;p13"/>
            <p:cNvSpPr/>
            <p:nvPr/>
          </p:nvSpPr>
          <p:spPr>
            <a:xfrm>
              <a:off x="-2330933" y="1905105"/>
              <a:ext cx="1301" cy="1301"/>
            </a:xfrm>
            <a:custGeom>
              <a:avLst/>
              <a:gdLst/>
              <a:ahLst/>
              <a:cxnLst/>
              <a:rect l="l" t="t" r="r" b="b"/>
              <a:pathLst>
                <a:path w="41" h="41" extrusionOk="0">
                  <a:moveTo>
                    <a:pt x="21" y="0"/>
                  </a:moveTo>
                  <a:cubicBezTo>
                    <a:pt x="0" y="20"/>
                    <a:pt x="0" y="41"/>
                    <a:pt x="21" y="41"/>
                  </a:cubicBezTo>
                  <a:cubicBezTo>
                    <a:pt x="41" y="2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7" name="Google Shape;12137;p13"/>
            <p:cNvSpPr/>
            <p:nvPr/>
          </p:nvSpPr>
          <p:spPr>
            <a:xfrm>
              <a:off x="-2339974" y="1907675"/>
              <a:ext cx="1301" cy="1332"/>
            </a:xfrm>
            <a:custGeom>
              <a:avLst/>
              <a:gdLst/>
              <a:ahLst/>
              <a:cxnLst/>
              <a:rect l="l" t="t" r="r" b="b"/>
              <a:pathLst>
                <a:path w="41" h="42" extrusionOk="0">
                  <a:moveTo>
                    <a:pt x="0" y="1"/>
                  </a:moveTo>
                  <a:cubicBezTo>
                    <a:pt x="0" y="21"/>
                    <a:pt x="0" y="41"/>
                    <a:pt x="20" y="41"/>
                  </a:cubicBezTo>
                  <a:cubicBezTo>
                    <a:pt x="20"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8" name="Google Shape;12138;p13"/>
            <p:cNvSpPr/>
            <p:nvPr/>
          </p:nvSpPr>
          <p:spPr>
            <a:xfrm>
              <a:off x="-2312218" y="1921886"/>
              <a:ext cx="698" cy="666"/>
            </a:xfrm>
            <a:custGeom>
              <a:avLst/>
              <a:gdLst/>
              <a:ahLst/>
              <a:cxnLst/>
              <a:rect l="l" t="t" r="r" b="b"/>
              <a:pathLst>
                <a:path w="22" h="21" extrusionOk="0">
                  <a:moveTo>
                    <a:pt x="1" y="1"/>
                  </a:moveTo>
                  <a:lnTo>
                    <a:pt x="1" y="21"/>
                  </a:lnTo>
                  <a:lnTo>
                    <a:pt x="21" y="21"/>
                  </a:lnTo>
                  <a:cubicBezTo>
                    <a:pt x="21" y="2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9" name="Google Shape;12139;p13"/>
            <p:cNvSpPr/>
            <p:nvPr/>
          </p:nvSpPr>
          <p:spPr>
            <a:xfrm>
              <a:off x="-2339974" y="1908975"/>
              <a:ext cx="1967" cy="1332"/>
            </a:xfrm>
            <a:custGeom>
              <a:avLst/>
              <a:gdLst/>
              <a:ahLst/>
              <a:cxnLst/>
              <a:rect l="l" t="t" r="r" b="b"/>
              <a:pathLst>
                <a:path w="62" h="42" extrusionOk="0">
                  <a:moveTo>
                    <a:pt x="20" y="0"/>
                  </a:moveTo>
                  <a:cubicBezTo>
                    <a:pt x="20" y="21"/>
                    <a:pt x="0" y="41"/>
                    <a:pt x="41" y="41"/>
                  </a:cubicBezTo>
                  <a:cubicBezTo>
                    <a:pt x="61" y="21"/>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0" name="Google Shape;12140;p13"/>
            <p:cNvSpPr/>
            <p:nvPr/>
          </p:nvSpPr>
          <p:spPr>
            <a:xfrm>
              <a:off x="-2332868" y="1915415"/>
              <a:ext cx="666" cy="698"/>
            </a:xfrm>
            <a:custGeom>
              <a:avLst/>
              <a:gdLst/>
              <a:ahLst/>
              <a:cxnLst/>
              <a:rect l="l" t="t" r="r" b="b"/>
              <a:pathLst>
                <a:path w="21" h="22" extrusionOk="0">
                  <a:moveTo>
                    <a:pt x="0" y="1"/>
                  </a:moveTo>
                  <a:cubicBezTo>
                    <a:pt x="0" y="1"/>
                    <a:pt x="20" y="21"/>
                    <a:pt x="20" y="21"/>
                  </a:cubicBez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1" name="Google Shape;12141;p13"/>
            <p:cNvSpPr/>
            <p:nvPr/>
          </p:nvSpPr>
          <p:spPr>
            <a:xfrm>
              <a:off x="-2030534" y="2058193"/>
              <a:ext cx="666" cy="698"/>
            </a:xfrm>
            <a:custGeom>
              <a:avLst/>
              <a:gdLst/>
              <a:ahLst/>
              <a:cxnLst/>
              <a:rect l="l" t="t" r="r" b="b"/>
              <a:pathLst>
                <a:path w="21" h="22" extrusionOk="0">
                  <a:moveTo>
                    <a:pt x="0" y="1"/>
                  </a:moveTo>
                  <a:lnTo>
                    <a:pt x="0"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2" name="Google Shape;12142;p13"/>
            <p:cNvSpPr/>
            <p:nvPr/>
          </p:nvSpPr>
          <p:spPr>
            <a:xfrm>
              <a:off x="-2365192" y="1901204"/>
              <a:ext cx="698" cy="698"/>
            </a:xfrm>
            <a:custGeom>
              <a:avLst/>
              <a:gdLst/>
              <a:ahLst/>
              <a:cxnLst/>
              <a:rect l="l" t="t" r="r" b="b"/>
              <a:pathLst>
                <a:path w="22" h="22" extrusionOk="0">
                  <a:moveTo>
                    <a:pt x="1" y="1"/>
                  </a:moveTo>
                  <a:cubicBezTo>
                    <a:pt x="1" y="1"/>
                    <a:pt x="1" y="1"/>
                    <a:pt x="1" y="21"/>
                  </a:cubicBezTo>
                  <a:lnTo>
                    <a:pt x="21" y="21"/>
                  </a:ln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3" name="Google Shape;12143;p13"/>
            <p:cNvSpPr/>
            <p:nvPr/>
          </p:nvSpPr>
          <p:spPr>
            <a:xfrm>
              <a:off x="-2328998" y="1919665"/>
              <a:ext cx="666" cy="793"/>
            </a:xfrm>
            <a:custGeom>
              <a:avLst/>
              <a:gdLst/>
              <a:ahLst/>
              <a:cxnLst/>
              <a:rect l="l" t="t" r="r" b="b"/>
              <a:pathLst>
                <a:path w="21" h="25" extrusionOk="0">
                  <a:moveTo>
                    <a:pt x="15" y="0"/>
                  </a:moveTo>
                  <a:cubicBezTo>
                    <a:pt x="9" y="0"/>
                    <a:pt x="0" y="10"/>
                    <a:pt x="0" y="10"/>
                  </a:cubicBezTo>
                  <a:cubicBezTo>
                    <a:pt x="0" y="20"/>
                    <a:pt x="0" y="25"/>
                    <a:pt x="3" y="25"/>
                  </a:cubicBezTo>
                  <a:cubicBezTo>
                    <a:pt x="5" y="25"/>
                    <a:pt x="10" y="20"/>
                    <a:pt x="21" y="10"/>
                  </a:cubicBezTo>
                  <a:cubicBezTo>
                    <a:pt x="21" y="3"/>
                    <a:pt x="18" y="0"/>
                    <a:pt x="1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4" name="Google Shape;12144;p13"/>
            <p:cNvSpPr/>
            <p:nvPr/>
          </p:nvSpPr>
          <p:spPr>
            <a:xfrm>
              <a:off x="-2062192" y="2046298"/>
              <a:ext cx="1301" cy="952"/>
            </a:xfrm>
            <a:custGeom>
              <a:avLst/>
              <a:gdLst/>
              <a:ahLst/>
              <a:cxnLst/>
              <a:rect l="l" t="t" r="r" b="b"/>
              <a:pathLst>
                <a:path w="41" h="30" extrusionOk="0">
                  <a:moveTo>
                    <a:pt x="27" y="1"/>
                  </a:moveTo>
                  <a:cubicBezTo>
                    <a:pt x="19" y="1"/>
                    <a:pt x="15" y="15"/>
                    <a:pt x="0" y="30"/>
                  </a:cubicBezTo>
                  <a:cubicBezTo>
                    <a:pt x="21" y="30"/>
                    <a:pt x="41" y="30"/>
                    <a:pt x="41" y="9"/>
                  </a:cubicBezTo>
                  <a:cubicBezTo>
                    <a:pt x="35" y="3"/>
                    <a:pt x="31"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5" name="Google Shape;12145;p13"/>
            <p:cNvSpPr/>
            <p:nvPr/>
          </p:nvSpPr>
          <p:spPr>
            <a:xfrm>
              <a:off x="-2063492" y="2046583"/>
              <a:ext cx="1332" cy="1967"/>
            </a:xfrm>
            <a:custGeom>
              <a:avLst/>
              <a:gdLst/>
              <a:ahLst/>
              <a:cxnLst/>
              <a:rect l="l" t="t" r="r" b="b"/>
              <a:pathLst>
                <a:path w="42" h="62" extrusionOk="0">
                  <a:moveTo>
                    <a:pt x="1" y="0"/>
                  </a:moveTo>
                  <a:cubicBezTo>
                    <a:pt x="1" y="21"/>
                    <a:pt x="1" y="41"/>
                    <a:pt x="21" y="61"/>
                  </a:cubicBezTo>
                  <a:cubicBezTo>
                    <a:pt x="41" y="41"/>
                    <a:pt x="41" y="21"/>
                    <a:pt x="41" y="21"/>
                  </a:cubicBezTo>
                  <a:cubicBezTo>
                    <a:pt x="4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6" name="Google Shape;12146;p13"/>
            <p:cNvSpPr/>
            <p:nvPr/>
          </p:nvSpPr>
          <p:spPr>
            <a:xfrm>
              <a:off x="-2332868" y="1920966"/>
              <a:ext cx="1301" cy="793"/>
            </a:xfrm>
            <a:custGeom>
              <a:avLst/>
              <a:gdLst/>
              <a:ahLst/>
              <a:cxnLst/>
              <a:rect l="l" t="t" r="r" b="b"/>
              <a:pathLst>
                <a:path w="41" h="25" extrusionOk="0">
                  <a:moveTo>
                    <a:pt x="21" y="0"/>
                  </a:moveTo>
                  <a:cubicBezTo>
                    <a:pt x="9" y="0"/>
                    <a:pt x="0" y="9"/>
                    <a:pt x="0" y="9"/>
                  </a:cubicBezTo>
                  <a:cubicBezTo>
                    <a:pt x="10" y="19"/>
                    <a:pt x="20" y="25"/>
                    <a:pt x="28" y="25"/>
                  </a:cubicBezTo>
                  <a:cubicBezTo>
                    <a:pt x="36" y="25"/>
                    <a:pt x="41" y="19"/>
                    <a:pt x="41" y="9"/>
                  </a:cubicBezTo>
                  <a:cubicBezTo>
                    <a:pt x="34" y="2"/>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7" name="Google Shape;12147;p13"/>
            <p:cNvSpPr/>
            <p:nvPr/>
          </p:nvSpPr>
          <p:spPr>
            <a:xfrm>
              <a:off x="-2317389" y="1929150"/>
              <a:ext cx="1332" cy="825"/>
            </a:xfrm>
            <a:custGeom>
              <a:avLst/>
              <a:gdLst/>
              <a:ahLst/>
              <a:cxnLst/>
              <a:rect l="l" t="t" r="r" b="b"/>
              <a:pathLst>
                <a:path w="42" h="26" extrusionOk="0">
                  <a:moveTo>
                    <a:pt x="14" y="1"/>
                  </a:moveTo>
                  <a:cubicBezTo>
                    <a:pt x="6" y="1"/>
                    <a:pt x="1" y="6"/>
                    <a:pt x="1" y="16"/>
                  </a:cubicBezTo>
                  <a:cubicBezTo>
                    <a:pt x="8" y="23"/>
                    <a:pt x="12" y="25"/>
                    <a:pt x="16" y="25"/>
                  </a:cubicBezTo>
                  <a:cubicBezTo>
                    <a:pt x="23" y="25"/>
                    <a:pt x="28" y="16"/>
                    <a:pt x="42" y="16"/>
                  </a:cubicBezTo>
                  <a:cubicBezTo>
                    <a:pt x="31" y="6"/>
                    <a:pt x="21" y="1"/>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8" name="Google Shape;12148;p13"/>
            <p:cNvSpPr/>
            <p:nvPr/>
          </p:nvSpPr>
          <p:spPr>
            <a:xfrm>
              <a:off x="-2334169" y="1921252"/>
              <a:ext cx="1332" cy="952"/>
            </a:xfrm>
            <a:custGeom>
              <a:avLst/>
              <a:gdLst/>
              <a:ahLst/>
              <a:cxnLst/>
              <a:rect l="l" t="t" r="r" b="b"/>
              <a:pathLst>
                <a:path w="42" h="30" extrusionOk="0">
                  <a:moveTo>
                    <a:pt x="41" y="0"/>
                  </a:moveTo>
                  <a:cubicBezTo>
                    <a:pt x="21" y="0"/>
                    <a:pt x="0" y="0"/>
                    <a:pt x="0" y="21"/>
                  </a:cubicBezTo>
                  <a:cubicBezTo>
                    <a:pt x="6" y="27"/>
                    <a:pt x="12" y="29"/>
                    <a:pt x="18" y="29"/>
                  </a:cubicBezTo>
                  <a:cubicBezTo>
                    <a:pt x="31" y="29"/>
                    <a:pt x="41"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9" name="Google Shape;12149;p13"/>
            <p:cNvSpPr/>
            <p:nvPr/>
          </p:nvSpPr>
          <p:spPr>
            <a:xfrm>
              <a:off x="-2312218" y="1932862"/>
              <a:ext cx="1332" cy="952"/>
            </a:xfrm>
            <a:custGeom>
              <a:avLst/>
              <a:gdLst/>
              <a:ahLst/>
              <a:cxnLst/>
              <a:rect l="l" t="t" r="r" b="b"/>
              <a:pathLst>
                <a:path w="42" h="30" extrusionOk="0">
                  <a:moveTo>
                    <a:pt x="41" y="1"/>
                  </a:moveTo>
                  <a:cubicBezTo>
                    <a:pt x="21" y="1"/>
                    <a:pt x="1" y="1"/>
                    <a:pt x="1" y="21"/>
                  </a:cubicBezTo>
                  <a:cubicBezTo>
                    <a:pt x="7" y="27"/>
                    <a:pt x="11" y="30"/>
                    <a:pt x="14" y="30"/>
                  </a:cubicBezTo>
                  <a:cubicBezTo>
                    <a:pt x="23" y="30"/>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0" name="Google Shape;12150;p13"/>
            <p:cNvSpPr/>
            <p:nvPr/>
          </p:nvSpPr>
          <p:spPr>
            <a:xfrm>
              <a:off x="-2035704" y="2066599"/>
              <a:ext cx="666" cy="666"/>
            </a:xfrm>
            <a:custGeom>
              <a:avLst/>
              <a:gdLst/>
              <a:ahLst/>
              <a:cxnLst/>
              <a:rect l="l" t="t" r="r" b="b"/>
              <a:pathLst>
                <a:path w="21" h="21" extrusionOk="0">
                  <a:moveTo>
                    <a:pt x="0" y="1"/>
                  </a:moveTo>
                  <a:lnTo>
                    <a:pt x="0"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1" name="Google Shape;12151;p13"/>
            <p:cNvSpPr/>
            <p:nvPr/>
          </p:nvSpPr>
          <p:spPr>
            <a:xfrm>
              <a:off x="-2148759" y="1566573"/>
              <a:ext cx="1301" cy="1332"/>
            </a:xfrm>
            <a:custGeom>
              <a:avLst/>
              <a:gdLst/>
              <a:ahLst/>
              <a:cxnLst/>
              <a:rect l="l" t="t" r="r" b="b"/>
              <a:pathLst>
                <a:path w="41" h="42" extrusionOk="0">
                  <a:moveTo>
                    <a:pt x="0" y="1"/>
                  </a:moveTo>
                  <a:cubicBezTo>
                    <a:pt x="0" y="41"/>
                    <a:pt x="0" y="41"/>
                    <a:pt x="21" y="41"/>
                  </a:cubicBezTo>
                  <a:cubicBezTo>
                    <a:pt x="21" y="41"/>
                    <a:pt x="4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2" name="Google Shape;12152;p13"/>
            <p:cNvSpPr/>
            <p:nvPr/>
          </p:nvSpPr>
          <p:spPr>
            <a:xfrm>
              <a:off x="-2341275" y="1925122"/>
              <a:ext cx="666" cy="666"/>
            </a:xfrm>
            <a:custGeom>
              <a:avLst/>
              <a:gdLst/>
              <a:ahLst/>
              <a:cxnLst/>
              <a:rect l="l" t="t" r="r" b="b"/>
              <a:pathLst>
                <a:path w="21" h="21" extrusionOk="0">
                  <a:moveTo>
                    <a:pt x="0" y="0"/>
                  </a:moveTo>
                  <a:lnTo>
                    <a:pt x="0"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3" name="Google Shape;12153;p13"/>
            <p:cNvSpPr/>
            <p:nvPr/>
          </p:nvSpPr>
          <p:spPr>
            <a:xfrm>
              <a:off x="-2039574" y="2068534"/>
              <a:ext cx="666" cy="1332"/>
            </a:xfrm>
            <a:custGeom>
              <a:avLst/>
              <a:gdLst/>
              <a:ahLst/>
              <a:cxnLst/>
              <a:rect l="l" t="t" r="r" b="b"/>
              <a:pathLst>
                <a:path w="21" h="42" extrusionOk="0">
                  <a:moveTo>
                    <a:pt x="0" y="1"/>
                  </a:moveTo>
                  <a:cubicBezTo>
                    <a:pt x="0" y="21"/>
                    <a:pt x="0" y="41"/>
                    <a:pt x="20" y="41"/>
                  </a:cubicBezTo>
                  <a:cubicBezTo>
                    <a:pt x="20" y="21"/>
                    <a:pt x="2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4" name="Google Shape;12154;p13"/>
            <p:cNvSpPr/>
            <p:nvPr/>
          </p:nvSpPr>
          <p:spPr>
            <a:xfrm>
              <a:off x="-2307047" y="1945138"/>
              <a:ext cx="698" cy="698"/>
            </a:xfrm>
            <a:custGeom>
              <a:avLst/>
              <a:gdLst/>
              <a:ahLst/>
              <a:cxnLst/>
              <a:rect l="l" t="t" r="r" b="b"/>
              <a:pathLst>
                <a:path w="22" h="22" extrusionOk="0">
                  <a:moveTo>
                    <a:pt x="1" y="1"/>
                  </a:moveTo>
                  <a:cubicBezTo>
                    <a:pt x="1" y="21"/>
                    <a:pt x="2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5" name="Google Shape;12155;p13"/>
            <p:cNvSpPr/>
            <p:nvPr/>
          </p:nvSpPr>
          <p:spPr>
            <a:xfrm>
              <a:off x="-2036371" y="2073420"/>
              <a:ext cx="698" cy="952"/>
            </a:xfrm>
            <a:custGeom>
              <a:avLst/>
              <a:gdLst/>
              <a:ahLst/>
              <a:cxnLst/>
              <a:rect l="l" t="t" r="r" b="b"/>
              <a:pathLst>
                <a:path w="22" h="30" extrusionOk="0">
                  <a:moveTo>
                    <a:pt x="20" y="0"/>
                  </a:moveTo>
                  <a:cubicBezTo>
                    <a:pt x="19" y="0"/>
                    <a:pt x="14" y="10"/>
                    <a:pt x="1" y="10"/>
                  </a:cubicBezTo>
                  <a:cubicBezTo>
                    <a:pt x="1" y="10"/>
                    <a:pt x="21" y="10"/>
                    <a:pt x="21" y="30"/>
                  </a:cubicBezTo>
                  <a:cubicBezTo>
                    <a:pt x="21" y="30"/>
                    <a:pt x="21" y="30"/>
                    <a:pt x="21" y="10"/>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6" name="Google Shape;12156;p13"/>
            <p:cNvSpPr/>
            <p:nvPr/>
          </p:nvSpPr>
          <p:spPr>
            <a:xfrm>
              <a:off x="-2159100" y="1576915"/>
              <a:ext cx="666" cy="1174"/>
            </a:xfrm>
            <a:custGeom>
              <a:avLst/>
              <a:gdLst/>
              <a:ahLst/>
              <a:cxnLst/>
              <a:rect l="l" t="t" r="r" b="b"/>
              <a:pathLst>
                <a:path w="21" h="37" extrusionOk="0">
                  <a:moveTo>
                    <a:pt x="0" y="0"/>
                  </a:moveTo>
                  <a:cubicBezTo>
                    <a:pt x="0" y="21"/>
                    <a:pt x="0" y="21"/>
                    <a:pt x="0" y="21"/>
                  </a:cubicBezTo>
                  <a:cubicBezTo>
                    <a:pt x="0" y="31"/>
                    <a:pt x="6" y="36"/>
                    <a:pt x="11" y="36"/>
                  </a:cubicBezTo>
                  <a:cubicBezTo>
                    <a:pt x="16" y="36"/>
                    <a:pt x="21" y="3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7" name="Google Shape;12157;p13"/>
            <p:cNvSpPr/>
            <p:nvPr/>
          </p:nvSpPr>
          <p:spPr>
            <a:xfrm>
              <a:off x="-2323193" y="1938698"/>
              <a:ext cx="666" cy="666"/>
            </a:xfrm>
            <a:custGeom>
              <a:avLst/>
              <a:gdLst/>
              <a:ahLst/>
              <a:cxnLst/>
              <a:rect l="l" t="t" r="r" b="b"/>
              <a:pathLst>
                <a:path w="21" h="21" extrusionOk="0">
                  <a:moveTo>
                    <a:pt x="1" y="0"/>
                  </a:moveTo>
                  <a:lnTo>
                    <a:pt x="1"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8" name="Google Shape;12158;p13"/>
            <p:cNvSpPr/>
            <p:nvPr/>
          </p:nvSpPr>
          <p:spPr>
            <a:xfrm>
              <a:off x="-2349046" y="1927057"/>
              <a:ext cx="1332" cy="666"/>
            </a:xfrm>
            <a:custGeom>
              <a:avLst/>
              <a:gdLst/>
              <a:ahLst/>
              <a:cxnLst/>
              <a:rect l="l" t="t" r="r" b="b"/>
              <a:pathLst>
                <a:path w="42" h="21" extrusionOk="0">
                  <a:moveTo>
                    <a:pt x="21" y="1"/>
                  </a:moveTo>
                  <a:cubicBezTo>
                    <a:pt x="1" y="21"/>
                    <a:pt x="21" y="21"/>
                    <a:pt x="21" y="21"/>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9" name="Google Shape;12159;p13"/>
            <p:cNvSpPr/>
            <p:nvPr/>
          </p:nvSpPr>
          <p:spPr>
            <a:xfrm>
              <a:off x="-2298007" y="1954845"/>
              <a:ext cx="698" cy="666"/>
            </a:xfrm>
            <a:custGeom>
              <a:avLst/>
              <a:gdLst/>
              <a:ahLst/>
              <a:cxnLst/>
              <a:rect l="l" t="t" r="r" b="b"/>
              <a:pathLst>
                <a:path w="22" h="21" extrusionOk="0">
                  <a:moveTo>
                    <a:pt x="1" y="0"/>
                  </a:moveTo>
                  <a:cubicBezTo>
                    <a:pt x="1" y="0"/>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0" name="Google Shape;12160;p13"/>
            <p:cNvSpPr/>
            <p:nvPr/>
          </p:nvSpPr>
          <p:spPr>
            <a:xfrm>
              <a:off x="-2047981" y="2073071"/>
              <a:ext cx="666" cy="666"/>
            </a:xfrm>
            <a:custGeom>
              <a:avLst/>
              <a:gdLst/>
              <a:ahLst/>
              <a:cxnLst/>
              <a:rect l="l" t="t" r="r" b="b"/>
              <a:pathLst>
                <a:path w="21" h="21" extrusionOk="0">
                  <a:moveTo>
                    <a:pt x="0" y="0"/>
                  </a:moveTo>
                  <a:cubicBezTo>
                    <a:pt x="0" y="0"/>
                    <a:pt x="0" y="21"/>
                    <a:pt x="0" y="21"/>
                  </a:cubicBezTo>
                  <a:lnTo>
                    <a:pt x="21" y="21"/>
                  </a:lnTo>
                  <a:cubicBezTo>
                    <a:pt x="21" y="21"/>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1" name="Google Shape;12161;p13"/>
            <p:cNvSpPr/>
            <p:nvPr/>
          </p:nvSpPr>
          <p:spPr>
            <a:xfrm>
              <a:off x="-2300576" y="1956494"/>
              <a:ext cx="1332" cy="793"/>
            </a:xfrm>
            <a:custGeom>
              <a:avLst/>
              <a:gdLst/>
              <a:ahLst/>
              <a:cxnLst/>
              <a:rect l="l" t="t" r="r" b="b"/>
              <a:pathLst>
                <a:path w="42" h="25" extrusionOk="0">
                  <a:moveTo>
                    <a:pt x="21" y="0"/>
                  </a:moveTo>
                  <a:cubicBezTo>
                    <a:pt x="9" y="0"/>
                    <a:pt x="0" y="9"/>
                    <a:pt x="0" y="9"/>
                  </a:cubicBezTo>
                  <a:cubicBezTo>
                    <a:pt x="11" y="20"/>
                    <a:pt x="21" y="25"/>
                    <a:pt x="28" y="25"/>
                  </a:cubicBezTo>
                  <a:cubicBezTo>
                    <a:pt x="36" y="25"/>
                    <a:pt x="41" y="20"/>
                    <a:pt x="41" y="9"/>
                  </a:cubicBezTo>
                  <a:cubicBezTo>
                    <a:pt x="34" y="3"/>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2" name="Google Shape;12162;p13"/>
            <p:cNvSpPr/>
            <p:nvPr/>
          </p:nvSpPr>
          <p:spPr>
            <a:xfrm>
              <a:off x="-2307682" y="1954178"/>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3" name="Google Shape;12163;p13"/>
            <p:cNvSpPr/>
            <p:nvPr/>
          </p:nvSpPr>
          <p:spPr>
            <a:xfrm>
              <a:off x="-2307047" y="1955479"/>
              <a:ext cx="1332" cy="1332"/>
            </a:xfrm>
            <a:custGeom>
              <a:avLst/>
              <a:gdLst/>
              <a:ahLst/>
              <a:cxnLst/>
              <a:rect l="l" t="t" r="r" b="b"/>
              <a:pathLst>
                <a:path w="42" h="42" extrusionOk="0">
                  <a:moveTo>
                    <a:pt x="21" y="1"/>
                  </a:moveTo>
                  <a:cubicBezTo>
                    <a:pt x="1" y="21"/>
                    <a:pt x="1" y="41"/>
                    <a:pt x="21" y="41"/>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4" name="Google Shape;12164;p13"/>
            <p:cNvSpPr/>
            <p:nvPr/>
          </p:nvSpPr>
          <p:spPr>
            <a:xfrm>
              <a:off x="-2310917" y="1955479"/>
              <a:ext cx="666" cy="666"/>
            </a:xfrm>
            <a:custGeom>
              <a:avLst/>
              <a:gdLst/>
              <a:ahLst/>
              <a:cxnLst/>
              <a:rect l="l" t="t" r="r" b="b"/>
              <a:pathLst>
                <a:path w="21" h="21" extrusionOk="0">
                  <a:moveTo>
                    <a:pt x="21" y="1"/>
                  </a:moveTo>
                  <a:cubicBezTo>
                    <a:pt x="21" y="1"/>
                    <a:pt x="21" y="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5" name="Google Shape;12165;p13"/>
            <p:cNvSpPr/>
            <p:nvPr/>
          </p:nvSpPr>
          <p:spPr>
            <a:xfrm>
              <a:off x="-2043476" y="2087916"/>
              <a:ext cx="1332" cy="666"/>
            </a:xfrm>
            <a:custGeom>
              <a:avLst/>
              <a:gdLst/>
              <a:ahLst/>
              <a:cxnLst/>
              <a:rect l="l" t="t" r="r" b="b"/>
              <a:pathLst>
                <a:path w="42" h="21" extrusionOk="0">
                  <a:moveTo>
                    <a:pt x="42" y="1"/>
                  </a:moveTo>
                  <a:cubicBezTo>
                    <a:pt x="21" y="1"/>
                    <a:pt x="1" y="1"/>
                    <a:pt x="1" y="21"/>
                  </a:cubicBezTo>
                  <a:cubicBezTo>
                    <a:pt x="21" y="2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6" name="Google Shape;12166;p13"/>
            <p:cNvSpPr/>
            <p:nvPr/>
          </p:nvSpPr>
          <p:spPr>
            <a:xfrm>
              <a:off x="-2054452" y="2082111"/>
              <a:ext cx="1332" cy="1332"/>
            </a:xfrm>
            <a:custGeom>
              <a:avLst/>
              <a:gdLst/>
              <a:ahLst/>
              <a:cxnLst/>
              <a:rect l="l" t="t" r="r" b="b"/>
              <a:pathLst>
                <a:path w="42" h="42" extrusionOk="0">
                  <a:moveTo>
                    <a:pt x="21" y="0"/>
                  </a:moveTo>
                  <a:cubicBezTo>
                    <a:pt x="1" y="21"/>
                    <a:pt x="1" y="41"/>
                    <a:pt x="21" y="41"/>
                  </a:cubicBezTo>
                  <a:cubicBezTo>
                    <a:pt x="4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7" name="Google Shape;12167;p13"/>
            <p:cNvSpPr/>
            <p:nvPr/>
          </p:nvSpPr>
          <p:spPr>
            <a:xfrm>
              <a:off x="-2313487" y="1961030"/>
              <a:ext cx="1301" cy="952"/>
            </a:xfrm>
            <a:custGeom>
              <a:avLst/>
              <a:gdLst/>
              <a:ahLst/>
              <a:cxnLst/>
              <a:rect l="l" t="t" r="r" b="b"/>
              <a:pathLst>
                <a:path w="41" h="30" extrusionOk="0">
                  <a:moveTo>
                    <a:pt x="23" y="0"/>
                  </a:moveTo>
                  <a:cubicBezTo>
                    <a:pt x="10" y="0"/>
                    <a:pt x="0" y="15"/>
                    <a:pt x="0" y="29"/>
                  </a:cubicBezTo>
                  <a:cubicBezTo>
                    <a:pt x="20" y="29"/>
                    <a:pt x="20"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8" name="Google Shape;12168;p13"/>
            <p:cNvSpPr/>
            <p:nvPr/>
          </p:nvSpPr>
          <p:spPr>
            <a:xfrm>
              <a:off x="-2315454" y="1961284"/>
              <a:ext cx="1998" cy="1999"/>
            </a:xfrm>
            <a:custGeom>
              <a:avLst/>
              <a:gdLst/>
              <a:ahLst/>
              <a:cxnLst/>
              <a:rect l="l" t="t" r="r" b="b"/>
              <a:pathLst>
                <a:path w="63" h="63" extrusionOk="0">
                  <a:moveTo>
                    <a:pt x="21" y="1"/>
                  </a:moveTo>
                  <a:cubicBezTo>
                    <a:pt x="1" y="21"/>
                    <a:pt x="21" y="42"/>
                    <a:pt x="42" y="62"/>
                  </a:cubicBezTo>
                  <a:cubicBezTo>
                    <a:pt x="42" y="42"/>
                    <a:pt x="62" y="21"/>
                    <a:pt x="62" y="21"/>
                  </a:cubicBezTo>
                  <a:cubicBezTo>
                    <a:pt x="42" y="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9" name="Google Shape;12169;p13"/>
            <p:cNvSpPr/>
            <p:nvPr/>
          </p:nvSpPr>
          <p:spPr>
            <a:xfrm>
              <a:off x="-2329665" y="1954845"/>
              <a:ext cx="1332" cy="666"/>
            </a:xfrm>
            <a:custGeom>
              <a:avLst/>
              <a:gdLst/>
              <a:ahLst/>
              <a:cxnLst/>
              <a:rect l="l" t="t" r="r" b="b"/>
              <a:pathLst>
                <a:path w="42" h="21" extrusionOk="0">
                  <a:moveTo>
                    <a:pt x="1" y="0"/>
                  </a:moveTo>
                  <a:lnTo>
                    <a:pt x="1" y="21"/>
                  </a:lnTo>
                  <a:lnTo>
                    <a:pt x="42"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0" name="Google Shape;12170;p13"/>
            <p:cNvSpPr/>
            <p:nvPr/>
          </p:nvSpPr>
          <p:spPr>
            <a:xfrm>
              <a:off x="-2334169" y="1952910"/>
              <a:ext cx="1332" cy="666"/>
            </a:xfrm>
            <a:custGeom>
              <a:avLst/>
              <a:gdLst/>
              <a:ahLst/>
              <a:cxnLst/>
              <a:rect l="l" t="t" r="r" b="b"/>
              <a:pathLst>
                <a:path w="42" h="21" extrusionOk="0">
                  <a:moveTo>
                    <a:pt x="21" y="0"/>
                  </a:moveTo>
                  <a:cubicBezTo>
                    <a:pt x="0" y="0"/>
                    <a:pt x="0" y="21"/>
                    <a:pt x="21" y="21"/>
                  </a:cubicBezTo>
                  <a:lnTo>
                    <a:pt x="41" y="21"/>
                  </a:lnTo>
                  <a:cubicBezTo>
                    <a:pt x="41" y="21"/>
                    <a:pt x="41" y="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1" name="Google Shape;12171;p13"/>
            <p:cNvSpPr/>
            <p:nvPr/>
          </p:nvSpPr>
          <p:spPr>
            <a:xfrm>
              <a:off x="-2205603" y="1594996"/>
              <a:ext cx="666" cy="698"/>
            </a:xfrm>
            <a:custGeom>
              <a:avLst/>
              <a:gdLst/>
              <a:ahLst/>
              <a:cxnLst/>
              <a:rect l="l" t="t" r="r" b="b"/>
              <a:pathLst>
                <a:path w="21" h="22" extrusionOk="0">
                  <a:moveTo>
                    <a:pt x="0" y="1"/>
                  </a:moveTo>
                  <a:lnTo>
                    <a:pt x="0" y="21"/>
                  </a:ln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2" name="Google Shape;12172;p13"/>
            <p:cNvSpPr/>
            <p:nvPr/>
          </p:nvSpPr>
          <p:spPr>
            <a:xfrm>
              <a:off x="-2308982" y="1969056"/>
              <a:ext cx="666" cy="66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3" name="Google Shape;12173;p13"/>
            <p:cNvSpPr/>
            <p:nvPr/>
          </p:nvSpPr>
          <p:spPr>
            <a:xfrm>
              <a:off x="-2326429" y="1961284"/>
              <a:ext cx="1332" cy="1332"/>
            </a:xfrm>
            <a:custGeom>
              <a:avLst/>
              <a:gdLst/>
              <a:ahLst/>
              <a:cxnLst/>
              <a:rect l="l" t="t" r="r" b="b"/>
              <a:pathLst>
                <a:path w="42" h="42" extrusionOk="0">
                  <a:moveTo>
                    <a:pt x="21" y="1"/>
                  </a:moveTo>
                  <a:lnTo>
                    <a:pt x="21" y="1"/>
                  </a:lnTo>
                  <a:cubicBezTo>
                    <a:pt x="1" y="21"/>
                    <a:pt x="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4" name="Google Shape;12174;p13"/>
            <p:cNvSpPr/>
            <p:nvPr/>
          </p:nvSpPr>
          <p:spPr>
            <a:xfrm>
              <a:off x="-2309617" y="1970991"/>
              <a:ext cx="666" cy="666"/>
            </a:xfrm>
            <a:custGeom>
              <a:avLst/>
              <a:gdLst/>
              <a:ahLst/>
              <a:cxnLst/>
              <a:rect l="l" t="t" r="r" b="b"/>
              <a:pathLst>
                <a:path w="21" h="21" extrusionOk="0">
                  <a:moveTo>
                    <a:pt x="0" y="0"/>
                  </a:moveTo>
                  <a:lnTo>
                    <a:pt x="0"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5" name="Google Shape;12175;p13"/>
            <p:cNvSpPr/>
            <p:nvPr/>
          </p:nvSpPr>
          <p:spPr>
            <a:xfrm>
              <a:off x="-2217879" y="1595662"/>
              <a:ext cx="666" cy="666"/>
            </a:xfrm>
            <a:custGeom>
              <a:avLst/>
              <a:gdLst/>
              <a:ahLst/>
              <a:cxnLst/>
              <a:rect l="l" t="t" r="r" b="b"/>
              <a:pathLst>
                <a:path w="21" h="21" extrusionOk="0">
                  <a:moveTo>
                    <a:pt x="0" y="0"/>
                  </a:moveTo>
                  <a:cubicBezTo>
                    <a:pt x="0" y="0"/>
                    <a:pt x="0" y="20"/>
                    <a:pt x="0" y="20"/>
                  </a:cubicBezTo>
                  <a:lnTo>
                    <a:pt x="21" y="20"/>
                  </a:lnTo>
                  <a:cubicBezTo>
                    <a:pt x="21" y="2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6" name="Google Shape;12176;p13"/>
            <p:cNvSpPr/>
            <p:nvPr/>
          </p:nvSpPr>
          <p:spPr>
            <a:xfrm>
              <a:off x="-2215310" y="1598232"/>
              <a:ext cx="666" cy="666"/>
            </a:xfrm>
            <a:custGeom>
              <a:avLst/>
              <a:gdLst/>
              <a:ahLst/>
              <a:cxnLst/>
              <a:rect l="l" t="t" r="r" b="b"/>
              <a:pathLst>
                <a:path w="21" h="21" extrusionOk="0">
                  <a:moveTo>
                    <a:pt x="21" y="0"/>
                  </a:moveTo>
                  <a:cubicBezTo>
                    <a:pt x="21" y="0"/>
                    <a:pt x="1" y="0"/>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7" name="Google Shape;12177;p13"/>
            <p:cNvSpPr/>
            <p:nvPr/>
          </p:nvSpPr>
          <p:spPr>
            <a:xfrm>
              <a:off x="-2227586" y="1592426"/>
              <a:ext cx="698" cy="666"/>
            </a:xfrm>
            <a:custGeom>
              <a:avLst/>
              <a:gdLst/>
              <a:ahLst/>
              <a:cxnLst/>
              <a:rect l="l" t="t" r="r" b="b"/>
              <a:pathLst>
                <a:path w="22" h="21" extrusionOk="0">
                  <a:moveTo>
                    <a:pt x="1" y="0"/>
                  </a:moveTo>
                  <a:cubicBezTo>
                    <a:pt x="1" y="0"/>
                    <a:pt x="1" y="21"/>
                    <a:pt x="1" y="21"/>
                  </a:cubicBezTo>
                  <a:lnTo>
                    <a:pt x="21" y="21"/>
                  </a:ln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8" name="Google Shape;12178;p13"/>
            <p:cNvSpPr/>
            <p:nvPr/>
          </p:nvSpPr>
          <p:spPr>
            <a:xfrm>
              <a:off x="-2117767" y="1647051"/>
              <a:ext cx="1332" cy="952"/>
            </a:xfrm>
            <a:custGeom>
              <a:avLst/>
              <a:gdLst/>
              <a:ahLst/>
              <a:cxnLst/>
              <a:rect l="l" t="t" r="r" b="b"/>
              <a:pathLst>
                <a:path w="42" h="30" extrusionOk="0">
                  <a:moveTo>
                    <a:pt x="28" y="1"/>
                  </a:moveTo>
                  <a:cubicBezTo>
                    <a:pt x="19" y="1"/>
                    <a:pt x="15" y="15"/>
                    <a:pt x="1" y="30"/>
                  </a:cubicBezTo>
                  <a:cubicBezTo>
                    <a:pt x="21" y="30"/>
                    <a:pt x="42" y="30"/>
                    <a:pt x="42" y="9"/>
                  </a:cubicBezTo>
                  <a:cubicBezTo>
                    <a:pt x="36" y="3"/>
                    <a:pt x="31"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9" name="Google Shape;12179;p13"/>
            <p:cNvSpPr/>
            <p:nvPr/>
          </p:nvSpPr>
          <p:spPr>
            <a:xfrm>
              <a:off x="-2324494" y="1966455"/>
              <a:ext cx="1332" cy="1332"/>
            </a:xfrm>
            <a:custGeom>
              <a:avLst/>
              <a:gdLst/>
              <a:ahLst/>
              <a:cxnLst/>
              <a:rect l="l" t="t" r="r" b="b"/>
              <a:pathLst>
                <a:path w="42" h="42" extrusionOk="0">
                  <a:moveTo>
                    <a:pt x="21" y="1"/>
                  </a:moveTo>
                  <a:cubicBezTo>
                    <a:pt x="1" y="21"/>
                    <a:pt x="1" y="42"/>
                    <a:pt x="21" y="42"/>
                  </a:cubicBezTo>
                  <a:cubicBezTo>
                    <a:pt x="42"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0" name="Google Shape;12180;p13"/>
            <p:cNvSpPr/>
            <p:nvPr/>
          </p:nvSpPr>
          <p:spPr>
            <a:xfrm>
              <a:off x="-2119702" y="1646036"/>
              <a:ext cx="1332" cy="1332"/>
            </a:xfrm>
            <a:custGeom>
              <a:avLst/>
              <a:gdLst/>
              <a:ahLst/>
              <a:cxnLst/>
              <a:rect l="l" t="t" r="r" b="b"/>
              <a:pathLst>
                <a:path w="42" h="42" extrusionOk="0">
                  <a:moveTo>
                    <a:pt x="21" y="1"/>
                  </a:moveTo>
                  <a:cubicBezTo>
                    <a:pt x="21" y="1"/>
                    <a:pt x="21" y="21"/>
                    <a:pt x="1" y="21"/>
                  </a:cubicBezTo>
                  <a:cubicBezTo>
                    <a:pt x="21" y="41"/>
                    <a:pt x="21" y="4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1" name="Google Shape;12181;p13"/>
            <p:cNvSpPr/>
            <p:nvPr/>
          </p:nvSpPr>
          <p:spPr>
            <a:xfrm>
              <a:off x="-2366461" y="1949674"/>
              <a:ext cx="666" cy="1142"/>
            </a:xfrm>
            <a:custGeom>
              <a:avLst/>
              <a:gdLst/>
              <a:ahLst/>
              <a:cxnLst/>
              <a:rect l="l" t="t" r="r" b="b"/>
              <a:pathLst>
                <a:path w="21" h="36" extrusionOk="0">
                  <a:moveTo>
                    <a:pt x="0" y="0"/>
                  </a:moveTo>
                  <a:cubicBezTo>
                    <a:pt x="0" y="21"/>
                    <a:pt x="0" y="21"/>
                    <a:pt x="0" y="21"/>
                  </a:cubicBezTo>
                  <a:cubicBezTo>
                    <a:pt x="0" y="31"/>
                    <a:pt x="5" y="36"/>
                    <a:pt x="10" y="36"/>
                  </a:cubicBezTo>
                  <a:cubicBezTo>
                    <a:pt x="15" y="36"/>
                    <a:pt x="20" y="31"/>
                    <a:pt x="20" y="21"/>
                  </a:cubicBezTo>
                  <a:cubicBezTo>
                    <a:pt x="20" y="21"/>
                    <a:pt x="20" y="21"/>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2" name="Google Shape;12182;p13"/>
            <p:cNvSpPr/>
            <p:nvPr/>
          </p:nvSpPr>
          <p:spPr>
            <a:xfrm>
              <a:off x="-2119036" y="1647336"/>
              <a:ext cx="1301" cy="1301"/>
            </a:xfrm>
            <a:custGeom>
              <a:avLst/>
              <a:gdLst/>
              <a:ahLst/>
              <a:cxnLst/>
              <a:rect l="l" t="t" r="r" b="b"/>
              <a:pathLst>
                <a:path w="41" h="41" extrusionOk="0">
                  <a:moveTo>
                    <a:pt x="20" y="0"/>
                  </a:moveTo>
                  <a:cubicBezTo>
                    <a:pt x="0" y="21"/>
                    <a:pt x="0" y="21"/>
                    <a:pt x="0" y="41"/>
                  </a:cubicBezTo>
                  <a:cubicBezTo>
                    <a:pt x="20" y="41"/>
                    <a:pt x="41" y="41"/>
                    <a:pt x="41" y="21"/>
                  </a:cubicBezTo>
                  <a:cubicBezTo>
                    <a:pt x="41" y="21"/>
                    <a:pt x="20"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3" name="Google Shape;12183;p13"/>
            <p:cNvSpPr/>
            <p:nvPr/>
          </p:nvSpPr>
          <p:spPr>
            <a:xfrm>
              <a:off x="-2315454" y="1977462"/>
              <a:ext cx="698" cy="666"/>
            </a:xfrm>
            <a:custGeom>
              <a:avLst/>
              <a:gdLst/>
              <a:ahLst/>
              <a:cxnLst/>
              <a:rect l="l" t="t" r="r" b="b"/>
              <a:pathLst>
                <a:path w="22" h="21" extrusionOk="0">
                  <a:moveTo>
                    <a:pt x="21" y="0"/>
                  </a:moveTo>
                  <a:cubicBezTo>
                    <a:pt x="1" y="0"/>
                    <a:pt x="1" y="20"/>
                    <a:pt x="1"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4" name="Google Shape;12184;p13"/>
            <p:cNvSpPr/>
            <p:nvPr/>
          </p:nvSpPr>
          <p:spPr>
            <a:xfrm>
              <a:off x="-2059622" y="2098892"/>
              <a:ext cx="1332" cy="1332"/>
            </a:xfrm>
            <a:custGeom>
              <a:avLst/>
              <a:gdLst/>
              <a:ahLst/>
              <a:cxnLst/>
              <a:rect l="l" t="t" r="r" b="b"/>
              <a:pathLst>
                <a:path w="42" h="42" extrusionOk="0">
                  <a:moveTo>
                    <a:pt x="21" y="1"/>
                  </a:moveTo>
                  <a:cubicBezTo>
                    <a:pt x="1" y="21"/>
                    <a:pt x="1" y="42"/>
                    <a:pt x="21" y="42"/>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5" name="Google Shape;12185;p13"/>
            <p:cNvSpPr/>
            <p:nvPr/>
          </p:nvSpPr>
          <p:spPr>
            <a:xfrm>
              <a:off x="-2115832" y="1652222"/>
              <a:ext cx="1332" cy="952"/>
            </a:xfrm>
            <a:custGeom>
              <a:avLst/>
              <a:gdLst/>
              <a:ahLst/>
              <a:cxnLst/>
              <a:rect l="l" t="t" r="r" b="b"/>
              <a:pathLst>
                <a:path w="42" h="30" extrusionOk="0">
                  <a:moveTo>
                    <a:pt x="28" y="1"/>
                  </a:moveTo>
                  <a:cubicBezTo>
                    <a:pt x="20" y="1"/>
                    <a:pt x="15" y="15"/>
                    <a:pt x="1" y="30"/>
                  </a:cubicBezTo>
                  <a:cubicBezTo>
                    <a:pt x="21" y="30"/>
                    <a:pt x="42" y="30"/>
                    <a:pt x="42" y="9"/>
                  </a:cubicBezTo>
                  <a:cubicBezTo>
                    <a:pt x="36" y="3"/>
                    <a:pt x="31"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6" name="Google Shape;12186;p13"/>
            <p:cNvSpPr/>
            <p:nvPr/>
          </p:nvSpPr>
          <p:spPr>
            <a:xfrm>
              <a:off x="-2356786" y="1962585"/>
              <a:ext cx="1332" cy="698"/>
            </a:xfrm>
            <a:custGeom>
              <a:avLst/>
              <a:gdLst/>
              <a:ahLst/>
              <a:cxnLst/>
              <a:rect l="l" t="t" r="r" b="b"/>
              <a:pathLst>
                <a:path w="42" h="22" extrusionOk="0">
                  <a:moveTo>
                    <a:pt x="21" y="1"/>
                  </a:moveTo>
                  <a:cubicBezTo>
                    <a:pt x="21" y="1"/>
                    <a:pt x="21" y="21"/>
                    <a:pt x="1" y="21"/>
                  </a:cubicBezTo>
                  <a:lnTo>
                    <a:pt x="41" y="21"/>
                  </a:ln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7" name="Google Shape;12187;p13"/>
            <p:cNvSpPr/>
            <p:nvPr/>
          </p:nvSpPr>
          <p:spPr>
            <a:xfrm>
              <a:off x="-2119036" y="2077575"/>
              <a:ext cx="1301" cy="1967"/>
            </a:xfrm>
            <a:custGeom>
              <a:avLst/>
              <a:gdLst/>
              <a:ahLst/>
              <a:cxnLst/>
              <a:rect l="l" t="t" r="r" b="b"/>
              <a:pathLst>
                <a:path w="41" h="62" extrusionOk="0">
                  <a:moveTo>
                    <a:pt x="20" y="1"/>
                  </a:moveTo>
                  <a:cubicBezTo>
                    <a:pt x="0" y="21"/>
                    <a:pt x="0" y="41"/>
                    <a:pt x="20" y="62"/>
                  </a:cubicBezTo>
                  <a:cubicBezTo>
                    <a:pt x="41" y="41"/>
                    <a:pt x="4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8" name="Google Shape;12188;p13"/>
            <p:cNvSpPr/>
            <p:nvPr/>
          </p:nvSpPr>
          <p:spPr>
            <a:xfrm>
              <a:off x="-2215944" y="1607907"/>
              <a:ext cx="666" cy="698"/>
            </a:xfrm>
            <a:custGeom>
              <a:avLst/>
              <a:gdLst/>
              <a:ahLst/>
              <a:cxnLst/>
              <a:rect l="l" t="t" r="r" b="b"/>
              <a:pathLst>
                <a:path w="21" h="22" extrusionOk="0">
                  <a:moveTo>
                    <a:pt x="0" y="1"/>
                  </a:moveTo>
                  <a:cubicBezTo>
                    <a:pt x="21" y="1"/>
                    <a:pt x="21" y="21"/>
                    <a:pt x="2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9" name="Google Shape;12189;p13"/>
            <p:cNvSpPr/>
            <p:nvPr/>
          </p:nvSpPr>
          <p:spPr>
            <a:xfrm>
              <a:off x="-2335470" y="1979397"/>
              <a:ext cx="1332" cy="1301"/>
            </a:xfrm>
            <a:custGeom>
              <a:avLst/>
              <a:gdLst/>
              <a:ahLst/>
              <a:cxnLst/>
              <a:rect l="l" t="t" r="r" b="b"/>
              <a:pathLst>
                <a:path w="42" h="41" extrusionOk="0">
                  <a:moveTo>
                    <a:pt x="1" y="0"/>
                  </a:moveTo>
                  <a:cubicBezTo>
                    <a:pt x="1" y="21"/>
                    <a:pt x="1" y="21"/>
                    <a:pt x="21" y="41"/>
                  </a:cubicBezTo>
                  <a:cubicBezTo>
                    <a:pt x="41" y="21"/>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0" name="Google Shape;12190;p13"/>
            <p:cNvSpPr/>
            <p:nvPr/>
          </p:nvSpPr>
          <p:spPr>
            <a:xfrm>
              <a:off x="-2117101" y="2082746"/>
              <a:ext cx="1301" cy="1332"/>
            </a:xfrm>
            <a:custGeom>
              <a:avLst/>
              <a:gdLst/>
              <a:ahLst/>
              <a:cxnLst/>
              <a:rect l="l" t="t" r="r" b="b"/>
              <a:pathLst>
                <a:path w="41" h="42" extrusionOk="0">
                  <a:moveTo>
                    <a:pt x="0" y="1"/>
                  </a:moveTo>
                  <a:cubicBezTo>
                    <a:pt x="0" y="21"/>
                    <a:pt x="0" y="41"/>
                    <a:pt x="21" y="41"/>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1" name="Google Shape;12191;p13"/>
            <p:cNvSpPr/>
            <p:nvPr/>
          </p:nvSpPr>
          <p:spPr>
            <a:xfrm>
              <a:off x="-2115832" y="2086140"/>
              <a:ext cx="1332" cy="1015"/>
            </a:xfrm>
            <a:custGeom>
              <a:avLst/>
              <a:gdLst/>
              <a:ahLst/>
              <a:cxnLst/>
              <a:rect l="l" t="t" r="r" b="b"/>
              <a:pathLst>
                <a:path w="42" h="32" extrusionOk="0">
                  <a:moveTo>
                    <a:pt x="14" y="1"/>
                  </a:moveTo>
                  <a:cubicBezTo>
                    <a:pt x="6" y="1"/>
                    <a:pt x="1" y="6"/>
                    <a:pt x="1" y="16"/>
                  </a:cubicBezTo>
                  <a:cubicBezTo>
                    <a:pt x="11" y="26"/>
                    <a:pt x="16" y="31"/>
                    <a:pt x="21" y="31"/>
                  </a:cubicBezTo>
                  <a:cubicBezTo>
                    <a:pt x="26" y="31"/>
                    <a:pt x="31" y="26"/>
                    <a:pt x="42" y="16"/>
                  </a:cubicBezTo>
                  <a:cubicBezTo>
                    <a:pt x="31" y="6"/>
                    <a:pt x="21" y="1"/>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2" name="Google Shape;12192;p13"/>
            <p:cNvSpPr/>
            <p:nvPr/>
          </p:nvSpPr>
          <p:spPr>
            <a:xfrm>
              <a:off x="-2117101" y="1667353"/>
              <a:ext cx="1301" cy="1332"/>
            </a:xfrm>
            <a:custGeom>
              <a:avLst/>
              <a:gdLst/>
              <a:ahLst/>
              <a:cxnLst/>
              <a:rect l="l" t="t" r="r" b="b"/>
              <a:pathLst>
                <a:path w="41" h="42" extrusionOk="0">
                  <a:moveTo>
                    <a:pt x="0" y="1"/>
                  </a:moveTo>
                  <a:cubicBezTo>
                    <a:pt x="0" y="21"/>
                    <a:pt x="0" y="21"/>
                    <a:pt x="21" y="41"/>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3" name="Google Shape;12193;p13"/>
            <p:cNvSpPr/>
            <p:nvPr/>
          </p:nvSpPr>
          <p:spPr>
            <a:xfrm>
              <a:off x="-2077703" y="2107933"/>
              <a:ext cx="1967" cy="1332"/>
            </a:xfrm>
            <a:custGeom>
              <a:avLst/>
              <a:gdLst/>
              <a:ahLst/>
              <a:cxnLst/>
              <a:rect l="l" t="t" r="r" b="b"/>
              <a:pathLst>
                <a:path w="62" h="42" extrusionOk="0">
                  <a:moveTo>
                    <a:pt x="21" y="1"/>
                  </a:moveTo>
                  <a:cubicBezTo>
                    <a:pt x="21" y="21"/>
                    <a:pt x="0" y="42"/>
                    <a:pt x="21" y="42"/>
                  </a:cubicBezTo>
                  <a:cubicBezTo>
                    <a:pt x="41" y="42"/>
                    <a:pt x="41" y="21"/>
                    <a:pt x="62" y="21"/>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4" name="Google Shape;12194;p13"/>
            <p:cNvSpPr/>
            <p:nvPr/>
          </p:nvSpPr>
          <p:spPr>
            <a:xfrm>
              <a:off x="-2321893" y="1993608"/>
              <a:ext cx="1301" cy="1301"/>
            </a:xfrm>
            <a:custGeom>
              <a:avLst/>
              <a:gdLst/>
              <a:ahLst/>
              <a:cxnLst/>
              <a:rect l="l" t="t" r="r" b="b"/>
              <a:pathLst>
                <a:path w="41" h="41" extrusionOk="0">
                  <a:moveTo>
                    <a:pt x="0" y="0"/>
                  </a:moveTo>
                  <a:cubicBezTo>
                    <a:pt x="0" y="21"/>
                    <a:pt x="0" y="41"/>
                    <a:pt x="21" y="41"/>
                  </a:cubicBezTo>
                  <a:cubicBezTo>
                    <a:pt x="41" y="21"/>
                    <a:pt x="4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5" name="Google Shape;12195;p13"/>
            <p:cNvSpPr/>
            <p:nvPr/>
          </p:nvSpPr>
          <p:spPr>
            <a:xfrm>
              <a:off x="-2335470" y="1987771"/>
              <a:ext cx="1332" cy="698"/>
            </a:xfrm>
            <a:custGeom>
              <a:avLst/>
              <a:gdLst/>
              <a:ahLst/>
              <a:cxnLst/>
              <a:rect l="l" t="t" r="r" b="b"/>
              <a:pathLst>
                <a:path w="42" h="22" extrusionOk="0">
                  <a:moveTo>
                    <a:pt x="21" y="1"/>
                  </a:moveTo>
                  <a:cubicBezTo>
                    <a:pt x="1" y="1"/>
                    <a:pt x="1" y="1"/>
                    <a:pt x="21"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6" name="Google Shape;12196;p13"/>
            <p:cNvSpPr/>
            <p:nvPr/>
          </p:nvSpPr>
          <p:spPr>
            <a:xfrm>
              <a:off x="-2218545" y="1620183"/>
              <a:ext cx="698" cy="698"/>
            </a:xfrm>
            <a:custGeom>
              <a:avLst/>
              <a:gdLst/>
              <a:ahLst/>
              <a:cxnLst/>
              <a:rect l="l" t="t" r="r" b="b"/>
              <a:pathLst>
                <a:path w="22" h="22" extrusionOk="0">
                  <a:moveTo>
                    <a:pt x="1" y="1"/>
                  </a:moveTo>
                  <a:cubicBezTo>
                    <a:pt x="1" y="1"/>
                    <a:pt x="1" y="1"/>
                    <a:pt x="1" y="21"/>
                  </a:cubicBezTo>
                  <a:cubicBezTo>
                    <a:pt x="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7" name="Google Shape;12197;p13"/>
            <p:cNvSpPr/>
            <p:nvPr/>
          </p:nvSpPr>
          <p:spPr>
            <a:xfrm>
              <a:off x="-2109361" y="2094387"/>
              <a:ext cx="1332" cy="1301"/>
            </a:xfrm>
            <a:custGeom>
              <a:avLst/>
              <a:gdLst/>
              <a:ahLst/>
              <a:cxnLst/>
              <a:rect l="l" t="t" r="r" b="b"/>
              <a:pathLst>
                <a:path w="42" h="41" extrusionOk="0">
                  <a:moveTo>
                    <a:pt x="21" y="0"/>
                  </a:moveTo>
                  <a:cubicBezTo>
                    <a:pt x="1" y="21"/>
                    <a:pt x="1" y="41"/>
                    <a:pt x="21" y="41"/>
                  </a:cubicBezTo>
                  <a:cubicBezTo>
                    <a:pt x="41" y="41"/>
                    <a:pt x="41" y="41"/>
                    <a:pt x="41" y="21"/>
                  </a:cubicBezTo>
                  <a:lnTo>
                    <a:pt x="2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8" name="Google Shape;12198;p13"/>
            <p:cNvSpPr/>
            <p:nvPr/>
          </p:nvSpPr>
          <p:spPr>
            <a:xfrm>
              <a:off x="-2119702" y="1671889"/>
              <a:ext cx="1332" cy="1142"/>
            </a:xfrm>
            <a:custGeom>
              <a:avLst/>
              <a:gdLst/>
              <a:ahLst/>
              <a:cxnLst/>
              <a:rect l="l" t="t" r="r" b="b"/>
              <a:pathLst>
                <a:path w="42" h="36" extrusionOk="0">
                  <a:moveTo>
                    <a:pt x="21" y="0"/>
                  </a:moveTo>
                  <a:lnTo>
                    <a:pt x="1" y="21"/>
                  </a:lnTo>
                  <a:cubicBezTo>
                    <a:pt x="11" y="31"/>
                    <a:pt x="21" y="36"/>
                    <a:pt x="29" y="36"/>
                  </a:cubicBezTo>
                  <a:cubicBezTo>
                    <a:pt x="36" y="36"/>
                    <a:pt x="41" y="31"/>
                    <a:pt x="41" y="21"/>
                  </a:cubicBezTo>
                  <a:cubicBezTo>
                    <a:pt x="4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9" name="Google Shape;12199;p13"/>
            <p:cNvSpPr/>
            <p:nvPr/>
          </p:nvSpPr>
          <p:spPr>
            <a:xfrm>
              <a:off x="-2372298" y="1971625"/>
              <a:ext cx="698" cy="698"/>
            </a:xfrm>
            <a:custGeom>
              <a:avLst/>
              <a:gdLst/>
              <a:ahLst/>
              <a:cxnLst/>
              <a:rect l="l" t="t" r="r" b="b"/>
              <a:pathLst>
                <a:path w="22" h="22" extrusionOk="0">
                  <a:moveTo>
                    <a:pt x="1" y="1"/>
                  </a:moveTo>
                  <a:lnTo>
                    <a:pt x="1" y="21"/>
                  </a:lnTo>
                  <a:cubicBezTo>
                    <a:pt x="1" y="1"/>
                    <a:pt x="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0" name="Google Shape;12200;p13"/>
            <p:cNvSpPr/>
            <p:nvPr/>
          </p:nvSpPr>
          <p:spPr>
            <a:xfrm>
              <a:off x="-2121637" y="2090517"/>
              <a:ext cx="666" cy="666"/>
            </a:xfrm>
            <a:custGeom>
              <a:avLst/>
              <a:gdLst/>
              <a:ahLst/>
              <a:cxnLst/>
              <a:rect l="l" t="t" r="r" b="b"/>
              <a:pathLst>
                <a:path w="21" h="21" extrusionOk="0">
                  <a:moveTo>
                    <a:pt x="1" y="0"/>
                  </a:moveTo>
                  <a:cubicBezTo>
                    <a:pt x="1" y="0"/>
                    <a:pt x="1" y="0"/>
                    <a:pt x="1"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1" name="Google Shape;12201;p13"/>
            <p:cNvSpPr/>
            <p:nvPr/>
          </p:nvSpPr>
          <p:spPr>
            <a:xfrm>
              <a:off x="-2336104" y="1989738"/>
              <a:ext cx="666" cy="952"/>
            </a:xfrm>
            <a:custGeom>
              <a:avLst/>
              <a:gdLst/>
              <a:ahLst/>
              <a:cxnLst/>
              <a:rect l="l" t="t" r="r" b="b"/>
              <a:pathLst>
                <a:path w="21" h="30" extrusionOk="0">
                  <a:moveTo>
                    <a:pt x="0" y="0"/>
                  </a:moveTo>
                  <a:cubicBezTo>
                    <a:pt x="0" y="0"/>
                    <a:pt x="0" y="20"/>
                    <a:pt x="0" y="20"/>
                  </a:cubicBezTo>
                  <a:cubicBezTo>
                    <a:pt x="0" y="27"/>
                    <a:pt x="2" y="29"/>
                    <a:pt x="6" y="29"/>
                  </a:cubicBezTo>
                  <a:cubicBezTo>
                    <a:pt x="12" y="29"/>
                    <a:pt x="21" y="20"/>
                    <a:pt x="21" y="2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2" name="Google Shape;12202;p13"/>
            <p:cNvSpPr/>
            <p:nvPr/>
          </p:nvSpPr>
          <p:spPr>
            <a:xfrm>
              <a:off x="-2078338" y="2112469"/>
              <a:ext cx="1301" cy="666"/>
            </a:xfrm>
            <a:custGeom>
              <a:avLst/>
              <a:gdLst/>
              <a:ahLst/>
              <a:cxnLst/>
              <a:rect l="l" t="t" r="r" b="b"/>
              <a:pathLst>
                <a:path w="41" h="21" extrusionOk="0">
                  <a:moveTo>
                    <a:pt x="41" y="0"/>
                  </a:moveTo>
                  <a:cubicBezTo>
                    <a:pt x="20" y="0"/>
                    <a:pt x="20" y="21"/>
                    <a:pt x="0" y="21"/>
                  </a:cubicBezTo>
                  <a:cubicBezTo>
                    <a:pt x="20"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3" name="Google Shape;12203;p13"/>
            <p:cNvSpPr/>
            <p:nvPr/>
          </p:nvSpPr>
          <p:spPr>
            <a:xfrm>
              <a:off x="-2068028" y="2118274"/>
              <a:ext cx="698" cy="698"/>
            </a:xfrm>
            <a:custGeom>
              <a:avLst/>
              <a:gdLst/>
              <a:ahLst/>
              <a:cxnLst/>
              <a:rect l="l" t="t" r="r" b="b"/>
              <a:pathLst>
                <a:path w="22" h="22" extrusionOk="0">
                  <a:moveTo>
                    <a:pt x="1" y="1"/>
                  </a:moveTo>
                  <a:cubicBezTo>
                    <a:pt x="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4" name="Google Shape;12204;p13"/>
            <p:cNvSpPr/>
            <p:nvPr/>
          </p:nvSpPr>
          <p:spPr>
            <a:xfrm>
              <a:off x="-2117101" y="1675759"/>
              <a:ext cx="1301" cy="952"/>
            </a:xfrm>
            <a:custGeom>
              <a:avLst/>
              <a:gdLst/>
              <a:ahLst/>
              <a:cxnLst/>
              <a:rect l="l" t="t" r="r" b="b"/>
              <a:pathLst>
                <a:path w="41" h="30" extrusionOk="0">
                  <a:moveTo>
                    <a:pt x="21" y="0"/>
                  </a:moveTo>
                  <a:cubicBezTo>
                    <a:pt x="0" y="0"/>
                    <a:pt x="0" y="21"/>
                    <a:pt x="21" y="21"/>
                  </a:cubicBezTo>
                  <a:cubicBezTo>
                    <a:pt x="21" y="28"/>
                    <a:pt x="21" y="30"/>
                    <a:pt x="21" y="30"/>
                  </a:cubicBezTo>
                  <a:cubicBezTo>
                    <a:pt x="23" y="30"/>
                    <a:pt x="27" y="21"/>
                    <a:pt x="4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5" name="Google Shape;12205;p13"/>
            <p:cNvSpPr/>
            <p:nvPr/>
          </p:nvSpPr>
          <p:spPr>
            <a:xfrm>
              <a:off x="-2357421" y="1982601"/>
              <a:ext cx="666" cy="698"/>
            </a:xfrm>
            <a:custGeom>
              <a:avLst/>
              <a:gdLst/>
              <a:ahLst/>
              <a:cxnLst/>
              <a:rect l="l" t="t" r="r" b="b"/>
              <a:pathLst>
                <a:path w="21" h="22" extrusionOk="0">
                  <a:moveTo>
                    <a:pt x="21" y="1"/>
                  </a:moveTo>
                  <a:cubicBezTo>
                    <a:pt x="0" y="1"/>
                    <a:pt x="0" y="2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6" name="Google Shape;12206;p13"/>
            <p:cNvSpPr/>
            <p:nvPr/>
          </p:nvSpPr>
          <p:spPr>
            <a:xfrm>
              <a:off x="-2083508" y="2112469"/>
              <a:ext cx="1301" cy="1332"/>
            </a:xfrm>
            <a:custGeom>
              <a:avLst/>
              <a:gdLst/>
              <a:ahLst/>
              <a:cxnLst/>
              <a:rect l="l" t="t" r="r" b="b"/>
              <a:pathLst>
                <a:path w="41" h="42" extrusionOk="0">
                  <a:moveTo>
                    <a:pt x="21" y="0"/>
                  </a:moveTo>
                  <a:cubicBezTo>
                    <a:pt x="0" y="21"/>
                    <a:pt x="21" y="41"/>
                    <a:pt x="21" y="41"/>
                  </a:cubicBezTo>
                  <a:cubicBezTo>
                    <a:pt x="41"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7" name="Google Shape;12207;p13"/>
            <p:cNvSpPr/>
            <p:nvPr/>
          </p:nvSpPr>
          <p:spPr>
            <a:xfrm>
              <a:off x="-2111296" y="2099273"/>
              <a:ext cx="1332" cy="1586"/>
            </a:xfrm>
            <a:custGeom>
              <a:avLst/>
              <a:gdLst/>
              <a:ahLst/>
              <a:cxnLst/>
              <a:rect l="l" t="t" r="r" b="b"/>
              <a:pathLst>
                <a:path w="42" h="50" extrusionOk="0">
                  <a:moveTo>
                    <a:pt x="8" y="1"/>
                  </a:moveTo>
                  <a:cubicBezTo>
                    <a:pt x="0" y="1"/>
                    <a:pt x="0" y="15"/>
                    <a:pt x="0" y="30"/>
                  </a:cubicBezTo>
                  <a:lnTo>
                    <a:pt x="0" y="50"/>
                  </a:lnTo>
                  <a:lnTo>
                    <a:pt x="21" y="50"/>
                  </a:lnTo>
                  <a:cubicBezTo>
                    <a:pt x="21" y="30"/>
                    <a:pt x="41" y="30"/>
                    <a:pt x="21" y="9"/>
                  </a:cubicBezTo>
                  <a:cubicBezTo>
                    <a:pt x="15" y="3"/>
                    <a:pt x="11" y="1"/>
                    <a:pt x="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8" name="Google Shape;12208;p13"/>
            <p:cNvSpPr/>
            <p:nvPr/>
          </p:nvSpPr>
          <p:spPr>
            <a:xfrm>
              <a:off x="-2112597" y="2100034"/>
              <a:ext cx="1332" cy="1110"/>
            </a:xfrm>
            <a:custGeom>
              <a:avLst/>
              <a:gdLst/>
              <a:ahLst/>
              <a:cxnLst/>
              <a:rect l="l" t="t" r="r" b="b"/>
              <a:pathLst>
                <a:path w="42" h="35" extrusionOk="0">
                  <a:moveTo>
                    <a:pt x="13" y="0"/>
                  </a:moveTo>
                  <a:cubicBezTo>
                    <a:pt x="6" y="0"/>
                    <a:pt x="1" y="6"/>
                    <a:pt x="1" y="26"/>
                  </a:cubicBezTo>
                  <a:cubicBezTo>
                    <a:pt x="7" y="32"/>
                    <a:pt x="11" y="34"/>
                    <a:pt x="14" y="34"/>
                  </a:cubicBezTo>
                  <a:cubicBezTo>
                    <a:pt x="23" y="34"/>
                    <a:pt x="27" y="20"/>
                    <a:pt x="41" y="6"/>
                  </a:cubicBezTo>
                  <a:cubicBezTo>
                    <a:pt x="31" y="6"/>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9" name="Google Shape;12209;p13"/>
            <p:cNvSpPr/>
            <p:nvPr/>
          </p:nvSpPr>
          <p:spPr>
            <a:xfrm>
              <a:off x="-2323193" y="2001348"/>
              <a:ext cx="1332" cy="1332"/>
            </a:xfrm>
            <a:custGeom>
              <a:avLst/>
              <a:gdLst/>
              <a:ahLst/>
              <a:cxnLst/>
              <a:rect l="l" t="t" r="r" b="b"/>
              <a:pathLst>
                <a:path w="42" h="42" extrusionOk="0">
                  <a:moveTo>
                    <a:pt x="21" y="1"/>
                  </a:moveTo>
                  <a:cubicBezTo>
                    <a:pt x="1" y="21"/>
                    <a:pt x="21"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0" name="Google Shape;12210;p13"/>
            <p:cNvSpPr/>
            <p:nvPr/>
          </p:nvSpPr>
          <p:spPr>
            <a:xfrm>
              <a:off x="-2116467" y="1680263"/>
              <a:ext cx="1332" cy="698"/>
            </a:xfrm>
            <a:custGeom>
              <a:avLst/>
              <a:gdLst/>
              <a:ahLst/>
              <a:cxnLst/>
              <a:rect l="l" t="t" r="r" b="b"/>
              <a:pathLst>
                <a:path w="42" h="22" extrusionOk="0">
                  <a:moveTo>
                    <a:pt x="21" y="1"/>
                  </a:moveTo>
                  <a:cubicBezTo>
                    <a:pt x="1" y="1"/>
                    <a:pt x="1" y="21"/>
                    <a:pt x="21" y="21"/>
                  </a:cubicBezTo>
                  <a:lnTo>
                    <a:pt x="41" y="21"/>
                  </a:ln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1" name="Google Shape;12211;p13"/>
            <p:cNvSpPr/>
            <p:nvPr/>
          </p:nvSpPr>
          <p:spPr>
            <a:xfrm>
              <a:off x="-2076403" y="2121509"/>
              <a:ext cx="666" cy="666"/>
            </a:xfrm>
            <a:custGeom>
              <a:avLst/>
              <a:gdLst/>
              <a:ahLst/>
              <a:cxnLst/>
              <a:rect l="l" t="t" r="r" b="b"/>
              <a:pathLst>
                <a:path w="21" h="21" extrusionOk="0">
                  <a:moveTo>
                    <a:pt x="21" y="1"/>
                  </a:moveTo>
                  <a:cubicBezTo>
                    <a:pt x="0" y="1"/>
                    <a:pt x="0" y="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2" name="Google Shape;12212;p13"/>
            <p:cNvSpPr/>
            <p:nvPr/>
          </p:nvSpPr>
          <p:spPr>
            <a:xfrm>
              <a:off x="-2326429" y="2003949"/>
              <a:ext cx="1332" cy="1301"/>
            </a:xfrm>
            <a:custGeom>
              <a:avLst/>
              <a:gdLst/>
              <a:ahLst/>
              <a:cxnLst/>
              <a:rect l="l" t="t" r="r" b="b"/>
              <a:pathLst>
                <a:path w="42" h="41" extrusionOk="0">
                  <a:moveTo>
                    <a:pt x="41" y="0"/>
                  </a:moveTo>
                  <a:cubicBezTo>
                    <a:pt x="21" y="0"/>
                    <a:pt x="1" y="0"/>
                    <a:pt x="1" y="20"/>
                  </a:cubicBezTo>
                  <a:cubicBezTo>
                    <a:pt x="1" y="20"/>
                    <a:pt x="1" y="41"/>
                    <a:pt x="21" y="41"/>
                  </a:cubicBezTo>
                  <a:cubicBezTo>
                    <a:pt x="21" y="20"/>
                    <a:pt x="41" y="2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3" name="Google Shape;12213;p13"/>
            <p:cNvSpPr/>
            <p:nvPr/>
          </p:nvSpPr>
          <p:spPr>
            <a:xfrm>
              <a:off x="-2361322" y="1987771"/>
              <a:ext cx="1332" cy="698"/>
            </a:xfrm>
            <a:custGeom>
              <a:avLst/>
              <a:gdLst/>
              <a:ahLst/>
              <a:cxnLst/>
              <a:rect l="l" t="t" r="r" b="b"/>
              <a:pathLst>
                <a:path w="42" h="22" extrusionOk="0">
                  <a:moveTo>
                    <a:pt x="1" y="1"/>
                  </a:moveTo>
                  <a:cubicBezTo>
                    <a:pt x="1" y="21"/>
                    <a:pt x="21" y="21"/>
                    <a:pt x="21" y="21"/>
                  </a:cubicBezTo>
                  <a:cubicBezTo>
                    <a:pt x="42"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4" name="Google Shape;12214;p13"/>
            <p:cNvSpPr/>
            <p:nvPr/>
          </p:nvSpPr>
          <p:spPr>
            <a:xfrm>
              <a:off x="-2083508" y="2118940"/>
              <a:ext cx="666" cy="1301"/>
            </a:xfrm>
            <a:custGeom>
              <a:avLst/>
              <a:gdLst/>
              <a:ahLst/>
              <a:cxnLst/>
              <a:rect l="l" t="t" r="r" b="b"/>
              <a:pathLst>
                <a:path w="21" h="41" extrusionOk="0">
                  <a:moveTo>
                    <a:pt x="21" y="0"/>
                  </a:moveTo>
                  <a:cubicBezTo>
                    <a:pt x="0" y="20"/>
                    <a:pt x="0" y="20"/>
                    <a:pt x="0" y="20"/>
                  </a:cubicBezTo>
                  <a:cubicBezTo>
                    <a:pt x="0" y="20"/>
                    <a:pt x="0" y="41"/>
                    <a:pt x="0" y="41"/>
                  </a:cubicBezTo>
                  <a:cubicBezTo>
                    <a:pt x="21" y="41"/>
                    <a:pt x="21" y="20"/>
                    <a:pt x="21" y="20"/>
                  </a:cubicBezTo>
                  <a:cubicBezTo>
                    <a:pt x="21"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5" name="Google Shape;12215;p13"/>
            <p:cNvSpPr/>
            <p:nvPr/>
          </p:nvSpPr>
          <p:spPr>
            <a:xfrm>
              <a:off x="-2093849" y="2115704"/>
              <a:ext cx="1967" cy="1332"/>
            </a:xfrm>
            <a:custGeom>
              <a:avLst/>
              <a:gdLst/>
              <a:ahLst/>
              <a:cxnLst/>
              <a:rect l="l" t="t" r="r" b="b"/>
              <a:pathLst>
                <a:path w="62" h="42" extrusionOk="0">
                  <a:moveTo>
                    <a:pt x="21" y="0"/>
                  </a:moveTo>
                  <a:cubicBezTo>
                    <a:pt x="21" y="21"/>
                    <a:pt x="21" y="21"/>
                    <a:pt x="0" y="41"/>
                  </a:cubicBezTo>
                  <a:lnTo>
                    <a:pt x="41" y="41"/>
                  </a:lnTo>
                  <a:cubicBezTo>
                    <a:pt x="61" y="41"/>
                    <a:pt x="61" y="41"/>
                    <a:pt x="61" y="21"/>
                  </a:cubicBezTo>
                  <a:cubicBezTo>
                    <a:pt x="6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6" name="Google Shape;12216;p13"/>
            <p:cNvSpPr/>
            <p:nvPr/>
          </p:nvSpPr>
          <p:spPr>
            <a:xfrm>
              <a:off x="-2107426" y="2109233"/>
              <a:ext cx="698" cy="1174"/>
            </a:xfrm>
            <a:custGeom>
              <a:avLst/>
              <a:gdLst/>
              <a:ahLst/>
              <a:cxnLst/>
              <a:rect l="l" t="t" r="r" b="b"/>
              <a:pathLst>
                <a:path w="22" h="37" extrusionOk="0">
                  <a:moveTo>
                    <a:pt x="1" y="1"/>
                  </a:moveTo>
                  <a:cubicBezTo>
                    <a:pt x="1" y="21"/>
                    <a:pt x="1" y="21"/>
                    <a:pt x="1" y="21"/>
                  </a:cubicBezTo>
                  <a:cubicBezTo>
                    <a:pt x="1" y="31"/>
                    <a:pt x="1" y="36"/>
                    <a:pt x="3" y="36"/>
                  </a:cubicBezTo>
                  <a:cubicBezTo>
                    <a:pt x="6" y="36"/>
                    <a:pt x="11" y="3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7" name="Google Shape;12217;p13"/>
            <p:cNvSpPr/>
            <p:nvPr/>
          </p:nvSpPr>
          <p:spPr>
            <a:xfrm>
              <a:off x="-2097719" y="2117005"/>
              <a:ext cx="666" cy="666"/>
            </a:xfrm>
            <a:custGeom>
              <a:avLst/>
              <a:gdLst/>
              <a:ahLst/>
              <a:cxnLst/>
              <a:rect l="l" t="t" r="r" b="b"/>
              <a:pathLst>
                <a:path w="21" h="21" extrusionOk="0">
                  <a:moveTo>
                    <a:pt x="0" y="0"/>
                  </a:move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8" name="Google Shape;12218;p13"/>
            <p:cNvSpPr/>
            <p:nvPr/>
          </p:nvSpPr>
          <p:spPr>
            <a:xfrm>
              <a:off x="-2117767" y="2107298"/>
              <a:ext cx="698" cy="666"/>
            </a:xfrm>
            <a:custGeom>
              <a:avLst/>
              <a:gdLst/>
              <a:ahLst/>
              <a:cxnLst/>
              <a:rect l="l" t="t" r="r" b="b"/>
              <a:pathLst>
                <a:path w="22" h="21" extrusionOk="0">
                  <a:moveTo>
                    <a:pt x="21" y="1"/>
                  </a:moveTo>
                  <a:cubicBezTo>
                    <a:pt x="21" y="1"/>
                    <a:pt x="1" y="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9" name="Google Shape;12219;p13"/>
            <p:cNvSpPr/>
            <p:nvPr/>
          </p:nvSpPr>
          <p:spPr>
            <a:xfrm>
              <a:off x="-2106760" y="2118020"/>
              <a:ext cx="1301" cy="952"/>
            </a:xfrm>
            <a:custGeom>
              <a:avLst/>
              <a:gdLst/>
              <a:ahLst/>
              <a:cxnLst/>
              <a:rect l="l" t="t" r="r" b="b"/>
              <a:pathLst>
                <a:path w="41" h="30" extrusionOk="0">
                  <a:moveTo>
                    <a:pt x="27" y="0"/>
                  </a:moveTo>
                  <a:cubicBezTo>
                    <a:pt x="19" y="0"/>
                    <a:pt x="14" y="15"/>
                    <a:pt x="0" y="29"/>
                  </a:cubicBezTo>
                  <a:cubicBezTo>
                    <a:pt x="20" y="29"/>
                    <a:pt x="41" y="29"/>
                    <a:pt x="41" y="9"/>
                  </a:cubicBezTo>
                  <a:cubicBezTo>
                    <a:pt x="35" y="3"/>
                    <a:pt x="31"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0" name="Google Shape;12220;p13"/>
            <p:cNvSpPr/>
            <p:nvPr/>
          </p:nvSpPr>
          <p:spPr>
            <a:xfrm>
              <a:off x="-2097085" y="2126680"/>
              <a:ext cx="1332" cy="825"/>
            </a:xfrm>
            <a:custGeom>
              <a:avLst/>
              <a:gdLst/>
              <a:ahLst/>
              <a:cxnLst/>
              <a:rect l="l" t="t" r="r" b="b"/>
              <a:pathLst>
                <a:path w="42" h="26" extrusionOk="0">
                  <a:moveTo>
                    <a:pt x="41" y="1"/>
                  </a:moveTo>
                  <a:cubicBezTo>
                    <a:pt x="21" y="1"/>
                    <a:pt x="1" y="1"/>
                    <a:pt x="1" y="21"/>
                  </a:cubicBezTo>
                  <a:cubicBezTo>
                    <a:pt x="11" y="21"/>
                    <a:pt x="21" y="26"/>
                    <a:pt x="29" y="26"/>
                  </a:cubicBezTo>
                  <a:cubicBezTo>
                    <a:pt x="36" y="26"/>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1" name="Google Shape;12221;p13"/>
            <p:cNvSpPr/>
            <p:nvPr/>
          </p:nvSpPr>
          <p:spPr>
            <a:xfrm>
              <a:off x="-2371632" y="1998779"/>
              <a:ext cx="666" cy="1301"/>
            </a:xfrm>
            <a:custGeom>
              <a:avLst/>
              <a:gdLst/>
              <a:ahLst/>
              <a:cxnLst/>
              <a:rect l="l" t="t" r="r" b="b"/>
              <a:pathLst>
                <a:path w="21" h="41" extrusionOk="0">
                  <a:moveTo>
                    <a:pt x="0" y="0"/>
                  </a:moveTo>
                  <a:cubicBezTo>
                    <a:pt x="0" y="0"/>
                    <a:pt x="0" y="20"/>
                    <a:pt x="0" y="20"/>
                  </a:cubicBezTo>
                  <a:cubicBezTo>
                    <a:pt x="0" y="20"/>
                    <a:pt x="0" y="20"/>
                    <a:pt x="0" y="41"/>
                  </a:cubicBezTo>
                  <a:cubicBezTo>
                    <a:pt x="0" y="20"/>
                    <a:pt x="20" y="20"/>
                    <a:pt x="20" y="20"/>
                  </a:cubicBezTo>
                  <a:cubicBezTo>
                    <a:pt x="20" y="2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2" name="Google Shape;12222;p13"/>
            <p:cNvSpPr/>
            <p:nvPr/>
          </p:nvSpPr>
          <p:spPr>
            <a:xfrm>
              <a:off x="-2381973" y="1994243"/>
              <a:ext cx="1301" cy="1332"/>
            </a:xfrm>
            <a:custGeom>
              <a:avLst/>
              <a:gdLst/>
              <a:ahLst/>
              <a:cxnLst/>
              <a:rect l="l" t="t" r="r" b="b"/>
              <a:pathLst>
                <a:path w="41" h="42" extrusionOk="0">
                  <a:moveTo>
                    <a:pt x="0" y="1"/>
                  </a:moveTo>
                  <a:cubicBezTo>
                    <a:pt x="0" y="21"/>
                    <a:pt x="0" y="41"/>
                    <a:pt x="21" y="41"/>
                  </a:cubicBezTo>
                  <a:cubicBezTo>
                    <a:pt x="21" y="21"/>
                    <a:pt x="4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3" name="Google Shape;12223;p13"/>
            <p:cNvSpPr/>
            <p:nvPr/>
          </p:nvSpPr>
          <p:spPr>
            <a:xfrm>
              <a:off x="-2084174" y="2135086"/>
              <a:ext cx="698" cy="666"/>
            </a:xfrm>
            <a:custGeom>
              <a:avLst/>
              <a:gdLst/>
              <a:ahLst/>
              <a:cxnLst/>
              <a:rect l="l" t="t" r="r" b="b"/>
              <a:pathLst>
                <a:path w="22" h="21" extrusionOk="0">
                  <a:moveTo>
                    <a:pt x="21" y="0"/>
                  </a:moveTo>
                  <a:lnTo>
                    <a:pt x="1" y="21"/>
                  </a:ln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4" name="Google Shape;12224;p13"/>
            <p:cNvSpPr/>
            <p:nvPr/>
          </p:nvSpPr>
          <p:spPr>
            <a:xfrm>
              <a:off x="-2381338" y="1995543"/>
              <a:ext cx="666" cy="1332"/>
            </a:xfrm>
            <a:custGeom>
              <a:avLst/>
              <a:gdLst/>
              <a:ahLst/>
              <a:cxnLst/>
              <a:rect l="l" t="t" r="r" b="b"/>
              <a:pathLst>
                <a:path w="21" h="42" extrusionOk="0">
                  <a:moveTo>
                    <a:pt x="1" y="0"/>
                  </a:moveTo>
                  <a:cubicBezTo>
                    <a:pt x="1" y="21"/>
                    <a:pt x="1" y="21"/>
                    <a:pt x="21" y="4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5" name="Google Shape;12225;p13"/>
            <p:cNvSpPr/>
            <p:nvPr/>
          </p:nvSpPr>
          <p:spPr>
            <a:xfrm>
              <a:off x="-2090614" y="2133786"/>
              <a:ext cx="1301" cy="666"/>
            </a:xfrm>
            <a:custGeom>
              <a:avLst/>
              <a:gdLst/>
              <a:ahLst/>
              <a:cxnLst/>
              <a:rect l="l" t="t" r="r" b="b"/>
              <a:pathLst>
                <a:path w="41" h="21" extrusionOk="0">
                  <a:moveTo>
                    <a:pt x="21" y="1"/>
                  </a:moveTo>
                  <a:cubicBezTo>
                    <a:pt x="0" y="1"/>
                    <a:pt x="0" y="21"/>
                    <a:pt x="21"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6" name="Google Shape;12226;p13"/>
            <p:cNvSpPr/>
            <p:nvPr/>
          </p:nvSpPr>
          <p:spPr>
            <a:xfrm>
              <a:off x="-2120337" y="1720962"/>
              <a:ext cx="1332" cy="698"/>
            </a:xfrm>
            <a:custGeom>
              <a:avLst/>
              <a:gdLst/>
              <a:ahLst/>
              <a:cxnLst/>
              <a:rect l="l" t="t" r="r" b="b"/>
              <a:pathLst>
                <a:path w="42" h="22" extrusionOk="0">
                  <a:moveTo>
                    <a:pt x="0" y="1"/>
                  </a:moveTo>
                  <a:cubicBezTo>
                    <a:pt x="21" y="21"/>
                    <a:pt x="21" y="21"/>
                    <a:pt x="4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7" name="Google Shape;12227;p13"/>
            <p:cNvSpPr/>
            <p:nvPr/>
          </p:nvSpPr>
          <p:spPr>
            <a:xfrm>
              <a:off x="-2381338" y="1998779"/>
              <a:ext cx="666" cy="666"/>
            </a:xfrm>
            <a:custGeom>
              <a:avLst/>
              <a:gdLst/>
              <a:ahLst/>
              <a:cxnLst/>
              <a:rect l="l" t="t" r="r" b="b"/>
              <a:pathLst>
                <a:path w="21" h="21" extrusionOk="0">
                  <a:moveTo>
                    <a:pt x="1" y="0"/>
                  </a:moveTo>
                  <a:lnTo>
                    <a:pt x="1"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8" name="Google Shape;12228;p13"/>
            <p:cNvSpPr/>
            <p:nvPr/>
          </p:nvSpPr>
          <p:spPr>
            <a:xfrm>
              <a:off x="-2390379" y="1997478"/>
              <a:ext cx="666" cy="666"/>
            </a:xfrm>
            <a:custGeom>
              <a:avLst/>
              <a:gdLst/>
              <a:ahLst/>
              <a:cxnLst/>
              <a:rect l="l" t="t" r="r" b="b"/>
              <a:pathLst>
                <a:path w="21" h="21" extrusionOk="0">
                  <a:moveTo>
                    <a:pt x="1" y="0"/>
                  </a:moveTo>
                  <a:lnTo>
                    <a:pt x="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9" name="Google Shape;12229;p13"/>
            <p:cNvSpPr/>
            <p:nvPr/>
          </p:nvSpPr>
          <p:spPr>
            <a:xfrm>
              <a:off x="-2091280" y="2144127"/>
              <a:ext cx="1332" cy="952"/>
            </a:xfrm>
            <a:custGeom>
              <a:avLst/>
              <a:gdLst/>
              <a:ahLst/>
              <a:cxnLst/>
              <a:rect l="l" t="t" r="r" b="b"/>
              <a:pathLst>
                <a:path w="42" h="30" extrusionOk="0">
                  <a:moveTo>
                    <a:pt x="42" y="0"/>
                  </a:moveTo>
                  <a:cubicBezTo>
                    <a:pt x="21" y="0"/>
                    <a:pt x="1" y="0"/>
                    <a:pt x="1" y="21"/>
                  </a:cubicBezTo>
                  <a:cubicBezTo>
                    <a:pt x="7" y="27"/>
                    <a:pt x="11" y="29"/>
                    <a:pt x="14" y="29"/>
                  </a:cubicBezTo>
                  <a:cubicBezTo>
                    <a:pt x="23" y="29"/>
                    <a:pt x="27" y="15"/>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0" name="Google Shape;12230;p13"/>
            <p:cNvSpPr/>
            <p:nvPr/>
          </p:nvSpPr>
          <p:spPr>
            <a:xfrm>
              <a:off x="-2093849" y="2143492"/>
              <a:ext cx="1332" cy="666"/>
            </a:xfrm>
            <a:custGeom>
              <a:avLst/>
              <a:gdLst/>
              <a:ahLst/>
              <a:cxnLst/>
              <a:rect l="l" t="t" r="r" b="b"/>
              <a:pathLst>
                <a:path w="42" h="21" extrusionOk="0">
                  <a:moveTo>
                    <a:pt x="0" y="0"/>
                  </a:moveTo>
                  <a:lnTo>
                    <a:pt x="21" y="20"/>
                  </a:lnTo>
                  <a:lnTo>
                    <a:pt x="4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1" name="Google Shape;12231;p13"/>
            <p:cNvSpPr/>
            <p:nvPr/>
          </p:nvSpPr>
          <p:spPr>
            <a:xfrm>
              <a:off x="-2102890" y="2142192"/>
              <a:ext cx="1301" cy="1332"/>
            </a:xfrm>
            <a:custGeom>
              <a:avLst/>
              <a:gdLst/>
              <a:ahLst/>
              <a:cxnLst/>
              <a:rect l="l" t="t" r="r" b="b"/>
              <a:pathLst>
                <a:path w="41" h="42" extrusionOk="0">
                  <a:moveTo>
                    <a:pt x="0" y="0"/>
                  </a:moveTo>
                  <a:cubicBezTo>
                    <a:pt x="0" y="21"/>
                    <a:pt x="0" y="41"/>
                    <a:pt x="21" y="41"/>
                  </a:cubicBezTo>
                  <a:cubicBezTo>
                    <a:pt x="4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2" name="Google Shape;12232;p13"/>
            <p:cNvSpPr/>
            <p:nvPr/>
          </p:nvSpPr>
          <p:spPr>
            <a:xfrm>
              <a:off x="-2092549" y="2148631"/>
              <a:ext cx="1301" cy="1332"/>
            </a:xfrm>
            <a:custGeom>
              <a:avLst/>
              <a:gdLst/>
              <a:ahLst/>
              <a:cxnLst/>
              <a:rect l="l" t="t" r="r" b="b"/>
              <a:pathLst>
                <a:path w="41" h="42" extrusionOk="0">
                  <a:moveTo>
                    <a:pt x="20" y="1"/>
                  </a:moveTo>
                  <a:cubicBezTo>
                    <a:pt x="0" y="21"/>
                    <a:pt x="0" y="42"/>
                    <a:pt x="20" y="42"/>
                  </a:cubicBezTo>
                  <a:cubicBezTo>
                    <a:pt x="41"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3" name="Google Shape;12233;p13"/>
            <p:cNvSpPr/>
            <p:nvPr/>
          </p:nvSpPr>
          <p:spPr>
            <a:xfrm>
              <a:off x="-2104190" y="2147997"/>
              <a:ext cx="1332" cy="1332"/>
            </a:xfrm>
            <a:custGeom>
              <a:avLst/>
              <a:gdLst/>
              <a:ahLst/>
              <a:cxnLst/>
              <a:rect l="l" t="t" r="r" b="b"/>
              <a:pathLst>
                <a:path w="42" h="42" extrusionOk="0">
                  <a:moveTo>
                    <a:pt x="21" y="1"/>
                  </a:moveTo>
                  <a:cubicBezTo>
                    <a:pt x="0" y="21"/>
                    <a:pt x="21" y="2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4" name="Google Shape;12234;p13"/>
            <p:cNvSpPr/>
            <p:nvPr/>
          </p:nvSpPr>
          <p:spPr>
            <a:xfrm>
              <a:off x="-2119702" y="1744880"/>
              <a:ext cx="1205" cy="1332"/>
            </a:xfrm>
            <a:custGeom>
              <a:avLst/>
              <a:gdLst/>
              <a:ahLst/>
              <a:cxnLst/>
              <a:rect l="l" t="t" r="r" b="b"/>
              <a:pathLst>
                <a:path w="38" h="42" extrusionOk="0">
                  <a:moveTo>
                    <a:pt x="1" y="0"/>
                  </a:moveTo>
                  <a:cubicBezTo>
                    <a:pt x="5" y="5"/>
                    <a:pt x="9" y="8"/>
                    <a:pt x="13" y="11"/>
                  </a:cubicBezTo>
                  <a:lnTo>
                    <a:pt x="13" y="11"/>
                  </a:lnTo>
                  <a:cubicBezTo>
                    <a:pt x="15" y="7"/>
                    <a:pt x="18" y="4"/>
                    <a:pt x="21" y="0"/>
                  </a:cubicBezTo>
                  <a:close/>
                  <a:moveTo>
                    <a:pt x="13" y="11"/>
                  </a:moveTo>
                  <a:cubicBezTo>
                    <a:pt x="1" y="27"/>
                    <a:pt x="4" y="41"/>
                    <a:pt x="21" y="41"/>
                  </a:cubicBezTo>
                  <a:cubicBezTo>
                    <a:pt x="37" y="25"/>
                    <a:pt x="28" y="22"/>
                    <a:pt x="13" y="1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5" name="Google Shape;12235;p13"/>
            <p:cNvSpPr/>
            <p:nvPr/>
          </p:nvSpPr>
          <p:spPr>
            <a:xfrm>
              <a:off x="-2392314" y="2022031"/>
              <a:ext cx="666" cy="666"/>
            </a:xfrm>
            <a:custGeom>
              <a:avLst/>
              <a:gdLst/>
              <a:ahLst/>
              <a:cxnLst/>
              <a:rect l="l" t="t" r="r" b="b"/>
              <a:pathLst>
                <a:path w="21" h="21" extrusionOk="0">
                  <a:moveTo>
                    <a:pt x="0" y="0"/>
                  </a:moveTo>
                  <a:cubicBezTo>
                    <a:pt x="0" y="21"/>
                    <a:pt x="0" y="21"/>
                    <a:pt x="0" y="21"/>
                  </a:cubicBezTo>
                  <a:lnTo>
                    <a:pt x="2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6" name="Google Shape;12236;p13"/>
            <p:cNvSpPr/>
            <p:nvPr/>
          </p:nvSpPr>
          <p:spPr>
            <a:xfrm>
              <a:off x="-2256642" y="1689336"/>
              <a:ext cx="666" cy="666"/>
            </a:xfrm>
            <a:custGeom>
              <a:avLst/>
              <a:gdLst/>
              <a:ahLst/>
              <a:cxnLst/>
              <a:rect l="l" t="t" r="r" b="b"/>
              <a:pathLst>
                <a:path w="21" h="21" extrusionOk="0">
                  <a:moveTo>
                    <a:pt x="0" y="0"/>
                  </a:moveTo>
                  <a:lnTo>
                    <a:pt x="0"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7" name="Google Shape;12237;p13"/>
            <p:cNvSpPr/>
            <p:nvPr/>
          </p:nvSpPr>
          <p:spPr>
            <a:xfrm>
              <a:off x="-2255374" y="1692540"/>
              <a:ext cx="698" cy="698"/>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8" name="Google Shape;12238;p13"/>
            <p:cNvSpPr/>
            <p:nvPr/>
          </p:nvSpPr>
          <p:spPr>
            <a:xfrm>
              <a:off x="-2398785" y="2026281"/>
              <a:ext cx="1332" cy="952"/>
            </a:xfrm>
            <a:custGeom>
              <a:avLst/>
              <a:gdLst/>
              <a:ahLst/>
              <a:cxnLst/>
              <a:rect l="l" t="t" r="r" b="b"/>
              <a:pathLst>
                <a:path w="42" h="30" extrusionOk="0">
                  <a:moveTo>
                    <a:pt x="28" y="0"/>
                  </a:moveTo>
                  <a:cubicBezTo>
                    <a:pt x="22" y="0"/>
                    <a:pt x="18" y="8"/>
                    <a:pt x="11" y="17"/>
                  </a:cubicBezTo>
                  <a:lnTo>
                    <a:pt x="11" y="17"/>
                  </a:lnTo>
                  <a:cubicBezTo>
                    <a:pt x="8" y="15"/>
                    <a:pt x="4" y="12"/>
                    <a:pt x="1" y="9"/>
                  </a:cubicBezTo>
                  <a:lnTo>
                    <a:pt x="1" y="29"/>
                  </a:lnTo>
                  <a:cubicBezTo>
                    <a:pt x="5" y="25"/>
                    <a:pt x="8" y="21"/>
                    <a:pt x="11" y="17"/>
                  </a:cubicBezTo>
                  <a:lnTo>
                    <a:pt x="11" y="17"/>
                  </a:lnTo>
                  <a:cubicBezTo>
                    <a:pt x="17" y="22"/>
                    <a:pt x="24" y="24"/>
                    <a:pt x="29" y="24"/>
                  </a:cubicBezTo>
                  <a:cubicBezTo>
                    <a:pt x="36" y="24"/>
                    <a:pt x="42" y="19"/>
                    <a:pt x="42" y="9"/>
                  </a:cubicBezTo>
                  <a:cubicBezTo>
                    <a:pt x="36" y="3"/>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9" name="Google Shape;12239;p13"/>
            <p:cNvSpPr/>
            <p:nvPr/>
          </p:nvSpPr>
          <p:spPr>
            <a:xfrm>
              <a:off x="-2385208" y="2033641"/>
              <a:ext cx="666" cy="698"/>
            </a:xfrm>
            <a:custGeom>
              <a:avLst/>
              <a:gdLst/>
              <a:ahLst/>
              <a:cxnLst/>
              <a:rect l="l" t="t" r="r" b="b"/>
              <a:pathLst>
                <a:path w="21" h="22" extrusionOk="0">
                  <a:moveTo>
                    <a:pt x="0" y="1"/>
                  </a:moveTo>
                  <a:cubicBezTo>
                    <a:pt x="0" y="21"/>
                    <a:pt x="0" y="2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0" name="Google Shape;12240;p13"/>
            <p:cNvSpPr/>
            <p:nvPr/>
          </p:nvSpPr>
          <p:spPr>
            <a:xfrm>
              <a:off x="-2100955" y="2168013"/>
              <a:ext cx="666" cy="698"/>
            </a:xfrm>
            <a:custGeom>
              <a:avLst/>
              <a:gdLst/>
              <a:ahLst/>
              <a:cxnLst/>
              <a:rect l="l" t="t" r="r" b="b"/>
              <a:pathLst>
                <a:path w="21" h="22" extrusionOk="0">
                  <a:moveTo>
                    <a:pt x="0" y="1"/>
                  </a:moveTo>
                  <a:cubicBezTo>
                    <a:pt x="0" y="1"/>
                    <a:pt x="0" y="21"/>
                    <a:pt x="0" y="21"/>
                  </a:cubicBezTo>
                  <a:lnTo>
                    <a:pt x="21" y="21"/>
                  </a:ln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1" name="Google Shape;12241;p13"/>
            <p:cNvSpPr/>
            <p:nvPr/>
          </p:nvSpPr>
          <p:spPr>
            <a:xfrm>
              <a:off x="-2112597" y="2162842"/>
              <a:ext cx="1332" cy="1332"/>
            </a:xfrm>
            <a:custGeom>
              <a:avLst/>
              <a:gdLst/>
              <a:ahLst/>
              <a:cxnLst/>
              <a:rect l="l" t="t" r="r" b="b"/>
              <a:pathLst>
                <a:path w="42" h="42" extrusionOk="0">
                  <a:moveTo>
                    <a:pt x="41" y="1"/>
                  </a:moveTo>
                  <a:cubicBezTo>
                    <a:pt x="41" y="1"/>
                    <a:pt x="21" y="1"/>
                    <a:pt x="1" y="21"/>
                  </a:cubicBezTo>
                  <a:cubicBezTo>
                    <a:pt x="1" y="21"/>
                    <a:pt x="21" y="42"/>
                    <a:pt x="41" y="42"/>
                  </a:cubicBez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2" name="Google Shape;12242;p13"/>
            <p:cNvSpPr/>
            <p:nvPr/>
          </p:nvSpPr>
          <p:spPr>
            <a:xfrm>
              <a:off x="-2104190" y="2168394"/>
              <a:ext cx="1332" cy="793"/>
            </a:xfrm>
            <a:custGeom>
              <a:avLst/>
              <a:gdLst/>
              <a:ahLst/>
              <a:cxnLst/>
              <a:rect l="l" t="t" r="r" b="b"/>
              <a:pathLst>
                <a:path w="42" h="25" extrusionOk="0">
                  <a:moveTo>
                    <a:pt x="22" y="0"/>
                  </a:moveTo>
                  <a:cubicBezTo>
                    <a:pt x="10" y="0"/>
                    <a:pt x="0" y="9"/>
                    <a:pt x="0" y="9"/>
                  </a:cubicBezTo>
                  <a:cubicBezTo>
                    <a:pt x="11" y="19"/>
                    <a:pt x="16" y="25"/>
                    <a:pt x="21" y="25"/>
                  </a:cubicBezTo>
                  <a:cubicBezTo>
                    <a:pt x="26" y="25"/>
                    <a:pt x="31" y="19"/>
                    <a:pt x="41" y="9"/>
                  </a:cubicBezTo>
                  <a:cubicBezTo>
                    <a:pt x="34" y="2"/>
                    <a:pt x="28"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3" name="Google Shape;12243;p13"/>
            <p:cNvSpPr/>
            <p:nvPr/>
          </p:nvSpPr>
          <p:spPr>
            <a:xfrm>
              <a:off x="-2107426" y="2166744"/>
              <a:ext cx="1332" cy="1301"/>
            </a:xfrm>
            <a:custGeom>
              <a:avLst/>
              <a:gdLst/>
              <a:ahLst/>
              <a:cxnLst/>
              <a:rect l="l" t="t" r="r" b="b"/>
              <a:pathLst>
                <a:path w="42" h="41" extrusionOk="0">
                  <a:moveTo>
                    <a:pt x="21" y="0"/>
                  </a:moveTo>
                  <a:cubicBezTo>
                    <a:pt x="1" y="21"/>
                    <a:pt x="21" y="21"/>
                    <a:pt x="2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4" name="Google Shape;12244;p13"/>
            <p:cNvSpPr/>
            <p:nvPr/>
          </p:nvSpPr>
          <p:spPr>
            <a:xfrm>
              <a:off x="-2120337" y="2160273"/>
              <a:ext cx="666" cy="1174"/>
            </a:xfrm>
            <a:custGeom>
              <a:avLst/>
              <a:gdLst/>
              <a:ahLst/>
              <a:cxnLst/>
              <a:rect l="l" t="t" r="r" b="b"/>
              <a:pathLst>
                <a:path w="21" h="37" extrusionOk="0">
                  <a:moveTo>
                    <a:pt x="0" y="1"/>
                  </a:moveTo>
                  <a:cubicBezTo>
                    <a:pt x="0" y="21"/>
                    <a:pt x="0" y="21"/>
                    <a:pt x="0" y="21"/>
                  </a:cubicBezTo>
                  <a:cubicBezTo>
                    <a:pt x="0" y="31"/>
                    <a:pt x="0" y="36"/>
                    <a:pt x="3" y="36"/>
                  </a:cubicBezTo>
                  <a:cubicBezTo>
                    <a:pt x="5" y="36"/>
                    <a:pt x="11" y="31"/>
                    <a:pt x="21"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5" name="Google Shape;12245;p13"/>
            <p:cNvSpPr/>
            <p:nvPr/>
          </p:nvSpPr>
          <p:spPr>
            <a:xfrm>
              <a:off x="-2102255" y="2170614"/>
              <a:ext cx="666" cy="666"/>
            </a:xfrm>
            <a:custGeom>
              <a:avLst/>
              <a:gdLst/>
              <a:ahLst/>
              <a:cxnLst/>
              <a:rect l="l" t="t" r="r" b="b"/>
              <a:pathLst>
                <a:path w="21" h="21" extrusionOk="0">
                  <a:moveTo>
                    <a:pt x="1" y="0"/>
                  </a:moveTo>
                  <a:lnTo>
                    <a:pt x="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6" name="Google Shape;12246;p13"/>
            <p:cNvSpPr/>
            <p:nvPr/>
          </p:nvSpPr>
          <p:spPr>
            <a:xfrm>
              <a:off x="-2109361" y="2168679"/>
              <a:ext cx="666" cy="666"/>
            </a:xfrm>
            <a:custGeom>
              <a:avLst/>
              <a:gdLst/>
              <a:ahLst/>
              <a:cxnLst/>
              <a:rect l="l" t="t" r="r" b="b"/>
              <a:pathLst>
                <a:path w="21" h="21" extrusionOk="0">
                  <a:moveTo>
                    <a:pt x="1" y="0"/>
                  </a:moveTo>
                  <a:cubicBezTo>
                    <a:pt x="1" y="21"/>
                    <a:pt x="21" y="21"/>
                    <a:pt x="2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7" name="Google Shape;12247;p13"/>
            <p:cNvSpPr/>
            <p:nvPr/>
          </p:nvSpPr>
          <p:spPr>
            <a:xfrm>
              <a:off x="-2111930" y="2169980"/>
              <a:ext cx="1301" cy="1301"/>
            </a:xfrm>
            <a:custGeom>
              <a:avLst/>
              <a:gdLst/>
              <a:ahLst/>
              <a:cxnLst/>
              <a:rect l="l" t="t" r="r" b="b"/>
              <a:pathLst>
                <a:path w="41" h="41" extrusionOk="0">
                  <a:moveTo>
                    <a:pt x="20" y="0"/>
                  </a:moveTo>
                  <a:cubicBezTo>
                    <a:pt x="0" y="20"/>
                    <a:pt x="0" y="41"/>
                    <a:pt x="41" y="41"/>
                  </a:cubicBezTo>
                  <a:cubicBezTo>
                    <a:pt x="41" y="2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8" name="Google Shape;12248;p13"/>
            <p:cNvSpPr/>
            <p:nvPr/>
          </p:nvSpPr>
          <p:spPr>
            <a:xfrm>
              <a:off x="-2115166" y="2169314"/>
              <a:ext cx="666" cy="666"/>
            </a:xfrm>
            <a:custGeom>
              <a:avLst/>
              <a:gdLst/>
              <a:ahLst/>
              <a:cxnLst/>
              <a:rect l="l" t="t" r="r" b="b"/>
              <a:pathLst>
                <a:path w="21" h="21" extrusionOk="0">
                  <a:moveTo>
                    <a:pt x="21" y="1"/>
                  </a:moveTo>
                  <a:cubicBezTo>
                    <a:pt x="0" y="21"/>
                    <a:pt x="0" y="2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9" name="Google Shape;12249;p13"/>
            <p:cNvSpPr/>
            <p:nvPr/>
          </p:nvSpPr>
          <p:spPr>
            <a:xfrm>
              <a:off x="-2121637" y="1775904"/>
              <a:ext cx="666" cy="825"/>
            </a:xfrm>
            <a:custGeom>
              <a:avLst/>
              <a:gdLst/>
              <a:ahLst/>
              <a:cxnLst/>
              <a:rect l="l" t="t" r="r" b="b"/>
              <a:pathLst>
                <a:path w="21" h="26" extrusionOk="0">
                  <a:moveTo>
                    <a:pt x="21" y="0"/>
                  </a:moveTo>
                  <a:cubicBezTo>
                    <a:pt x="1" y="0"/>
                    <a:pt x="1" y="0"/>
                    <a:pt x="1" y="20"/>
                  </a:cubicBezTo>
                  <a:cubicBezTo>
                    <a:pt x="1" y="20"/>
                    <a:pt x="6" y="25"/>
                    <a:pt x="11" y="25"/>
                  </a:cubicBezTo>
                  <a:cubicBezTo>
                    <a:pt x="16" y="25"/>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0" name="Google Shape;12250;p13"/>
            <p:cNvSpPr/>
            <p:nvPr/>
          </p:nvSpPr>
          <p:spPr>
            <a:xfrm>
              <a:off x="-2121003" y="2175119"/>
              <a:ext cx="698" cy="698"/>
            </a:xfrm>
            <a:custGeom>
              <a:avLst/>
              <a:gdLst/>
              <a:ahLst/>
              <a:cxnLst/>
              <a:rect l="l" t="t" r="r" b="b"/>
              <a:pathLst>
                <a:path w="22" h="22" extrusionOk="0">
                  <a:moveTo>
                    <a:pt x="21" y="1"/>
                  </a:moveTo>
                  <a:cubicBezTo>
                    <a:pt x="21" y="1"/>
                    <a:pt x="21" y="2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1" name="Google Shape;12251;p13"/>
            <p:cNvSpPr/>
            <p:nvPr/>
          </p:nvSpPr>
          <p:spPr>
            <a:xfrm>
              <a:off x="-2113231" y="2184825"/>
              <a:ext cx="1332" cy="666"/>
            </a:xfrm>
            <a:custGeom>
              <a:avLst/>
              <a:gdLst/>
              <a:ahLst/>
              <a:cxnLst/>
              <a:rect l="l" t="t" r="r" b="b"/>
              <a:pathLst>
                <a:path w="42" h="21" extrusionOk="0">
                  <a:moveTo>
                    <a:pt x="21" y="0"/>
                  </a:moveTo>
                  <a:cubicBezTo>
                    <a:pt x="0" y="21"/>
                    <a:pt x="21" y="21"/>
                    <a:pt x="41" y="2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2" name="Google Shape;12252;p13"/>
            <p:cNvSpPr/>
            <p:nvPr/>
          </p:nvSpPr>
          <p:spPr>
            <a:xfrm>
              <a:off x="-2058829" y="2211313"/>
              <a:ext cx="1174" cy="1332"/>
            </a:xfrm>
            <a:custGeom>
              <a:avLst/>
              <a:gdLst/>
              <a:ahLst/>
              <a:cxnLst/>
              <a:rect l="l" t="t" r="r" b="b"/>
              <a:pathLst>
                <a:path w="37" h="42" extrusionOk="0">
                  <a:moveTo>
                    <a:pt x="16" y="0"/>
                  </a:moveTo>
                  <a:cubicBezTo>
                    <a:pt x="0" y="17"/>
                    <a:pt x="10" y="20"/>
                    <a:pt x="25" y="31"/>
                  </a:cubicBezTo>
                  <a:lnTo>
                    <a:pt x="25" y="31"/>
                  </a:lnTo>
                  <a:cubicBezTo>
                    <a:pt x="36" y="15"/>
                    <a:pt x="33" y="0"/>
                    <a:pt x="16" y="0"/>
                  </a:cubicBezTo>
                  <a:close/>
                  <a:moveTo>
                    <a:pt x="25" y="31"/>
                  </a:moveTo>
                  <a:cubicBezTo>
                    <a:pt x="23" y="34"/>
                    <a:pt x="20" y="38"/>
                    <a:pt x="16" y="41"/>
                  </a:cubicBezTo>
                  <a:lnTo>
                    <a:pt x="37" y="41"/>
                  </a:lnTo>
                  <a:cubicBezTo>
                    <a:pt x="33" y="37"/>
                    <a:pt x="29" y="34"/>
                    <a:pt x="25" y="3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3" name="Google Shape;12253;p13"/>
            <p:cNvSpPr/>
            <p:nvPr/>
          </p:nvSpPr>
          <p:spPr>
            <a:xfrm>
              <a:off x="-2112597" y="2185460"/>
              <a:ext cx="1332" cy="1332"/>
            </a:xfrm>
            <a:custGeom>
              <a:avLst/>
              <a:gdLst/>
              <a:ahLst/>
              <a:cxnLst/>
              <a:rect l="l" t="t" r="r" b="b"/>
              <a:pathLst>
                <a:path w="42" h="42" extrusionOk="0">
                  <a:moveTo>
                    <a:pt x="21" y="1"/>
                  </a:moveTo>
                  <a:cubicBezTo>
                    <a:pt x="1" y="21"/>
                    <a:pt x="1" y="42"/>
                    <a:pt x="21" y="42"/>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4" name="Google Shape;12254;p13"/>
            <p:cNvSpPr/>
            <p:nvPr/>
          </p:nvSpPr>
          <p:spPr>
            <a:xfrm>
              <a:off x="-2279894" y="1722263"/>
              <a:ext cx="666" cy="508"/>
            </a:xfrm>
            <a:custGeom>
              <a:avLst/>
              <a:gdLst/>
              <a:ahLst/>
              <a:cxnLst/>
              <a:rect l="l" t="t" r="r" b="b"/>
              <a:pathLst>
                <a:path w="21" h="16" extrusionOk="0">
                  <a:moveTo>
                    <a:pt x="0" y="1"/>
                  </a:moveTo>
                  <a:cubicBezTo>
                    <a:pt x="0" y="11"/>
                    <a:pt x="0" y="16"/>
                    <a:pt x="3" y="16"/>
                  </a:cubicBezTo>
                  <a:cubicBezTo>
                    <a:pt x="5" y="16"/>
                    <a:pt x="10" y="1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5" name="Google Shape;12255;p13"/>
            <p:cNvSpPr/>
            <p:nvPr/>
          </p:nvSpPr>
          <p:spPr>
            <a:xfrm>
              <a:off x="-2127442" y="2183525"/>
              <a:ext cx="1332" cy="698"/>
            </a:xfrm>
            <a:custGeom>
              <a:avLst/>
              <a:gdLst/>
              <a:ahLst/>
              <a:cxnLst/>
              <a:rect l="l" t="t" r="r" b="b"/>
              <a:pathLst>
                <a:path w="42" h="22" extrusionOk="0">
                  <a:moveTo>
                    <a:pt x="21" y="1"/>
                  </a:moveTo>
                  <a:cubicBezTo>
                    <a:pt x="21" y="1"/>
                    <a:pt x="0" y="1"/>
                    <a:pt x="0" y="21"/>
                  </a:cubicBezTo>
                  <a:lnTo>
                    <a:pt x="21" y="21"/>
                  </a:ln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6" name="Google Shape;12256;p13"/>
            <p:cNvSpPr/>
            <p:nvPr/>
          </p:nvSpPr>
          <p:spPr>
            <a:xfrm>
              <a:off x="-2121637" y="2188695"/>
              <a:ext cx="1332" cy="666"/>
            </a:xfrm>
            <a:custGeom>
              <a:avLst/>
              <a:gdLst/>
              <a:ahLst/>
              <a:cxnLst/>
              <a:rect l="l" t="t" r="r" b="b"/>
              <a:pathLst>
                <a:path w="42" h="21" extrusionOk="0">
                  <a:moveTo>
                    <a:pt x="1" y="1"/>
                  </a:moveTo>
                  <a:cubicBezTo>
                    <a:pt x="1" y="1"/>
                    <a:pt x="1" y="1"/>
                    <a:pt x="1" y="21"/>
                  </a:cubicBezTo>
                  <a:lnTo>
                    <a:pt x="21" y="21"/>
                  </a:ln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7" name="Google Shape;12257;p13"/>
            <p:cNvSpPr/>
            <p:nvPr/>
          </p:nvSpPr>
          <p:spPr>
            <a:xfrm>
              <a:off x="-2404590" y="2058193"/>
              <a:ext cx="1332" cy="1332"/>
            </a:xfrm>
            <a:custGeom>
              <a:avLst/>
              <a:gdLst/>
              <a:ahLst/>
              <a:cxnLst/>
              <a:rect l="l" t="t" r="r" b="b"/>
              <a:pathLst>
                <a:path w="42" h="42" extrusionOk="0">
                  <a:moveTo>
                    <a:pt x="21" y="1"/>
                  </a:moveTo>
                  <a:cubicBezTo>
                    <a:pt x="21" y="21"/>
                    <a:pt x="0"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8" name="Google Shape;12258;p13"/>
            <p:cNvSpPr/>
            <p:nvPr/>
          </p:nvSpPr>
          <p:spPr>
            <a:xfrm>
              <a:off x="-2072533" y="2216198"/>
              <a:ext cx="1332" cy="793"/>
            </a:xfrm>
            <a:custGeom>
              <a:avLst/>
              <a:gdLst/>
              <a:ahLst/>
              <a:cxnLst/>
              <a:rect l="l" t="t" r="r" b="b"/>
              <a:pathLst>
                <a:path w="42" h="25" extrusionOk="0">
                  <a:moveTo>
                    <a:pt x="27" y="0"/>
                  </a:moveTo>
                  <a:cubicBezTo>
                    <a:pt x="21" y="0"/>
                    <a:pt x="21" y="9"/>
                    <a:pt x="21" y="9"/>
                  </a:cubicBezTo>
                  <a:lnTo>
                    <a:pt x="0" y="9"/>
                  </a:lnTo>
                  <a:cubicBezTo>
                    <a:pt x="11" y="20"/>
                    <a:pt x="21" y="25"/>
                    <a:pt x="28" y="25"/>
                  </a:cubicBezTo>
                  <a:cubicBezTo>
                    <a:pt x="36" y="25"/>
                    <a:pt x="41" y="20"/>
                    <a:pt x="41" y="9"/>
                  </a:cubicBezTo>
                  <a:cubicBezTo>
                    <a:pt x="34" y="3"/>
                    <a:pt x="30"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9" name="Google Shape;12259;p13"/>
            <p:cNvSpPr/>
            <p:nvPr/>
          </p:nvSpPr>
          <p:spPr>
            <a:xfrm>
              <a:off x="-2422671" y="2055624"/>
              <a:ext cx="666" cy="666"/>
            </a:xfrm>
            <a:custGeom>
              <a:avLst/>
              <a:gdLst/>
              <a:ahLst/>
              <a:cxnLst/>
              <a:rect l="l" t="t" r="r" b="b"/>
              <a:pathLst>
                <a:path w="21" h="21" extrusionOk="0">
                  <a:moveTo>
                    <a:pt x="0" y="0"/>
                  </a:moveTo>
                  <a:lnTo>
                    <a:pt x="0" y="21"/>
                  </a:lnTo>
                  <a:cubicBezTo>
                    <a:pt x="0" y="21"/>
                    <a:pt x="0"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0" name="Google Shape;12260;p13"/>
            <p:cNvSpPr/>
            <p:nvPr/>
          </p:nvSpPr>
          <p:spPr>
            <a:xfrm>
              <a:off x="-2274755" y="1739709"/>
              <a:ext cx="698" cy="1332"/>
            </a:xfrm>
            <a:custGeom>
              <a:avLst/>
              <a:gdLst/>
              <a:ahLst/>
              <a:cxnLst/>
              <a:rect l="l" t="t" r="r" b="b"/>
              <a:pathLst>
                <a:path w="22" h="42" extrusionOk="0">
                  <a:moveTo>
                    <a:pt x="21" y="1"/>
                  </a:moveTo>
                  <a:cubicBezTo>
                    <a:pt x="1" y="21"/>
                    <a:pt x="21" y="21"/>
                    <a:pt x="21" y="4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1" name="Google Shape;12261;p13"/>
            <p:cNvSpPr/>
            <p:nvPr/>
          </p:nvSpPr>
          <p:spPr>
            <a:xfrm>
              <a:off x="-2420102" y="2058193"/>
              <a:ext cx="1332" cy="698"/>
            </a:xfrm>
            <a:custGeom>
              <a:avLst/>
              <a:gdLst/>
              <a:ahLst/>
              <a:cxnLst/>
              <a:rect l="l" t="t" r="r" b="b"/>
              <a:pathLst>
                <a:path w="42" h="22" extrusionOk="0">
                  <a:moveTo>
                    <a:pt x="1" y="1"/>
                  </a:moveTo>
                  <a:cubicBezTo>
                    <a:pt x="1" y="21"/>
                    <a:pt x="1" y="21"/>
                    <a:pt x="1" y="21"/>
                  </a:cubicBezTo>
                  <a:cubicBezTo>
                    <a:pt x="2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2" name="Google Shape;12262;p13"/>
            <p:cNvSpPr/>
            <p:nvPr/>
          </p:nvSpPr>
          <p:spPr>
            <a:xfrm>
              <a:off x="-2029899" y="2242305"/>
              <a:ext cx="666" cy="1332"/>
            </a:xfrm>
            <a:custGeom>
              <a:avLst/>
              <a:gdLst/>
              <a:ahLst/>
              <a:cxnLst/>
              <a:rect l="l" t="t" r="r" b="b"/>
              <a:pathLst>
                <a:path w="21" h="42" extrusionOk="0">
                  <a:moveTo>
                    <a:pt x="21" y="1"/>
                  </a:moveTo>
                  <a:cubicBezTo>
                    <a:pt x="1" y="21"/>
                    <a:pt x="1" y="21"/>
                    <a:pt x="21" y="42"/>
                  </a:cubicBezTo>
                  <a:cubicBezTo>
                    <a:pt x="21" y="42"/>
                    <a:pt x="21" y="42"/>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3" name="Google Shape;12263;p13"/>
            <p:cNvSpPr/>
            <p:nvPr/>
          </p:nvSpPr>
          <p:spPr>
            <a:xfrm>
              <a:off x="-2122938" y="2202907"/>
              <a:ext cx="698" cy="698"/>
            </a:xfrm>
            <a:custGeom>
              <a:avLst/>
              <a:gdLst/>
              <a:ahLst/>
              <a:cxnLst/>
              <a:rect l="l" t="t" r="r" b="b"/>
              <a:pathLst>
                <a:path w="22" h="22" extrusionOk="0">
                  <a:moveTo>
                    <a:pt x="1" y="1"/>
                  </a:moveTo>
                  <a:lnTo>
                    <a:pt x="1"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4" name="Google Shape;12264;p13"/>
            <p:cNvSpPr/>
            <p:nvPr/>
          </p:nvSpPr>
          <p:spPr>
            <a:xfrm>
              <a:off x="-2398785" y="2076274"/>
              <a:ext cx="1332" cy="1332"/>
            </a:xfrm>
            <a:custGeom>
              <a:avLst/>
              <a:gdLst/>
              <a:ahLst/>
              <a:cxnLst/>
              <a:rect l="l" t="t" r="r" b="b"/>
              <a:pathLst>
                <a:path w="42" h="42" extrusionOk="0">
                  <a:moveTo>
                    <a:pt x="21" y="1"/>
                  </a:moveTo>
                  <a:cubicBezTo>
                    <a:pt x="1" y="21"/>
                    <a:pt x="21" y="42"/>
                    <a:pt x="21" y="42"/>
                  </a:cubicBezTo>
                  <a:cubicBezTo>
                    <a:pt x="21" y="2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5" name="Google Shape;12265;p13"/>
            <p:cNvSpPr/>
            <p:nvPr/>
          </p:nvSpPr>
          <p:spPr>
            <a:xfrm>
              <a:off x="-2405224" y="2073071"/>
              <a:ext cx="1301" cy="920"/>
            </a:xfrm>
            <a:custGeom>
              <a:avLst/>
              <a:gdLst/>
              <a:ahLst/>
              <a:cxnLst/>
              <a:rect l="l" t="t" r="r" b="b"/>
              <a:pathLst>
                <a:path w="41" h="29" extrusionOk="0">
                  <a:moveTo>
                    <a:pt x="41" y="0"/>
                  </a:moveTo>
                  <a:cubicBezTo>
                    <a:pt x="37" y="4"/>
                    <a:pt x="34" y="8"/>
                    <a:pt x="31" y="12"/>
                  </a:cubicBezTo>
                  <a:lnTo>
                    <a:pt x="31" y="12"/>
                  </a:lnTo>
                  <a:cubicBezTo>
                    <a:pt x="24" y="8"/>
                    <a:pt x="18" y="5"/>
                    <a:pt x="13" y="5"/>
                  </a:cubicBezTo>
                  <a:cubicBezTo>
                    <a:pt x="5" y="5"/>
                    <a:pt x="0" y="10"/>
                    <a:pt x="0" y="21"/>
                  </a:cubicBezTo>
                  <a:cubicBezTo>
                    <a:pt x="6" y="26"/>
                    <a:pt x="10" y="29"/>
                    <a:pt x="14" y="29"/>
                  </a:cubicBezTo>
                  <a:cubicBezTo>
                    <a:pt x="20" y="29"/>
                    <a:pt x="24" y="22"/>
                    <a:pt x="31" y="12"/>
                  </a:cubicBezTo>
                  <a:lnTo>
                    <a:pt x="31" y="12"/>
                  </a:lnTo>
                  <a:cubicBezTo>
                    <a:pt x="34" y="14"/>
                    <a:pt x="37"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6" name="Google Shape;12266;p13"/>
            <p:cNvSpPr/>
            <p:nvPr/>
          </p:nvSpPr>
          <p:spPr>
            <a:xfrm>
              <a:off x="-2416866" y="2069169"/>
              <a:ext cx="1332" cy="698"/>
            </a:xfrm>
            <a:custGeom>
              <a:avLst/>
              <a:gdLst/>
              <a:ahLst/>
              <a:cxnLst/>
              <a:rect l="l" t="t" r="r" b="b"/>
              <a:pathLst>
                <a:path w="42" h="22" extrusionOk="0">
                  <a:moveTo>
                    <a:pt x="41" y="1"/>
                  </a:moveTo>
                  <a:cubicBezTo>
                    <a:pt x="21" y="1"/>
                    <a:pt x="1" y="1"/>
                    <a:pt x="1" y="21"/>
                  </a:cubicBezTo>
                  <a:cubicBezTo>
                    <a:pt x="21" y="21"/>
                    <a:pt x="2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7" name="Google Shape;12267;p13"/>
            <p:cNvSpPr/>
            <p:nvPr/>
          </p:nvSpPr>
          <p:spPr>
            <a:xfrm>
              <a:off x="-2294771" y="1753286"/>
              <a:ext cx="666" cy="666"/>
            </a:xfrm>
            <a:custGeom>
              <a:avLst/>
              <a:gdLst/>
              <a:ahLst/>
              <a:cxnLst/>
              <a:rect l="l" t="t" r="r" b="b"/>
              <a:pathLst>
                <a:path w="21" h="21" extrusionOk="0">
                  <a:moveTo>
                    <a:pt x="1" y="0"/>
                  </a:moveTo>
                  <a:cubicBezTo>
                    <a:pt x="1" y="21"/>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8" name="Google Shape;12268;p13"/>
            <p:cNvSpPr/>
            <p:nvPr/>
          </p:nvSpPr>
          <p:spPr>
            <a:xfrm>
              <a:off x="-2086744" y="1865675"/>
              <a:ext cx="1332" cy="1332"/>
            </a:xfrm>
            <a:custGeom>
              <a:avLst/>
              <a:gdLst/>
              <a:ahLst/>
              <a:cxnLst/>
              <a:rect l="l" t="t" r="r" b="b"/>
              <a:pathLst>
                <a:path w="42" h="42" extrusionOk="0">
                  <a:moveTo>
                    <a:pt x="21" y="1"/>
                  </a:moveTo>
                  <a:cubicBezTo>
                    <a:pt x="21" y="1"/>
                    <a:pt x="21" y="21"/>
                    <a:pt x="0" y="42"/>
                  </a:cubicBezTo>
                  <a:cubicBezTo>
                    <a:pt x="21" y="42"/>
                    <a:pt x="41" y="42"/>
                    <a:pt x="41" y="2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9" name="Google Shape;12269;p13"/>
            <p:cNvSpPr/>
            <p:nvPr/>
          </p:nvSpPr>
          <p:spPr>
            <a:xfrm>
              <a:off x="-2084809" y="1868277"/>
              <a:ext cx="1332" cy="1332"/>
            </a:xfrm>
            <a:custGeom>
              <a:avLst/>
              <a:gdLst/>
              <a:ahLst/>
              <a:cxnLst/>
              <a:rect l="l" t="t" r="r" b="b"/>
              <a:pathLst>
                <a:path w="42" h="42" extrusionOk="0">
                  <a:moveTo>
                    <a:pt x="21" y="0"/>
                  </a:moveTo>
                  <a:cubicBezTo>
                    <a:pt x="0" y="21"/>
                    <a:pt x="21" y="21"/>
                    <a:pt x="4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0" name="Google Shape;12270;p13"/>
            <p:cNvSpPr/>
            <p:nvPr/>
          </p:nvSpPr>
          <p:spPr>
            <a:xfrm>
              <a:off x="-2087410" y="1867610"/>
              <a:ext cx="1332" cy="1999"/>
            </a:xfrm>
            <a:custGeom>
              <a:avLst/>
              <a:gdLst/>
              <a:ahLst/>
              <a:cxnLst/>
              <a:rect l="l" t="t" r="r" b="b"/>
              <a:pathLst>
                <a:path w="42" h="63" extrusionOk="0">
                  <a:moveTo>
                    <a:pt x="1" y="1"/>
                  </a:moveTo>
                  <a:cubicBezTo>
                    <a:pt x="1" y="21"/>
                    <a:pt x="1" y="42"/>
                    <a:pt x="21" y="62"/>
                  </a:cubicBezTo>
                  <a:cubicBezTo>
                    <a:pt x="42" y="42"/>
                    <a:pt x="4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1" name="Google Shape;12271;p13"/>
            <p:cNvSpPr/>
            <p:nvPr/>
          </p:nvSpPr>
          <p:spPr>
            <a:xfrm>
              <a:off x="-2315454" y="1768132"/>
              <a:ext cx="698" cy="666"/>
            </a:xfrm>
            <a:custGeom>
              <a:avLst/>
              <a:gdLst/>
              <a:ahLst/>
              <a:cxnLst/>
              <a:rect l="l" t="t" r="r" b="b"/>
              <a:pathLst>
                <a:path w="22" h="21" extrusionOk="0">
                  <a:moveTo>
                    <a:pt x="21" y="1"/>
                  </a:moveTo>
                  <a:cubicBezTo>
                    <a:pt x="1" y="1"/>
                    <a:pt x="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2" name="Google Shape;12272;p13"/>
            <p:cNvSpPr/>
            <p:nvPr/>
          </p:nvSpPr>
          <p:spPr>
            <a:xfrm>
              <a:off x="-2294105" y="1780408"/>
              <a:ext cx="666" cy="1332"/>
            </a:xfrm>
            <a:custGeom>
              <a:avLst/>
              <a:gdLst/>
              <a:ahLst/>
              <a:cxnLst/>
              <a:rect l="l" t="t" r="r" b="b"/>
              <a:pathLst>
                <a:path w="21" h="42" extrusionOk="0">
                  <a:moveTo>
                    <a:pt x="20" y="1"/>
                  </a:moveTo>
                  <a:cubicBezTo>
                    <a:pt x="20" y="21"/>
                    <a:pt x="0" y="21"/>
                    <a:pt x="0" y="21"/>
                  </a:cubicBezTo>
                  <a:cubicBezTo>
                    <a:pt x="0" y="21"/>
                    <a:pt x="0" y="41"/>
                    <a:pt x="0" y="41"/>
                  </a:cubicBezTo>
                  <a:cubicBezTo>
                    <a:pt x="20" y="41"/>
                    <a:pt x="20" y="41"/>
                    <a:pt x="20" y="2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3" name="Google Shape;12273;p13"/>
            <p:cNvSpPr/>
            <p:nvPr/>
          </p:nvSpPr>
          <p:spPr>
            <a:xfrm>
              <a:off x="-2089979" y="1877666"/>
              <a:ext cx="666" cy="1618"/>
            </a:xfrm>
            <a:custGeom>
              <a:avLst/>
              <a:gdLst/>
              <a:ahLst/>
              <a:cxnLst/>
              <a:rect l="l" t="t" r="r" b="b"/>
              <a:pathLst>
                <a:path w="21" h="51" extrusionOk="0">
                  <a:moveTo>
                    <a:pt x="6" y="1"/>
                  </a:moveTo>
                  <a:cubicBezTo>
                    <a:pt x="3" y="1"/>
                    <a:pt x="1" y="3"/>
                    <a:pt x="1" y="10"/>
                  </a:cubicBezTo>
                  <a:cubicBezTo>
                    <a:pt x="1" y="30"/>
                    <a:pt x="1" y="30"/>
                    <a:pt x="21" y="51"/>
                  </a:cubicBezTo>
                  <a:cubicBezTo>
                    <a:pt x="21" y="30"/>
                    <a:pt x="21" y="10"/>
                    <a:pt x="21" y="10"/>
                  </a:cubicBezTo>
                  <a:cubicBezTo>
                    <a:pt x="21" y="10"/>
                    <a:pt x="12"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4" name="Google Shape;12274;p13"/>
            <p:cNvSpPr/>
            <p:nvPr/>
          </p:nvSpPr>
          <p:spPr>
            <a:xfrm>
              <a:off x="-2080273" y="1885057"/>
              <a:ext cx="1301" cy="1174"/>
            </a:xfrm>
            <a:custGeom>
              <a:avLst/>
              <a:gdLst/>
              <a:ahLst/>
              <a:cxnLst/>
              <a:rect l="l" t="t" r="r" b="b"/>
              <a:pathLst>
                <a:path w="41" h="37" extrusionOk="0">
                  <a:moveTo>
                    <a:pt x="20" y="1"/>
                  </a:moveTo>
                  <a:cubicBezTo>
                    <a:pt x="0" y="21"/>
                    <a:pt x="0" y="21"/>
                    <a:pt x="0" y="21"/>
                  </a:cubicBezTo>
                  <a:cubicBezTo>
                    <a:pt x="0" y="31"/>
                    <a:pt x="5" y="36"/>
                    <a:pt x="13" y="36"/>
                  </a:cubicBezTo>
                  <a:cubicBezTo>
                    <a:pt x="20" y="36"/>
                    <a:pt x="31" y="31"/>
                    <a:pt x="41" y="21"/>
                  </a:cubicBezTo>
                  <a:cubicBezTo>
                    <a:pt x="41"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5" name="Google Shape;12275;p13"/>
            <p:cNvSpPr/>
            <p:nvPr/>
          </p:nvSpPr>
          <p:spPr>
            <a:xfrm>
              <a:off x="-2300576" y="1783009"/>
              <a:ext cx="666" cy="666"/>
            </a:xfrm>
            <a:custGeom>
              <a:avLst/>
              <a:gdLst/>
              <a:ahLst/>
              <a:cxnLst/>
              <a:rect l="l" t="t" r="r" b="b"/>
              <a:pathLst>
                <a:path w="21" h="21" extrusionOk="0">
                  <a:moveTo>
                    <a:pt x="21" y="0"/>
                  </a:moveTo>
                  <a:cubicBezTo>
                    <a:pt x="21" y="0"/>
                    <a:pt x="0" y="0"/>
                    <a:pt x="0"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6" name="Google Shape;12276;p13"/>
            <p:cNvSpPr/>
            <p:nvPr/>
          </p:nvSpPr>
          <p:spPr>
            <a:xfrm>
              <a:off x="-2090614" y="1885723"/>
              <a:ext cx="1967" cy="1301"/>
            </a:xfrm>
            <a:custGeom>
              <a:avLst/>
              <a:gdLst/>
              <a:ahLst/>
              <a:cxnLst/>
              <a:rect l="l" t="t" r="r" b="b"/>
              <a:pathLst>
                <a:path w="62" h="41" extrusionOk="0">
                  <a:moveTo>
                    <a:pt x="21" y="0"/>
                  </a:moveTo>
                  <a:lnTo>
                    <a:pt x="21" y="0"/>
                  </a:lnTo>
                  <a:cubicBezTo>
                    <a:pt x="0" y="21"/>
                    <a:pt x="21" y="41"/>
                    <a:pt x="41" y="41"/>
                  </a:cubicBezTo>
                  <a:cubicBezTo>
                    <a:pt x="41" y="2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7" name="Google Shape;12277;p13"/>
            <p:cNvSpPr/>
            <p:nvPr/>
          </p:nvSpPr>
          <p:spPr>
            <a:xfrm>
              <a:off x="-2037005" y="2269458"/>
              <a:ext cx="666" cy="666"/>
            </a:xfrm>
            <a:custGeom>
              <a:avLst/>
              <a:gdLst/>
              <a:ahLst/>
              <a:cxnLst/>
              <a:rect l="l" t="t" r="r" b="b"/>
              <a:pathLst>
                <a:path w="21" h="21" extrusionOk="0">
                  <a:moveTo>
                    <a:pt x="21" y="0"/>
                  </a:moveTo>
                  <a:cubicBezTo>
                    <a:pt x="1" y="0"/>
                    <a:pt x="1" y="0"/>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8" name="Google Shape;12278;p13"/>
            <p:cNvSpPr/>
            <p:nvPr/>
          </p:nvSpPr>
          <p:spPr>
            <a:xfrm>
              <a:off x="-2323828" y="1779107"/>
              <a:ext cx="1301" cy="1332"/>
            </a:xfrm>
            <a:custGeom>
              <a:avLst/>
              <a:gdLst/>
              <a:ahLst/>
              <a:cxnLst/>
              <a:rect l="l" t="t" r="r" b="b"/>
              <a:pathLst>
                <a:path w="41"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9" name="Google Shape;12279;p13"/>
            <p:cNvSpPr/>
            <p:nvPr/>
          </p:nvSpPr>
          <p:spPr>
            <a:xfrm>
              <a:off x="-2403956" y="2105363"/>
              <a:ext cx="1332" cy="666"/>
            </a:xfrm>
            <a:custGeom>
              <a:avLst/>
              <a:gdLst/>
              <a:ahLst/>
              <a:cxnLst/>
              <a:rect l="l" t="t" r="r" b="b"/>
              <a:pathLst>
                <a:path w="42" h="21" extrusionOk="0">
                  <a:moveTo>
                    <a:pt x="42" y="0"/>
                  </a:moveTo>
                  <a:cubicBezTo>
                    <a:pt x="21" y="0"/>
                    <a:pt x="1" y="0"/>
                    <a:pt x="1" y="21"/>
                  </a:cubicBezTo>
                  <a:cubicBezTo>
                    <a:pt x="21" y="21"/>
                    <a:pt x="21"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0" name="Google Shape;12280;p13"/>
            <p:cNvSpPr/>
            <p:nvPr/>
          </p:nvSpPr>
          <p:spPr>
            <a:xfrm>
              <a:off x="-2405891" y="2112469"/>
              <a:ext cx="1332" cy="666"/>
            </a:xfrm>
            <a:custGeom>
              <a:avLst/>
              <a:gdLst/>
              <a:ahLst/>
              <a:cxnLst/>
              <a:rect l="l" t="t" r="r" b="b"/>
              <a:pathLst>
                <a:path w="42" h="21" extrusionOk="0">
                  <a:moveTo>
                    <a:pt x="41" y="0"/>
                  </a:moveTo>
                  <a:cubicBezTo>
                    <a:pt x="21" y="0"/>
                    <a:pt x="1" y="0"/>
                    <a:pt x="1" y="21"/>
                  </a:cubicBezTo>
                  <a:cubicBezTo>
                    <a:pt x="21" y="21"/>
                    <a:pt x="2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1" name="Google Shape;12281;p13"/>
            <p:cNvSpPr/>
            <p:nvPr/>
          </p:nvSpPr>
          <p:spPr>
            <a:xfrm>
              <a:off x="-2059622" y="2288174"/>
              <a:ext cx="1332" cy="1332"/>
            </a:xfrm>
            <a:custGeom>
              <a:avLst/>
              <a:gdLst/>
              <a:ahLst/>
              <a:cxnLst/>
              <a:rect l="l" t="t" r="r" b="b"/>
              <a:pathLst>
                <a:path w="42" h="42" extrusionOk="0">
                  <a:moveTo>
                    <a:pt x="1" y="1"/>
                  </a:moveTo>
                  <a:cubicBezTo>
                    <a:pt x="1" y="21"/>
                    <a:pt x="1" y="42"/>
                    <a:pt x="21" y="42"/>
                  </a:cubicBezTo>
                  <a:cubicBezTo>
                    <a:pt x="4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2" name="Google Shape;12282;p13"/>
            <p:cNvSpPr/>
            <p:nvPr/>
          </p:nvSpPr>
          <p:spPr>
            <a:xfrm>
              <a:off x="-2060257" y="2290775"/>
              <a:ext cx="666" cy="952"/>
            </a:xfrm>
            <a:custGeom>
              <a:avLst/>
              <a:gdLst/>
              <a:ahLst/>
              <a:cxnLst/>
              <a:rect l="l" t="t" r="r" b="b"/>
              <a:pathLst>
                <a:path w="21" h="30" extrusionOk="0">
                  <a:moveTo>
                    <a:pt x="0" y="0"/>
                  </a:moveTo>
                  <a:cubicBezTo>
                    <a:pt x="0" y="0"/>
                    <a:pt x="0" y="21"/>
                    <a:pt x="0" y="21"/>
                  </a:cubicBezTo>
                  <a:cubicBezTo>
                    <a:pt x="0" y="21"/>
                    <a:pt x="0" y="30"/>
                    <a:pt x="6" y="30"/>
                  </a:cubicBezTo>
                  <a:cubicBezTo>
                    <a:pt x="9" y="30"/>
                    <a:pt x="14" y="28"/>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3" name="Google Shape;12283;p13"/>
            <p:cNvSpPr/>
            <p:nvPr/>
          </p:nvSpPr>
          <p:spPr>
            <a:xfrm>
              <a:off x="-2073833" y="2287540"/>
              <a:ext cx="1332" cy="666"/>
            </a:xfrm>
            <a:custGeom>
              <a:avLst/>
              <a:gdLst/>
              <a:ahLst/>
              <a:cxnLst/>
              <a:rect l="l" t="t" r="r" b="b"/>
              <a:pathLst>
                <a:path w="42" h="21" extrusionOk="0">
                  <a:moveTo>
                    <a:pt x="1" y="1"/>
                  </a:moveTo>
                  <a:cubicBezTo>
                    <a:pt x="1" y="21"/>
                    <a:pt x="1" y="21"/>
                    <a:pt x="21" y="21"/>
                  </a:cubicBezTo>
                  <a:cubicBezTo>
                    <a:pt x="21" y="2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4" name="Google Shape;12284;p13"/>
            <p:cNvSpPr/>
            <p:nvPr/>
          </p:nvSpPr>
          <p:spPr>
            <a:xfrm>
              <a:off x="-2073833" y="2288174"/>
              <a:ext cx="1967" cy="1332"/>
            </a:xfrm>
            <a:custGeom>
              <a:avLst/>
              <a:gdLst/>
              <a:ahLst/>
              <a:cxnLst/>
              <a:rect l="l" t="t" r="r" b="b"/>
              <a:pathLst>
                <a:path w="62" h="42" extrusionOk="0">
                  <a:moveTo>
                    <a:pt x="21" y="1"/>
                  </a:moveTo>
                  <a:cubicBezTo>
                    <a:pt x="21" y="21"/>
                    <a:pt x="1" y="42"/>
                    <a:pt x="41" y="42"/>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5" name="Google Shape;12285;p13"/>
            <p:cNvSpPr/>
            <p:nvPr/>
          </p:nvSpPr>
          <p:spPr>
            <a:xfrm>
              <a:off x="-2093849" y="2288840"/>
              <a:ext cx="666" cy="666"/>
            </a:xfrm>
            <a:custGeom>
              <a:avLst/>
              <a:gdLst/>
              <a:ahLst/>
              <a:cxnLst/>
              <a:rect l="l" t="t" r="r" b="b"/>
              <a:pathLst>
                <a:path w="21" h="21" extrusionOk="0">
                  <a:moveTo>
                    <a:pt x="0" y="0"/>
                  </a:moveTo>
                  <a:lnTo>
                    <a:pt x="0" y="21"/>
                  </a:ln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6" name="Google Shape;12286;p13"/>
            <p:cNvSpPr/>
            <p:nvPr/>
          </p:nvSpPr>
          <p:spPr>
            <a:xfrm>
              <a:off x="-2079638" y="2296580"/>
              <a:ext cx="1332" cy="952"/>
            </a:xfrm>
            <a:custGeom>
              <a:avLst/>
              <a:gdLst/>
              <a:ahLst/>
              <a:cxnLst/>
              <a:rect l="l" t="t" r="r" b="b"/>
              <a:pathLst>
                <a:path w="42" h="30" extrusionOk="0">
                  <a:moveTo>
                    <a:pt x="41" y="1"/>
                  </a:moveTo>
                  <a:cubicBezTo>
                    <a:pt x="21" y="1"/>
                    <a:pt x="0" y="1"/>
                    <a:pt x="0" y="21"/>
                  </a:cubicBezTo>
                  <a:cubicBezTo>
                    <a:pt x="6" y="27"/>
                    <a:pt x="11" y="29"/>
                    <a:pt x="14" y="29"/>
                  </a:cubicBezTo>
                  <a:cubicBezTo>
                    <a:pt x="22"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7" name="Google Shape;12287;p13"/>
            <p:cNvSpPr/>
            <p:nvPr/>
          </p:nvSpPr>
          <p:spPr>
            <a:xfrm>
              <a:off x="-2068663" y="1918016"/>
              <a:ext cx="1332" cy="666"/>
            </a:xfrm>
            <a:custGeom>
              <a:avLst/>
              <a:gdLst/>
              <a:ahLst/>
              <a:cxnLst/>
              <a:rect l="l" t="t" r="r" b="b"/>
              <a:pathLst>
                <a:path w="42" h="21" extrusionOk="0">
                  <a:moveTo>
                    <a:pt x="21" y="0"/>
                  </a:moveTo>
                  <a:cubicBezTo>
                    <a:pt x="1" y="0"/>
                    <a:pt x="1" y="21"/>
                    <a:pt x="21" y="21"/>
                  </a:cubicBezTo>
                  <a:lnTo>
                    <a:pt x="41" y="21"/>
                  </a:lnTo>
                  <a:cubicBezTo>
                    <a:pt x="41"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8" name="Google Shape;12288;p13"/>
            <p:cNvSpPr/>
            <p:nvPr/>
          </p:nvSpPr>
          <p:spPr>
            <a:xfrm>
              <a:off x="-2091280" y="2294011"/>
              <a:ext cx="1332" cy="1301"/>
            </a:xfrm>
            <a:custGeom>
              <a:avLst/>
              <a:gdLst/>
              <a:ahLst/>
              <a:cxnLst/>
              <a:rect l="l" t="t" r="r" b="b"/>
              <a:pathLst>
                <a:path w="42" h="41" extrusionOk="0">
                  <a:moveTo>
                    <a:pt x="21" y="0"/>
                  </a:moveTo>
                  <a:lnTo>
                    <a:pt x="21" y="0"/>
                  </a:lnTo>
                  <a:cubicBezTo>
                    <a:pt x="1" y="21"/>
                    <a:pt x="21" y="41"/>
                    <a:pt x="42" y="41"/>
                  </a:cubicBezTo>
                  <a:cubicBezTo>
                    <a:pt x="42" y="41"/>
                    <a:pt x="4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9" name="Google Shape;12289;p13"/>
            <p:cNvSpPr/>
            <p:nvPr/>
          </p:nvSpPr>
          <p:spPr>
            <a:xfrm>
              <a:off x="-2094515" y="2296580"/>
              <a:ext cx="698" cy="698"/>
            </a:xfrm>
            <a:custGeom>
              <a:avLst/>
              <a:gdLst/>
              <a:ahLst/>
              <a:cxnLst/>
              <a:rect l="l" t="t" r="r" b="b"/>
              <a:pathLst>
                <a:path w="22" h="22" extrusionOk="0">
                  <a:moveTo>
                    <a:pt x="1" y="1"/>
                  </a:moveTo>
                  <a:lnTo>
                    <a:pt x="1"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0" name="Google Shape;12290;p13"/>
            <p:cNvSpPr/>
            <p:nvPr/>
          </p:nvSpPr>
          <p:spPr>
            <a:xfrm>
              <a:off x="-2093215" y="2298515"/>
              <a:ext cx="698" cy="1332"/>
            </a:xfrm>
            <a:custGeom>
              <a:avLst/>
              <a:gdLst/>
              <a:ahLst/>
              <a:cxnLst/>
              <a:rect l="l" t="t" r="r" b="b"/>
              <a:pathLst>
                <a:path w="22" h="42" extrusionOk="0">
                  <a:moveTo>
                    <a:pt x="21" y="1"/>
                  </a:moveTo>
                  <a:cubicBezTo>
                    <a:pt x="21" y="21"/>
                    <a:pt x="21" y="21"/>
                    <a:pt x="1" y="21"/>
                  </a:cubicBezTo>
                  <a:cubicBezTo>
                    <a:pt x="1" y="21"/>
                    <a:pt x="21" y="21"/>
                    <a:pt x="21" y="4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1" name="Google Shape;12291;p13"/>
            <p:cNvSpPr/>
            <p:nvPr/>
          </p:nvSpPr>
          <p:spPr>
            <a:xfrm>
              <a:off x="-2072533" y="2313551"/>
              <a:ext cx="1332" cy="793"/>
            </a:xfrm>
            <a:custGeom>
              <a:avLst/>
              <a:gdLst/>
              <a:ahLst/>
              <a:cxnLst/>
              <a:rect l="l" t="t" r="r" b="b"/>
              <a:pathLst>
                <a:path w="42" h="25" extrusionOk="0">
                  <a:moveTo>
                    <a:pt x="13" y="0"/>
                  </a:moveTo>
                  <a:cubicBezTo>
                    <a:pt x="6" y="0"/>
                    <a:pt x="0" y="5"/>
                    <a:pt x="0" y="16"/>
                  </a:cubicBezTo>
                  <a:cubicBezTo>
                    <a:pt x="7" y="22"/>
                    <a:pt x="12" y="25"/>
                    <a:pt x="15" y="25"/>
                  </a:cubicBezTo>
                  <a:cubicBezTo>
                    <a:pt x="23" y="25"/>
                    <a:pt x="28" y="16"/>
                    <a:pt x="41" y="16"/>
                  </a:cubicBezTo>
                  <a:cubicBezTo>
                    <a:pt x="31" y="5"/>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2" name="Google Shape;12292;p13"/>
            <p:cNvSpPr/>
            <p:nvPr/>
          </p:nvSpPr>
          <p:spPr>
            <a:xfrm>
              <a:off x="-2078338" y="2311458"/>
              <a:ext cx="1301" cy="508"/>
            </a:xfrm>
            <a:custGeom>
              <a:avLst/>
              <a:gdLst/>
              <a:ahLst/>
              <a:cxnLst/>
              <a:rect l="l" t="t" r="r" b="b"/>
              <a:pathLst>
                <a:path w="41" h="16" extrusionOk="0">
                  <a:moveTo>
                    <a:pt x="0" y="0"/>
                  </a:moveTo>
                  <a:cubicBezTo>
                    <a:pt x="0" y="10"/>
                    <a:pt x="5" y="15"/>
                    <a:pt x="13" y="15"/>
                  </a:cubicBezTo>
                  <a:cubicBezTo>
                    <a:pt x="20" y="15"/>
                    <a:pt x="31" y="1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3" name="Google Shape;12293;p13"/>
            <p:cNvSpPr/>
            <p:nvPr/>
          </p:nvSpPr>
          <p:spPr>
            <a:xfrm>
              <a:off x="-2407159" y="2160019"/>
              <a:ext cx="1301" cy="920"/>
            </a:xfrm>
            <a:custGeom>
              <a:avLst/>
              <a:gdLst/>
              <a:ahLst/>
              <a:cxnLst/>
              <a:rect l="l" t="t" r="r" b="b"/>
              <a:pathLst>
                <a:path w="41" h="29" extrusionOk="0">
                  <a:moveTo>
                    <a:pt x="27" y="0"/>
                  </a:moveTo>
                  <a:cubicBezTo>
                    <a:pt x="21" y="0"/>
                    <a:pt x="17" y="7"/>
                    <a:pt x="10" y="17"/>
                  </a:cubicBezTo>
                  <a:lnTo>
                    <a:pt x="10" y="17"/>
                  </a:lnTo>
                  <a:cubicBezTo>
                    <a:pt x="7" y="15"/>
                    <a:pt x="3" y="12"/>
                    <a:pt x="0" y="9"/>
                  </a:cubicBezTo>
                  <a:lnTo>
                    <a:pt x="0" y="29"/>
                  </a:lnTo>
                  <a:cubicBezTo>
                    <a:pt x="4" y="25"/>
                    <a:pt x="7" y="21"/>
                    <a:pt x="10" y="17"/>
                  </a:cubicBezTo>
                  <a:lnTo>
                    <a:pt x="10" y="17"/>
                  </a:lnTo>
                  <a:cubicBezTo>
                    <a:pt x="17" y="22"/>
                    <a:pt x="23" y="24"/>
                    <a:pt x="28" y="24"/>
                  </a:cubicBezTo>
                  <a:cubicBezTo>
                    <a:pt x="36" y="24"/>
                    <a:pt x="41" y="19"/>
                    <a:pt x="41" y="9"/>
                  </a:cubicBezTo>
                  <a:cubicBezTo>
                    <a:pt x="35" y="3"/>
                    <a:pt x="31"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4" name="Google Shape;12294;p13"/>
            <p:cNvSpPr/>
            <p:nvPr/>
          </p:nvSpPr>
          <p:spPr>
            <a:xfrm>
              <a:off x="-2407826" y="2160273"/>
              <a:ext cx="698" cy="952"/>
            </a:xfrm>
            <a:custGeom>
              <a:avLst/>
              <a:gdLst/>
              <a:ahLst/>
              <a:cxnLst/>
              <a:rect l="l" t="t" r="r" b="b"/>
              <a:pathLst>
                <a:path w="22" h="30" extrusionOk="0">
                  <a:moveTo>
                    <a:pt x="21" y="1"/>
                  </a:moveTo>
                  <a:cubicBezTo>
                    <a:pt x="21" y="6"/>
                    <a:pt x="21" y="12"/>
                    <a:pt x="21" y="16"/>
                  </a:cubicBezTo>
                  <a:lnTo>
                    <a:pt x="21" y="16"/>
                  </a:lnTo>
                  <a:cubicBezTo>
                    <a:pt x="19" y="9"/>
                    <a:pt x="15" y="6"/>
                    <a:pt x="11" y="6"/>
                  </a:cubicBezTo>
                  <a:cubicBezTo>
                    <a:pt x="6" y="6"/>
                    <a:pt x="1" y="11"/>
                    <a:pt x="1" y="21"/>
                  </a:cubicBezTo>
                  <a:cubicBezTo>
                    <a:pt x="7" y="27"/>
                    <a:pt x="11" y="29"/>
                    <a:pt x="14" y="29"/>
                  </a:cubicBezTo>
                  <a:cubicBezTo>
                    <a:pt x="18" y="29"/>
                    <a:pt x="20" y="24"/>
                    <a:pt x="21" y="16"/>
                  </a:cubicBezTo>
                  <a:lnTo>
                    <a:pt x="21" y="16"/>
                  </a:lnTo>
                  <a:cubicBezTo>
                    <a:pt x="21" y="18"/>
                    <a:pt x="21" y="19"/>
                    <a:pt x="21" y="21"/>
                  </a:cubicBezTo>
                  <a:lnTo>
                    <a:pt x="2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5" name="Google Shape;12295;p13"/>
            <p:cNvSpPr/>
            <p:nvPr/>
          </p:nvSpPr>
          <p:spPr>
            <a:xfrm>
              <a:off x="-2420102" y="2154468"/>
              <a:ext cx="698" cy="666"/>
            </a:xfrm>
            <a:custGeom>
              <a:avLst/>
              <a:gdLst/>
              <a:ahLst/>
              <a:cxnLst/>
              <a:rect l="l" t="t" r="r" b="b"/>
              <a:pathLst>
                <a:path w="22" h="21" extrusionOk="0">
                  <a:moveTo>
                    <a:pt x="1" y="0"/>
                  </a:moveTo>
                  <a:cubicBezTo>
                    <a:pt x="1" y="21"/>
                    <a:pt x="1" y="21"/>
                    <a:pt x="1" y="21"/>
                  </a:cubicBezTo>
                  <a:lnTo>
                    <a:pt x="21" y="21"/>
                  </a:lnTo>
                  <a:cubicBezTo>
                    <a:pt x="21" y="21"/>
                    <a:pt x="1"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6" name="Google Shape;12296;p13"/>
            <p:cNvSpPr/>
            <p:nvPr/>
          </p:nvSpPr>
          <p:spPr>
            <a:xfrm>
              <a:off x="-2101621" y="2305621"/>
              <a:ext cx="698" cy="698"/>
            </a:xfrm>
            <a:custGeom>
              <a:avLst/>
              <a:gdLst/>
              <a:ahLst/>
              <a:cxnLst/>
              <a:rect l="l" t="t" r="r" b="b"/>
              <a:pathLst>
                <a:path w="22" h="22" extrusionOk="0">
                  <a:moveTo>
                    <a:pt x="1" y="1"/>
                  </a:moveTo>
                  <a:lnTo>
                    <a:pt x="1"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7" name="Google Shape;12297;p13"/>
            <p:cNvSpPr/>
            <p:nvPr/>
          </p:nvSpPr>
          <p:spPr>
            <a:xfrm>
              <a:off x="-2404590" y="2164809"/>
              <a:ext cx="1332" cy="920"/>
            </a:xfrm>
            <a:custGeom>
              <a:avLst/>
              <a:gdLst/>
              <a:ahLst/>
              <a:cxnLst/>
              <a:rect l="l" t="t" r="r" b="b"/>
              <a:pathLst>
                <a:path w="42" h="29" extrusionOk="0">
                  <a:moveTo>
                    <a:pt x="41" y="0"/>
                  </a:moveTo>
                  <a:cubicBezTo>
                    <a:pt x="21" y="0"/>
                    <a:pt x="0" y="0"/>
                    <a:pt x="0" y="20"/>
                  </a:cubicBezTo>
                  <a:cubicBezTo>
                    <a:pt x="6" y="26"/>
                    <a:pt x="11" y="29"/>
                    <a:pt x="14" y="29"/>
                  </a:cubicBezTo>
                  <a:cubicBezTo>
                    <a:pt x="23" y="29"/>
                    <a:pt x="27" y="14"/>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8" name="Google Shape;12298;p13"/>
            <p:cNvSpPr/>
            <p:nvPr/>
          </p:nvSpPr>
          <p:spPr>
            <a:xfrm>
              <a:off x="-2420736" y="2157704"/>
              <a:ext cx="1332" cy="1301"/>
            </a:xfrm>
            <a:custGeom>
              <a:avLst/>
              <a:gdLst/>
              <a:ahLst/>
              <a:cxnLst/>
              <a:rect l="l" t="t" r="r" b="b"/>
              <a:pathLst>
                <a:path w="42" h="41" extrusionOk="0">
                  <a:moveTo>
                    <a:pt x="21" y="0"/>
                  </a:moveTo>
                  <a:cubicBezTo>
                    <a:pt x="0" y="20"/>
                    <a:pt x="21" y="20"/>
                    <a:pt x="41" y="41"/>
                  </a:cubicBezTo>
                  <a:cubicBezTo>
                    <a:pt x="41" y="2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9" name="Google Shape;12299;p13"/>
            <p:cNvSpPr/>
            <p:nvPr/>
          </p:nvSpPr>
          <p:spPr>
            <a:xfrm>
              <a:off x="-2102255" y="2309491"/>
              <a:ext cx="1332" cy="698"/>
            </a:xfrm>
            <a:custGeom>
              <a:avLst/>
              <a:gdLst/>
              <a:ahLst/>
              <a:cxnLst/>
              <a:rect l="l" t="t" r="r" b="b"/>
              <a:pathLst>
                <a:path w="42" h="22" extrusionOk="0">
                  <a:moveTo>
                    <a:pt x="21" y="1"/>
                  </a:moveTo>
                  <a:cubicBezTo>
                    <a:pt x="1" y="1"/>
                    <a:pt x="1" y="21"/>
                    <a:pt x="21" y="21"/>
                  </a:cubicBezTo>
                  <a:lnTo>
                    <a:pt x="41" y="21"/>
                  </a:ln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0" name="Google Shape;12300;p13"/>
            <p:cNvSpPr/>
            <p:nvPr/>
          </p:nvSpPr>
          <p:spPr>
            <a:xfrm>
              <a:off x="-2099654" y="2312092"/>
              <a:ext cx="1301" cy="825"/>
            </a:xfrm>
            <a:custGeom>
              <a:avLst/>
              <a:gdLst/>
              <a:ahLst/>
              <a:cxnLst/>
              <a:rect l="l" t="t" r="r" b="b"/>
              <a:pathLst>
                <a:path w="41" h="26" extrusionOk="0">
                  <a:moveTo>
                    <a:pt x="41" y="0"/>
                  </a:moveTo>
                  <a:cubicBezTo>
                    <a:pt x="20" y="0"/>
                    <a:pt x="20" y="0"/>
                    <a:pt x="0" y="21"/>
                  </a:cubicBezTo>
                  <a:cubicBezTo>
                    <a:pt x="10" y="21"/>
                    <a:pt x="20" y="26"/>
                    <a:pt x="28" y="26"/>
                  </a:cubicBezTo>
                  <a:cubicBezTo>
                    <a:pt x="36" y="26"/>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1" name="Google Shape;12301;p13"/>
            <p:cNvSpPr/>
            <p:nvPr/>
          </p:nvSpPr>
          <p:spPr>
            <a:xfrm>
              <a:off x="-2104190" y="2310791"/>
              <a:ext cx="1332" cy="1332"/>
            </a:xfrm>
            <a:custGeom>
              <a:avLst/>
              <a:gdLst/>
              <a:ahLst/>
              <a:cxnLst/>
              <a:rect l="l" t="t" r="r" b="b"/>
              <a:pathLst>
                <a:path w="42" h="42" extrusionOk="0">
                  <a:moveTo>
                    <a:pt x="21" y="1"/>
                  </a:moveTo>
                  <a:cubicBezTo>
                    <a:pt x="0" y="41"/>
                    <a:pt x="0" y="41"/>
                    <a:pt x="21" y="41"/>
                  </a:cubicBezTo>
                  <a:cubicBezTo>
                    <a:pt x="41" y="4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2" name="Google Shape;12302;p13"/>
            <p:cNvSpPr/>
            <p:nvPr/>
          </p:nvSpPr>
          <p:spPr>
            <a:xfrm>
              <a:off x="-2106760" y="2310157"/>
              <a:ext cx="1301" cy="825"/>
            </a:xfrm>
            <a:custGeom>
              <a:avLst/>
              <a:gdLst/>
              <a:ahLst/>
              <a:cxnLst/>
              <a:rect l="l" t="t" r="r" b="b"/>
              <a:pathLst>
                <a:path w="41" h="26" extrusionOk="0">
                  <a:moveTo>
                    <a:pt x="41" y="0"/>
                  </a:moveTo>
                  <a:cubicBezTo>
                    <a:pt x="20" y="0"/>
                    <a:pt x="0" y="0"/>
                    <a:pt x="0" y="21"/>
                  </a:cubicBezTo>
                  <a:cubicBezTo>
                    <a:pt x="10" y="21"/>
                    <a:pt x="20" y="26"/>
                    <a:pt x="28" y="26"/>
                  </a:cubicBezTo>
                  <a:cubicBezTo>
                    <a:pt x="36" y="26"/>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3" name="Google Shape;12303;p13"/>
            <p:cNvSpPr/>
            <p:nvPr/>
          </p:nvSpPr>
          <p:spPr>
            <a:xfrm>
              <a:off x="-2108727" y="2310791"/>
              <a:ext cx="1998" cy="698"/>
            </a:xfrm>
            <a:custGeom>
              <a:avLst/>
              <a:gdLst/>
              <a:ahLst/>
              <a:cxnLst/>
              <a:rect l="l" t="t" r="r" b="b"/>
              <a:pathLst>
                <a:path w="63" h="22" extrusionOk="0">
                  <a:moveTo>
                    <a:pt x="62" y="1"/>
                  </a:moveTo>
                  <a:cubicBezTo>
                    <a:pt x="42" y="1"/>
                    <a:pt x="21" y="1"/>
                    <a:pt x="1" y="21"/>
                  </a:cubicBezTo>
                  <a:cubicBezTo>
                    <a:pt x="42" y="21"/>
                    <a:pt x="4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4" name="Google Shape;12304;p13"/>
            <p:cNvSpPr/>
            <p:nvPr/>
          </p:nvSpPr>
          <p:spPr>
            <a:xfrm>
              <a:off x="-2109361" y="2311172"/>
              <a:ext cx="666" cy="1586"/>
            </a:xfrm>
            <a:custGeom>
              <a:avLst/>
              <a:gdLst/>
              <a:ahLst/>
              <a:cxnLst/>
              <a:rect l="l" t="t" r="r" b="b"/>
              <a:pathLst>
                <a:path w="21" h="50" extrusionOk="0">
                  <a:moveTo>
                    <a:pt x="6" y="0"/>
                  </a:moveTo>
                  <a:cubicBezTo>
                    <a:pt x="3" y="0"/>
                    <a:pt x="1" y="2"/>
                    <a:pt x="1" y="9"/>
                  </a:cubicBezTo>
                  <a:cubicBezTo>
                    <a:pt x="1" y="29"/>
                    <a:pt x="1" y="29"/>
                    <a:pt x="21" y="50"/>
                  </a:cubicBezTo>
                  <a:cubicBezTo>
                    <a:pt x="21" y="29"/>
                    <a:pt x="21" y="2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5" name="Google Shape;12305;p13"/>
            <p:cNvSpPr/>
            <p:nvPr/>
          </p:nvSpPr>
          <p:spPr>
            <a:xfrm>
              <a:off x="-2310283" y="1812701"/>
              <a:ext cx="698" cy="698"/>
            </a:xfrm>
            <a:custGeom>
              <a:avLst/>
              <a:gdLst/>
              <a:ahLst/>
              <a:cxnLst/>
              <a:rect l="l" t="t" r="r" b="b"/>
              <a:pathLst>
                <a:path w="22" h="22" extrusionOk="0">
                  <a:moveTo>
                    <a:pt x="1" y="1"/>
                  </a:moveTo>
                  <a:cubicBezTo>
                    <a:pt x="1" y="21"/>
                    <a:pt x="1" y="21"/>
                    <a:pt x="1"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6" name="Google Shape;12306;p13"/>
            <p:cNvSpPr/>
            <p:nvPr/>
          </p:nvSpPr>
          <p:spPr>
            <a:xfrm>
              <a:off x="-2327730" y="1805595"/>
              <a:ext cx="1332" cy="1332"/>
            </a:xfrm>
            <a:custGeom>
              <a:avLst/>
              <a:gdLst/>
              <a:ahLst/>
              <a:cxnLst/>
              <a:rect l="l" t="t" r="r" b="b"/>
              <a:pathLst>
                <a:path w="42" h="42" extrusionOk="0">
                  <a:moveTo>
                    <a:pt x="1" y="1"/>
                  </a:moveTo>
                  <a:cubicBezTo>
                    <a:pt x="1" y="21"/>
                    <a:pt x="1" y="21"/>
                    <a:pt x="21" y="42"/>
                  </a:cubicBezTo>
                  <a:cubicBezTo>
                    <a:pt x="42"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7" name="Google Shape;12307;p13"/>
            <p:cNvSpPr/>
            <p:nvPr/>
          </p:nvSpPr>
          <p:spPr>
            <a:xfrm>
              <a:off x="-2093215" y="2328873"/>
              <a:ext cx="698" cy="698"/>
            </a:xfrm>
            <a:custGeom>
              <a:avLst/>
              <a:gdLst/>
              <a:ahLst/>
              <a:cxnLst/>
              <a:rect l="l" t="t" r="r" b="b"/>
              <a:pathLst>
                <a:path w="22" h="22" extrusionOk="0">
                  <a:moveTo>
                    <a:pt x="1" y="1"/>
                  </a:moveTo>
                  <a:cubicBezTo>
                    <a:pt x="1" y="1"/>
                    <a:pt x="1" y="1"/>
                    <a:pt x="1"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8" name="Google Shape;12308;p13"/>
            <p:cNvSpPr/>
            <p:nvPr/>
          </p:nvSpPr>
          <p:spPr>
            <a:xfrm>
              <a:off x="-2101621" y="2324368"/>
              <a:ext cx="1998" cy="1332"/>
            </a:xfrm>
            <a:custGeom>
              <a:avLst/>
              <a:gdLst/>
              <a:ahLst/>
              <a:cxnLst/>
              <a:rect l="l" t="t" r="r" b="b"/>
              <a:pathLst>
                <a:path w="63" h="42" extrusionOk="0">
                  <a:moveTo>
                    <a:pt x="21" y="0"/>
                  </a:moveTo>
                  <a:cubicBezTo>
                    <a:pt x="21" y="21"/>
                    <a:pt x="1" y="41"/>
                    <a:pt x="42" y="41"/>
                  </a:cubicBezTo>
                  <a:cubicBezTo>
                    <a:pt x="62" y="21"/>
                    <a:pt x="4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9" name="Google Shape;12309;p13"/>
            <p:cNvSpPr/>
            <p:nvPr/>
          </p:nvSpPr>
          <p:spPr>
            <a:xfrm>
              <a:off x="-2104825" y="2323417"/>
              <a:ext cx="1301" cy="983"/>
            </a:xfrm>
            <a:custGeom>
              <a:avLst/>
              <a:gdLst/>
              <a:ahLst/>
              <a:cxnLst/>
              <a:rect l="l" t="t" r="r" b="b"/>
              <a:pathLst>
                <a:path w="41" h="31" extrusionOk="0">
                  <a:moveTo>
                    <a:pt x="26" y="1"/>
                  </a:moveTo>
                  <a:cubicBezTo>
                    <a:pt x="23" y="1"/>
                    <a:pt x="20" y="3"/>
                    <a:pt x="20" y="10"/>
                  </a:cubicBezTo>
                  <a:cubicBezTo>
                    <a:pt x="0" y="10"/>
                    <a:pt x="20" y="30"/>
                    <a:pt x="41" y="30"/>
                  </a:cubicBezTo>
                  <a:cubicBezTo>
                    <a:pt x="41" y="30"/>
                    <a:pt x="41" y="10"/>
                    <a:pt x="41" y="10"/>
                  </a:cubicBezTo>
                  <a:cubicBezTo>
                    <a:pt x="41" y="10"/>
                    <a:pt x="32"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0" name="Google Shape;12310;p13"/>
            <p:cNvSpPr/>
            <p:nvPr/>
          </p:nvSpPr>
          <p:spPr>
            <a:xfrm>
              <a:off x="-2104190" y="2324368"/>
              <a:ext cx="1332" cy="1967"/>
            </a:xfrm>
            <a:custGeom>
              <a:avLst/>
              <a:gdLst/>
              <a:ahLst/>
              <a:cxnLst/>
              <a:rect l="l" t="t" r="r" b="b"/>
              <a:pathLst>
                <a:path w="42" h="62" extrusionOk="0">
                  <a:moveTo>
                    <a:pt x="21" y="0"/>
                  </a:moveTo>
                  <a:lnTo>
                    <a:pt x="21" y="0"/>
                  </a:lnTo>
                  <a:cubicBezTo>
                    <a:pt x="0" y="21"/>
                    <a:pt x="0" y="41"/>
                    <a:pt x="41" y="61"/>
                  </a:cubicBezTo>
                  <a:cubicBezTo>
                    <a:pt x="41" y="4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1" name="Google Shape;12311;p13"/>
            <p:cNvSpPr/>
            <p:nvPr/>
          </p:nvSpPr>
          <p:spPr>
            <a:xfrm>
              <a:off x="-2097085" y="2329539"/>
              <a:ext cx="1967" cy="1332"/>
            </a:xfrm>
            <a:custGeom>
              <a:avLst/>
              <a:gdLst/>
              <a:ahLst/>
              <a:cxnLst/>
              <a:rect l="l" t="t" r="r" b="b"/>
              <a:pathLst>
                <a:path w="62" h="42" extrusionOk="0">
                  <a:moveTo>
                    <a:pt x="21" y="0"/>
                  </a:moveTo>
                  <a:lnTo>
                    <a:pt x="21" y="0"/>
                  </a:lnTo>
                  <a:cubicBezTo>
                    <a:pt x="1" y="21"/>
                    <a:pt x="21" y="41"/>
                    <a:pt x="41" y="41"/>
                  </a:cubicBezTo>
                  <a:cubicBezTo>
                    <a:pt x="41" y="21"/>
                    <a:pt x="6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2" name="Google Shape;12312;p13"/>
            <p:cNvSpPr/>
            <p:nvPr/>
          </p:nvSpPr>
          <p:spPr>
            <a:xfrm>
              <a:off x="-2126808" y="2315328"/>
              <a:ext cx="1332" cy="1301"/>
            </a:xfrm>
            <a:custGeom>
              <a:avLst/>
              <a:gdLst/>
              <a:ahLst/>
              <a:cxnLst/>
              <a:rect l="l" t="t" r="r" b="b"/>
              <a:pathLst>
                <a:path w="42" h="41" extrusionOk="0">
                  <a:moveTo>
                    <a:pt x="1" y="0"/>
                  </a:moveTo>
                  <a:cubicBezTo>
                    <a:pt x="1" y="21"/>
                    <a:pt x="1" y="21"/>
                    <a:pt x="21" y="41"/>
                  </a:cubicBezTo>
                  <a:cubicBezTo>
                    <a:pt x="4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3" name="Google Shape;12313;p13"/>
            <p:cNvSpPr/>
            <p:nvPr/>
          </p:nvSpPr>
          <p:spPr>
            <a:xfrm>
              <a:off x="-2096450" y="2330839"/>
              <a:ext cx="1332" cy="1301"/>
            </a:xfrm>
            <a:custGeom>
              <a:avLst/>
              <a:gdLst/>
              <a:ahLst/>
              <a:cxnLst/>
              <a:rect l="l" t="t" r="r" b="b"/>
              <a:pathLst>
                <a:path w="42" h="41" extrusionOk="0">
                  <a:moveTo>
                    <a:pt x="21" y="0"/>
                  </a:moveTo>
                  <a:cubicBezTo>
                    <a:pt x="21" y="20"/>
                    <a:pt x="1" y="41"/>
                    <a:pt x="42" y="41"/>
                  </a:cubicBezTo>
                  <a:cubicBezTo>
                    <a:pt x="42" y="20"/>
                    <a:pt x="42"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4" name="Google Shape;12314;p13"/>
            <p:cNvSpPr/>
            <p:nvPr/>
          </p:nvSpPr>
          <p:spPr>
            <a:xfrm>
              <a:off x="-2094515" y="2333409"/>
              <a:ext cx="1332" cy="666"/>
            </a:xfrm>
            <a:custGeom>
              <a:avLst/>
              <a:gdLst/>
              <a:ahLst/>
              <a:cxnLst/>
              <a:rect l="l" t="t" r="r" b="b"/>
              <a:pathLst>
                <a:path w="42" h="21" extrusionOk="0">
                  <a:moveTo>
                    <a:pt x="21" y="0"/>
                  </a:moveTo>
                  <a:cubicBezTo>
                    <a:pt x="1" y="0"/>
                    <a:pt x="1" y="21"/>
                    <a:pt x="21" y="21"/>
                  </a:cubicBezTo>
                  <a:lnTo>
                    <a:pt x="42"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5" name="Google Shape;12315;p13"/>
            <p:cNvSpPr/>
            <p:nvPr/>
          </p:nvSpPr>
          <p:spPr>
            <a:xfrm>
              <a:off x="-2121637" y="2323734"/>
              <a:ext cx="1967" cy="1301"/>
            </a:xfrm>
            <a:custGeom>
              <a:avLst/>
              <a:gdLst/>
              <a:ahLst/>
              <a:cxnLst/>
              <a:rect l="l" t="t" r="r" b="b"/>
              <a:pathLst>
                <a:path w="62" h="41" extrusionOk="0">
                  <a:moveTo>
                    <a:pt x="62" y="0"/>
                  </a:moveTo>
                  <a:cubicBezTo>
                    <a:pt x="41" y="0"/>
                    <a:pt x="21" y="0"/>
                    <a:pt x="1" y="20"/>
                  </a:cubicBezTo>
                  <a:lnTo>
                    <a:pt x="21" y="41"/>
                  </a:lnTo>
                  <a:lnTo>
                    <a:pt x="41" y="41"/>
                  </a:lnTo>
                  <a:cubicBezTo>
                    <a:pt x="62" y="41"/>
                    <a:pt x="62" y="2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6" name="Google Shape;12316;p13"/>
            <p:cNvSpPr/>
            <p:nvPr/>
          </p:nvSpPr>
          <p:spPr>
            <a:xfrm>
              <a:off x="-2135848" y="2316596"/>
              <a:ext cx="1332" cy="1332"/>
            </a:xfrm>
            <a:custGeom>
              <a:avLst/>
              <a:gdLst/>
              <a:ahLst/>
              <a:cxnLst/>
              <a:rect l="l" t="t" r="r" b="b"/>
              <a:pathLst>
                <a:path w="42" h="42" extrusionOk="0">
                  <a:moveTo>
                    <a:pt x="21" y="1"/>
                  </a:moveTo>
                  <a:cubicBezTo>
                    <a:pt x="1" y="21"/>
                    <a:pt x="1" y="42"/>
                    <a:pt x="21" y="42"/>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7" name="Google Shape;12317;p13"/>
            <p:cNvSpPr/>
            <p:nvPr/>
          </p:nvSpPr>
          <p:spPr>
            <a:xfrm>
              <a:off x="-2073167" y="1928992"/>
              <a:ext cx="666" cy="698"/>
            </a:xfrm>
            <a:custGeom>
              <a:avLst/>
              <a:gdLst/>
              <a:ahLst/>
              <a:cxnLst/>
              <a:rect l="l" t="t" r="r" b="b"/>
              <a:pathLst>
                <a:path w="21" h="22" extrusionOk="0">
                  <a:moveTo>
                    <a:pt x="0" y="1"/>
                  </a:moveTo>
                  <a:lnTo>
                    <a:pt x="0" y="21"/>
                  </a:lnTo>
                  <a:lnTo>
                    <a:pt x="20" y="21"/>
                  </a:lnTo>
                  <a:cubicBezTo>
                    <a:pt x="20" y="2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8" name="Google Shape;12318;p13"/>
            <p:cNvSpPr/>
            <p:nvPr/>
          </p:nvSpPr>
          <p:spPr>
            <a:xfrm>
              <a:off x="-2126142" y="2322433"/>
              <a:ext cx="1301" cy="1301"/>
            </a:xfrm>
            <a:custGeom>
              <a:avLst/>
              <a:gdLst/>
              <a:ahLst/>
              <a:cxnLst/>
              <a:rect l="l" t="t" r="r" b="b"/>
              <a:pathLst>
                <a:path w="41" h="41" extrusionOk="0">
                  <a:moveTo>
                    <a:pt x="20" y="0"/>
                  </a:moveTo>
                  <a:cubicBezTo>
                    <a:pt x="20" y="21"/>
                    <a:pt x="20" y="21"/>
                    <a:pt x="0" y="21"/>
                  </a:cubicBezTo>
                  <a:lnTo>
                    <a:pt x="0" y="41"/>
                  </a:lnTo>
                  <a:cubicBezTo>
                    <a:pt x="20" y="21"/>
                    <a:pt x="20" y="21"/>
                    <a:pt x="41" y="21"/>
                  </a:cubicBezTo>
                  <a:cubicBezTo>
                    <a:pt x="20" y="21"/>
                    <a:pt x="20" y="21"/>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9" name="Google Shape;12319;p13"/>
            <p:cNvSpPr/>
            <p:nvPr/>
          </p:nvSpPr>
          <p:spPr>
            <a:xfrm>
              <a:off x="-2081573" y="1925756"/>
              <a:ext cx="666" cy="698"/>
            </a:xfrm>
            <a:custGeom>
              <a:avLst/>
              <a:gdLst/>
              <a:ahLst/>
              <a:cxnLst/>
              <a:rect l="l" t="t" r="r" b="b"/>
              <a:pathLst>
                <a:path w="21" h="22" extrusionOk="0">
                  <a:moveTo>
                    <a:pt x="21" y="1"/>
                  </a:moveTo>
                  <a:cubicBezTo>
                    <a:pt x="0" y="1"/>
                    <a:pt x="0" y="1"/>
                    <a:pt x="2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0" name="Google Shape;12320;p13"/>
            <p:cNvSpPr/>
            <p:nvPr/>
          </p:nvSpPr>
          <p:spPr>
            <a:xfrm>
              <a:off x="-2077703" y="1928992"/>
              <a:ext cx="1332" cy="698"/>
            </a:xfrm>
            <a:custGeom>
              <a:avLst/>
              <a:gdLst/>
              <a:ahLst/>
              <a:cxnLst/>
              <a:rect l="l" t="t" r="r" b="b"/>
              <a:pathLst>
                <a:path w="42" h="22" extrusionOk="0">
                  <a:moveTo>
                    <a:pt x="21" y="1"/>
                  </a:moveTo>
                  <a:cubicBezTo>
                    <a:pt x="0" y="21"/>
                    <a:pt x="21" y="21"/>
                    <a:pt x="41" y="2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1" name="Google Shape;12321;p13"/>
            <p:cNvSpPr/>
            <p:nvPr/>
          </p:nvSpPr>
          <p:spPr>
            <a:xfrm>
              <a:off x="-2117101" y="2330839"/>
              <a:ext cx="666" cy="666"/>
            </a:xfrm>
            <a:custGeom>
              <a:avLst/>
              <a:gdLst/>
              <a:ahLst/>
              <a:cxnLst/>
              <a:rect l="l" t="t" r="r" b="b"/>
              <a:pathLst>
                <a:path w="21" h="21" extrusionOk="0">
                  <a:moveTo>
                    <a:pt x="0" y="0"/>
                  </a:moveTo>
                  <a:lnTo>
                    <a:pt x="0" y="20"/>
                  </a:lnTo>
                  <a:lnTo>
                    <a:pt x="21" y="20"/>
                  </a:lnTo>
                  <a:cubicBezTo>
                    <a:pt x="21"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2" name="Google Shape;12322;p13"/>
            <p:cNvSpPr/>
            <p:nvPr/>
          </p:nvSpPr>
          <p:spPr>
            <a:xfrm>
              <a:off x="-2139718" y="2320498"/>
              <a:ext cx="666" cy="666"/>
            </a:xfrm>
            <a:custGeom>
              <a:avLst/>
              <a:gdLst/>
              <a:ahLst/>
              <a:cxnLst/>
              <a:rect l="l" t="t" r="r" b="b"/>
              <a:pathLst>
                <a:path w="21" h="21" extrusionOk="0">
                  <a:moveTo>
                    <a:pt x="0" y="0"/>
                  </a:moveTo>
                  <a:cubicBezTo>
                    <a:pt x="0" y="0"/>
                    <a:pt x="0" y="0"/>
                    <a:pt x="0"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3" name="Google Shape;12323;p13"/>
            <p:cNvSpPr/>
            <p:nvPr/>
          </p:nvSpPr>
          <p:spPr>
            <a:xfrm>
              <a:off x="-2121003" y="2330173"/>
              <a:ext cx="698" cy="698"/>
            </a:xfrm>
            <a:custGeom>
              <a:avLst/>
              <a:gdLst/>
              <a:ahLst/>
              <a:cxnLst/>
              <a:rect l="l" t="t" r="r" b="b"/>
              <a:pathLst>
                <a:path w="22" h="22" extrusionOk="0">
                  <a:moveTo>
                    <a:pt x="1" y="1"/>
                  </a:moveTo>
                  <a:cubicBezTo>
                    <a:pt x="1" y="1"/>
                    <a:pt x="1" y="1"/>
                    <a:pt x="1" y="21"/>
                  </a:cubicBezTo>
                  <a:lnTo>
                    <a:pt x="21" y="21"/>
                  </a:lnTo>
                  <a:cubicBezTo>
                    <a:pt x="21" y="21"/>
                    <a:pt x="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4" name="Google Shape;12324;p13"/>
            <p:cNvSpPr/>
            <p:nvPr/>
          </p:nvSpPr>
          <p:spPr>
            <a:xfrm>
              <a:off x="-2124873" y="2328619"/>
              <a:ext cx="1332" cy="952"/>
            </a:xfrm>
            <a:custGeom>
              <a:avLst/>
              <a:gdLst/>
              <a:ahLst/>
              <a:cxnLst/>
              <a:rect l="l" t="t" r="r" b="b"/>
              <a:pathLst>
                <a:path w="42" h="30" extrusionOk="0">
                  <a:moveTo>
                    <a:pt x="24" y="0"/>
                  </a:moveTo>
                  <a:cubicBezTo>
                    <a:pt x="11" y="0"/>
                    <a:pt x="1" y="15"/>
                    <a:pt x="1" y="29"/>
                  </a:cubicBezTo>
                  <a:cubicBezTo>
                    <a:pt x="21" y="29"/>
                    <a:pt x="21" y="29"/>
                    <a:pt x="42" y="9"/>
                  </a:cubicBezTo>
                  <a:cubicBezTo>
                    <a:pt x="36" y="3"/>
                    <a:pt x="30"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5" name="Google Shape;12325;p13"/>
            <p:cNvSpPr/>
            <p:nvPr/>
          </p:nvSpPr>
          <p:spPr>
            <a:xfrm>
              <a:off x="-2135848" y="2326303"/>
              <a:ext cx="1332" cy="1332"/>
            </a:xfrm>
            <a:custGeom>
              <a:avLst/>
              <a:gdLst/>
              <a:ahLst/>
              <a:cxnLst/>
              <a:rect l="l" t="t" r="r" b="b"/>
              <a:pathLst>
                <a:path w="42" h="42" extrusionOk="0">
                  <a:moveTo>
                    <a:pt x="1" y="0"/>
                  </a:moveTo>
                  <a:cubicBezTo>
                    <a:pt x="1" y="21"/>
                    <a:pt x="1" y="41"/>
                    <a:pt x="21" y="41"/>
                  </a:cubicBezTo>
                  <a:cubicBezTo>
                    <a:pt x="41" y="21"/>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6" name="Google Shape;12326;p13"/>
            <p:cNvSpPr/>
            <p:nvPr/>
          </p:nvSpPr>
          <p:spPr>
            <a:xfrm>
              <a:off x="-2135214" y="2327604"/>
              <a:ext cx="1332" cy="1301"/>
            </a:xfrm>
            <a:custGeom>
              <a:avLst/>
              <a:gdLst/>
              <a:ahLst/>
              <a:cxnLst/>
              <a:rect l="l" t="t" r="r" b="b"/>
              <a:pathLst>
                <a:path w="42" h="41" extrusionOk="0">
                  <a:moveTo>
                    <a:pt x="1" y="0"/>
                  </a:moveTo>
                  <a:cubicBezTo>
                    <a:pt x="1" y="21"/>
                    <a:pt x="1" y="41"/>
                    <a:pt x="21" y="41"/>
                  </a:cubicBezTo>
                  <a:cubicBezTo>
                    <a:pt x="42"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7" name="Google Shape;12327;p13"/>
            <p:cNvSpPr/>
            <p:nvPr/>
          </p:nvSpPr>
          <p:spPr>
            <a:xfrm>
              <a:off x="-2112597" y="2341149"/>
              <a:ext cx="1332" cy="952"/>
            </a:xfrm>
            <a:custGeom>
              <a:avLst/>
              <a:gdLst/>
              <a:ahLst/>
              <a:cxnLst/>
              <a:rect l="l" t="t" r="r" b="b"/>
              <a:pathLst>
                <a:path w="42" h="30" extrusionOk="0">
                  <a:moveTo>
                    <a:pt x="41" y="1"/>
                  </a:moveTo>
                  <a:cubicBezTo>
                    <a:pt x="21" y="1"/>
                    <a:pt x="1" y="1"/>
                    <a:pt x="1" y="21"/>
                  </a:cubicBezTo>
                  <a:cubicBezTo>
                    <a:pt x="7" y="27"/>
                    <a:pt x="11" y="30"/>
                    <a:pt x="14" y="30"/>
                  </a:cubicBezTo>
                  <a:cubicBezTo>
                    <a:pt x="23" y="30"/>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8" name="Google Shape;12328;p13"/>
            <p:cNvSpPr/>
            <p:nvPr/>
          </p:nvSpPr>
          <p:spPr>
            <a:xfrm>
              <a:off x="-2314787" y="1824342"/>
              <a:ext cx="1332" cy="666"/>
            </a:xfrm>
            <a:custGeom>
              <a:avLst/>
              <a:gdLst/>
              <a:ahLst/>
              <a:cxnLst/>
              <a:rect l="l" t="t" r="r" b="b"/>
              <a:pathLst>
                <a:path w="42" h="21" extrusionOk="0">
                  <a:moveTo>
                    <a:pt x="0" y="0"/>
                  </a:moveTo>
                  <a:cubicBezTo>
                    <a:pt x="21" y="21"/>
                    <a:pt x="21" y="21"/>
                    <a:pt x="21" y="21"/>
                  </a:cubicBezTo>
                  <a:cubicBezTo>
                    <a:pt x="41"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9" name="Google Shape;12329;p13"/>
            <p:cNvSpPr/>
            <p:nvPr/>
          </p:nvSpPr>
          <p:spPr>
            <a:xfrm>
              <a:off x="-2074468" y="1939491"/>
              <a:ext cx="1332" cy="793"/>
            </a:xfrm>
            <a:custGeom>
              <a:avLst/>
              <a:gdLst/>
              <a:ahLst/>
              <a:cxnLst/>
              <a:rect l="l" t="t" r="r" b="b"/>
              <a:pathLst>
                <a:path w="42" h="25" extrusionOk="0">
                  <a:moveTo>
                    <a:pt x="21" y="1"/>
                  </a:moveTo>
                  <a:cubicBezTo>
                    <a:pt x="16" y="1"/>
                    <a:pt x="10" y="6"/>
                    <a:pt x="0" y="16"/>
                  </a:cubicBezTo>
                  <a:cubicBezTo>
                    <a:pt x="7" y="23"/>
                    <a:pt x="14" y="25"/>
                    <a:pt x="20" y="25"/>
                  </a:cubicBezTo>
                  <a:cubicBezTo>
                    <a:pt x="32" y="25"/>
                    <a:pt x="41" y="16"/>
                    <a:pt x="41" y="1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0" name="Google Shape;12330;p13"/>
            <p:cNvSpPr/>
            <p:nvPr/>
          </p:nvSpPr>
          <p:spPr>
            <a:xfrm>
              <a:off x="-2110662" y="2344860"/>
              <a:ext cx="1332" cy="1110"/>
            </a:xfrm>
            <a:custGeom>
              <a:avLst/>
              <a:gdLst/>
              <a:ahLst/>
              <a:cxnLst/>
              <a:rect l="l" t="t" r="r" b="b"/>
              <a:pathLst>
                <a:path w="42" h="35" extrusionOk="0">
                  <a:moveTo>
                    <a:pt x="21" y="1"/>
                  </a:moveTo>
                  <a:cubicBezTo>
                    <a:pt x="16" y="1"/>
                    <a:pt x="11" y="6"/>
                    <a:pt x="1" y="26"/>
                  </a:cubicBezTo>
                  <a:cubicBezTo>
                    <a:pt x="7" y="32"/>
                    <a:pt x="13" y="35"/>
                    <a:pt x="18" y="35"/>
                  </a:cubicBezTo>
                  <a:cubicBezTo>
                    <a:pt x="31" y="35"/>
                    <a:pt x="42" y="20"/>
                    <a:pt x="42" y="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1" name="Google Shape;12331;p13"/>
            <p:cNvSpPr/>
            <p:nvPr/>
          </p:nvSpPr>
          <p:spPr>
            <a:xfrm>
              <a:off x="-2123572" y="2338579"/>
              <a:ext cx="666" cy="666"/>
            </a:xfrm>
            <a:custGeom>
              <a:avLst/>
              <a:gdLst/>
              <a:ahLst/>
              <a:cxnLst/>
              <a:rect l="l" t="t" r="r" b="b"/>
              <a:pathLst>
                <a:path w="21" h="21" extrusionOk="0">
                  <a:moveTo>
                    <a:pt x="1" y="0"/>
                  </a:moveTo>
                  <a:lnTo>
                    <a:pt x="1" y="21"/>
                  </a:lnTo>
                  <a:lnTo>
                    <a:pt x="21" y="21"/>
                  </a:lnTo>
                  <a:cubicBezTo>
                    <a:pt x="21" y="21"/>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2" name="Google Shape;12332;p13"/>
            <p:cNvSpPr/>
            <p:nvPr/>
          </p:nvSpPr>
          <p:spPr>
            <a:xfrm>
              <a:off x="-2120337" y="2341815"/>
              <a:ext cx="666" cy="666"/>
            </a:xfrm>
            <a:custGeom>
              <a:avLst/>
              <a:gdLst/>
              <a:ahLst/>
              <a:cxnLst/>
              <a:rect l="l" t="t" r="r" b="b"/>
              <a:pathLst>
                <a:path w="21" h="21" extrusionOk="0">
                  <a:moveTo>
                    <a:pt x="21" y="0"/>
                  </a:moveTo>
                  <a:cubicBezTo>
                    <a:pt x="21" y="0"/>
                    <a:pt x="21" y="0"/>
                    <a:pt x="0" y="21"/>
                  </a:cubicBezTo>
                  <a:lnTo>
                    <a:pt x="2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3" name="Google Shape;12333;p13"/>
            <p:cNvSpPr/>
            <p:nvPr/>
          </p:nvSpPr>
          <p:spPr>
            <a:xfrm>
              <a:off x="-2135848" y="2334709"/>
              <a:ext cx="666" cy="666"/>
            </a:xfrm>
            <a:custGeom>
              <a:avLst/>
              <a:gdLst/>
              <a:ahLst/>
              <a:cxnLst/>
              <a:rect l="l" t="t" r="r" b="b"/>
              <a:pathLst>
                <a:path w="21" h="21" extrusionOk="0">
                  <a:moveTo>
                    <a:pt x="1" y="0"/>
                  </a:moveTo>
                  <a:cubicBezTo>
                    <a:pt x="1" y="0"/>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4" name="Google Shape;12334;p13"/>
            <p:cNvSpPr/>
            <p:nvPr/>
          </p:nvSpPr>
          <p:spPr>
            <a:xfrm>
              <a:off x="-2308348" y="1830147"/>
              <a:ext cx="1332" cy="857"/>
            </a:xfrm>
            <a:custGeom>
              <a:avLst/>
              <a:gdLst/>
              <a:ahLst/>
              <a:cxnLst/>
              <a:rect l="l" t="t" r="r" b="b"/>
              <a:pathLst>
                <a:path w="42" h="27" extrusionOk="0">
                  <a:moveTo>
                    <a:pt x="42" y="1"/>
                  </a:moveTo>
                  <a:cubicBezTo>
                    <a:pt x="21" y="1"/>
                    <a:pt x="21" y="1"/>
                    <a:pt x="1" y="21"/>
                  </a:cubicBezTo>
                  <a:cubicBezTo>
                    <a:pt x="11" y="21"/>
                    <a:pt x="21" y="26"/>
                    <a:pt x="29" y="26"/>
                  </a:cubicBezTo>
                  <a:cubicBezTo>
                    <a:pt x="37" y="26"/>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5" name="Google Shape;12335;p13"/>
            <p:cNvSpPr/>
            <p:nvPr/>
          </p:nvSpPr>
          <p:spPr>
            <a:xfrm>
              <a:off x="-2142954" y="2332774"/>
              <a:ext cx="1332" cy="666"/>
            </a:xfrm>
            <a:custGeom>
              <a:avLst/>
              <a:gdLst/>
              <a:ahLst/>
              <a:cxnLst/>
              <a:rect l="l" t="t" r="r" b="b"/>
              <a:pathLst>
                <a:path w="42" h="21" extrusionOk="0">
                  <a:moveTo>
                    <a:pt x="1" y="0"/>
                  </a:moveTo>
                  <a:cubicBezTo>
                    <a:pt x="1" y="20"/>
                    <a:pt x="21" y="20"/>
                    <a:pt x="41" y="20"/>
                  </a:cubicBezTo>
                  <a:cubicBezTo>
                    <a:pt x="4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6" name="Google Shape;12336;p13"/>
            <p:cNvSpPr/>
            <p:nvPr/>
          </p:nvSpPr>
          <p:spPr>
            <a:xfrm>
              <a:off x="-2070407" y="1943203"/>
              <a:ext cx="1142" cy="698"/>
            </a:xfrm>
            <a:custGeom>
              <a:avLst/>
              <a:gdLst/>
              <a:ahLst/>
              <a:cxnLst/>
              <a:rect l="l" t="t" r="r" b="b"/>
              <a:pathLst>
                <a:path w="36" h="22" extrusionOk="0">
                  <a:moveTo>
                    <a:pt x="15" y="1"/>
                  </a:moveTo>
                  <a:cubicBezTo>
                    <a:pt x="0" y="16"/>
                    <a:pt x="7" y="20"/>
                    <a:pt x="20" y="21"/>
                  </a:cubicBezTo>
                  <a:lnTo>
                    <a:pt x="20" y="21"/>
                  </a:lnTo>
                  <a:cubicBezTo>
                    <a:pt x="35" y="18"/>
                    <a:pt x="34" y="1"/>
                    <a:pt x="15" y="1"/>
                  </a:cubicBezTo>
                  <a:close/>
                  <a:moveTo>
                    <a:pt x="20" y="21"/>
                  </a:moveTo>
                  <a:cubicBezTo>
                    <a:pt x="18" y="21"/>
                    <a:pt x="17" y="21"/>
                    <a:pt x="15" y="21"/>
                  </a:cubicBezTo>
                  <a:lnTo>
                    <a:pt x="35" y="21"/>
                  </a:lnTo>
                  <a:cubicBezTo>
                    <a:pt x="30" y="21"/>
                    <a:pt x="24" y="21"/>
                    <a:pt x="2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7" name="Google Shape;12337;p13"/>
            <p:cNvSpPr/>
            <p:nvPr/>
          </p:nvSpPr>
          <p:spPr>
            <a:xfrm>
              <a:off x="-2334010" y="1819172"/>
              <a:ext cx="1174" cy="1332"/>
            </a:xfrm>
            <a:custGeom>
              <a:avLst/>
              <a:gdLst/>
              <a:ahLst/>
              <a:cxnLst/>
              <a:rect l="l" t="t" r="r" b="b"/>
              <a:pathLst>
                <a:path w="37" h="42" extrusionOk="0">
                  <a:moveTo>
                    <a:pt x="16" y="1"/>
                  </a:moveTo>
                  <a:lnTo>
                    <a:pt x="16" y="1"/>
                  </a:lnTo>
                  <a:cubicBezTo>
                    <a:pt x="1" y="15"/>
                    <a:pt x="8" y="30"/>
                    <a:pt x="20" y="37"/>
                  </a:cubicBezTo>
                  <a:lnTo>
                    <a:pt x="20" y="37"/>
                  </a:lnTo>
                  <a:cubicBezTo>
                    <a:pt x="36" y="21"/>
                    <a:pt x="35" y="19"/>
                    <a:pt x="16" y="1"/>
                  </a:cubicBezTo>
                  <a:close/>
                  <a:moveTo>
                    <a:pt x="20" y="37"/>
                  </a:moveTo>
                  <a:cubicBezTo>
                    <a:pt x="19" y="38"/>
                    <a:pt x="17" y="40"/>
                    <a:pt x="16" y="41"/>
                  </a:cubicBezTo>
                  <a:lnTo>
                    <a:pt x="36" y="41"/>
                  </a:lnTo>
                  <a:cubicBezTo>
                    <a:pt x="30" y="41"/>
                    <a:pt x="25" y="40"/>
                    <a:pt x="20" y="37"/>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8" name="Google Shape;12338;p13"/>
            <p:cNvSpPr/>
            <p:nvPr/>
          </p:nvSpPr>
          <p:spPr>
            <a:xfrm>
              <a:off x="-2126808" y="2341149"/>
              <a:ext cx="1332" cy="1332"/>
            </a:xfrm>
            <a:custGeom>
              <a:avLst/>
              <a:gdLst/>
              <a:ahLst/>
              <a:cxnLst/>
              <a:rect l="l" t="t" r="r" b="b"/>
              <a:pathLst>
                <a:path w="42" h="42" extrusionOk="0">
                  <a:moveTo>
                    <a:pt x="21" y="1"/>
                  </a:moveTo>
                  <a:cubicBezTo>
                    <a:pt x="21" y="21"/>
                    <a:pt x="21" y="21"/>
                    <a:pt x="1" y="21"/>
                  </a:cubicBezTo>
                  <a:lnTo>
                    <a:pt x="1" y="42"/>
                  </a:lnTo>
                  <a:cubicBezTo>
                    <a:pt x="21" y="21"/>
                    <a:pt x="21" y="21"/>
                    <a:pt x="4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9" name="Google Shape;12339;p13"/>
            <p:cNvSpPr/>
            <p:nvPr/>
          </p:nvSpPr>
          <p:spPr>
            <a:xfrm>
              <a:off x="-2137149" y="2336993"/>
              <a:ext cx="1332" cy="793"/>
            </a:xfrm>
            <a:custGeom>
              <a:avLst/>
              <a:gdLst/>
              <a:ahLst/>
              <a:cxnLst/>
              <a:rect l="l" t="t" r="r" b="b"/>
              <a:pathLst>
                <a:path w="42" h="25" extrusionOk="0">
                  <a:moveTo>
                    <a:pt x="26" y="1"/>
                  </a:moveTo>
                  <a:cubicBezTo>
                    <a:pt x="19" y="1"/>
                    <a:pt x="14" y="10"/>
                    <a:pt x="1" y="10"/>
                  </a:cubicBezTo>
                  <a:cubicBezTo>
                    <a:pt x="11" y="20"/>
                    <a:pt x="21" y="25"/>
                    <a:pt x="29" y="25"/>
                  </a:cubicBezTo>
                  <a:cubicBezTo>
                    <a:pt x="36" y="25"/>
                    <a:pt x="42" y="20"/>
                    <a:pt x="42" y="10"/>
                  </a:cubicBezTo>
                  <a:cubicBezTo>
                    <a:pt x="35" y="3"/>
                    <a:pt x="30"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0" name="Google Shape;12340;p13"/>
            <p:cNvSpPr/>
            <p:nvPr/>
          </p:nvSpPr>
          <p:spPr>
            <a:xfrm>
              <a:off x="-2069963" y="1943869"/>
              <a:ext cx="1332" cy="1301"/>
            </a:xfrm>
            <a:custGeom>
              <a:avLst/>
              <a:gdLst/>
              <a:ahLst/>
              <a:cxnLst/>
              <a:rect l="l" t="t" r="r" b="b"/>
              <a:pathLst>
                <a:path w="42" h="41" extrusionOk="0">
                  <a:moveTo>
                    <a:pt x="1" y="0"/>
                  </a:moveTo>
                  <a:cubicBezTo>
                    <a:pt x="1" y="20"/>
                    <a:pt x="1" y="41"/>
                    <a:pt x="21" y="41"/>
                  </a:cubicBezTo>
                  <a:cubicBezTo>
                    <a:pt x="42"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1" name="Google Shape;12341;p13"/>
            <p:cNvSpPr/>
            <p:nvPr/>
          </p:nvSpPr>
          <p:spPr>
            <a:xfrm>
              <a:off x="-2130043" y="2342450"/>
              <a:ext cx="1332" cy="1332"/>
            </a:xfrm>
            <a:custGeom>
              <a:avLst/>
              <a:gdLst/>
              <a:ahLst/>
              <a:cxnLst/>
              <a:rect l="l" t="t" r="r" b="b"/>
              <a:pathLst>
                <a:path w="42" h="42" extrusionOk="0">
                  <a:moveTo>
                    <a:pt x="21" y="1"/>
                  </a:moveTo>
                  <a:cubicBezTo>
                    <a:pt x="1" y="21"/>
                    <a:pt x="21" y="41"/>
                    <a:pt x="21" y="41"/>
                  </a:cubicBezTo>
                  <a:cubicBezTo>
                    <a:pt x="42" y="21"/>
                    <a:pt x="4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2" name="Google Shape;12342;p13"/>
            <p:cNvSpPr/>
            <p:nvPr/>
          </p:nvSpPr>
          <p:spPr>
            <a:xfrm>
              <a:off x="-2388444" y="2222923"/>
              <a:ext cx="666" cy="698"/>
            </a:xfrm>
            <a:custGeom>
              <a:avLst/>
              <a:gdLst/>
              <a:ahLst/>
              <a:cxnLst/>
              <a:rect l="l" t="t" r="r" b="b"/>
              <a:pathLst>
                <a:path w="21" h="22" extrusionOk="0">
                  <a:moveTo>
                    <a:pt x="1" y="1"/>
                  </a:moveTo>
                  <a:lnTo>
                    <a:pt x="1"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3" name="Google Shape;12343;p13"/>
            <p:cNvSpPr/>
            <p:nvPr/>
          </p:nvSpPr>
          <p:spPr>
            <a:xfrm>
              <a:off x="-2119036" y="2350570"/>
              <a:ext cx="1301" cy="952"/>
            </a:xfrm>
            <a:custGeom>
              <a:avLst/>
              <a:gdLst/>
              <a:ahLst/>
              <a:cxnLst/>
              <a:rect l="l" t="t" r="r" b="b"/>
              <a:pathLst>
                <a:path w="41" h="30" extrusionOk="0">
                  <a:moveTo>
                    <a:pt x="23" y="1"/>
                  </a:moveTo>
                  <a:cubicBezTo>
                    <a:pt x="10" y="1"/>
                    <a:pt x="0" y="15"/>
                    <a:pt x="0" y="30"/>
                  </a:cubicBezTo>
                  <a:cubicBezTo>
                    <a:pt x="20" y="30"/>
                    <a:pt x="41" y="30"/>
                    <a:pt x="41" y="9"/>
                  </a:cubicBezTo>
                  <a:cubicBezTo>
                    <a:pt x="35" y="3"/>
                    <a:pt x="29" y="1"/>
                    <a:pt x="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4" name="Google Shape;12344;p13"/>
            <p:cNvSpPr/>
            <p:nvPr/>
          </p:nvSpPr>
          <p:spPr>
            <a:xfrm>
              <a:off x="-2333535" y="1820472"/>
              <a:ext cx="1205" cy="1301"/>
            </a:xfrm>
            <a:custGeom>
              <a:avLst/>
              <a:gdLst/>
              <a:ahLst/>
              <a:cxnLst/>
              <a:rect l="l" t="t" r="r" b="b"/>
              <a:pathLst>
                <a:path w="38" h="41" extrusionOk="0">
                  <a:moveTo>
                    <a:pt x="1" y="0"/>
                  </a:moveTo>
                  <a:cubicBezTo>
                    <a:pt x="5" y="4"/>
                    <a:pt x="9" y="8"/>
                    <a:pt x="13" y="10"/>
                  </a:cubicBezTo>
                  <a:lnTo>
                    <a:pt x="13" y="10"/>
                  </a:lnTo>
                  <a:cubicBezTo>
                    <a:pt x="15" y="7"/>
                    <a:pt x="18" y="4"/>
                    <a:pt x="21" y="0"/>
                  </a:cubicBezTo>
                  <a:close/>
                  <a:moveTo>
                    <a:pt x="13" y="10"/>
                  </a:moveTo>
                  <a:cubicBezTo>
                    <a:pt x="1" y="27"/>
                    <a:pt x="4" y="41"/>
                    <a:pt x="21" y="41"/>
                  </a:cubicBezTo>
                  <a:cubicBezTo>
                    <a:pt x="37" y="25"/>
                    <a:pt x="28" y="21"/>
                    <a:pt x="13" y="1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5" name="Google Shape;12345;p13"/>
            <p:cNvSpPr/>
            <p:nvPr/>
          </p:nvSpPr>
          <p:spPr>
            <a:xfrm>
              <a:off x="-2391680" y="2222288"/>
              <a:ext cx="1967" cy="1332"/>
            </a:xfrm>
            <a:custGeom>
              <a:avLst/>
              <a:gdLst/>
              <a:ahLst/>
              <a:cxnLst/>
              <a:rect l="l" t="t" r="r" b="b"/>
              <a:pathLst>
                <a:path w="62" h="42" extrusionOk="0">
                  <a:moveTo>
                    <a:pt x="21" y="1"/>
                  </a:moveTo>
                  <a:cubicBezTo>
                    <a:pt x="21" y="21"/>
                    <a:pt x="1" y="41"/>
                    <a:pt x="42" y="41"/>
                  </a:cubicBezTo>
                  <a:cubicBezTo>
                    <a:pt x="62" y="21"/>
                    <a:pt x="4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6" name="Google Shape;12346;p13"/>
            <p:cNvSpPr/>
            <p:nvPr/>
          </p:nvSpPr>
          <p:spPr>
            <a:xfrm>
              <a:off x="-2080939" y="1941902"/>
              <a:ext cx="698" cy="698"/>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7" name="Google Shape;12347;p13"/>
            <p:cNvSpPr/>
            <p:nvPr/>
          </p:nvSpPr>
          <p:spPr>
            <a:xfrm>
              <a:off x="-2082239" y="1944503"/>
              <a:ext cx="1332" cy="666"/>
            </a:xfrm>
            <a:custGeom>
              <a:avLst/>
              <a:gdLst/>
              <a:ahLst/>
              <a:cxnLst/>
              <a:rect l="l" t="t" r="r" b="b"/>
              <a:pathLst>
                <a:path w="42" h="21" extrusionOk="0">
                  <a:moveTo>
                    <a:pt x="21" y="0"/>
                  </a:moveTo>
                  <a:cubicBezTo>
                    <a:pt x="21" y="0"/>
                    <a:pt x="1" y="0"/>
                    <a:pt x="1" y="21"/>
                  </a:cubicBezTo>
                  <a:lnTo>
                    <a:pt x="42" y="21"/>
                  </a:ln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8" name="Google Shape;12348;p13"/>
            <p:cNvSpPr/>
            <p:nvPr/>
          </p:nvSpPr>
          <p:spPr>
            <a:xfrm>
              <a:off x="-2390379" y="2232630"/>
              <a:ext cx="666" cy="1332"/>
            </a:xfrm>
            <a:custGeom>
              <a:avLst/>
              <a:gdLst/>
              <a:ahLst/>
              <a:cxnLst/>
              <a:rect l="l" t="t" r="r" b="b"/>
              <a:pathLst>
                <a:path w="21" h="42" extrusionOk="0">
                  <a:moveTo>
                    <a:pt x="21" y="0"/>
                  </a:moveTo>
                  <a:cubicBezTo>
                    <a:pt x="1" y="0"/>
                    <a:pt x="1" y="21"/>
                    <a:pt x="21" y="41"/>
                  </a:cubicBezTo>
                  <a:cubicBezTo>
                    <a:pt x="21" y="4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9" name="Google Shape;12349;p13"/>
            <p:cNvSpPr/>
            <p:nvPr/>
          </p:nvSpPr>
          <p:spPr>
            <a:xfrm>
              <a:off x="-2133913" y="2354726"/>
              <a:ext cx="698" cy="666"/>
            </a:xfrm>
            <a:custGeom>
              <a:avLst/>
              <a:gdLst/>
              <a:ahLst/>
              <a:cxnLst/>
              <a:rect l="l" t="t" r="r" b="b"/>
              <a:pathLst>
                <a:path w="22" h="21" extrusionOk="0">
                  <a:moveTo>
                    <a:pt x="1" y="1"/>
                  </a:moveTo>
                  <a:cubicBezTo>
                    <a:pt x="1" y="21"/>
                    <a:pt x="1" y="21"/>
                    <a:pt x="21" y="21"/>
                  </a:cubicBez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0" name="Google Shape;12350;p13"/>
            <p:cNvSpPr/>
            <p:nvPr/>
          </p:nvSpPr>
          <p:spPr>
            <a:xfrm>
              <a:off x="-2145523" y="2349301"/>
              <a:ext cx="1301" cy="920"/>
            </a:xfrm>
            <a:custGeom>
              <a:avLst/>
              <a:gdLst/>
              <a:ahLst/>
              <a:cxnLst/>
              <a:rect l="l" t="t" r="r" b="b"/>
              <a:pathLst>
                <a:path w="41" h="29" extrusionOk="0">
                  <a:moveTo>
                    <a:pt x="23" y="0"/>
                  </a:moveTo>
                  <a:cubicBezTo>
                    <a:pt x="10" y="0"/>
                    <a:pt x="0" y="15"/>
                    <a:pt x="0" y="29"/>
                  </a:cubicBezTo>
                  <a:cubicBezTo>
                    <a:pt x="20" y="29"/>
                    <a:pt x="41"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1" name="Google Shape;12351;p13"/>
            <p:cNvSpPr/>
            <p:nvPr/>
          </p:nvSpPr>
          <p:spPr>
            <a:xfrm>
              <a:off x="-2147490" y="2348255"/>
              <a:ext cx="1332" cy="1332"/>
            </a:xfrm>
            <a:custGeom>
              <a:avLst/>
              <a:gdLst/>
              <a:ahLst/>
              <a:cxnLst/>
              <a:rect l="l" t="t" r="r" b="b"/>
              <a:pathLst>
                <a:path w="42" h="42" extrusionOk="0">
                  <a:moveTo>
                    <a:pt x="21" y="1"/>
                  </a:moveTo>
                  <a:cubicBezTo>
                    <a:pt x="1" y="1"/>
                    <a:pt x="1" y="1"/>
                    <a:pt x="1" y="21"/>
                  </a:cubicBezTo>
                  <a:cubicBezTo>
                    <a:pt x="1" y="21"/>
                    <a:pt x="21" y="42"/>
                    <a:pt x="21" y="42"/>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2" name="Google Shape;12352;p13"/>
            <p:cNvSpPr/>
            <p:nvPr/>
          </p:nvSpPr>
          <p:spPr>
            <a:xfrm>
              <a:off x="-2123572" y="2360911"/>
              <a:ext cx="1332" cy="793"/>
            </a:xfrm>
            <a:custGeom>
              <a:avLst/>
              <a:gdLst/>
              <a:ahLst/>
              <a:cxnLst/>
              <a:rect l="l" t="t" r="r" b="b"/>
              <a:pathLst>
                <a:path w="42" h="25" extrusionOk="0">
                  <a:moveTo>
                    <a:pt x="22" y="0"/>
                  </a:moveTo>
                  <a:cubicBezTo>
                    <a:pt x="10" y="0"/>
                    <a:pt x="1" y="9"/>
                    <a:pt x="1" y="9"/>
                  </a:cubicBezTo>
                  <a:cubicBezTo>
                    <a:pt x="1" y="19"/>
                    <a:pt x="6" y="24"/>
                    <a:pt x="13" y="24"/>
                  </a:cubicBezTo>
                  <a:cubicBezTo>
                    <a:pt x="21" y="24"/>
                    <a:pt x="31" y="19"/>
                    <a:pt x="41" y="9"/>
                  </a:cubicBezTo>
                  <a:cubicBezTo>
                    <a:pt x="34" y="2"/>
                    <a:pt x="28"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3" name="Google Shape;12353;p13"/>
            <p:cNvSpPr/>
            <p:nvPr/>
          </p:nvSpPr>
          <p:spPr>
            <a:xfrm>
              <a:off x="-2308348" y="1837919"/>
              <a:ext cx="698" cy="920"/>
            </a:xfrm>
            <a:custGeom>
              <a:avLst/>
              <a:gdLst/>
              <a:ahLst/>
              <a:cxnLst/>
              <a:rect l="l" t="t" r="r" b="b"/>
              <a:pathLst>
                <a:path w="22" h="29" extrusionOk="0">
                  <a:moveTo>
                    <a:pt x="21" y="0"/>
                  </a:moveTo>
                  <a:cubicBezTo>
                    <a:pt x="21" y="0"/>
                    <a:pt x="1" y="0"/>
                    <a:pt x="1" y="20"/>
                  </a:cubicBezTo>
                  <a:cubicBezTo>
                    <a:pt x="7" y="26"/>
                    <a:pt x="11" y="29"/>
                    <a:pt x="14" y="29"/>
                  </a:cubicBezTo>
                  <a:cubicBezTo>
                    <a:pt x="21" y="29"/>
                    <a:pt x="21" y="15"/>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4" name="Google Shape;12354;p13"/>
            <p:cNvSpPr/>
            <p:nvPr/>
          </p:nvSpPr>
          <p:spPr>
            <a:xfrm>
              <a:off x="-2119036" y="2363766"/>
              <a:ext cx="666" cy="1174"/>
            </a:xfrm>
            <a:custGeom>
              <a:avLst/>
              <a:gdLst/>
              <a:ahLst/>
              <a:cxnLst/>
              <a:rect l="l" t="t" r="r" b="b"/>
              <a:pathLst>
                <a:path w="21" h="37" extrusionOk="0">
                  <a:moveTo>
                    <a:pt x="0" y="1"/>
                  </a:moveTo>
                  <a:cubicBezTo>
                    <a:pt x="0" y="1"/>
                    <a:pt x="0" y="21"/>
                    <a:pt x="0" y="21"/>
                  </a:cubicBezTo>
                  <a:cubicBezTo>
                    <a:pt x="0" y="31"/>
                    <a:pt x="0" y="36"/>
                    <a:pt x="3" y="36"/>
                  </a:cubicBezTo>
                  <a:cubicBezTo>
                    <a:pt x="5" y="36"/>
                    <a:pt x="10" y="31"/>
                    <a:pt x="20" y="21"/>
                  </a:cubicBezTo>
                  <a:cubicBezTo>
                    <a:pt x="20" y="21"/>
                    <a:pt x="0"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5" name="Google Shape;12355;p13"/>
            <p:cNvSpPr/>
            <p:nvPr/>
          </p:nvSpPr>
          <p:spPr>
            <a:xfrm>
              <a:off x="-2136483" y="2356026"/>
              <a:ext cx="1301" cy="1332"/>
            </a:xfrm>
            <a:custGeom>
              <a:avLst/>
              <a:gdLst/>
              <a:ahLst/>
              <a:cxnLst/>
              <a:rect l="l" t="t" r="r" b="b"/>
              <a:pathLst>
                <a:path w="41" h="42" extrusionOk="0">
                  <a:moveTo>
                    <a:pt x="21" y="0"/>
                  </a:moveTo>
                  <a:cubicBezTo>
                    <a:pt x="21" y="0"/>
                    <a:pt x="0" y="21"/>
                    <a:pt x="0" y="21"/>
                  </a:cubicBezTo>
                  <a:cubicBezTo>
                    <a:pt x="21" y="21"/>
                    <a:pt x="21" y="41"/>
                    <a:pt x="4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6" name="Google Shape;12356;p13"/>
            <p:cNvSpPr/>
            <p:nvPr/>
          </p:nvSpPr>
          <p:spPr>
            <a:xfrm>
              <a:off x="-2137783" y="2356661"/>
              <a:ext cx="1332" cy="952"/>
            </a:xfrm>
            <a:custGeom>
              <a:avLst/>
              <a:gdLst/>
              <a:ahLst/>
              <a:cxnLst/>
              <a:rect l="l" t="t" r="r" b="b"/>
              <a:pathLst>
                <a:path w="42" h="30" extrusionOk="0">
                  <a:moveTo>
                    <a:pt x="41" y="1"/>
                  </a:moveTo>
                  <a:cubicBezTo>
                    <a:pt x="21" y="1"/>
                    <a:pt x="0" y="1"/>
                    <a:pt x="0" y="21"/>
                  </a:cubicBezTo>
                  <a:cubicBezTo>
                    <a:pt x="6" y="27"/>
                    <a:pt x="11" y="29"/>
                    <a:pt x="14" y="29"/>
                  </a:cubicBezTo>
                  <a:cubicBezTo>
                    <a:pt x="23"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7" name="Google Shape;12357;p13"/>
            <p:cNvSpPr/>
            <p:nvPr/>
          </p:nvSpPr>
          <p:spPr>
            <a:xfrm>
              <a:off x="-2144889" y="2353425"/>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8" name="Google Shape;12358;p13"/>
            <p:cNvSpPr/>
            <p:nvPr/>
          </p:nvSpPr>
          <p:spPr>
            <a:xfrm>
              <a:off x="-2083508" y="1944662"/>
              <a:ext cx="1301" cy="793"/>
            </a:xfrm>
            <a:custGeom>
              <a:avLst/>
              <a:gdLst/>
              <a:ahLst/>
              <a:cxnLst/>
              <a:rect l="l" t="t" r="r" b="b"/>
              <a:pathLst>
                <a:path w="41" h="25" extrusionOk="0">
                  <a:moveTo>
                    <a:pt x="13" y="1"/>
                  </a:moveTo>
                  <a:cubicBezTo>
                    <a:pt x="5" y="1"/>
                    <a:pt x="0" y="6"/>
                    <a:pt x="0" y="16"/>
                  </a:cubicBezTo>
                  <a:cubicBezTo>
                    <a:pt x="7" y="23"/>
                    <a:pt x="12" y="25"/>
                    <a:pt x="15" y="25"/>
                  </a:cubicBezTo>
                  <a:cubicBezTo>
                    <a:pt x="23" y="25"/>
                    <a:pt x="27"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9" name="Google Shape;12359;p13"/>
            <p:cNvSpPr/>
            <p:nvPr/>
          </p:nvSpPr>
          <p:spPr>
            <a:xfrm>
              <a:off x="-2335470" y="1828212"/>
              <a:ext cx="1332" cy="1332"/>
            </a:xfrm>
            <a:custGeom>
              <a:avLst/>
              <a:gdLst/>
              <a:ahLst/>
              <a:cxnLst/>
              <a:rect l="l" t="t" r="r" b="b"/>
              <a:pathLst>
                <a:path w="42" h="42" extrusionOk="0">
                  <a:moveTo>
                    <a:pt x="21" y="1"/>
                  </a:moveTo>
                  <a:cubicBezTo>
                    <a:pt x="1" y="21"/>
                    <a:pt x="21" y="21"/>
                    <a:pt x="21" y="41"/>
                  </a:cubicBezTo>
                  <a:cubicBezTo>
                    <a:pt x="2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0" name="Google Shape;12360;p13"/>
            <p:cNvSpPr/>
            <p:nvPr/>
          </p:nvSpPr>
          <p:spPr>
            <a:xfrm>
              <a:off x="-2053151" y="1961950"/>
              <a:ext cx="666" cy="666"/>
            </a:xfrm>
            <a:custGeom>
              <a:avLst/>
              <a:gdLst/>
              <a:ahLst/>
              <a:cxnLst/>
              <a:rect l="l" t="t" r="r" b="b"/>
              <a:pathLst>
                <a:path w="21" h="21" extrusionOk="0">
                  <a:moveTo>
                    <a:pt x="0" y="0"/>
                  </a:moveTo>
                  <a:lnTo>
                    <a:pt x="0" y="21"/>
                  </a:lnTo>
                  <a:cubicBezTo>
                    <a:pt x="0" y="21"/>
                    <a:pt x="0"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1" name="Google Shape;12361;p13"/>
            <p:cNvSpPr/>
            <p:nvPr/>
          </p:nvSpPr>
          <p:spPr>
            <a:xfrm>
              <a:off x="-2063492" y="1958461"/>
              <a:ext cx="1332" cy="1586"/>
            </a:xfrm>
            <a:custGeom>
              <a:avLst/>
              <a:gdLst/>
              <a:ahLst/>
              <a:cxnLst/>
              <a:rect l="l" t="t" r="r" b="b"/>
              <a:pathLst>
                <a:path w="42" h="50" extrusionOk="0">
                  <a:moveTo>
                    <a:pt x="28" y="0"/>
                  </a:moveTo>
                  <a:cubicBezTo>
                    <a:pt x="19" y="0"/>
                    <a:pt x="15" y="14"/>
                    <a:pt x="1" y="29"/>
                  </a:cubicBezTo>
                  <a:cubicBezTo>
                    <a:pt x="21" y="29"/>
                    <a:pt x="41" y="49"/>
                    <a:pt x="41" y="49"/>
                  </a:cubicBezTo>
                  <a:cubicBezTo>
                    <a:pt x="41" y="29"/>
                    <a:pt x="41" y="8"/>
                    <a:pt x="41" y="8"/>
                  </a:cubicBezTo>
                  <a:cubicBezTo>
                    <a:pt x="35" y="3"/>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2" name="Google Shape;12362;p13"/>
            <p:cNvSpPr/>
            <p:nvPr/>
          </p:nvSpPr>
          <p:spPr>
            <a:xfrm>
              <a:off x="-2062858" y="1960015"/>
              <a:ext cx="1332" cy="1301"/>
            </a:xfrm>
            <a:custGeom>
              <a:avLst/>
              <a:gdLst/>
              <a:ahLst/>
              <a:cxnLst/>
              <a:rect l="l" t="t" r="r" b="b"/>
              <a:pathLst>
                <a:path w="42" h="41" extrusionOk="0">
                  <a:moveTo>
                    <a:pt x="21" y="0"/>
                  </a:moveTo>
                  <a:cubicBezTo>
                    <a:pt x="21" y="0"/>
                    <a:pt x="21" y="21"/>
                    <a:pt x="1" y="41"/>
                  </a:cubicBezTo>
                  <a:cubicBezTo>
                    <a:pt x="21" y="41"/>
                    <a:pt x="42" y="41"/>
                    <a:pt x="42" y="21"/>
                  </a:cubicBez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3" name="Google Shape;12363;p13"/>
            <p:cNvSpPr/>
            <p:nvPr/>
          </p:nvSpPr>
          <p:spPr>
            <a:xfrm>
              <a:off x="-2145523" y="2370713"/>
              <a:ext cx="1301" cy="857"/>
            </a:xfrm>
            <a:custGeom>
              <a:avLst/>
              <a:gdLst/>
              <a:ahLst/>
              <a:cxnLst/>
              <a:rect l="l" t="t" r="r" b="b"/>
              <a:pathLst>
                <a:path w="41" h="27" extrusionOk="0">
                  <a:moveTo>
                    <a:pt x="13" y="1"/>
                  </a:moveTo>
                  <a:cubicBezTo>
                    <a:pt x="5" y="1"/>
                    <a:pt x="0" y="6"/>
                    <a:pt x="0" y="26"/>
                  </a:cubicBezTo>
                  <a:cubicBezTo>
                    <a:pt x="20" y="26"/>
                    <a:pt x="20" y="26"/>
                    <a:pt x="41" y="6"/>
                  </a:cubicBezTo>
                  <a:cubicBezTo>
                    <a:pt x="31" y="6"/>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4" name="Google Shape;12364;p13"/>
            <p:cNvSpPr/>
            <p:nvPr/>
          </p:nvSpPr>
          <p:spPr>
            <a:xfrm>
              <a:off x="-2057021" y="1963885"/>
              <a:ext cx="666" cy="666"/>
            </a:xfrm>
            <a:custGeom>
              <a:avLst/>
              <a:gdLst/>
              <a:ahLst/>
              <a:cxnLst/>
              <a:rect l="l" t="t" r="r" b="b"/>
              <a:pathLst>
                <a:path w="21" h="21" extrusionOk="0">
                  <a:moveTo>
                    <a:pt x="21" y="0"/>
                  </a:moveTo>
                  <a:cubicBezTo>
                    <a:pt x="21" y="0"/>
                    <a:pt x="0" y="21"/>
                    <a:pt x="0"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5" name="Google Shape;12365;p13"/>
            <p:cNvSpPr/>
            <p:nvPr/>
          </p:nvSpPr>
          <p:spPr>
            <a:xfrm>
              <a:off x="-2064127" y="1960650"/>
              <a:ext cx="1301" cy="1332"/>
            </a:xfrm>
            <a:custGeom>
              <a:avLst/>
              <a:gdLst/>
              <a:ahLst/>
              <a:cxnLst/>
              <a:rect l="l" t="t" r="r" b="b"/>
              <a:pathLst>
                <a:path w="41" h="42" extrusionOk="0">
                  <a:moveTo>
                    <a:pt x="21" y="1"/>
                  </a:moveTo>
                  <a:cubicBezTo>
                    <a:pt x="0" y="21"/>
                    <a:pt x="0" y="21"/>
                    <a:pt x="21" y="41"/>
                  </a:cubicBezTo>
                  <a:cubicBezTo>
                    <a:pt x="21" y="41"/>
                    <a:pt x="41" y="21"/>
                    <a:pt x="41" y="21"/>
                  </a:cubicBezTo>
                  <a:lnTo>
                    <a:pt x="2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6" name="Google Shape;12366;p13"/>
            <p:cNvSpPr/>
            <p:nvPr/>
          </p:nvSpPr>
          <p:spPr>
            <a:xfrm>
              <a:off x="-2080273" y="1954845"/>
              <a:ext cx="1301" cy="666"/>
            </a:xfrm>
            <a:custGeom>
              <a:avLst/>
              <a:gdLst/>
              <a:ahLst/>
              <a:cxnLst/>
              <a:rect l="l" t="t" r="r" b="b"/>
              <a:pathLst>
                <a:path w="41" h="21" extrusionOk="0">
                  <a:moveTo>
                    <a:pt x="0" y="0"/>
                  </a:moveTo>
                  <a:lnTo>
                    <a:pt x="0" y="21"/>
                  </a:lnTo>
                  <a:lnTo>
                    <a:pt x="41" y="21"/>
                  </a:lnTo>
                  <a:cubicBezTo>
                    <a:pt x="20" y="0"/>
                    <a:pt x="20"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7" name="Google Shape;12367;p13"/>
            <p:cNvSpPr/>
            <p:nvPr/>
          </p:nvSpPr>
          <p:spPr>
            <a:xfrm>
              <a:off x="-2149425" y="2378644"/>
              <a:ext cx="698" cy="666"/>
            </a:xfrm>
            <a:custGeom>
              <a:avLst/>
              <a:gdLst/>
              <a:ahLst/>
              <a:cxnLst/>
              <a:rect l="l" t="t" r="r" b="b"/>
              <a:pathLst>
                <a:path w="22" h="21" extrusionOk="0">
                  <a:moveTo>
                    <a:pt x="21" y="0"/>
                  </a:moveTo>
                  <a:cubicBezTo>
                    <a:pt x="1" y="0"/>
                    <a:pt x="1" y="0"/>
                    <a:pt x="21" y="20"/>
                  </a:cubicBez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8" name="Google Shape;12368;p13"/>
            <p:cNvSpPr/>
            <p:nvPr/>
          </p:nvSpPr>
          <p:spPr>
            <a:xfrm>
              <a:off x="-2148124" y="2386130"/>
              <a:ext cx="1332" cy="920"/>
            </a:xfrm>
            <a:custGeom>
              <a:avLst/>
              <a:gdLst/>
              <a:ahLst/>
              <a:cxnLst/>
              <a:rect l="l" t="t" r="r" b="b"/>
              <a:pathLst>
                <a:path w="42" h="29" extrusionOk="0">
                  <a:moveTo>
                    <a:pt x="28" y="0"/>
                  </a:moveTo>
                  <a:cubicBezTo>
                    <a:pt x="19" y="0"/>
                    <a:pt x="15" y="14"/>
                    <a:pt x="1" y="29"/>
                  </a:cubicBezTo>
                  <a:cubicBezTo>
                    <a:pt x="21" y="29"/>
                    <a:pt x="41" y="29"/>
                    <a:pt x="41" y="8"/>
                  </a:cubicBezTo>
                  <a:cubicBezTo>
                    <a:pt x="35" y="2"/>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9" name="Google Shape;12369;p13"/>
            <p:cNvSpPr/>
            <p:nvPr/>
          </p:nvSpPr>
          <p:spPr>
            <a:xfrm>
              <a:off x="-2144889" y="2388953"/>
              <a:ext cx="666" cy="698"/>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0" name="Google Shape;12370;p13"/>
            <p:cNvSpPr/>
            <p:nvPr/>
          </p:nvSpPr>
          <p:spPr>
            <a:xfrm>
              <a:off x="-2389078" y="2288015"/>
              <a:ext cx="1301" cy="857"/>
            </a:xfrm>
            <a:custGeom>
              <a:avLst/>
              <a:gdLst/>
              <a:ahLst/>
              <a:cxnLst/>
              <a:rect l="l" t="t" r="r" b="b"/>
              <a:pathLst>
                <a:path w="41" h="27" extrusionOk="0">
                  <a:moveTo>
                    <a:pt x="21" y="1"/>
                  </a:moveTo>
                  <a:cubicBezTo>
                    <a:pt x="16" y="1"/>
                    <a:pt x="10" y="6"/>
                    <a:pt x="0" y="26"/>
                  </a:cubicBezTo>
                  <a:cubicBezTo>
                    <a:pt x="21" y="26"/>
                    <a:pt x="41" y="26"/>
                    <a:pt x="41" y="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1" name="Google Shape;12371;p13"/>
            <p:cNvSpPr/>
            <p:nvPr/>
          </p:nvSpPr>
          <p:spPr>
            <a:xfrm>
              <a:off x="-2171376" y="2394124"/>
              <a:ext cx="666" cy="698"/>
            </a:xfrm>
            <a:custGeom>
              <a:avLst/>
              <a:gdLst/>
              <a:ahLst/>
              <a:cxnLst/>
              <a:rect l="l" t="t" r="r" b="b"/>
              <a:pathLst>
                <a:path w="21" h="22" extrusionOk="0">
                  <a:moveTo>
                    <a:pt x="0" y="1"/>
                  </a:moveTo>
                  <a:cubicBezTo>
                    <a:pt x="0" y="1"/>
                    <a:pt x="0" y="2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2" name="Google Shape;12372;p13"/>
            <p:cNvSpPr/>
            <p:nvPr/>
          </p:nvSpPr>
          <p:spPr>
            <a:xfrm>
              <a:off x="-2387810" y="2304352"/>
              <a:ext cx="1332" cy="1301"/>
            </a:xfrm>
            <a:custGeom>
              <a:avLst/>
              <a:gdLst/>
              <a:ahLst/>
              <a:cxnLst/>
              <a:rect l="l" t="t" r="r" b="b"/>
              <a:pathLst>
                <a:path w="42" h="41" extrusionOk="0">
                  <a:moveTo>
                    <a:pt x="21" y="0"/>
                  </a:moveTo>
                  <a:cubicBezTo>
                    <a:pt x="21" y="20"/>
                    <a:pt x="1" y="41"/>
                    <a:pt x="21" y="41"/>
                  </a:cubicBezTo>
                  <a:cubicBezTo>
                    <a:pt x="42"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3" name="Google Shape;12373;p13"/>
            <p:cNvSpPr/>
            <p:nvPr/>
          </p:nvSpPr>
          <p:spPr>
            <a:xfrm>
              <a:off x="-2073167" y="1964520"/>
              <a:ext cx="1301" cy="1332"/>
            </a:xfrm>
            <a:custGeom>
              <a:avLst/>
              <a:gdLst/>
              <a:ahLst/>
              <a:cxnLst/>
              <a:rect l="l" t="t" r="r" b="b"/>
              <a:pathLst>
                <a:path w="41" h="42" extrusionOk="0">
                  <a:moveTo>
                    <a:pt x="20" y="1"/>
                  </a:moveTo>
                  <a:cubicBezTo>
                    <a:pt x="20" y="21"/>
                    <a:pt x="0" y="21"/>
                    <a:pt x="0" y="41"/>
                  </a:cubicBezTo>
                  <a:cubicBezTo>
                    <a:pt x="20" y="41"/>
                    <a:pt x="41" y="41"/>
                    <a:pt x="41" y="21"/>
                  </a:cubicBezTo>
                  <a:cubicBezTo>
                    <a:pt x="41" y="21"/>
                    <a:pt x="4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4" name="Google Shape;12374;p13"/>
            <p:cNvSpPr/>
            <p:nvPr/>
          </p:nvSpPr>
          <p:spPr>
            <a:xfrm>
              <a:off x="-2053785" y="1976542"/>
              <a:ext cx="1301" cy="1110"/>
            </a:xfrm>
            <a:custGeom>
              <a:avLst/>
              <a:gdLst/>
              <a:ahLst/>
              <a:cxnLst/>
              <a:rect l="l" t="t" r="r" b="b"/>
              <a:pathLst>
                <a:path w="41" h="35" extrusionOk="0">
                  <a:moveTo>
                    <a:pt x="23" y="0"/>
                  </a:moveTo>
                  <a:cubicBezTo>
                    <a:pt x="10" y="0"/>
                    <a:pt x="0" y="15"/>
                    <a:pt x="0" y="29"/>
                  </a:cubicBezTo>
                  <a:cubicBezTo>
                    <a:pt x="10" y="29"/>
                    <a:pt x="15" y="34"/>
                    <a:pt x="20" y="34"/>
                  </a:cubicBezTo>
                  <a:cubicBezTo>
                    <a:pt x="25" y="34"/>
                    <a:pt x="31"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5" name="Google Shape;12375;p13"/>
            <p:cNvSpPr/>
            <p:nvPr/>
          </p:nvSpPr>
          <p:spPr>
            <a:xfrm>
              <a:off x="-2055086" y="1977018"/>
              <a:ext cx="1301" cy="1110"/>
            </a:xfrm>
            <a:custGeom>
              <a:avLst/>
              <a:gdLst/>
              <a:ahLst/>
              <a:cxnLst/>
              <a:rect l="l" t="t" r="r" b="b"/>
              <a:pathLst>
                <a:path w="41" h="35" extrusionOk="0">
                  <a:moveTo>
                    <a:pt x="17" y="1"/>
                  </a:moveTo>
                  <a:cubicBezTo>
                    <a:pt x="7" y="1"/>
                    <a:pt x="0" y="11"/>
                    <a:pt x="0" y="34"/>
                  </a:cubicBezTo>
                  <a:cubicBezTo>
                    <a:pt x="21" y="34"/>
                    <a:pt x="21" y="34"/>
                    <a:pt x="41" y="14"/>
                  </a:cubicBezTo>
                  <a:cubicBezTo>
                    <a:pt x="33" y="6"/>
                    <a:pt x="24" y="1"/>
                    <a:pt x="1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6" name="Google Shape;12376;p13"/>
            <p:cNvSpPr/>
            <p:nvPr/>
          </p:nvSpPr>
          <p:spPr>
            <a:xfrm>
              <a:off x="-2333535" y="2339880"/>
              <a:ext cx="1332" cy="666"/>
            </a:xfrm>
            <a:custGeom>
              <a:avLst/>
              <a:gdLst/>
              <a:ahLst/>
              <a:cxnLst/>
              <a:rect l="l" t="t" r="r" b="b"/>
              <a:pathLst>
                <a:path w="42" h="21" extrusionOk="0">
                  <a:moveTo>
                    <a:pt x="21" y="0"/>
                  </a:moveTo>
                  <a:lnTo>
                    <a:pt x="21" y="0"/>
                  </a:lnTo>
                  <a:cubicBezTo>
                    <a:pt x="21" y="0"/>
                    <a:pt x="1" y="21"/>
                    <a:pt x="41" y="21"/>
                  </a:cubicBezTo>
                  <a:cubicBezTo>
                    <a:pt x="4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7" name="Google Shape;12377;p13"/>
            <p:cNvSpPr/>
            <p:nvPr/>
          </p:nvSpPr>
          <p:spPr>
            <a:xfrm>
              <a:off x="-2338039" y="2338579"/>
              <a:ext cx="666" cy="1332"/>
            </a:xfrm>
            <a:custGeom>
              <a:avLst/>
              <a:gdLst/>
              <a:ahLst/>
              <a:cxnLst/>
              <a:rect l="l" t="t" r="r" b="b"/>
              <a:pathLst>
                <a:path w="21" h="42" extrusionOk="0">
                  <a:moveTo>
                    <a:pt x="0" y="0"/>
                  </a:moveTo>
                  <a:cubicBezTo>
                    <a:pt x="0" y="21"/>
                    <a:pt x="0" y="41"/>
                    <a:pt x="21" y="41"/>
                  </a:cubicBezTo>
                  <a:cubicBezTo>
                    <a:pt x="2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8" name="Google Shape;12378;p13"/>
            <p:cNvSpPr/>
            <p:nvPr/>
          </p:nvSpPr>
          <p:spPr>
            <a:xfrm>
              <a:off x="-2319323" y="2348921"/>
              <a:ext cx="1332" cy="952"/>
            </a:xfrm>
            <a:custGeom>
              <a:avLst/>
              <a:gdLst/>
              <a:ahLst/>
              <a:cxnLst/>
              <a:rect l="l" t="t" r="r" b="b"/>
              <a:pathLst>
                <a:path w="42" h="30" extrusionOk="0">
                  <a:moveTo>
                    <a:pt x="41" y="0"/>
                  </a:moveTo>
                  <a:cubicBezTo>
                    <a:pt x="37" y="4"/>
                    <a:pt x="34" y="8"/>
                    <a:pt x="31" y="12"/>
                  </a:cubicBezTo>
                  <a:lnTo>
                    <a:pt x="31" y="12"/>
                  </a:lnTo>
                  <a:cubicBezTo>
                    <a:pt x="25" y="8"/>
                    <a:pt x="19" y="5"/>
                    <a:pt x="13" y="5"/>
                  </a:cubicBezTo>
                  <a:cubicBezTo>
                    <a:pt x="6" y="5"/>
                    <a:pt x="1" y="10"/>
                    <a:pt x="1" y="21"/>
                  </a:cubicBezTo>
                  <a:cubicBezTo>
                    <a:pt x="7" y="27"/>
                    <a:pt x="11" y="29"/>
                    <a:pt x="14" y="29"/>
                  </a:cubicBezTo>
                  <a:cubicBezTo>
                    <a:pt x="20" y="29"/>
                    <a:pt x="24" y="22"/>
                    <a:pt x="31" y="12"/>
                  </a:cubicBezTo>
                  <a:lnTo>
                    <a:pt x="31" y="12"/>
                  </a:lnTo>
                  <a:cubicBezTo>
                    <a:pt x="35" y="14"/>
                    <a:pt x="38"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9" name="Google Shape;12379;p13"/>
            <p:cNvSpPr/>
            <p:nvPr/>
          </p:nvSpPr>
          <p:spPr>
            <a:xfrm>
              <a:off x="-2064793" y="1974226"/>
              <a:ext cx="698" cy="666"/>
            </a:xfrm>
            <a:custGeom>
              <a:avLst/>
              <a:gdLst/>
              <a:ahLst/>
              <a:cxnLst/>
              <a:rect l="l" t="t" r="r" b="b"/>
              <a:pathLst>
                <a:path w="22" h="21" extrusionOk="0">
                  <a:moveTo>
                    <a:pt x="21" y="0"/>
                  </a:moveTo>
                  <a:cubicBezTo>
                    <a:pt x="1" y="0"/>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0" name="Google Shape;12380;p13"/>
            <p:cNvSpPr/>
            <p:nvPr/>
          </p:nvSpPr>
          <p:spPr>
            <a:xfrm>
              <a:off x="-2339340" y="1845183"/>
              <a:ext cx="1332" cy="793"/>
            </a:xfrm>
            <a:custGeom>
              <a:avLst/>
              <a:gdLst/>
              <a:ahLst/>
              <a:cxnLst/>
              <a:rect l="l" t="t" r="r" b="b"/>
              <a:pathLst>
                <a:path w="42" h="25" extrusionOk="0">
                  <a:moveTo>
                    <a:pt x="13" y="0"/>
                  </a:moveTo>
                  <a:cubicBezTo>
                    <a:pt x="5" y="0"/>
                    <a:pt x="0" y="5"/>
                    <a:pt x="0" y="15"/>
                  </a:cubicBezTo>
                  <a:cubicBezTo>
                    <a:pt x="7" y="22"/>
                    <a:pt x="12" y="25"/>
                    <a:pt x="15" y="25"/>
                  </a:cubicBezTo>
                  <a:cubicBezTo>
                    <a:pt x="23" y="25"/>
                    <a:pt x="28" y="15"/>
                    <a:pt x="41" y="15"/>
                  </a:cubicBezTo>
                  <a:cubicBezTo>
                    <a:pt x="31" y="5"/>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1" name="Google Shape;12381;p13"/>
            <p:cNvSpPr/>
            <p:nvPr/>
          </p:nvSpPr>
          <p:spPr>
            <a:xfrm>
              <a:off x="-2308982" y="2358120"/>
              <a:ext cx="1332" cy="793"/>
            </a:xfrm>
            <a:custGeom>
              <a:avLst/>
              <a:gdLst/>
              <a:ahLst/>
              <a:cxnLst/>
              <a:rect l="l" t="t" r="r" b="b"/>
              <a:pathLst>
                <a:path w="42" h="25" extrusionOk="0">
                  <a:moveTo>
                    <a:pt x="21" y="0"/>
                  </a:moveTo>
                  <a:cubicBezTo>
                    <a:pt x="16" y="0"/>
                    <a:pt x="11" y="6"/>
                    <a:pt x="1" y="16"/>
                  </a:cubicBezTo>
                  <a:cubicBezTo>
                    <a:pt x="7" y="23"/>
                    <a:pt x="14" y="25"/>
                    <a:pt x="20" y="25"/>
                  </a:cubicBezTo>
                  <a:cubicBezTo>
                    <a:pt x="32" y="25"/>
                    <a:pt x="41" y="16"/>
                    <a:pt x="41" y="16"/>
                  </a:cubicBezTo>
                  <a:cubicBezTo>
                    <a:pt x="31" y="6"/>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2" name="Google Shape;12382;p13"/>
            <p:cNvSpPr/>
            <p:nvPr/>
          </p:nvSpPr>
          <p:spPr>
            <a:xfrm>
              <a:off x="-2319323" y="2357327"/>
              <a:ext cx="698" cy="666"/>
            </a:xfrm>
            <a:custGeom>
              <a:avLst/>
              <a:gdLst/>
              <a:ahLst/>
              <a:cxnLst/>
              <a:rect l="l" t="t" r="r" b="b"/>
              <a:pathLst>
                <a:path w="22" h="21" extrusionOk="0">
                  <a:moveTo>
                    <a:pt x="21" y="0"/>
                  </a:moveTo>
                  <a:cubicBezTo>
                    <a:pt x="21" y="20"/>
                    <a:pt x="1" y="20"/>
                    <a:pt x="1" y="20"/>
                  </a:cubicBez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3" name="Google Shape;12383;p13"/>
            <p:cNvSpPr/>
            <p:nvPr/>
          </p:nvSpPr>
          <p:spPr>
            <a:xfrm>
              <a:off x="-2305747" y="2366368"/>
              <a:ext cx="666" cy="1142"/>
            </a:xfrm>
            <a:custGeom>
              <a:avLst/>
              <a:gdLst/>
              <a:ahLst/>
              <a:cxnLst/>
              <a:rect l="l" t="t" r="r" b="b"/>
              <a:pathLst>
                <a:path w="21" h="36" extrusionOk="0">
                  <a:moveTo>
                    <a:pt x="0" y="0"/>
                  </a:moveTo>
                  <a:cubicBezTo>
                    <a:pt x="0" y="20"/>
                    <a:pt x="0" y="20"/>
                    <a:pt x="0" y="20"/>
                  </a:cubicBezTo>
                  <a:cubicBezTo>
                    <a:pt x="0" y="31"/>
                    <a:pt x="6" y="36"/>
                    <a:pt x="11" y="36"/>
                  </a:cubicBezTo>
                  <a:cubicBezTo>
                    <a:pt x="16" y="36"/>
                    <a:pt x="21" y="31"/>
                    <a:pt x="21" y="20"/>
                  </a:cubicBezTo>
                  <a:cubicBezTo>
                    <a:pt x="21"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4" name="Google Shape;12384;p13"/>
            <p:cNvSpPr/>
            <p:nvPr/>
          </p:nvSpPr>
          <p:spPr>
            <a:xfrm>
              <a:off x="-2225651" y="2408335"/>
              <a:ext cx="698" cy="698"/>
            </a:xfrm>
            <a:custGeom>
              <a:avLst/>
              <a:gdLst/>
              <a:ahLst/>
              <a:cxnLst/>
              <a:rect l="l" t="t" r="r" b="b"/>
              <a:pathLst>
                <a:path w="22" h="22" extrusionOk="0">
                  <a:moveTo>
                    <a:pt x="1" y="1"/>
                  </a:moveTo>
                  <a:cubicBezTo>
                    <a:pt x="1" y="1"/>
                    <a:pt x="1" y="21"/>
                    <a:pt x="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5" name="Google Shape;12385;p13"/>
            <p:cNvSpPr/>
            <p:nvPr/>
          </p:nvSpPr>
          <p:spPr>
            <a:xfrm>
              <a:off x="-2228886" y="2409001"/>
              <a:ext cx="698" cy="1142"/>
            </a:xfrm>
            <a:custGeom>
              <a:avLst/>
              <a:gdLst/>
              <a:ahLst/>
              <a:cxnLst/>
              <a:rect l="l" t="t" r="r" b="b"/>
              <a:pathLst>
                <a:path w="22" h="36" extrusionOk="0">
                  <a:moveTo>
                    <a:pt x="1" y="0"/>
                  </a:moveTo>
                  <a:cubicBezTo>
                    <a:pt x="1" y="21"/>
                    <a:pt x="1" y="21"/>
                    <a:pt x="1" y="21"/>
                  </a:cubicBezTo>
                  <a:cubicBezTo>
                    <a:pt x="1" y="31"/>
                    <a:pt x="1" y="36"/>
                    <a:pt x="3" y="36"/>
                  </a:cubicBezTo>
                  <a:cubicBezTo>
                    <a:pt x="6" y="36"/>
                    <a:pt x="1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6" name="Google Shape;12386;p13"/>
            <p:cNvSpPr/>
            <p:nvPr/>
          </p:nvSpPr>
          <p:spPr>
            <a:xfrm>
              <a:off x="-2239196" y="2404465"/>
              <a:ext cx="666" cy="698"/>
            </a:xfrm>
            <a:custGeom>
              <a:avLst/>
              <a:gdLst/>
              <a:ahLst/>
              <a:cxnLst/>
              <a:rect l="l" t="t" r="r" b="b"/>
              <a:pathLst>
                <a:path w="21" h="22" extrusionOk="0">
                  <a:moveTo>
                    <a:pt x="0" y="1"/>
                  </a:moveTo>
                  <a:cubicBezTo>
                    <a:pt x="0" y="1"/>
                    <a:pt x="0" y="21"/>
                    <a:pt x="0" y="21"/>
                  </a:cubicBezTo>
                  <a:lnTo>
                    <a:pt x="20"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7" name="Google Shape;12387;p13"/>
            <p:cNvSpPr/>
            <p:nvPr/>
          </p:nvSpPr>
          <p:spPr>
            <a:xfrm>
              <a:off x="-2245032" y="2401896"/>
              <a:ext cx="1332" cy="666"/>
            </a:xfrm>
            <a:custGeom>
              <a:avLst/>
              <a:gdLst/>
              <a:ahLst/>
              <a:cxnLst/>
              <a:rect l="l" t="t" r="r" b="b"/>
              <a:pathLst>
                <a:path w="42" h="21" extrusionOk="0">
                  <a:moveTo>
                    <a:pt x="21" y="0"/>
                  </a:moveTo>
                  <a:cubicBezTo>
                    <a:pt x="21" y="0"/>
                    <a:pt x="1" y="21"/>
                    <a:pt x="1" y="21"/>
                  </a:cubicBezTo>
                  <a:lnTo>
                    <a:pt x="42" y="21"/>
                  </a:lnTo>
                  <a:cubicBezTo>
                    <a:pt x="42"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8" name="Google Shape;12388;p13"/>
            <p:cNvSpPr/>
            <p:nvPr/>
          </p:nvSpPr>
          <p:spPr>
            <a:xfrm>
              <a:off x="-2303812" y="2374108"/>
              <a:ext cx="1332" cy="952"/>
            </a:xfrm>
            <a:custGeom>
              <a:avLst/>
              <a:gdLst/>
              <a:ahLst/>
              <a:cxnLst/>
              <a:rect l="l" t="t" r="r" b="b"/>
              <a:pathLst>
                <a:path w="42" h="30" extrusionOk="0">
                  <a:moveTo>
                    <a:pt x="41" y="1"/>
                  </a:moveTo>
                  <a:cubicBezTo>
                    <a:pt x="21" y="1"/>
                    <a:pt x="1" y="1"/>
                    <a:pt x="1" y="21"/>
                  </a:cubicBezTo>
                  <a:cubicBezTo>
                    <a:pt x="6" y="27"/>
                    <a:pt x="11" y="29"/>
                    <a:pt x="14" y="29"/>
                  </a:cubicBezTo>
                  <a:cubicBezTo>
                    <a:pt x="23"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9" name="Google Shape;12389;p13"/>
            <p:cNvSpPr/>
            <p:nvPr/>
          </p:nvSpPr>
          <p:spPr>
            <a:xfrm>
              <a:off x="-2304446" y="2377058"/>
              <a:ext cx="1301" cy="603"/>
            </a:xfrm>
            <a:custGeom>
              <a:avLst/>
              <a:gdLst/>
              <a:ahLst/>
              <a:cxnLst/>
              <a:rect l="l" t="t" r="r" b="b"/>
              <a:pathLst>
                <a:path w="41" h="19" extrusionOk="0">
                  <a:moveTo>
                    <a:pt x="21" y="0"/>
                  </a:moveTo>
                  <a:cubicBezTo>
                    <a:pt x="9" y="0"/>
                    <a:pt x="0" y="9"/>
                    <a:pt x="0" y="9"/>
                  </a:cubicBezTo>
                  <a:cubicBezTo>
                    <a:pt x="14" y="9"/>
                    <a:pt x="27" y="18"/>
                    <a:pt x="35" y="18"/>
                  </a:cubicBezTo>
                  <a:cubicBezTo>
                    <a:pt x="39" y="18"/>
                    <a:pt x="41" y="16"/>
                    <a:pt x="41" y="9"/>
                  </a:cubicBezTo>
                  <a:cubicBezTo>
                    <a:pt x="34" y="3"/>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0" name="Google Shape;12390;p13"/>
            <p:cNvSpPr/>
            <p:nvPr/>
          </p:nvSpPr>
          <p:spPr>
            <a:xfrm>
              <a:off x="-2306254" y="2376043"/>
              <a:ext cx="1174" cy="1332"/>
            </a:xfrm>
            <a:custGeom>
              <a:avLst/>
              <a:gdLst/>
              <a:ahLst/>
              <a:cxnLst/>
              <a:rect l="l" t="t" r="r" b="b"/>
              <a:pathLst>
                <a:path w="37" h="42" extrusionOk="0">
                  <a:moveTo>
                    <a:pt x="16" y="1"/>
                  </a:moveTo>
                  <a:cubicBezTo>
                    <a:pt x="0" y="17"/>
                    <a:pt x="10" y="20"/>
                    <a:pt x="25" y="31"/>
                  </a:cubicBezTo>
                  <a:lnTo>
                    <a:pt x="25" y="31"/>
                  </a:lnTo>
                  <a:cubicBezTo>
                    <a:pt x="36" y="15"/>
                    <a:pt x="33" y="1"/>
                    <a:pt x="16" y="1"/>
                  </a:cubicBezTo>
                  <a:close/>
                  <a:moveTo>
                    <a:pt x="25" y="31"/>
                  </a:moveTo>
                  <a:cubicBezTo>
                    <a:pt x="23" y="35"/>
                    <a:pt x="20" y="38"/>
                    <a:pt x="16" y="41"/>
                  </a:cubicBezTo>
                  <a:lnTo>
                    <a:pt x="37" y="41"/>
                  </a:lnTo>
                  <a:cubicBezTo>
                    <a:pt x="33" y="37"/>
                    <a:pt x="29" y="34"/>
                    <a:pt x="25" y="3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1" name="Google Shape;12391;p13"/>
            <p:cNvSpPr/>
            <p:nvPr/>
          </p:nvSpPr>
          <p:spPr>
            <a:xfrm>
              <a:off x="-2305747" y="2376677"/>
              <a:ext cx="1332" cy="1618"/>
            </a:xfrm>
            <a:custGeom>
              <a:avLst/>
              <a:gdLst/>
              <a:ahLst/>
              <a:cxnLst/>
              <a:rect l="l" t="t" r="r" b="b"/>
              <a:pathLst>
                <a:path w="42" h="51" extrusionOk="0">
                  <a:moveTo>
                    <a:pt x="0" y="1"/>
                  </a:moveTo>
                  <a:cubicBezTo>
                    <a:pt x="7" y="7"/>
                    <a:pt x="13" y="11"/>
                    <a:pt x="18" y="14"/>
                  </a:cubicBezTo>
                  <a:lnTo>
                    <a:pt x="18" y="14"/>
                  </a:lnTo>
                  <a:cubicBezTo>
                    <a:pt x="20" y="10"/>
                    <a:pt x="21" y="6"/>
                    <a:pt x="21" y="1"/>
                  </a:cubicBezTo>
                  <a:close/>
                  <a:moveTo>
                    <a:pt x="18" y="14"/>
                  </a:moveTo>
                  <a:cubicBezTo>
                    <a:pt x="14" y="29"/>
                    <a:pt x="5" y="42"/>
                    <a:pt x="21" y="42"/>
                  </a:cubicBezTo>
                  <a:cubicBezTo>
                    <a:pt x="21" y="48"/>
                    <a:pt x="23" y="50"/>
                    <a:pt x="25" y="50"/>
                  </a:cubicBezTo>
                  <a:cubicBezTo>
                    <a:pt x="31" y="50"/>
                    <a:pt x="41" y="36"/>
                    <a:pt x="41" y="21"/>
                  </a:cubicBezTo>
                  <a:cubicBezTo>
                    <a:pt x="41" y="21"/>
                    <a:pt x="31" y="21"/>
                    <a:pt x="18" y="14"/>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2" name="Google Shape;12392;p13"/>
            <p:cNvSpPr/>
            <p:nvPr/>
          </p:nvSpPr>
          <p:spPr>
            <a:xfrm>
              <a:off x="-2297341" y="2394790"/>
              <a:ext cx="1301" cy="952"/>
            </a:xfrm>
            <a:custGeom>
              <a:avLst/>
              <a:gdLst/>
              <a:ahLst/>
              <a:cxnLst/>
              <a:rect l="l" t="t" r="r" b="b"/>
              <a:pathLst>
                <a:path w="41" h="30" extrusionOk="0">
                  <a:moveTo>
                    <a:pt x="41" y="0"/>
                  </a:moveTo>
                  <a:cubicBezTo>
                    <a:pt x="37" y="4"/>
                    <a:pt x="34" y="8"/>
                    <a:pt x="31" y="12"/>
                  </a:cubicBezTo>
                  <a:lnTo>
                    <a:pt x="31" y="12"/>
                  </a:lnTo>
                  <a:cubicBezTo>
                    <a:pt x="24" y="8"/>
                    <a:pt x="18" y="5"/>
                    <a:pt x="13" y="5"/>
                  </a:cubicBezTo>
                  <a:cubicBezTo>
                    <a:pt x="5" y="5"/>
                    <a:pt x="0" y="10"/>
                    <a:pt x="0" y="21"/>
                  </a:cubicBezTo>
                  <a:cubicBezTo>
                    <a:pt x="6" y="27"/>
                    <a:pt x="10" y="29"/>
                    <a:pt x="14" y="29"/>
                  </a:cubicBezTo>
                  <a:cubicBezTo>
                    <a:pt x="20" y="29"/>
                    <a:pt x="24" y="22"/>
                    <a:pt x="31" y="12"/>
                  </a:cubicBezTo>
                  <a:lnTo>
                    <a:pt x="31" y="12"/>
                  </a:lnTo>
                  <a:cubicBezTo>
                    <a:pt x="34" y="14"/>
                    <a:pt x="38"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3" name="Google Shape;12393;p13"/>
            <p:cNvSpPr/>
            <p:nvPr/>
          </p:nvSpPr>
          <p:spPr>
            <a:xfrm>
              <a:off x="-2291536" y="2402530"/>
              <a:ext cx="1332" cy="1967"/>
            </a:xfrm>
            <a:custGeom>
              <a:avLst/>
              <a:gdLst/>
              <a:ahLst/>
              <a:cxnLst/>
              <a:rect l="l" t="t" r="r" b="b"/>
              <a:pathLst>
                <a:path w="42" h="62" extrusionOk="0">
                  <a:moveTo>
                    <a:pt x="0" y="1"/>
                  </a:moveTo>
                  <a:cubicBezTo>
                    <a:pt x="0" y="21"/>
                    <a:pt x="0" y="41"/>
                    <a:pt x="21" y="62"/>
                  </a:cubicBezTo>
                  <a:cubicBezTo>
                    <a:pt x="21" y="41"/>
                    <a:pt x="41" y="21"/>
                    <a:pt x="41"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4" name="Google Shape;12394;p13"/>
            <p:cNvSpPr/>
            <p:nvPr/>
          </p:nvSpPr>
          <p:spPr>
            <a:xfrm>
              <a:off x="-2056387" y="2015306"/>
              <a:ext cx="3267" cy="2221"/>
            </a:xfrm>
            <a:custGeom>
              <a:avLst/>
              <a:gdLst/>
              <a:ahLst/>
              <a:cxnLst/>
              <a:rect l="l" t="t" r="r" b="b"/>
              <a:pathLst>
                <a:path w="103" h="70" extrusionOk="0">
                  <a:moveTo>
                    <a:pt x="52" y="0"/>
                  </a:moveTo>
                  <a:cubicBezTo>
                    <a:pt x="43" y="0"/>
                    <a:pt x="33" y="3"/>
                    <a:pt x="21" y="9"/>
                  </a:cubicBezTo>
                  <a:cubicBezTo>
                    <a:pt x="1" y="29"/>
                    <a:pt x="21" y="70"/>
                    <a:pt x="41" y="70"/>
                  </a:cubicBezTo>
                  <a:cubicBezTo>
                    <a:pt x="62" y="70"/>
                    <a:pt x="82" y="49"/>
                    <a:pt x="102" y="29"/>
                  </a:cubicBezTo>
                  <a:cubicBezTo>
                    <a:pt x="88" y="15"/>
                    <a:pt x="74" y="0"/>
                    <a:pt x="5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5" name="Google Shape;12395;p13"/>
            <p:cNvSpPr/>
            <p:nvPr/>
          </p:nvSpPr>
          <p:spPr>
            <a:xfrm>
              <a:off x="-2055562" y="2017495"/>
              <a:ext cx="2442" cy="2221"/>
            </a:xfrm>
            <a:custGeom>
              <a:avLst/>
              <a:gdLst/>
              <a:ahLst/>
              <a:cxnLst/>
              <a:rect l="l" t="t" r="r" b="b"/>
              <a:pathLst>
                <a:path w="77" h="70" extrusionOk="0">
                  <a:moveTo>
                    <a:pt x="15" y="1"/>
                  </a:moveTo>
                  <a:lnTo>
                    <a:pt x="15" y="1"/>
                  </a:lnTo>
                  <a:cubicBezTo>
                    <a:pt x="0" y="47"/>
                    <a:pt x="8" y="69"/>
                    <a:pt x="38" y="69"/>
                  </a:cubicBezTo>
                  <a:cubicBezTo>
                    <a:pt x="48" y="69"/>
                    <a:pt x="61" y="67"/>
                    <a:pt x="76" y="62"/>
                  </a:cubicBezTo>
                  <a:cubicBezTo>
                    <a:pt x="56" y="21"/>
                    <a:pt x="36" y="21"/>
                    <a:pt x="1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6" name="Google Shape;12396;p13"/>
            <p:cNvSpPr/>
            <p:nvPr/>
          </p:nvSpPr>
          <p:spPr>
            <a:xfrm>
              <a:off x="-2053785" y="2006519"/>
              <a:ext cx="666" cy="666"/>
            </a:xfrm>
            <a:custGeom>
              <a:avLst/>
              <a:gdLst/>
              <a:ahLst/>
              <a:cxnLst/>
              <a:rect l="l" t="t" r="r" b="b"/>
              <a:pathLst>
                <a:path w="21" h="21" extrusionOk="0">
                  <a:moveTo>
                    <a:pt x="0" y="1"/>
                  </a:moveTo>
                  <a:cubicBezTo>
                    <a:pt x="0" y="1"/>
                    <a:pt x="0" y="21"/>
                    <a:pt x="0" y="21"/>
                  </a:cubicBezTo>
                  <a:lnTo>
                    <a:pt x="20"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7" name="Google Shape;12397;p13"/>
            <p:cNvSpPr/>
            <p:nvPr/>
          </p:nvSpPr>
          <p:spPr>
            <a:xfrm>
              <a:off x="-2046046" y="2015560"/>
              <a:ext cx="666" cy="666"/>
            </a:xfrm>
            <a:custGeom>
              <a:avLst/>
              <a:gdLst/>
              <a:ahLst/>
              <a:cxnLst/>
              <a:rect l="l" t="t" r="r" b="b"/>
              <a:pathLst>
                <a:path w="21" h="21" extrusionOk="0">
                  <a:moveTo>
                    <a:pt x="21" y="1"/>
                  </a:moveTo>
                  <a:cubicBezTo>
                    <a:pt x="21" y="1"/>
                    <a:pt x="0" y="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8" name="Google Shape;12398;p13"/>
            <p:cNvSpPr/>
            <p:nvPr/>
          </p:nvSpPr>
          <p:spPr>
            <a:xfrm>
              <a:off x="-2050582" y="2016194"/>
              <a:ext cx="1332" cy="698"/>
            </a:xfrm>
            <a:custGeom>
              <a:avLst/>
              <a:gdLst/>
              <a:ahLst/>
              <a:cxnLst/>
              <a:rect l="l" t="t" r="r" b="b"/>
              <a:pathLst>
                <a:path w="42" h="22" extrusionOk="0">
                  <a:moveTo>
                    <a:pt x="21" y="1"/>
                  </a:moveTo>
                  <a:cubicBezTo>
                    <a:pt x="1" y="1"/>
                    <a:pt x="1" y="21"/>
                    <a:pt x="21" y="21"/>
                  </a:cubicBezTo>
                  <a:cubicBezTo>
                    <a:pt x="42"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9" name="Google Shape;12399;p13"/>
            <p:cNvSpPr/>
            <p:nvPr/>
          </p:nvSpPr>
          <p:spPr>
            <a:xfrm>
              <a:off x="-2049281" y="2022411"/>
              <a:ext cx="1332" cy="952"/>
            </a:xfrm>
            <a:custGeom>
              <a:avLst/>
              <a:gdLst/>
              <a:ahLst/>
              <a:cxnLst/>
              <a:rect l="l" t="t" r="r" b="b"/>
              <a:pathLst>
                <a:path w="42" h="30" extrusionOk="0">
                  <a:moveTo>
                    <a:pt x="24" y="0"/>
                  </a:moveTo>
                  <a:cubicBezTo>
                    <a:pt x="11" y="0"/>
                    <a:pt x="1" y="15"/>
                    <a:pt x="1" y="29"/>
                  </a:cubicBezTo>
                  <a:cubicBezTo>
                    <a:pt x="21" y="29"/>
                    <a:pt x="21" y="29"/>
                    <a:pt x="41" y="9"/>
                  </a:cubicBezTo>
                  <a:cubicBezTo>
                    <a:pt x="35" y="3"/>
                    <a:pt x="29"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0" name="Google Shape;12400;p13"/>
            <p:cNvSpPr/>
            <p:nvPr/>
          </p:nvSpPr>
          <p:spPr>
            <a:xfrm>
              <a:off x="-2058322" y="2020730"/>
              <a:ext cx="1332" cy="952"/>
            </a:xfrm>
            <a:custGeom>
              <a:avLst/>
              <a:gdLst/>
              <a:ahLst/>
              <a:cxnLst/>
              <a:rect l="l" t="t" r="r" b="b"/>
              <a:pathLst>
                <a:path w="42" h="30" extrusionOk="0">
                  <a:moveTo>
                    <a:pt x="0" y="1"/>
                  </a:moveTo>
                  <a:cubicBezTo>
                    <a:pt x="15" y="15"/>
                    <a:pt x="19" y="29"/>
                    <a:pt x="28" y="29"/>
                  </a:cubicBezTo>
                  <a:cubicBezTo>
                    <a:pt x="31" y="29"/>
                    <a:pt x="35" y="27"/>
                    <a:pt x="41" y="21"/>
                  </a:cubicBezTo>
                  <a:cubicBezTo>
                    <a:pt x="41" y="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1" name="Google Shape;12401;p13"/>
            <p:cNvSpPr/>
            <p:nvPr/>
          </p:nvSpPr>
          <p:spPr>
            <a:xfrm>
              <a:off x="-2150059" y="1677694"/>
              <a:ext cx="2601" cy="5837"/>
            </a:xfrm>
            <a:custGeom>
              <a:avLst/>
              <a:gdLst/>
              <a:ahLst/>
              <a:cxnLst/>
              <a:rect l="l" t="t" r="r" b="b"/>
              <a:pathLst>
                <a:path w="82" h="184" extrusionOk="0">
                  <a:moveTo>
                    <a:pt x="41" y="0"/>
                  </a:moveTo>
                  <a:cubicBezTo>
                    <a:pt x="21" y="62"/>
                    <a:pt x="21" y="102"/>
                    <a:pt x="1" y="184"/>
                  </a:cubicBezTo>
                  <a:cubicBezTo>
                    <a:pt x="62" y="143"/>
                    <a:pt x="62" y="102"/>
                    <a:pt x="82" y="41"/>
                  </a:cubicBezTo>
                  <a:cubicBezTo>
                    <a:pt x="62" y="41"/>
                    <a:pt x="6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2" name="Google Shape;12402;p13"/>
            <p:cNvSpPr/>
            <p:nvPr/>
          </p:nvSpPr>
          <p:spPr>
            <a:xfrm>
              <a:off x="-2146824" y="1678994"/>
              <a:ext cx="2601" cy="1967"/>
            </a:xfrm>
            <a:custGeom>
              <a:avLst/>
              <a:gdLst/>
              <a:ahLst/>
              <a:cxnLst/>
              <a:rect l="l" t="t" r="r" b="b"/>
              <a:pathLst>
                <a:path w="82" h="62" extrusionOk="0">
                  <a:moveTo>
                    <a:pt x="61" y="0"/>
                  </a:moveTo>
                  <a:cubicBezTo>
                    <a:pt x="21" y="21"/>
                    <a:pt x="0" y="41"/>
                    <a:pt x="41" y="61"/>
                  </a:cubicBezTo>
                  <a:cubicBezTo>
                    <a:pt x="61" y="41"/>
                    <a:pt x="82" y="2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3" name="Google Shape;12403;p13"/>
            <p:cNvSpPr/>
            <p:nvPr/>
          </p:nvSpPr>
          <p:spPr>
            <a:xfrm>
              <a:off x="-2144254" y="1679629"/>
              <a:ext cx="1967" cy="2157"/>
            </a:xfrm>
            <a:custGeom>
              <a:avLst/>
              <a:gdLst/>
              <a:ahLst/>
              <a:cxnLst/>
              <a:rect l="l" t="t" r="r" b="b"/>
              <a:pathLst>
                <a:path w="62" h="68" extrusionOk="0">
                  <a:moveTo>
                    <a:pt x="62" y="1"/>
                  </a:moveTo>
                  <a:cubicBezTo>
                    <a:pt x="21" y="1"/>
                    <a:pt x="21" y="41"/>
                    <a:pt x="1" y="62"/>
                  </a:cubicBezTo>
                  <a:cubicBezTo>
                    <a:pt x="12" y="65"/>
                    <a:pt x="21" y="67"/>
                    <a:pt x="29" y="67"/>
                  </a:cubicBezTo>
                  <a:cubicBezTo>
                    <a:pt x="62" y="67"/>
                    <a:pt x="62" y="34"/>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4" name="Google Shape;12404;p13"/>
            <p:cNvSpPr/>
            <p:nvPr/>
          </p:nvSpPr>
          <p:spPr>
            <a:xfrm>
              <a:off x="-2142319" y="1677059"/>
              <a:ext cx="1332" cy="1967"/>
            </a:xfrm>
            <a:custGeom>
              <a:avLst/>
              <a:gdLst/>
              <a:ahLst/>
              <a:cxnLst/>
              <a:rect l="l" t="t" r="r" b="b"/>
              <a:pathLst>
                <a:path w="42" h="62" extrusionOk="0">
                  <a:moveTo>
                    <a:pt x="1" y="0"/>
                  </a:moveTo>
                  <a:cubicBezTo>
                    <a:pt x="1" y="20"/>
                    <a:pt x="1" y="41"/>
                    <a:pt x="21" y="61"/>
                  </a:cubicBezTo>
                  <a:cubicBezTo>
                    <a:pt x="42" y="41"/>
                    <a:pt x="42" y="41"/>
                    <a:pt x="42" y="20"/>
                  </a:cubicBezTo>
                  <a:cubicBezTo>
                    <a:pt x="42" y="2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5" name="Google Shape;12405;p13"/>
            <p:cNvSpPr/>
            <p:nvPr/>
          </p:nvSpPr>
          <p:spPr>
            <a:xfrm>
              <a:off x="-2145523" y="1680929"/>
              <a:ext cx="1301" cy="1332"/>
            </a:xfrm>
            <a:custGeom>
              <a:avLst/>
              <a:gdLst/>
              <a:ahLst/>
              <a:cxnLst/>
              <a:rect l="l" t="t" r="r" b="b"/>
              <a:pathLst>
                <a:path w="41" h="42" extrusionOk="0">
                  <a:moveTo>
                    <a:pt x="0" y="0"/>
                  </a:moveTo>
                  <a:cubicBezTo>
                    <a:pt x="0" y="21"/>
                    <a:pt x="0" y="41"/>
                    <a:pt x="20" y="41"/>
                  </a:cubicBezTo>
                  <a:cubicBezTo>
                    <a:pt x="20" y="41"/>
                    <a:pt x="20" y="41"/>
                    <a:pt x="41" y="21"/>
                  </a:cubicBezTo>
                  <a:cubicBezTo>
                    <a:pt x="41"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6" name="Google Shape;12406;p13"/>
            <p:cNvSpPr/>
            <p:nvPr/>
          </p:nvSpPr>
          <p:spPr>
            <a:xfrm>
              <a:off x="-2366461" y="2057400"/>
              <a:ext cx="1301" cy="825"/>
            </a:xfrm>
            <a:custGeom>
              <a:avLst/>
              <a:gdLst/>
              <a:ahLst/>
              <a:cxnLst/>
              <a:rect l="l" t="t" r="r" b="b"/>
              <a:pathLst>
                <a:path w="41" h="26" extrusionOk="0">
                  <a:moveTo>
                    <a:pt x="13" y="0"/>
                  </a:moveTo>
                  <a:cubicBezTo>
                    <a:pt x="5" y="0"/>
                    <a:pt x="0" y="5"/>
                    <a:pt x="0" y="26"/>
                  </a:cubicBezTo>
                  <a:cubicBezTo>
                    <a:pt x="20" y="26"/>
                    <a:pt x="20" y="26"/>
                    <a:pt x="41" y="5"/>
                  </a:cubicBezTo>
                  <a:cubicBezTo>
                    <a:pt x="31" y="5"/>
                    <a:pt x="20"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7" name="Google Shape;12407;p13"/>
            <p:cNvSpPr/>
            <p:nvPr/>
          </p:nvSpPr>
          <p:spPr>
            <a:xfrm>
              <a:off x="-2135214" y="1662182"/>
              <a:ext cx="4568" cy="5202"/>
            </a:xfrm>
            <a:custGeom>
              <a:avLst/>
              <a:gdLst/>
              <a:ahLst/>
              <a:cxnLst/>
              <a:rect l="l" t="t" r="r" b="b"/>
              <a:pathLst>
                <a:path w="144" h="164" extrusionOk="0">
                  <a:moveTo>
                    <a:pt x="62" y="1"/>
                  </a:moveTo>
                  <a:cubicBezTo>
                    <a:pt x="1" y="62"/>
                    <a:pt x="62" y="123"/>
                    <a:pt x="21" y="164"/>
                  </a:cubicBezTo>
                  <a:cubicBezTo>
                    <a:pt x="82" y="164"/>
                    <a:pt x="123" y="123"/>
                    <a:pt x="144" y="62"/>
                  </a:cubicBezTo>
                  <a:cubicBezTo>
                    <a:pt x="144" y="48"/>
                    <a:pt x="134" y="46"/>
                    <a:pt x="122" y="46"/>
                  </a:cubicBezTo>
                  <a:cubicBezTo>
                    <a:pt x="116" y="46"/>
                    <a:pt x="110" y="47"/>
                    <a:pt x="103" y="47"/>
                  </a:cubicBezTo>
                  <a:cubicBezTo>
                    <a:pt x="82" y="47"/>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8" name="Google Shape;12408;p13"/>
            <p:cNvSpPr/>
            <p:nvPr/>
          </p:nvSpPr>
          <p:spPr>
            <a:xfrm>
              <a:off x="-2131724" y="1660247"/>
              <a:ext cx="2379" cy="1713"/>
            </a:xfrm>
            <a:custGeom>
              <a:avLst/>
              <a:gdLst/>
              <a:ahLst/>
              <a:cxnLst/>
              <a:rect l="l" t="t" r="r" b="b"/>
              <a:pathLst>
                <a:path w="75" h="54" extrusionOk="0">
                  <a:moveTo>
                    <a:pt x="13" y="1"/>
                  </a:moveTo>
                  <a:lnTo>
                    <a:pt x="13" y="1"/>
                  </a:lnTo>
                  <a:cubicBezTo>
                    <a:pt x="0" y="39"/>
                    <a:pt x="4" y="53"/>
                    <a:pt x="24" y="53"/>
                  </a:cubicBezTo>
                  <a:cubicBezTo>
                    <a:pt x="35" y="53"/>
                    <a:pt x="52" y="49"/>
                    <a:pt x="74" y="41"/>
                  </a:cubicBezTo>
                  <a:cubicBezTo>
                    <a:pt x="54" y="21"/>
                    <a:pt x="34" y="2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9" name="Google Shape;12409;p13"/>
            <p:cNvSpPr/>
            <p:nvPr/>
          </p:nvSpPr>
          <p:spPr>
            <a:xfrm>
              <a:off x="-2132613" y="1658946"/>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0" name="Google Shape;12410;p13"/>
            <p:cNvSpPr/>
            <p:nvPr/>
          </p:nvSpPr>
          <p:spPr>
            <a:xfrm>
              <a:off x="-2136483" y="1666718"/>
              <a:ext cx="1967" cy="1301"/>
            </a:xfrm>
            <a:custGeom>
              <a:avLst/>
              <a:gdLst/>
              <a:ahLst/>
              <a:cxnLst/>
              <a:rect l="l" t="t" r="r" b="b"/>
              <a:pathLst>
                <a:path w="62" h="41" extrusionOk="0">
                  <a:moveTo>
                    <a:pt x="21" y="0"/>
                  </a:moveTo>
                  <a:cubicBezTo>
                    <a:pt x="21" y="0"/>
                    <a:pt x="21" y="21"/>
                    <a:pt x="0" y="41"/>
                  </a:cubicBezTo>
                  <a:cubicBezTo>
                    <a:pt x="21" y="41"/>
                    <a:pt x="41" y="41"/>
                    <a:pt x="61" y="21"/>
                  </a:cubicBezTo>
                  <a:cubicBezTo>
                    <a:pt x="41" y="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1" name="Google Shape;12411;p13"/>
            <p:cNvSpPr/>
            <p:nvPr/>
          </p:nvSpPr>
          <p:spPr>
            <a:xfrm>
              <a:off x="-2137783" y="1667353"/>
              <a:ext cx="1332" cy="952"/>
            </a:xfrm>
            <a:custGeom>
              <a:avLst/>
              <a:gdLst/>
              <a:ahLst/>
              <a:cxnLst/>
              <a:rect l="l" t="t" r="r" b="b"/>
              <a:pathLst>
                <a:path w="42" h="30" extrusionOk="0">
                  <a:moveTo>
                    <a:pt x="21" y="1"/>
                  </a:moveTo>
                  <a:cubicBezTo>
                    <a:pt x="21" y="1"/>
                    <a:pt x="0" y="21"/>
                    <a:pt x="21" y="21"/>
                  </a:cubicBezTo>
                  <a:cubicBezTo>
                    <a:pt x="27" y="27"/>
                    <a:pt x="31" y="29"/>
                    <a:pt x="34" y="29"/>
                  </a:cubicBezTo>
                  <a:cubicBezTo>
                    <a:pt x="41" y="29"/>
                    <a:pt x="41"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2" name="Google Shape;12412;p13"/>
            <p:cNvSpPr/>
            <p:nvPr/>
          </p:nvSpPr>
          <p:spPr>
            <a:xfrm>
              <a:off x="-2129377" y="2077575"/>
              <a:ext cx="3267" cy="3902"/>
            </a:xfrm>
            <a:custGeom>
              <a:avLst/>
              <a:gdLst/>
              <a:ahLst/>
              <a:cxnLst/>
              <a:rect l="l" t="t" r="r" b="b"/>
              <a:pathLst>
                <a:path w="103" h="123" extrusionOk="0">
                  <a:moveTo>
                    <a:pt x="41" y="1"/>
                  </a:moveTo>
                  <a:cubicBezTo>
                    <a:pt x="21" y="21"/>
                    <a:pt x="21" y="41"/>
                    <a:pt x="0" y="62"/>
                  </a:cubicBezTo>
                  <a:cubicBezTo>
                    <a:pt x="21" y="82"/>
                    <a:pt x="41" y="103"/>
                    <a:pt x="41" y="123"/>
                  </a:cubicBezTo>
                  <a:cubicBezTo>
                    <a:pt x="82" y="103"/>
                    <a:pt x="102" y="82"/>
                    <a:pt x="102" y="21"/>
                  </a:cubicBezTo>
                  <a:cubicBezTo>
                    <a:pt x="82" y="21"/>
                    <a:pt x="61"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3" name="Google Shape;12413;p13"/>
            <p:cNvSpPr/>
            <p:nvPr/>
          </p:nvSpPr>
          <p:spPr>
            <a:xfrm>
              <a:off x="-2124207" y="2076941"/>
              <a:ext cx="666" cy="1332"/>
            </a:xfrm>
            <a:custGeom>
              <a:avLst/>
              <a:gdLst/>
              <a:ahLst/>
              <a:cxnLst/>
              <a:rect l="l" t="t" r="r" b="b"/>
              <a:pathLst>
                <a:path w="21" h="42" extrusionOk="0">
                  <a:moveTo>
                    <a:pt x="21" y="0"/>
                  </a:moveTo>
                  <a:cubicBezTo>
                    <a:pt x="21" y="21"/>
                    <a:pt x="21" y="21"/>
                    <a:pt x="0" y="21"/>
                  </a:cubicBezTo>
                  <a:cubicBezTo>
                    <a:pt x="21" y="21"/>
                    <a:pt x="21" y="21"/>
                    <a:pt x="21" y="4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4" name="Google Shape;12414;p13"/>
            <p:cNvSpPr/>
            <p:nvPr/>
          </p:nvSpPr>
          <p:spPr>
            <a:xfrm>
              <a:off x="-2126142" y="2081445"/>
              <a:ext cx="1301" cy="1332"/>
            </a:xfrm>
            <a:custGeom>
              <a:avLst/>
              <a:gdLst/>
              <a:ahLst/>
              <a:cxnLst/>
              <a:rect l="l" t="t" r="r" b="b"/>
              <a:pathLst>
                <a:path w="41" h="42" extrusionOk="0">
                  <a:moveTo>
                    <a:pt x="20" y="1"/>
                  </a:moveTo>
                  <a:cubicBezTo>
                    <a:pt x="20" y="1"/>
                    <a:pt x="20" y="21"/>
                    <a:pt x="0" y="21"/>
                  </a:cubicBezTo>
                  <a:cubicBezTo>
                    <a:pt x="0" y="21"/>
                    <a:pt x="0" y="21"/>
                    <a:pt x="20" y="42"/>
                  </a:cubicBezTo>
                  <a:cubicBezTo>
                    <a:pt x="20" y="21"/>
                    <a:pt x="20" y="21"/>
                    <a:pt x="41" y="21"/>
                  </a:cubicBezTo>
                  <a:cubicBezTo>
                    <a:pt x="41"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5" name="Google Shape;12415;p13"/>
            <p:cNvSpPr/>
            <p:nvPr/>
          </p:nvSpPr>
          <p:spPr>
            <a:xfrm>
              <a:off x="-2088679" y="1916081"/>
              <a:ext cx="3267" cy="5837"/>
            </a:xfrm>
            <a:custGeom>
              <a:avLst/>
              <a:gdLst/>
              <a:ahLst/>
              <a:cxnLst/>
              <a:rect l="l" t="t" r="r" b="b"/>
              <a:pathLst>
                <a:path w="103" h="184" extrusionOk="0">
                  <a:moveTo>
                    <a:pt x="21" y="0"/>
                  </a:moveTo>
                  <a:lnTo>
                    <a:pt x="21" y="0"/>
                  </a:lnTo>
                  <a:cubicBezTo>
                    <a:pt x="0" y="61"/>
                    <a:pt x="41" y="102"/>
                    <a:pt x="61" y="184"/>
                  </a:cubicBezTo>
                  <a:cubicBezTo>
                    <a:pt x="82" y="143"/>
                    <a:pt x="102" y="123"/>
                    <a:pt x="102" y="102"/>
                  </a:cubicBezTo>
                  <a:cubicBezTo>
                    <a:pt x="82" y="6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6" name="Google Shape;12416;p13"/>
            <p:cNvSpPr/>
            <p:nvPr/>
          </p:nvSpPr>
          <p:spPr>
            <a:xfrm>
              <a:off x="-2088679" y="1914780"/>
              <a:ext cx="1301" cy="1967"/>
            </a:xfrm>
            <a:custGeom>
              <a:avLst/>
              <a:gdLst/>
              <a:ahLst/>
              <a:cxnLst/>
              <a:rect l="l" t="t" r="r" b="b"/>
              <a:pathLst>
                <a:path w="41" h="62" extrusionOk="0">
                  <a:moveTo>
                    <a:pt x="0" y="1"/>
                  </a:moveTo>
                  <a:cubicBezTo>
                    <a:pt x="0" y="21"/>
                    <a:pt x="0" y="41"/>
                    <a:pt x="21" y="62"/>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7" name="Google Shape;12417;p13"/>
            <p:cNvSpPr/>
            <p:nvPr/>
          </p:nvSpPr>
          <p:spPr>
            <a:xfrm>
              <a:off x="-2077703" y="1894098"/>
              <a:ext cx="4568" cy="3934"/>
            </a:xfrm>
            <a:custGeom>
              <a:avLst/>
              <a:gdLst/>
              <a:ahLst/>
              <a:cxnLst/>
              <a:rect l="l" t="t" r="r" b="b"/>
              <a:pathLst>
                <a:path w="144" h="124" extrusionOk="0">
                  <a:moveTo>
                    <a:pt x="123" y="1"/>
                  </a:moveTo>
                  <a:cubicBezTo>
                    <a:pt x="82" y="42"/>
                    <a:pt x="41" y="62"/>
                    <a:pt x="0" y="82"/>
                  </a:cubicBezTo>
                  <a:cubicBezTo>
                    <a:pt x="41" y="103"/>
                    <a:pt x="62" y="123"/>
                    <a:pt x="82" y="123"/>
                  </a:cubicBezTo>
                  <a:cubicBezTo>
                    <a:pt x="143" y="103"/>
                    <a:pt x="102" y="82"/>
                    <a:pt x="102" y="62"/>
                  </a:cubicBezTo>
                  <a:cubicBezTo>
                    <a:pt x="102" y="42"/>
                    <a:pt x="102" y="21"/>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8" name="Google Shape;12418;p13"/>
            <p:cNvSpPr/>
            <p:nvPr/>
          </p:nvSpPr>
          <p:spPr>
            <a:xfrm>
              <a:off x="-2079004" y="1893844"/>
              <a:ext cx="1332" cy="1110"/>
            </a:xfrm>
            <a:custGeom>
              <a:avLst/>
              <a:gdLst/>
              <a:ahLst/>
              <a:cxnLst/>
              <a:rect l="l" t="t" r="r" b="b"/>
              <a:pathLst>
                <a:path w="42" h="35" extrusionOk="0">
                  <a:moveTo>
                    <a:pt x="24" y="0"/>
                  </a:moveTo>
                  <a:cubicBezTo>
                    <a:pt x="11" y="0"/>
                    <a:pt x="1" y="15"/>
                    <a:pt x="1" y="29"/>
                  </a:cubicBezTo>
                  <a:cubicBezTo>
                    <a:pt x="11" y="29"/>
                    <a:pt x="16" y="34"/>
                    <a:pt x="21" y="34"/>
                  </a:cubicBezTo>
                  <a:cubicBezTo>
                    <a:pt x="26" y="34"/>
                    <a:pt x="31" y="29"/>
                    <a:pt x="41" y="9"/>
                  </a:cubicBezTo>
                  <a:cubicBezTo>
                    <a:pt x="36" y="3"/>
                    <a:pt x="30"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9" name="Google Shape;12419;p13"/>
            <p:cNvSpPr/>
            <p:nvPr/>
          </p:nvSpPr>
          <p:spPr>
            <a:xfrm>
              <a:off x="-2057687" y="1994243"/>
              <a:ext cx="1332" cy="508"/>
            </a:xfrm>
            <a:custGeom>
              <a:avLst/>
              <a:gdLst/>
              <a:ahLst/>
              <a:cxnLst/>
              <a:rect l="l" t="t" r="r" b="b"/>
              <a:pathLst>
                <a:path w="42" h="16" extrusionOk="0">
                  <a:moveTo>
                    <a:pt x="1" y="1"/>
                  </a:moveTo>
                  <a:cubicBezTo>
                    <a:pt x="1" y="11"/>
                    <a:pt x="6" y="16"/>
                    <a:pt x="14" y="16"/>
                  </a:cubicBezTo>
                  <a:cubicBezTo>
                    <a:pt x="21" y="16"/>
                    <a:pt x="31" y="1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0" name="Google Shape;12420;p13"/>
            <p:cNvSpPr/>
            <p:nvPr/>
          </p:nvSpPr>
          <p:spPr>
            <a:xfrm>
              <a:off x="-2080273" y="1974861"/>
              <a:ext cx="1301" cy="666"/>
            </a:xfrm>
            <a:custGeom>
              <a:avLst/>
              <a:gdLst/>
              <a:ahLst/>
              <a:cxnLst/>
              <a:rect l="l" t="t" r="r" b="b"/>
              <a:pathLst>
                <a:path w="41" h="21" extrusionOk="0">
                  <a:moveTo>
                    <a:pt x="20" y="1"/>
                  </a:moveTo>
                  <a:cubicBezTo>
                    <a:pt x="20" y="1"/>
                    <a:pt x="20" y="1"/>
                    <a:pt x="0" y="21"/>
                  </a:cubicBezTo>
                  <a:lnTo>
                    <a:pt x="41"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1" name="Google Shape;12421;p13"/>
            <p:cNvSpPr/>
            <p:nvPr/>
          </p:nvSpPr>
          <p:spPr>
            <a:xfrm>
              <a:off x="-2122747" y="2213882"/>
              <a:ext cx="2442" cy="1586"/>
            </a:xfrm>
            <a:custGeom>
              <a:avLst/>
              <a:gdLst/>
              <a:ahLst/>
              <a:cxnLst/>
              <a:rect l="l" t="t" r="r" b="b"/>
              <a:pathLst>
                <a:path w="77" h="50" extrusionOk="0">
                  <a:moveTo>
                    <a:pt x="15" y="1"/>
                  </a:moveTo>
                  <a:cubicBezTo>
                    <a:pt x="0" y="31"/>
                    <a:pt x="7" y="50"/>
                    <a:pt x="36" y="50"/>
                  </a:cubicBezTo>
                  <a:cubicBezTo>
                    <a:pt x="47" y="50"/>
                    <a:pt x="60" y="47"/>
                    <a:pt x="76" y="42"/>
                  </a:cubicBezTo>
                  <a:cubicBezTo>
                    <a:pt x="56" y="1"/>
                    <a:pt x="36" y="1"/>
                    <a:pt x="1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2" name="Google Shape;12422;p13"/>
            <p:cNvSpPr/>
            <p:nvPr/>
          </p:nvSpPr>
          <p:spPr>
            <a:xfrm>
              <a:off x="-2128108" y="2212994"/>
              <a:ext cx="1998" cy="920"/>
            </a:xfrm>
            <a:custGeom>
              <a:avLst/>
              <a:gdLst/>
              <a:ahLst/>
              <a:cxnLst/>
              <a:rect l="l" t="t" r="r" b="b"/>
              <a:pathLst>
                <a:path w="63" h="29" extrusionOk="0">
                  <a:moveTo>
                    <a:pt x="44" y="0"/>
                  </a:moveTo>
                  <a:cubicBezTo>
                    <a:pt x="30" y="0"/>
                    <a:pt x="15" y="14"/>
                    <a:pt x="1" y="29"/>
                  </a:cubicBezTo>
                  <a:cubicBezTo>
                    <a:pt x="21" y="29"/>
                    <a:pt x="42" y="29"/>
                    <a:pt x="62" y="8"/>
                  </a:cubicBezTo>
                  <a:cubicBezTo>
                    <a:pt x="56" y="3"/>
                    <a:pt x="50" y="0"/>
                    <a:pt x="4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3" name="Google Shape;12423;p13"/>
            <p:cNvSpPr/>
            <p:nvPr/>
          </p:nvSpPr>
          <p:spPr>
            <a:xfrm>
              <a:off x="-2126808" y="2216198"/>
              <a:ext cx="1332" cy="952"/>
            </a:xfrm>
            <a:custGeom>
              <a:avLst/>
              <a:gdLst/>
              <a:ahLst/>
              <a:cxnLst/>
              <a:rect l="l" t="t" r="r" b="b"/>
              <a:pathLst>
                <a:path w="42" h="30" extrusionOk="0">
                  <a:moveTo>
                    <a:pt x="24" y="1"/>
                  </a:moveTo>
                  <a:cubicBezTo>
                    <a:pt x="11" y="1"/>
                    <a:pt x="1" y="15"/>
                    <a:pt x="1" y="30"/>
                  </a:cubicBezTo>
                  <a:cubicBezTo>
                    <a:pt x="21" y="30"/>
                    <a:pt x="41" y="30"/>
                    <a:pt x="41" y="9"/>
                  </a:cubicBezTo>
                  <a:cubicBezTo>
                    <a:pt x="35" y="3"/>
                    <a:pt x="29"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4" name="Google Shape;12424;p13"/>
            <p:cNvSpPr/>
            <p:nvPr/>
          </p:nvSpPr>
          <p:spPr>
            <a:xfrm>
              <a:off x="-2370997" y="2029771"/>
              <a:ext cx="3267" cy="2633"/>
            </a:xfrm>
            <a:custGeom>
              <a:avLst/>
              <a:gdLst/>
              <a:ahLst/>
              <a:cxnLst/>
              <a:rect l="l" t="t" r="r" b="b"/>
              <a:pathLst>
                <a:path w="103" h="83" extrusionOk="0">
                  <a:moveTo>
                    <a:pt x="41" y="1"/>
                  </a:moveTo>
                  <a:cubicBezTo>
                    <a:pt x="21" y="21"/>
                    <a:pt x="21" y="41"/>
                    <a:pt x="0" y="62"/>
                  </a:cubicBezTo>
                  <a:cubicBezTo>
                    <a:pt x="21" y="62"/>
                    <a:pt x="21" y="82"/>
                    <a:pt x="41" y="82"/>
                  </a:cubicBezTo>
                  <a:lnTo>
                    <a:pt x="102" y="21"/>
                  </a:lnTo>
                  <a:cubicBezTo>
                    <a:pt x="82" y="21"/>
                    <a:pt x="6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5" name="Google Shape;12425;p13"/>
            <p:cNvSpPr/>
            <p:nvPr/>
          </p:nvSpPr>
          <p:spPr>
            <a:xfrm>
              <a:off x="-2367762" y="2025647"/>
              <a:ext cx="1967" cy="920"/>
            </a:xfrm>
            <a:custGeom>
              <a:avLst/>
              <a:gdLst/>
              <a:ahLst/>
              <a:cxnLst/>
              <a:rect l="l" t="t" r="r" b="b"/>
              <a:pathLst>
                <a:path w="62" h="29" extrusionOk="0">
                  <a:moveTo>
                    <a:pt x="27" y="0"/>
                  </a:moveTo>
                  <a:cubicBezTo>
                    <a:pt x="21" y="0"/>
                    <a:pt x="12" y="3"/>
                    <a:pt x="0" y="8"/>
                  </a:cubicBezTo>
                  <a:cubicBezTo>
                    <a:pt x="21" y="29"/>
                    <a:pt x="41" y="29"/>
                    <a:pt x="61" y="29"/>
                  </a:cubicBezTo>
                  <a:cubicBezTo>
                    <a:pt x="47" y="14"/>
                    <a:pt x="43"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6" name="Google Shape;12426;p13"/>
            <p:cNvSpPr/>
            <p:nvPr/>
          </p:nvSpPr>
          <p:spPr>
            <a:xfrm>
              <a:off x="-2190123" y="2191931"/>
              <a:ext cx="2633" cy="3267"/>
            </a:xfrm>
            <a:custGeom>
              <a:avLst/>
              <a:gdLst/>
              <a:ahLst/>
              <a:cxnLst/>
              <a:rect l="l" t="t" r="r" b="b"/>
              <a:pathLst>
                <a:path w="83" h="103" extrusionOk="0">
                  <a:moveTo>
                    <a:pt x="42" y="0"/>
                  </a:moveTo>
                  <a:cubicBezTo>
                    <a:pt x="42" y="41"/>
                    <a:pt x="1" y="62"/>
                    <a:pt x="42" y="102"/>
                  </a:cubicBezTo>
                  <a:cubicBezTo>
                    <a:pt x="62" y="62"/>
                    <a:pt x="82" y="4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7" name="Google Shape;12427;p13"/>
            <p:cNvSpPr/>
            <p:nvPr/>
          </p:nvSpPr>
          <p:spPr>
            <a:xfrm>
              <a:off x="-2189457" y="2194500"/>
              <a:ext cx="1967" cy="1967"/>
            </a:xfrm>
            <a:custGeom>
              <a:avLst/>
              <a:gdLst/>
              <a:ahLst/>
              <a:cxnLst/>
              <a:rect l="l" t="t" r="r" b="b"/>
              <a:pathLst>
                <a:path w="62" h="62" extrusionOk="0">
                  <a:moveTo>
                    <a:pt x="21" y="1"/>
                  </a:moveTo>
                  <a:cubicBezTo>
                    <a:pt x="21" y="21"/>
                    <a:pt x="21" y="42"/>
                    <a:pt x="0" y="42"/>
                  </a:cubicBezTo>
                  <a:cubicBezTo>
                    <a:pt x="21" y="42"/>
                    <a:pt x="41" y="62"/>
                    <a:pt x="41" y="62"/>
                  </a:cubicBezTo>
                  <a:cubicBezTo>
                    <a:pt x="61" y="42"/>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8" name="Google Shape;12428;p13"/>
            <p:cNvSpPr/>
            <p:nvPr/>
          </p:nvSpPr>
          <p:spPr>
            <a:xfrm>
              <a:off x="-2097719" y="1952243"/>
              <a:ext cx="2601" cy="1967"/>
            </a:xfrm>
            <a:custGeom>
              <a:avLst/>
              <a:gdLst/>
              <a:ahLst/>
              <a:cxnLst/>
              <a:rect l="l" t="t" r="r" b="b"/>
              <a:pathLst>
                <a:path w="82" h="62" extrusionOk="0">
                  <a:moveTo>
                    <a:pt x="41" y="1"/>
                  </a:moveTo>
                  <a:lnTo>
                    <a:pt x="41" y="1"/>
                  </a:lnTo>
                  <a:cubicBezTo>
                    <a:pt x="21" y="21"/>
                    <a:pt x="0" y="42"/>
                    <a:pt x="21" y="62"/>
                  </a:cubicBezTo>
                  <a:cubicBezTo>
                    <a:pt x="82" y="42"/>
                    <a:pt x="82"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9" name="Google Shape;12429;p13"/>
            <p:cNvSpPr/>
            <p:nvPr/>
          </p:nvSpPr>
          <p:spPr>
            <a:xfrm>
              <a:off x="-2094515" y="1958715"/>
              <a:ext cx="1332" cy="1332"/>
            </a:xfrm>
            <a:custGeom>
              <a:avLst/>
              <a:gdLst/>
              <a:ahLst/>
              <a:cxnLst/>
              <a:rect l="l" t="t" r="r" b="b"/>
              <a:pathLst>
                <a:path w="42" h="42" extrusionOk="0">
                  <a:moveTo>
                    <a:pt x="21" y="0"/>
                  </a:moveTo>
                  <a:cubicBezTo>
                    <a:pt x="1" y="21"/>
                    <a:pt x="21" y="41"/>
                    <a:pt x="21" y="41"/>
                  </a:cubicBezTo>
                  <a:cubicBezTo>
                    <a:pt x="42" y="41"/>
                    <a:pt x="4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0" name="Google Shape;12430;p13"/>
            <p:cNvSpPr/>
            <p:nvPr/>
          </p:nvSpPr>
          <p:spPr>
            <a:xfrm>
              <a:off x="-2159100" y="1675093"/>
              <a:ext cx="1332" cy="1110"/>
            </a:xfrm>
            <a:custGeom>
              <a:avLst/>
              <a:gdLst/>
              <a:ahLst/>
              <a:cxnLst/>
              <a:rect l="l" t="t" r="r" b="b"/>
              <a:pathLst>
                <a:path w="42" h="35" extrusionOk="0">
                  <a:moveTo>
                    <a:pt x="41" y="1"/>
                  </a:moveTo>
                  <a:cubicBezTo>
                    <a:pt x="21" y="1"/>
                    <a:pt x="0" y="1"/>
                    <a:pt x="0" y="21"/>
                  </a:cubicBezTo>
                  <a:cubicBezTo>
                    <a:pt x="9" y="30"/>
                    <a:pt x="17" y="35"/>
                    <a:pt x="24" y="35"/>
                  </a:cubicBezTo>
                  <a:cubicBezTo>
                    <a:pt x="34" y="35"/>
                    <a:pt x="41" y="2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1" name="Google Shape;12431;p13"/>
            <p:cNvSpPr/>
            <p:nvPr/>
          </p:nvSpPr>
          <p:spPr>
            <a:xfrm>
              <a:off x="-2108727" y="1886992"/>
              <a:ext cx="1332" cy="1332"/>
            </a:xfrm>
            <a:custGeom>
              <a:avLst/>
              <a:gdLst/>
              <a:ahLst/>
              <a:cxnLst/>
              <a:rect l="l" t="t" r="r" b="b"/>
              <a:pathLst>
                <a:path w="42" h="42" extrusionOk="0">
                  <a:moveTo>
                    <a:pt x="21" y="1"/>
                  </a:moveTo>
                  <a:cubicBezTo>
                    <a:pt x="1" y="21"/>
                    <a:pt x="21" y="21"/>
                    <a:pt x="42" y="42"/>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2" name="Google Shape;12432;p13"/>
            <p:cNvSpPr/>
            <p:nvPr/>
          </p:nvSpPr>
          <p:spPr>
            <a:xfrm>
              <a:off x="-2126142" y="1953544"/>
              <a:ext cx="2601" cy="1428"/>
            </a:xfrm>
            <a:custGeom>
              <a:avLst/>
              <a:gdLst/>
              <a:ahLst/>
              <a:cxnLst/>
              <a:rect l="l" t="t" r="r" b="b"/>
              <a:pathLst>
                <a:path w="82" h="45" extrusionOk="0">
                  <a:moveTo>
                    <a:pt x="0" y="1"/>
                  </a:moveTo>
                  <a:cubicBezTo>
                    <a:pt x="12" y="37"/>
                    <a:pt x="25" y="45"/>
                    <a:pt x="41" y="45"/>
                  </a:cubicBezTo>
                  <a:cubicBezTo>
                    <a:pt x="52" y="45"/>
                    <a:pt x="65" y="41"/>
                    <a:pt x="82" y="41"/>
                  </a:cubicBezTo>
                  <a:cubicBezTo>
                    <a:pt x="61"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3" name="Google Shape;12433;p13"/>
            <p:cNvSpPr/>
            <p:nvPr/>
          </p:nvSpPr>
          <p:spPr>
            <a:xfrm>
              <a:off x="-2376168" y="2220195"/>
              <a:ext cx="1332" cy="1110"/>
            </a:xfrm>
            <a:custGeom>
              <a:avLst/>
              <a:gdLst/>
              <a:ahLst/>
              <a:cxnLst/>
              <a:rect l="l" t="t" r="r" b="b"/>
              <a:pathLst>
                <a:path w="42" h="35" extrusionOk="0">
                  <a:moveTo>
                    <a:pt x="13" y="0"/>
                  </a:moveTo>
                  <a:cubicBezTo>
                    <a:pt x="6" y="0"/>
                    <a:pt x="1" y="6"/>
                    <a:pt x="1" y="26"/>
                  </a:cubicBezTo>
                  <a:cubicBezTo>
                    <a:pt x="7" y="32"/>
                    <a:pt x="11" y="34"/>
                    <a:pt x="14" y="34"/>
                  </a:cubicBezTo>
                  <a:cubicBezTo>
                    <a:pt x="23" y="34"/>
                    <a:pt x="27" y="20"/>
                    <a:pt x="41" y="6"/>
                  </a:cubicBezTo>
                  <a:cubicBezTo>
                    <a:pt x="31" y="6"/>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4" name="Google Shape;12434;p13"/>
            <p:cNvSpPr/>
            <p:nvPr/>
          </p:nvSpPr>
          <p:spPr>
            <a:xfrm>
              <a:off x="-2356786" y="2007153"/>
              <a:ext cx="1332" cy="983"/>
            </a:xfrm>
            <a:custGeom>
              <a:avLst/>
              <a:gdLst/>
              <a:ahLst/>
              <a:cxnLst/>
              <a:rect l="l" t="t" r="r" b="b"/>
              <a:pathLst>
                <a:path w="42" h="31" extrusionOk="0">
                  <a:moveTo>
                    <a:pt x="1" y="1"/>
                  </a:moveTo>
                  <a:cubicBezTo>
                    <a:pt x="1" y="1"/>
                    <a:pt x="1" y="21"/>
                    <a:pt x="21" y="21"/>
                  </a:cubicBezTo>
                  <a:cubicBezTo>
                    <a:pt x="21" y="28"/>
                    <a:pt x="23" y="30"/>
                    <a:pt x="26" y="30"/>
                  </a:cubicBezTo>
                  <a:cubicBezTo>
                    <a:pt x="32" y="30"/>
                    <a:pt x="41" y="21"/>
                    <a:pt x="41" y="21"/>
                  </a:cubicBezTo>
                  <a:cubicBezTo>
                    <a:pt x="21" y="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5" name="Google Shape;12435;p13"/>
            <p:cNvSpPr/>
            <p:nvPr/>
          </p:nvSpPr>
          <p:spPr>
            <a:xfrm>
              <a:off x="-2358087" y="2009754"/>
              <a:ext cx="1332" cy="666"/>
            </a:xfrm>
            <a:custGeom>
              <a:avLst/>
              <a:gdLst/>
              <a:ahLst/>
              <a:cxnLst/>
              <a:rect l="l" t="t" r="r" b="b"/>
              <a:pathLst>
                <a:path w="42" h="21" extrusionOk="0">
                  <a:moveTo>
                    <a:pt x="1" y="0"/>
                  </a:moveTo>
                  <a:cubicBezTo>
                    <a:pt x="21" y="21"/>
                    <a:pt x="21" y="21"/>
                    <a:pt x="42" y="21"/>
                  </a:cubicBezTo>
                  <a:cubicBezTo>
                    <a:pt x="42"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6" name="Google Shape;12436;p13"/>
            <p:cNvSpPr/>
            <p:nvPr/>
          </p:nvSpPr>
          <p:spPr>
            <a:xfrm>
              <a:off x="-2131978" y="2111168"/>
              <a:ext cx="1332" cy="1332"/>
            </a:xfrm>
            <a:custGeom>
              <a:avLst/>
              <a:gdLst/>
              <a:ahLst/>
              <a:cxnLst/>
              <a:rect l="l" t="t" r="r" b="b"/>
              <a:pathLst>
                <a:path w="42" h="42" extrusionOk="0">
                  <a:moveTo>
                    <a:pt x="1" y="1"/>
                  </a:moveTo>
                  <a:cubicBezTo>
                    <a:pt x="1" y="21"/>
                    <a:pt x="1" y="41"/>
                    <a:pt x="21" y="41"/>
                  </a:cubicBezTo>
                  <a:cubicBezTo>
                    <a:pt x="42"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7" name="Google Shape;12437;p13"/>
            <p:cNvSpPr/>
            <p:nvPr/>
          </p:nvSpPr>
          <p:spPr>
            <a:xfrm>
              <a:off x="-2105491" y="1935843"/>
              <a:ext cx="698" cy="952"/>
            </a:xfrm>
            <a:custGeom>
              <a:avLst/>
              <a:gdLst/>
              <a:ahLst/>
              <a:cxnLst/>
              <a:rect l="l" t="t" r="r" b="b"/>
              <a:pathLst>
                <a:path w="22" h="30" extrusionOk="0">
                  <a:moveTo>
                    <a:pt x="8" y="0"/>
                  </a:moveTo>
                  <a:cubicBezTo>
                    <a:pt x="1" y="0"/>
                    <a:pt x="1" y="15"/>
                    <a:pt x="1" y="29"/>
                  </a:cubicBezTo>
                  <a:cubicBezTo>
                    <a:pt x="1" y="29"/>
                    <a:pt x="21" y="29"/>
                    <a:pt x="21" y="9"/>
                  </a:cubicBezTo>
                  <a:cubicBezTo>
                    <a:pt x="15" y="3"/>
                    <a:pt x="11" y="0"/>
                    <a:pt x="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8" name="Google Shape;12438;p13"/>
            <p:cNvSpPr/>
            <p:nvPr/>
          </p:nvSpPr>
          <p:spPr>
            <a:xfrm>
              <a:off x="-2107426" y="1936097"/>
              <a:ext cx="1967" cy="1332"/>
            </a:xfrm>
            <a:custGeom>
              <a:avLst/>
              <a:gdLst/>
              <a:ahLst/>
              <a:cxnLst/>
              <a:rect l="l" t="t" r="r" b="b"/>
              <a:pathLst>
                <a:path w="62" h="42" extrusionOk="0">
                  <a:moveTo>
                    <a:pt x="21" y="1"/>
                  </a:moveTo>
                  <a:cubicBezTo>
                    <a:pt x="21" y="21"/>
                    <a:pt x="1" y="41"/>
                    <a:pt x="21" y="41"/>
                  </a:cubicBezTo>
                  <a:cubicBezTo>
                    <a:pt x="41" y="41"/>
                    <a:pt x="41" y="21"/>
                    <a:pt x="62"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9" name="Google Shape;12439;p13"/>
            <p:cNvSpPr/>
            <p:nvPr/>
          </p:nvSpPr>
          <p:spPr>
            <a:xfrm>
              <a:off x="-2247602" y="1723563"/>
              <a:ext cx="1967" cy="1332"/>
            </a:xfrm>
            <a:custGeom>
              <a:avLst/>
              <a:gdLst/>
              <a:ahLst/>
              <a:cxnLst/>
              <a:rect l="l" t="t" r="r" b="b"/>
              <a:pathLst>
                <a:path w="62" h="42" extrusionOk="0">
                  <a:moveTo>
                    <a:pt x="21" y="0"/>
                  </a:moveTo>
                  <a:cubicBezTo>
                    <a:pt x="21" y="0"/>
                    <a:pt x="21" y="21"/>
                    <a:pt x="0" y="41"/>
                  </a:cubicBezTo>
                  <a:lnTo>
                    <a:pt x="41" y="41"/>
                  </a:lnTo>
                  <a:cubicBezTo>
                    <a:pt x="6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0" name="Google Shape;12440;p13"/>
            <p:cNvSpPr/>
            <p:nvPr/>
          </p:nvSpPr>
          <p:spPr>
            <a:xfrm>
              <a:off x="-2090614" y="1872147"/>
              <a:ext cx="1301" cy="952"/>
            </a:xfrm>
            <a:custGeom>
              <a:avLst/>
              <a:gdLst/>
              <a:ahLst/>
              <a:cxnLst/>
              <a:rect l="l" t="t" r="r" b="b"/>
              <a:pathLst>
                <a:path w="41" h="30" extrusionOk="0">
                  <a:moveTo>
                    <a:pt x="41" y="0"/>
                  </a:moveTo>
                  <a:cubicBezTo>
                    <a:pt x="21" y="0"/>
                    <a:pt x="21" y="0"/>
                    <a:pt x="0" y="21"/>
                  </a:cubicBezTo>
                  <a:cubicBezTo>
                    <a:pt x="6" y="27"/>
                    <a:pt x="12" y="29"/>
                    <a:pt x="18" y="29"/>
                  </a:cubicBezTo>
                  <a:cubicBezTo>
                    <a:pt x="31" y="29"/>
                    <a:pt x="41"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1" name="Google Shape;12441;p13"/>
            <p:cNvSpPr/>
            <p:nvPr/>
          </p:nvSpPr>
          <p:spPr>
            <a:xfrm>
              <a:off x="-2108060" y="1957414"/>
              <a:ext cx="1332" cy="1332"/>
            </a:xfrm>
            <a:custGeom>
              <a:avLst/>
              <a:gdLst/>
              <a:ahLst/>
              <a:cxnLst/>
              <a:rect l="l" t="t" r="r" b="b"/>
              <a:pathLst>
                <a:path w="42" h="42" extrusionOk="0">
                  <a:moveTo>
                    <a:pt x="21" y="1"/>
                  </a:moveTo>
                  <a:cubicBezTo>
                    <a:pt x="21" y="21"/>
                    <a:pt x="0"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2" name="Google Shape;12442;p13"/>
            <p:cNvSpPr/>
            <p:nvPr/>
          </p:nvSpPr>
          <p:spPr>
            <a:xfrm>
              <a:off x="-2370363" y="2032372"/>
              <a:ext cx="1332" cy="1301"/>
            </a:xfrm>
            <a:custGeom>
              <a:avLst/>
              <a:gdLst/>
              <a:ahLst/>
              <a:cxnLst/>
              <a:rect l="l" t="t" r="r" b="b"/>
              <a:pathLst>
                <a:path w="42" h="41" extrusionOk="0">
                  <a:moveTo>
                    <a:pt x="21" y="0"/>
                  </a:moveTo>
                  <a:cubicBezTo>
                    <a:pt x="21" y="21"/>
                    <a:pt x="1" y="21"/>
                    <a:pt x="42" y="41"/>
                  </a:cubicBez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3" name="Google Shape;12443;p13"/>
            <p:cNvSpPr/>
            <p:nvPr/>
          </p:nvSpPr>
          <p:spPr>
            <a:xfrm>
              <a:off x="-2369697" y="2035290"/>
              <a:ext cx="1301" cy="1618"/>
            </a:xfrm>
            <a:custGeom>
              <a:avLst/>
              <a:gdLst/>
              <a:ahLst/>
              <a:cxnLst/>
              <a:rect l="l" t="t" r="r" b="b"/>
              <a:pathLst>
                <a:path w="41" h="51" extrusionOk="0">
                  <a:moveTo>
                    <a:pt x="6" y="1"/>
                  </a:moveTo>
                  <a:cubicBezTo>
                    <a:pt x="2" y="1"/>
                    <a:pt x="0" y="3"/>
                    <a:pt x="0" y="10"/>
                  </a:cubicBezTo>
                  <a:cubicBezTo>
                    <a:pt x="0" y="30"/>
                    <a:pt x="0" y="30"/>
                    <a:pt x="21" y="51"/>
                  </a:cubicBezTo>
                  <a:cubicBezTo>
                    <a:pt x="21" y="30"/>
                    <a:pt x="21" y="10"/>
                    <a:pt x="41" y="10"/>
                  </a:cubicBezTo>
                  <a:cubicBezTo>
                    <a:pt x="27" y="10"/>
                    <a:pt x="14"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4" name="Google Shape;12444;p13"/>
            <p:cNvSpPr/>
            <p:nvPr/>
          </p:nvSpPr>
          <p:spPr>
            <a:xfrm>
              <a:off x="-2087410" y="1983901"/>
              <a:ext cx="1998" cy="1110"/>
            </a:xfrm>
            <a:custGeom>
              <a:avLst/>
              <a:gdLst/>
              <a:ahLst/>
              <a:cxnLst/>
              <a:rect l="l" t="t" r="r" b="b"/>
              <a:pathLst>
                <a:path w="63" h="35" extrusionOk="0">
                  <a:moveTo>
                    <a:pt x="62" y="1"/>
                  </a:moveTo>
                  <a:cubicBezTo>
                    <a:pt x="21" y="1"/>
                    <a:pt x="1" y="1"/>
                    <a:pt x="1" y="21"/>
                  </a:cubicBezTo>
                  <a:cubicBezTo>
                    <a:pt x="9" y="30"/>
                    <a:pt x="18" y="34"/>
                    <a:pt x="26" y="34"/>
                  </a:cubicBezTo>
                  <a:cubicBezTo>
                    <a:pt x="38" y="34"/>
                    <a:pt x="50" y="25"/>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5" name="Google Shape;12445;p13"/>
            <p:cNvSpPr/>
            <p:nvPr/>
          </p:nvSpPr>
          <p:spPr>
            <a:xfrm>
              <a:off x="-2162970" y="1648796"/>
              <a:ext cx="1301" cy="793"/>
            </a:xfrm>
            <a:custGeom>
              <a:avLst/>
              <a:gdLst/>
              <a:ahLst/>
              <a:cxnLst/>
              <a:rect l="l" t="t" r="r" b="b"/>
              <a:pathLst>
                <a:path w="41" h="25" extrusionOk="0">
                  <a:moveTo>
                    <a:pt x="21" y="0"/>
                  </a:moveTo>
                  <a:cubicBezTo>
                    <a:pt x="15" y="0"/>
                    <a:pt x="10" y="5"/>
                    <a:pt x="0" y="15"/>
                  </a:cubicBezTo>
                  <a:cubicBezTo>
                    <a:pt x="7" y="22"/>
                    <a:pt x="14" y="24"/>
                    <a:pt x="20" y="24"/>
                  </a:cubicBezTo>
                  <a:cubicBezTo>
                    <a:pt x="32" y="24"/>
                    <a:pt x="41" y="15"/>
                    <a:pt x="41" y="15"/>
                  </a:cubicBezTo>
                  <a:cubicBezTo>
                    <a:pt x="31" y="5"/>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6" name="Google Shape;12446;p13"/>
            <p:cNvSpPr/>
            <p:nvPr/>
          </p:nvSpPr>
          <p:spPr>
            <a:xfrm>
              <a:off x="-2165571" y="1648637"/>
              <a:ext cx="1332" cy="1967"/>
            </a:xfrm>
            <a:custGeom>
              <a:avLst/>
              <a:gdLst/>
              <a:ahLst/>
              <a:cxnLst/>
              <a:rect l="l" t="t" r="r" b="b"/>
              <a:pathLst>
                <a:path w="42" h="62" extrusionOk="0">
                  <a:moveTo>
                    <a:pt x="1" y="0"/>
                  </a:moveTo>
                  <a:cubicBezTo>
                    <a:pt x="1" y="20"/>
                    <a:pt x="1" y="41"/>
                    <a:pt x="21" y="61"/>
                  </a:cubicBezTo>
                  <a:cubicBezTo>
                    <a:pt x="41" y="2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7" name="Google Shape;12447;p13"/>
            <p:cNvSpPr/>
            <p:nvPr/>
          </p:nvSpPr>
          <p:spPr>
            <a:xfrm>
              <a:off x="-2164905" y="2367351"/>
              <a:ext cx="1967" cy="1618"/>
            </a:xfrm>
            <a:custGeom>
              <a:avLst/>
              <a:gdLst/>
              <a:ahLst/>
              <a:cxnLst/>
              <a:rect l="l" t="t" r="r" b="b"/>
              <a:pathLst>
                <a:path w="62" h="51" extrusionOk="0">
                  <a:moveTo>
                    <a:pt x="27" y="1"/>
                  </a:moveTo>
                  <a:cubicBezTo>
                    <a:pt x="23" y="1"/>
                    <a:pt x="20" y="3"/>
                    <a:pt x="20" y="10"/>
                  </a:cubicBezTo>
                  <a:cubicBezTo>
                    <a:pt x="0" y="10"/>
                    <a:pt x="20" y="30"/>
                    <a:pt x="41" y="51"/>
                  </a:cubicBezTo>
                  <a:cubicBezTo>
                    <a:pt x="41" y="30"/>
                    <a:pt x="41" y="10"/>
                    <a:pt x="61" y="10"/>
                  </a:cubicBezTo>
                  <a:cubicBezTo>
                    <a:pt x="48" y="10"/>
                    <a:pt x="34"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8" name="Google Shape;12448;p13"/>
            <p:cNvSpPr/>
            <p:nvPr/>
          </p:nvSpPr>
          <p:spPr>
            <a:xfrm>
              <a:off x="-2124207" y="1940792"/>
              <a:ext cx="1301" cy="793"/>
            </a:xfrm>
            <a:custGeom>
              <a:avLst/>
              <a:gdLst/>
              <a:ahLst/>
              <a:cxnLst/>
              <a:rect l="l" t="t" r="r" b="b"/>
              <a:pathLst>
                <a:path w="41" h="25" extrusionOk="0">
                  <a:moveTo>
                    <a:pt x="21" y="0"/>
                  </a:moveTo>
                  <a:cubicBezTo>
                    <a:pt x="15" y="0"/>
                    <a:pt x="10" y="5"/>
                    <a:pt x="0" y="16"/>
                  </a:cubicBezTo>
                  <a:cubicBezTo>
                    <a:pt x="7" y="22"/>
                    <a:pt x="14" y="25"/>
                    <a:pt x="20" y="25"/>
                  </a:cubicBezTo>
                  <a:cubicBezTo>
                    <a:pt x="32" y="25"/>
                    <a:pt x="41" y="16"/>
                    <a:pt x="41" y="16"/>
                  </a:cubicBezTo>
                  <a:cubicBezTo>
                    <a:pt x="31" y="5"/>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9" name="Google Shape;12449;p13"/>
            <p:cNvSpPr/>
            <p:nvPr/>
          </p:nvSpPr>
          <p:spPr>
            <a:xfrm>
              <a:off x="-2193327" y="2213248"/>
              <a:ext cx="1301" cy="952"/>
            </a:xfrm>
            <a:custGeom>
              <a:avLst/>
              <a:gdLst/>
              <a:ahLst/>
              <a:cxnLst/>
              <a:rect l="l" t="t" r="r" b="b"/>
              <a:pathLst>
                <a:path w="41" h="30" extrusionOk="0">
                  <a:moveTo>
                    <a:pt x="0" y="0"/>
                  </a:moveTo>
                  <a:cubicBezTo>
                    <a:pt x="0" y="0"/>
                    <a:pt x="0" y="21"/>
                    <a:pt x="0" y="21"/>
                  </a:cubicBezTo>
                  <a:cubicBezTo>
                    <a:pt x="7" y="28"/>
                    <a:pt x="14" y="30"/>
                    <a:pt x="20" y="30"/>
                  </a:cubicBezTo>
                  <a:cubicBezTo>
                    <a:pt x="32" y="30"/>
                    <a:pt x="41" y="21"/>
                    <a:pt x="41" y="21"/>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0" name="Google Shape;12450;p13"/>
            <p:cNvSpPr/>
            <p:nvPr/>
          </p:nvSpPr>
          <p:spPr>
            <a:xfrm>
              <a:off x="-2137149" y="1569809"/>
              <a:ext cx="1332" cy="1332"/>
            </a:xfrm>
            <a:custGeom>
              <a:avLst/>
              <a:gdLst/>
              <a:ahLst/>
              <a:cxnLst/>
              <a:rect l="l" t="t" r="r" b="b"/>
              <a:pathLst>
                <a:path w="42" h="42" extrusionOk="0">
                  <a:moveTo>
                    <a:pt x="42" y="0"/>
                  </a:moveTo>
                  <a:cubicBezTo>
                    <a:pt x="21" y="0"/>
                    <a:pt x="21" y="0"/>
                    <a:pt x="1" y="21"/>
                  </a:cubicBezTo>
                  <a:cubicBezTo>
                    <a:pt x="21" y="41"/>
                    <a:pt x="21" y="41"/>
                    <a:pt x="42" y="41"/>
                  </a:cubicBezTo>
                  <a:cubicBezTo>
                    <a:pt x="42" y="21"/>
                    <a:pt x="4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1" name="Google Shape;12451;p13"/>
            <p:cNvSpPr/>
            <p:nvPr/>
          </p:nvSpPr>
          <p:spPr>
            <a:xfrm>
              <a:off x="-2043476" y="1989738"/>
              <a:ext cx="2633" cy="2601"/>
            </a:xfrm>
            <a:custGeom>
              <a:avLst/>
              <a:gdLst/>
              <a:ahLst/>
              <a:cxnLst/>
              <a:rect l="l" t="t" r="r" b="b"/>
              <a:pathLst>
                <a:path w="83" h="82" extrusionOk="0">
                  <a:moveTo>
                    <a:pt x="42" y="0"/>
                  </a:moveTo>
                  <a:cubicBezTo>
                    <a:pt x="42" y="20"/>
                    <a:pt x="21" y="41"/>
                    <a:pt x="1" y="81"/>
                  </a:cubicBezTo>
                  <a:lnTo>
                    <a:pt x="42" y="81"/>
                  </a:lnTo>
                  <a:cubicBezTo>
                    <a:pt x="62" y="61"/>
                    <a:pt x="82"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2" name="Google Shape;12452;p13"/>
            <p:cNvSpPr/>
            <p:nvPr/>
          </p:nvSpPr>
          <p:spPr>
            <a:xfrm>
              <a:off x="-2211440" y="1700946"/>
              <a:ext cx="1967" cy="1967"/>
            </a:xfrm>
            <a:custGeom>
              <a:avLst/>
              <a:gdLst/>
              <a:ahLst/>
              <a:cxnLst/>
              <a:rect l="l" t="t" r="r" b="b"/>
              <a:pathLst>
                <a:path w="62" h="62" extrusionOk="0">
                  <a:moveTo>
                    <a:pt x="21" y="1"/>
                  </a:moveTo>
                  <a:cubicBezTo>
                    <a:pt x="21" y="21"/>
                    <a:pt x="21" y="21"/>
                    <a:pt x="1" y="41"/>
                  </a:cubicBezTo>
                  <a:cubicBezTo>
                    <a:pt x="21" y="41"/>
                    <a:pt x="42" y="41"/>
                    <a:pt x="42" y="62"/>
                  </a:cubicBezTo>
                  <a:cubicBezTo>
                    <a:pt x="62" y="21"/>
                    <a:pt x="6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3" name="Google Shape;12453;p13"/>
            <p:cNvSpPr/>
            <p:nvPr/>
          </p:nvSpPr>
          <p:spPr>
            <a:xfrm>
              <a:off x="-2095150" y="1907675"/>
              <a:ext cx="1332" cy="1967"/>
            </a:xfrm>
            <a:custGeom>
              <a:avLst/>
              <a:gdLst/>
              <a:ahLst/>
              <a:cxnLst/>
              <a:rect l="l" t="t" r="r" b="b"/>
              <a:pathLst>
                <a:path w="42" h="62" extrusionOk="0">
                  <a:moveTo>
                    <a:pt x="1" y="1"/>
                  </a:moveTo>
                  <a:cubicBezTo>
                    <a:pt x="1" y="21"/>
                    <a:pt x="1" y="21"/>
                    <a:pt x="1" y="41"/>
                  </a:cubicBezTo>
                  <a:cubicBezTo>
                    <a:pt x="1" y="41"/>
                    <a:pt x="21" y="62"/>
                    <a:pt x="21" y="62"/>
                  </a:cubicBezTo>
                  <a:cubicBezTo>
                    <a:pt x="41" y="41"/>
                    <a:pt x="4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4" name="Google Shape;12454;p13"/>
            <p:cNvSpPr/>
            <p:nvPr/>
          </p:nvSpPr>
          <p:spPr>
            <a:xfrm>
              <a:off x="-2095150" y="1909610"/>
              <a:ext cx="1967" cy="1110"/>
            </a:xfrm>
            <a:custGeom>
              <a:avLst/>
              <a:gdLst/>
              <a:ahLst/>
              <a:cxnLst/>
              <a:rect l="l" t="t" r="r" b="b"/>
              <a:pathLst>
                <a:path w="62" h="35" extrusionOk="0">
                  <a:moveTo>
                    <a:pt x="21" y="1"/>
                  </a:moveTo>
                  <a:cubicBezTo>
                    <a:pt x="21" y="1"/>
                    <a:pt x="21" y="21"/>
                    <a:pt x="1" y="21"/>
                  </a:cubicBezTo>
                  <a:cubicBezTo>
                    <a:pt x="17" y="29"/>
                    <a:pt x="31" y="34"/>
                    <a:pt x="41" y="34"/>
                  </a:cubicBezTo>
                  <a:cubicBezTo>
                    <a:pt x="55" y="34"/>
                    <a:pt x="62" y="25"/>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5" name="Google Shape;12455;p13"/>
            <p:cNvSpPr/>
            <p:nvPr/>
          </p:nvSpPr>
          <p:spPr>
            <a:xfrm>
              <a:off x="-2085443" y="1994243"/>
              <a:ext cx="1967" cy="1332"/>
            </a:xfrm>
            <a:custGeom>
              <a:avLst/>
              <a:gdLst/>
              <a:ahLst/>
              <a:cxnLst/>
              <a:rect l="l" t="t" r="r" b="b"/>
              <a:pathLst>
                <a:path w="62" h="42" extrusionOk="0">
                  <a:moveTo>
                    <a:pt x="20" y="1"/>
                  </a:moveTo>
                  <a:cubicBezTo>
                    <a:pt x="0" y="1"/>
                    <a:pt x="0" y="21"/>
                    <a:pt x="0" y="41"/>
                  </a:cubicBezTo>
                  <a:cubicBezTo>
                    <a:pt x="20" y="41"/>
                    <a:pt x="41" y="41"/>
                    <a:pt x="61" y="21"/>
                  </a:cubicBezTo>
                  <a:cubicBezTo>
                    <a:pt x="41"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6" name="Google Shape;12456;p13"/>
            <p:cNvSpPr/>
            <p:nvPr/>
          </p:nvSpPr>
          <p:spPr>
            <a:xfrm>
              <a:off x="-2427699" y="1385698"/>
              <a:ext cx="436087" cy="1455555"/>
            </a:xfrm>
            <a:custGeom>
              <a:avLst/>
              <a:gdLst/>
              <a:ahLst/>
              <a:cxnLst/>
              <a:rect l="l" t="t" r="r" b="b"/>
              <a:pathLst>
                <a:path w="13748" h="45884" extrusionOk="0">
                  <a:moveTo>
                    <a:pt x="5805" y="0"/>
                  </a:moveTo>
                  <a:lnTo>
                    <a:pt x="5805" y="0"/>
                  </a:lnTo>
                  <a:cubicBezTo>
                    <a:pt x="5886" y="184"/>
                    <a:pt x="5968" y="326"/>
                    <a:pt x="6049" y="469"/>
                  </a:cubicBezTo>
                  <a:cubicBezTo>
                    <a:pt x="6701" y="1650"/>
                    <a:pt x="7251" y="2872"/>
                    <a:pt x="7638" y="4155"/>
                  </a:cubicBezTo>
                  <a:cubicBezTo>
                    <a:pt x="7699" y="4420"/>
                    <a:pt x="7760" y="4664"/>
                    <a:pt x="7841" y="4908"/>
                  </a:cubicBezTo>
                  <a:cubicBezTo>
                    <a:pt x="7964" y="5336"/>
                    <a:pt x="7964" y="5743"/>
                    <a:pt x="7923" y="6191"/>
                  </a:cubicBezTo>
                  <a:cubicBezTo>
                    <a:pt x="7841" y="6782"/>
                    <a:pt x="7801" y="7393"/>
                    <a:pt x="7740" y="8004"/>
                  </a:cubicBezTo>
                  <a:cubicBezTo>
                    <a:pt x="7719" y="8065"/>
                    <a:pt x="7719" y="8146"/>
                    <a:pt x="7699" y="8208"/>
                  </a:cubicBezTo>
                  <a:cubicBezTo>
                    <a:pt x="6884" y="6599"/>
                    <a:pt x="5805" y="5173"/>
                    <a:pt x="4461" y="3951"/>
                  </a:cubicBezTo>
                  <a:cubicBezTo>
                    <a:pt x="4451" y="3941"/>
                    <a:pt x="4435" y="3936"/>
                    <a:pt x="4417" y="3936"/>
                  </a:cubicBezTo>
                  <a:cubicBezTo>
                    <a:pt x="4400" y="3936"/>
                    <a:pt x="4379" y="3941"/>
                    <a:pt x="4359" y="3951"/>
                  </a:cubicBezTo>
                  <a:cubicBezTo>
                    <a:pt x="4400" y="3992"/>
                    <a:pt x="4440" y="4053"/>
                    <a:pt x="4501" y="4114"/>
                  </a:cubicBezTo>
                  <a:cubicBezTo>
                    <a:pt x="5133" y="4806"/>
                    <a:pt x="5723" y="5560"/>
                    <a:pt x="6253" y="6314"/>
                  </a:cubicBezTo>
                  <a:cubicBezTo>
                    <a:pt x="6782" y="7067"/>
                    <a:pt x="7230" y="7841"/>
                    <a:pt x="7597" y="8656"/>
                  </a:cubicBezTo>
                  <a:cubicBezTo>
                    <a:pt x="7638" y="8737"/>
                    <a:pt x="7658" y="8819"/>
                    <a:pt x="7638" y="8900"/>
                  </a:cubicBezTo>
                  <a:cubicBezTo>
                    <a:pt x="7536" y="10142"/>
                    <a:pt x="7414" y="11364"/>
                    <a:pt x="7292" y="12606"/>
                  </a:cubicBezTo>
                  <a:cubicBezTo>
                    <a:pt x="7292" y="12627"/>
                    <a:pt x="7271" y="12647"/>
                    <a:pt x="7251" y="12708"/>
                  </a:cubicBezTo>
                  <a:cubicBezTo>
                    <a:pt x="7210" y="12647"/>
                    <a:pt x="7169" y="12606"/>
                    <a:pt x="7129" y="12545"/>
                  </a:cubicBezTo>
                  <a:cubicBezTo>
                    <a:pt x="6151" y="11385"/>
                    <a:pt x="5092" y="10264"/>
                    <a:pt x="3952" y="9267"/>
                  </a:cubicBezTo>
                  <a:cubicBezTo>
                    <a:pt x="3829" y="9165"/>
                    <a:pt x="3687" y="9083"/>
                    <a:pt x="3565" y="9002"/>
                  </a:cubicBezTo>
                  <a:cubicBezTo>
                    <a:pt x="3544" y="8981"/>
                    <a:pt x="3524" y="8981"/>
                    <a:pt x="3483" y="8981"/>
                  </a:cubicBezTo>
                  <a:cubicBezTo>
                    <a:pt x="3483" y="9022"/>
                    <a:pt x="3504" y="9043"/>
                    <a:pt x="3504" y="9063"/>
                  </a:cubicBezTo>
                  <a:cubicBezTo>
                    <a:pt x="4461" y="9918"/>
                    <a:pt x="5316" y="10875"/>
                    <a:pt x="6171" y="11833"/>
                  </a:cubicBezTo>
                  <a:cubicBezTo>
                    <a:pt x="6497" y="12220"/>
                    <a:pt x="6823" y="12627"/>
                    <a:pt x="7149" y="13014"/>
                  </a:cubicBezTo>
                  <a:cubicBezTo>
                    <a:pt x="7210" y="13095"/>
                    <a:pt x="7230" y="13197"/>
                    <a:pt x="7230" y="13319"/>
                  </a:cubicBezTo>
                  <a:cubicBezTo>
                    <a:pt x="7088" y="14704"/>
                    <a:pt x="6966" y="16109"/>
                    <a:pt x="6823" y="17515"/>
                  </a:cubicBezTo>
                  <a:cubicBezTo>
                    <a:pt x="6823" y="17555"/>
                    <a:pt x="6803" y="17616"/>
                    <a:pt x="6782" y="17718"/>
                  </a:cubicBezTo>
                  <a:cubicBezTo>
                    <a:pt x="5988" y="16680"/>
                    <a:pt x="5092" y="15804"/>
                    <a:pt x="4176" y="14928"/>
                  </a:cubicBezTo>
                  <a:cubicBezTo>
                    <a:pt x="3279" y="14073"/>
                    <a:pt x="2363" y="13217"/>
                    <a:pt x="1304" y="12505"/>
                  </a:cubicBezTo>
                  <a:lnTo>
                    <a:pt x="1304" y="12505"/>
                  </a:lnTo>
                  <a:cubicBezTo>
                    <a:pt x="1284" y="12647"/>
                    <a:pt x="1365" y="12668"/>
                    <a:pt x="1426" y="12708"/>
                  </a:cubicBezTo>
                  <a:cubicBezTo>
                    <a:pt x="1630" y="12912"/>
                    <a:pt x="1854" y="13075"/>
                    <a:pt x="2058" y="13258"/>
                  </a:cubicBezTo>
                  <a:cubicBezTo>
                    <a:pt x="2893" y="13991"/>
                    <a:pt x="3666" y="14765"/>
                    <a:pt x="4440" y="15539"/>
                  </a:cubicBezTo>
                  <a:cubicBezTo>
                    <a:pt x="5112" y="16211"/>
                    <a:pt x="5784" y="16883"/>
                    <a:pt x="6375" y="17616"/>
                  </a:cubicBezTo>
                  <a:cubicBezTo>
                    <a:pt x="6497" y="17779"/>
                    <a:pt x="6681" y="17922"/>
                    <a:pt x="6742" y="18126"/>
                  </a:cubicBezTo>
                  <a:cubicBezTo>
                    <a:pt x="6782" y="18288"/>
                    <a:pt x="6721" y="18513"/>
                    <a:pt x="6721" y="18716"/>
                  </a:cubicBezTo>
                  <a:cubicBezTo>
                    <a:pt x="6619" y="19836"/>
                    <a:pt x="6497" y="20956"/>
                    <a:pt x="6395" y="22076"/>
                  </a:cubicBezTo>
                  <a:cubicBezTo>
                    <a:pt x="6395" y="22138"/>
                    <a:pt x="6375" y="22219"/>
                    <a:pt x="6375" y="22301"/>
                  </a:cubicBezTo>
                  <a:cubicBezTo>
                    <a:pt x="6314" y="22239"/>
                    <a:pt x="6273" y="22219"/>
                    <a:pt x="6233" y="22178"/>
                  </a:cubicBezTo>
                  <a:cubicBezTo>
                    <a:pt x="5112" y="20977"/>
                    <a:pt x="3890" y="19877"/>
                    <a:pt x="2567" y="18899"/>
                  </a:cubicBezTo>
                  <a:cubicBezTo>
                    <a:pt x="2037" y="18533"/>
                    <a:pt x="1508" y="18187"/>
                    <a:pt x="937" y="17881"/>
                  </a:cubicBezTo>
                  <a:cubicBezTo>
                    <a:pt x="836" y="17820"/>
                    <a:pt x="713" y="17739"/>
                    <a:pt x="612" y="17678"/>
                  </a:cubicBezTo>
                  <a:cubicBezTo>
                    <a:pt x="591" y="17667"/>
                    <a:pt x="566" y="17667"/>
                    <a:pt x="540" y="17667"/>
                  </a:cubicBezTo>
                  <a:cubicBezTo>
                    <a:pt x="515" y="17667"/>
                    <a:pt x="489" y="17667"/>
                    <a:pt x="469" y="17657"/>
                  </a:cubicBezTo>
                  <a:cubicBezTo>
                    <a:pt x="469" y="17678"/>
                    <a:pt x="469" y="17698"/>
                    <a:pt x="449" y="17718"/>
                  </a:cubicBezTo>
                  <a:cubicBezTo>
                    <a:pt x="754" y="17922"/>
                    <a:pt x="1060" y="18105"/>
                    <a:pt x="1365" y="18309"/>
                  </a:cubicBezTo>
                  <a:cubicBezTo>
                    <a:pt x="1671" y="18533"/>
                    <a:pt x="1976" y="18737"/>
                    <a:pt x="2282" y="18961"/>
                  </a:cubicBezTo>
                  <a:cubicBezTo>
                    <a:pt x="2567" y="19185"/>
                    <a:pt x="2852" y="19429"/>
                    <a:pt x="3137" y="19653"/>
                  </a:cubicBezTo>
                  <a:cubicBezTo>
                    <a:pt x="3422" y="19897"/>
                    <a:pt x="3707" y="20142"/>
                    <a:pt x="3972" y="20386"/>
                  </a:cubicBezTo>
                  <a:cubicBezTo>
                    <a:pt x="4257" y="20631"/>
                    <a:pt x="4522" y="20875"/>
                    <a:pt x="4787" y="21140"/>
                  </a:cubicBezTo>
                  <a:cubicBezTo>
                    <a:pt x="5051" y="21384"/>
                    <a:pt x="5316" y="21649"/>
                    <a:pt x="5581" y="21934"/>
                  </a:cubicBezTo>
                  <a:cubicBezTo>
                    <a:pt x="5846" y="22178"/>
                    <a:pt x="6090" y="22463"/>
                    <a:pt x="6334" y="22728"/>
                  </a:cubicBezTo>
                  <a:cubicBezTo>
                    <a:pt x="6233" y="24011"/>
                    <a:pt x="6110" y="25254"/>
                    <a:pt x="5988" y="26557"/>
                  </a:cubicBezTo>
                  <a:cubicBezTo>
                    <a:pt x="5907" y="26496"/>
                    <a:pt x="5866" y="26455"/>
                    <a:pt x="5805" y="26414"/>
                  </a:cubicBezTo>
                  <a:cubicBezTo>
                    <a:pt x="4929" y="25559"/>
                    <a:pt x="4013" y="24805"/>
                    <a:pt x="3015" y="24093"/>
                  </a:cubicBezTo>
                  <a:cubicBezTo>
                    <a:pt x="2445" y="23685"/>
                    <a:pt x="1854" y="23278"/>
                    <a:pt x="1243" y="22891"/>
                  </a:cubicBezTo>
                  <a:cubicBezTo>
                    <a:pt x="876" y="22667"/>
                    <a:pt x="489" y="22504"/>
                    <a:pt x="123" y="22301"/>
                  </a:cubicBezTo>
                  <a:cubicBezTo>
                    <a:pt x="82" y="22301"/>
                    <a:pt x="41" y="22301"/>
                    <a:pt x="1" y="22321"/>
                  </a:cubicBezTo>
                  <a:cubicBezTo>
                    <a:pt x="1100" y="22932"/>
                    <a:pt x="2098" y="23685"/>
                    <a:pt x="3096" y="24459"/>
                  </a:cubicBezTo>
                  <a:cubicBezTo>
                    <a:pt x="4094" y="25233"/>
                    <a:pt x="5051" y="26048"/>
                    <a:pt x="5947" y="26964"/>
                  </a:cubicBezTo>
                  <a:cubicBezTo>
                    <a:pt x="5846" y="28084"/>
                    <a:pt x="5764" y="29204"/>
                    <a:pt x="5642" y="30345"/>
                  </a:cubicBezTo>
                  <a:cubicBezTo>
                    <a:pt x="5601" y="30304"/>
                    <a:pt x="5560" y="30304"/>
                    <a:pt x="5520" y="30284"/>
                  </a:cubicBezTo>
                  <a:cubicBezTo>
                    <a:pt x="4970" y="29795"/>
                    <a:pt x="4379" y="29327"/>
                    <a:pt x="3768" y="28940"/>
                  </a:cubicBezTo>
                  <a:cubicBezTo>
                    <a:pt x="3341" y="28675"/>
                    <a:pt x="2913" y="28431"/>
                    <a:pt x="2485" y="28186"/>
                  </a:cubicBezTo>
                  <a:cubicBezTo>
                    <a:pt x="2322" y="28084"/>
                    <a:pt x="2159" y="27982"/>
                    <a:pt x="1976" y="27921"/>
                  </a:cubicBezTo>
                  <a:cubicBezTo>
                    <a:pt x="1548" y="27738"/>
                    <a:pt x="1100" y="27555"/>
                    <a:pt x="673" y="27392"/>
                  </a:cubicBezTo>
                  <a:cubicBezTo>
                    <a:pt x="612" y="27372"/>
                    <a:pt x="571" y="27372"/>
                    <a:pt x="510" y="27351"/>
                  </a:cubicBezTo>
                  <a:cubicBezTo>
                    <a:pt x="510" y="27372"/>
                    <a:pt x="489" y="27392"/>
                    <a:pt x="489" y="27392"/>
                  </a:cubicBezTo>
                  <a:cubicBezTo>
                    <a:pt x="571" y="27453"/>
                    <a:pt x="652" y="27514"/>
                    <a:pt x="734" y="27555"/>
                  </a:cubicBezTo>
                  <a:cubicBezTo>
                    <a:pt x="1182" y="27779"/>
                    <a:pt x="1610" y="27962"/>
                    <a:pt x="2058" y="28186"/>
                  </a:cubicBezTo>
                  <a:cubicBezTo>
                    <a:pt x="2872" y="28614"/>
                    <a:pt x="3666" y="29123"/>
                    <a:pt x="4400" y="29693"/>
                  </a:cubicBezTo>
                  <a:cubicBezTo>
                    <a:pt x="4766" y="29978"/>
                    <a:pt x="5112" y="30263"/>
                    <a:pt x="5479" y="30549"/>
                  </a:cubicBezTo>
                  <a:cubicBezTo>
                    <a:pt x="5520" y="30589"/>
                    <a:pt x="5560" y="30650"/>
                    <a:pt x="5622" y="30691"/>
                  </a:cubicBezTo>
                  <a:cubicBezTo>
                    <a:pt x="5601" y="30793"/>
                    <a:pt x="5601" y="30895"/>
                    <a:pt x="5601" y="30997"/>
                  </a:cubicBezTo>
                  <a:cubicBezTo>
                    <a:pt x="5275" y="34683"/>
                    <a:pt x="4970" y="38389"/>
                    <a:pt x="4664" y="42075"/>
                  </a:cubicBezTo>
                  <a:cubicBezTo>
                    <a:pt x="4583" y="42951"/>
                    <a:pt x="4542" y="43827"/>
                    <a:pt x="4501" y="44682"/>
                  </a:cubicBezTo>
                  <a:cubicBezTo>
                    <a:pt x="4481" y="44967"/>
                    <a:pt x="4501" y="45252"/>
                    <a:pt x="4501" y="45517"/>
                  </a:cubicBezTo>
                  <a:cubicBezTo>
                    <a:pt x="4501" y="45558"/>
                    <a:pt x="4501" y="45599"/>
                    <a:pt x="4501" y="45639"/>
                  </a:cubicBezTo>
                  <a:cubicBezTo>
                    <a:pt x="4542" y="45782"/>
                    <a:pt x="4644" y="45863"/>
                    <a:pt x="4766" y="45884"/>
                  </a:cubicBezTo>
                  <a:cubicBezTo>
                    <a:pt x="4888" y="45884"/>
                    <a:pt x="5011" y="45802"/>
                    <a:pt x="5051" y="45660"/>
                  </a:cubicBezTo>
                  <a:cubicBezTo>
                    <a:pt x="5092" y="45497"/>
                    <a:pt x="5133" y="45314"/>
                    <a:pt x="5153" y="45151"/>
                  </a:cubicBezTo>
                  <a:cubicBezTo>
                    <a:pt x="5255" y="44173"/>
                    <a:pt x="5398" y="43216"/>
                    <a:pt x="5479" y="42259"/>
                  </a:cubicBezTo>
                  <a:cubicBezTo>
                    <a:pt x="5805" y="38532"/>
                    <a:pt x="6110" y="34805"/>
                    <a:pt x="6436" y="31078"/>
                  </a:cubicBezTo>
                  <a:cubicBezTo>
                    <a:pt x="6436" y="30997"/>
                    <a:pt x="6436" y="30915"/>
                    <a:pt x="6457" y="30813"/>
                  </a:cubicBezTo>
                  <a:cubicBezTo>
                    <a:pt x="8025" y="29775"/>
                    <a:pt x="9695" y="28940"/>
                    <a:pt x="11405" y="28186"/>
                  </a:cubicBezTo>
                  <a:cubicBezTo>
                    <a:pt x="11405" y="28166"/>
                    <a:pt x="11405" y="28145"/>
                    <a:pt x="11385" y="28125"/>
                  </a:cubicBezTo>
                  <a:cubicBezTo>
                    <a:pt x="11344" y="28145"/>
                    <a:pt x="11283" y="28145"/>
                    <a:pt x="11242" y="28166"/>
                  </a:cubicBezTo>
                  <a:cubicBezTo>
                    <a:pt x="10407" y="28431"/>
                    <a:pt x="9613" y="28777"/>
                    <a:pt x="8839" y="29164"/>
                  </a:cubicBezTo>
                  <a:cubicBezTo>
                    <a:pt x="8106" y="29551"/>
                    <a:pt x="7373" y="29958"/>
                    <a:pt x="6640" y="30365"/>
                  </a:cubicBezTo>
                  <a:cubicBezTo>
                    <a:pt x="6599" y="30386"/>
                    <a:pt x="6558" y="30406"/>
                    <a:pt x="6518" y="30426"/>
                  </a:cubicBezTo>
                  <a:cubicBezTo>
                    <a:pt x="6477" y="30284"/>
                    <a:pt x="6701" y="27107"/>
                    <a:pt x="6782" y="26598"/>
                  </a:cubicBezTo>
                  <a:cubicBezTo>
                    <a:pt x="6843" y="26557"/>
                    <a:pt x="6925" y="26516"/>
                    <a:pt x="6986" y="26475"/>
                  </a:cubicBezTo>
                  <a:cubicBezTo>
                    <a:pt x="8025" y="25783"/>
                    <a:pt x="9124" y="25213"/>
                    <a:pt x="10224" y="24663"/>
                  </a:cubicBezTo>
                  <a:cubicBezTo>
                    <a:pt x="11161" y="24194"/>
                    <a:pt x="12118" y="23746"/>
                    <a:pt x="13055" y="23298"/>
                  </a:cubicBezTo>
                  <a:cubicBezTo>
                    <a:pt x="13238" y="23197"/>
                    <a:pt x="13442" y="23115"/>
                    <a:pt x="13625" y="23034"/>
                  </a:cubicBezTo>
                  <a:cubicBezTo>
                    <a:pt x="13666" y="23034"/>
                    <a:pt x="13707" y="23013"/>
                    <a:pt x="13747" y="22973"/>
                  </a:cubicBezTo>
                  <a:cubicBezTo>
                    <a:pt x="13718" y="22961"/>
                    <a:pt x="13690" y="22956"/>
                    <a:pt x="13662" y="22956"/>
                  </a:cubicBezTo>
                  <a:cubicBezTo>
                    <a:pt x="13596" y="22956"/>
                    <a:pt x="13534" y="22984"/>
                    <a:pt x="13462" y="23013"/>
                  </a:cubicBezTo>
                  <a:cubicBezTo>
                    <a:pt x="13035" y="23176"/>
                    <a:pt x="12587" y="23319"/>
                    <a:pt x="12139" y="23522"/>
                  </a:cubicBezTo>
                  <a:cubicBezTo>
                    <a:pt x="10754" y="24113"/>
                    <a:pt x="9389" y="24765"/>
                    <a:pt x="8065" y="25478"/>
                  </a:cubicBezTo>
                  <a:cubicBezTo>
                    <a:pt x="7719" y="25661"/>
                    <a:pt x="7373" y="25864"/>
                    <a:pt x="7047" y="26068"/>
                  </a:cubicBezTo>
                  <a:cubicBezTo>
                    <a:pt x="6966" y="26109"/>
                    <a:pt x="6905" y="26150"/>
                    <a:pt x="6803" y="26211"/>
                  </a:cubicBezTo>
                  <a:cubicBezTo>
                    <a:pt x="6843" y="25783"/>
                    <a:pt x="6864" y="25416"/>
                    <a:pt x="6905" y="25029"/>
                  </a:cubicBezTo>
                  <a:cubicBezTo>
                    <a:pt x="6925" y="24643"/>
                    <a:pt x="6925" y="24256"/>
                    <a:pt x="7006" y="23889"/>
                  </a:cubicBezTo>
                  <a:cubicBezTo>
                    <a:pt x="7068" y="23522"/>
                    <a:pt x="7006" y="23135"/>
                    <a:pt x="7088" y="22749"/>
                  </a:cubicBezTo>
                  <a:cubicBezTo>
                    <a:pt x="9023" y="21038"/>
                    <a:pt x="11161" y="19592"/>
                    <a:pt x="13442" y="18350"/>
                  </a:cubicBezTo>
                  <a:cubicBezTo>
                    <a:pt x="13442" y="18329"/>
                    <a:pt x="13422" y="18309"/>
                    <a:pt x="13422" y="18288"/>
                  </a:cubicBezTo>
                  <a:cubicBezTo>
                    <a:pt x="13340" y="18309"/>
                    <a:pt x="13279" y="18329"/>
                    <a:pt x="13218" y="18350"/>
                  </a:cubicBezTo>
                  <a:cubicBezTo>
                    <a:pt x="12790" y="18574"/>
                    <a:pt x="12383" y="18777"/>
                    <a:pt x="11976" y="19001"/>
                  </a:cubicBezTo>
                  <a:cubicBezTo>
                    <a:pt x="10306" y="19897"/>
                    <a:pt x="8778" y="20977"/>
                    <a:pt x="7332" y="22158"/>
                  </a:cubicBezTo>
                  <a:cubicBezTo>
                    <a:pt x="7271" y="22199"/>
                    <a:pt x="7210" y="22239"/>
                    <a:pt x="7129" y="22280"/>
                  </a:cubicBezTo>
                  <a:cubicBezTo>
                    <a:pt x="7210" y="20916"/>
                    <a:pt x="7332" y="19551"/>
                    <a:pt x="7434" y="18146"/>
                  </a:cubicBezTo>
                  <a:cubicBezTo>
                    <a:pt x="7740" y="17861"/>
                    <a:pt x="8065" y="17535"/>
                    <a:pt x="8412" y="17229"/>
                  </a:cubicBezTo>
                  <a:cubicBezTo>
                    <a:pt x="9756" y="16069"/>
                    <a:pt x="11100" y="14928"/>
                    <a:pt x="12485" y="13828"/>
                  </a:cubicBezTo>
                  <a:cubicBezTo>
                    <a:pt x="12587" y="13747"/>
                    <a:pt x="12688" y="13645"/>
                    <a:pt x="12790" y="13564"/>
                  </a:cubicBezTo>
                  <a:cubicBezTo>
                    <a:pt x="12811" y="13564"/>
                    <a:pt x="12790" y="13543"/>
                    <a:pt x="12811" y="13503"/>
                  </a:cubicBezTo>
                  <a:lnTo>
                    <a:pt x="12811" y="13503"/>
                  </a:lnTo>
                  <a:cubicBezTo>
                    <a:pt x="12729" y="13543"/>
                    <a:pt x="12688" y="13564"/>
                    <a:pt x="12627" y="13584"/>
                  </a:cubicBezTo>
                  <a:cubicBezTo>
                    <a:pt x="11915" y="14032"/>
                    <a:pt x="11242" y="14562"/>
                    <a:pt x="10591" y="15091"/>
                  </a:cubicBezTo>
                  <a:cubicBezTo>
                    <a:pt x="9695" y="15824"/>
                    <a:pt x="8799" y="16578"/>
                    <a:pt x="7902" y="17311"/>
                  </a:cubicBezTo>
                  <a:cubicBezTo>
                    <a:pt x="7780" y="17433"/>
                    <a:pt x="7638" y="17555"/>
                    <a:pt x="7475" y="17698"/>
                  </a:cubicBezTo>
                  <a:cubicBezTo>
                    <a:pt x="7475" y="17616"/>
                    <a:pt x="7475" y="17555"/>
                    <a:pt x="7475" y="17515"/>
                  </a:cubicBezTo>
                  <a:cubicBezTo>
                    <a:pt x="7577" y="16191"/>
                    <a:pt x="7678" y="14867"/>
                    <a:pt x="7780" y="13523"/>
                  </a:cubicBezTo>
                  <a:cubicBezTo>
                    <a:pt x="7780" y="13421"/>
                    <a:pt x="7821" y="13340"/>
                    <a:pt x="7902" y="13258"/>
                  </a:cubicBezTo>
                  <a:cubicBezTo>
                    <a:pt x="8636" y="12484"/>
                    <a:pt x="9430" y="11751"/>
                    <a:pt x="10245" y="11038"/>
                  </a:cubicBezTo>
                  <a:cubicBezTo>
                    <a:pt x="10998" y="10387"/>
                    <a:pt x="11792" y="9735"/>
                    <a:pt x="12607" y="9144"/>
                  </a:cubicBezTo>
                  <a:cubicBezTo>
                    <a:pt x="12648" y="9104"/>
                    <a:pt x="12668" y="9063"/>
                    <a:pt x="12709" y="9043"/>
                  </a:cubicBezTo>
                  <a:cubicBezTo>
                    <a:pt x="12709" y="9022"/>
                    <a:pt x="12688" y="9002"/>
                    <a:pt x="12688" y="9002"/>
                  </a:cubicBezTo>
                  <a:cubicBezTo>
                    <a:pt x="12627" y="9022"/>
                    <a:pt x="12566" y="9043"/>
                    <a:pt x="12505" y="9083"/>
                  </a:cubicBezTo>
                  <a:cubicBezTo>
                    <a:pt x="12098" y="9368"/>
                    <a:pt x="11670" y="9633"/>
                    <a:pt x="11283" y="9939"/>
                  </a:cubicBezTo>
                  <a:cubicBezTo>
                    <a:pt x="10102" y="10814"/>
                    <a:pt x="9002" y="11772"/>
                    <a:pt x="7964" y="12790"/>
                  </a:cubicBezTo>
                  <a:cubicBezTo>
                    <a:pt x="7923" y="12831"/>
                    <a:pt x="7902" y="12851"/>
                    <a:pt x="7841" y="12912"/>
                  </a:cubicBezTo>
                  <a:cubicBezTo>
                    <a:pt x="7841" y="12831"/>
                    <a:pt x="7821" y="12790"/>
                    <a:pt x="7821" y="12729"/>
                  </a:cubicBezTo>
                  <a:cubicBezTo>
                    <a:pt x="7923" y="11568"/>
                    <a:pt x="8004" y="10407"/>
                    <a:pt x="8086" y="9226"/>
                  </a:cubicBezTo>
                  <a:cubicBezTo>
                    <a:pt x="8086" y="9104"/>
                    <a:pt x="8127" y="9002"/>
                    <a:pt x="8208" y="8900"/>
                  </a:cubicBezTo>
                  <a:cubicBezTo>
                    <a:pt x="9348" y="7291"/>
                    <a:pt x="10611" y="5764"/>
                    <a:pt x="12016" y="4379"/>
                  </a:cubicBezTo>
                  <a:cubicBezTo>
                    <a:pt x="12139" y="4277"/>
                    <a:pt x="12240" y="4155"/>
                    <a:pt x="12363" y="4033"/>
                  </a:cubicBezTo>
                  <a:cubicBezTo>
                    <a:pt x="12363" y="4033"/>
                    <a:pt x="12363" y="4012"/>
                    <a:pt x="12383" y="3951"/>
                  </a:cubicBezTo>
                  <a:lnTo>
                    <a:pt x="12383" y="3951"/>
                  </a:lnTo>
                  <a:cubicBezTo>
                    <a:pt x="12301" y="3992"/>
                    <a:pt x="12261" y="4012"/>
                    <a:pt x="12220" y="4053"/>
                  </a:cubicBezTo>
                  <a:cubicBezTo>
                    <a:pt x="11833" y="4399"/>
                    <a:pt x="11405" y="4766"/>
                    <a:pt x="11018" y="5132"/>
                  </a:cubicBezTo>
                  <a:cubicBezTo>
                    <a:pt x="10000" y="6151"/>
                    <a:pt x="9084" y="7230"/>
                    <a:pt x="8249" y="8391"/>
                  </a:cubicBezTo>
                  <a:cubicBezTo>
                    <a:pt x="8228" y="8432"/>
                    <a:pt x="8208" y="8452"/>
                    <a:pt x="8167" y="8513"/>
                  </a:cubicBezTo>
                  <a:cubicBezTo>
                    <a:pt x="8167" y="8411"/>
                    <a:pt x="8147" y="8370"/>
                    <a:pt x="8147" y="8330"/>
                  </a:cubicBezTo>
                  <a:cubicBezTo>
                    <a:pt x="8228" y="7352"/>
                    <a:pt x="8289" y="6395"/>
                    <a:pt x="8371" y="5438"/>
                  </a:cubicBezTo>
                  <a:cubicBezTo>
                    <a:pt x="8371" y="5316"/>
                    <a:pt x="8412" y="5193"/>
                    <a:pt x="8452" y="5112"/>
                  </a:cubicBezTo>
                  <a:cubicBezTo>
                    <a:pt x="8717" y="4644"/>
                    <a:pt x="8962" y="4175"/>
                    <a:pt x="9247" y="3707"/>
                  </a:cubicBezTo>
                  <a:cubicBezTo>
                    <a:pt x="9532" y="3218"/>
                    <a:pt x="9837" y="2750"/>
                    <a:pt x="10143" y="2281"/>
                  </a:cubicBezTo>
                  <a:cubicBezTo>
                    <a:pt x="10489" y="1772"/>
                    <a:pt x="10856" y="1304"/>
                    <a:pt x="11202" y="835"/>
                  </a:cubicBezTo>
                  <a:cubicBezTo>
                    <a:pt x="11283" y="713"/>
                    <a:pt x="11344" y="591"/>
                    <a:pt x="11405" y="469"/>
                  </a:cubicBezTo>
                  <a:lnTo>
                    <a:pt x="11405" y="469"/>
                  </a:lnTo>
                  <a:cubicBezTo>
                    <a:pt x="10224" y="1670"/>
                    <a:pt x="9308" y="3075"/>
                    <a:pt x="8452" y="4521"/>
                  </a:cubicBezTo>
                  <a:cubicBezTo>
                    <a:pt x="8493" y="3238"/>
                    <a:pt x="8636" y="1955"/>
                    <a:pt x="8636" y="672"/>
                  </a:cubicBezTo>
                  <a:cubicBezTo>
                    <a:pt x="8615" y="672"/>
                    <a:pt x="8595" y="672"/>
                    <a:pt x="8575" y="652"/>
                  </a:cubicBezTo>
                  <a:cubicBezTo>
                    <a:pt x="8554" y="693"/>
                    <a:pt x="8534" y="713"/>
                    <a:pt x="8513" y="733"/>
                  </a:cubicBezTo>
                  <a:cubicBezTo>
                    <a:pt x="8493" y="917"/>
                    <a:pt x="8452" y="1100"/>
                    <a:pt x="8432" y="1283"/>
                  </a:cubicBezTo>
                  <a:cubicBezTo>
                    <a:pt x="8310" y="2342"/>
                    <a:pt x="8188" y="3401"/>
                    <a:pt x="8086" y="4481"/>
                  </a:cubicBezTo>
                  <a:cubicBezTo>
                    <a:pt x="8065" y="4542"/>
                    <a:pt x="8065" y="4603"/>
                    <a:pt x="8045" y="4664"/>
                  </a:cubicBezTo>
                  <a:lnTo>
                    <a:pt x="8004" y="4664"/>
                  </a:lnTo>
                  <a:cubicBezTo>
                    <a:pt x="8004" y="4623"/>
                    <a:pt x="7984" y="4562"/>
                    <a:pt x="7964" y="4521"/>
                  </a:cubicBezTo>
                  <a:cubicBezTo>
                    <a:pt x="7577" y="2994"/>
                    <a:pt x="6925" y="1589"/>
                    <a:pt x="6070" y="265"/>
                  </a:cubicBezTo>
                  <a:cubicBezTo>
                    <a:pt x="5947" y="61"/>
                    <a:pt x="5947" y="61"/>
                    <a:pt x="5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1037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018"/>
        <p:cNvGrpSpPr/>
        <p:nvPr/>
      </p:nvGrpSpPr>
      <p:grpSpPr>
        <a:xfrm>
          <a:off x="0" y="0"/>
          <a:ext cx="0" cy="0"/>
          <a:chOff x="0" y="0"/>
          <a:chExt cx="0" cy="0"/>
        </a:xfrm>
      </p:grpSpPr>
      <p:sp>
        <p:nvSpPr>
          <p:cNvPr id="17019" name="Google Shape;17019;p19"/>
          <p:cNvSpPr txBox="1">
            <a:spLocks noGrp="1"/>
          </p:cNvSpPr>
          <p:nvPr>
            <p:ph type="title"/>
          </p:nvPr>
        </p:nvSpPr>
        <p:spPr>
          <a:xfrm>
            <a:off x="950967" y="719367"/>
            <a:ext cx="102900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20" name="Google Shape;17020;p19"/>
          <p:cNvSpPr/>
          <p:nvPr/>
        </p:nvSpPr>
        <p:spPr>
          <a:xfrm rot="727133">
            <a:off x="-1018553" y="5972963"/>
            <a:ext cx="2397120" cy="2116824"/>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021" name="Google Shape;17021;p19"/>
          <p:cNvGrpSpPr/>
          <p:nvPr/>
        </p:nvGrpSpPr>
        <p:grpSpPr>
          <a:xfrm rot="3504893" flipH="1">
            <a:off x="593971" y="524291"/>
            <a:ext cx="751540" cy="1027756"/>
            <a:chOff x="-6656269" y="5809054"/>
            <a:chExt cx="152775" cy="208925"/>
          </a:xfrm>
        </p:grpSpPr>
        <p:sp>
          <p:nvSpPr>
            <p:cNvPr id="17022" name="Google Shape;17022;p19"/>
            <p:cNvSpPr/>
            <p:nvPr/>
          </p:nvSpPr>
          <p:spPr>
            <a:xfrm>
              <a:off x="-6600269" y="5809054"/>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3" name="Google Shape;17023;p19"/>
            <p:cNvSpPr/>
            <p:nvPr/>
          </p:nvSpPr>
          <p:spPr>
            <a:xfrm>
              <a:off x="-6656269" y="5943979"/>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024" name="Google Shape;17024;p19"/>
          <p:cNvGrpSpPr/>
          <p:nvPr/>
        </p:nvGrpSpPr>
        <p:grpSpPr>
          <a:xfrm rot="-5400000">
            <a:off x="11097260" y="-1611761"/>
            <a:ext cx="1004808" cy="3657349"/>
            <a:chOff x="-1226245" y="4747716"/>
            <a:chExt cx="323825" cy="1178675"/>
          </a:xfrm>
        </p:grpSpPr>
        <p:sp>
          <p:nvSpPr>
            <p:cNvPr id="17025" name="Google Shape;17025;p19"/>
            <p:cNvSpPr/>
            <p:nvPr/>
          </p:nvSpPr>
          <p:spPr>
            <a:xfrm rot="10800000">
              <a:off x="-1226245" y="478486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6" name="Google Shape;17026;p19"/>
            <p:cNvSpPr/>
            <p:nvPr/>
          </p:nvSpPr>
          <p:spPr>
            <a:xfrm rot="10800000">
              <a:off x="-1141745" y="505451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7" name="Google Shape;17027;p19"/>
            <p:cNvSpPr/>
            <p:nvPr/>
          </p:nvSpPr>
          <p:spPr>
            <a:xfrm rot="10800000">
              <a:off x="-1138170" y="508709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8" name="Google Shape;17028;p19"/>
            <p:cNvSpPr/>
            <p:nvPr/>
          </p:nvSpPr>
          <p:spPr>
            <a:xfrm rot="10800000">
              <a:off x="-1133595" y="503639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9" name="Google Shape;17029;p19"/>
            <p:cNvSpPr/>
            <p:nvPr/>
          </p:nvSpPr>
          <p:spPr>
            <a:xfrm rot="10800000">
              <a:off x="-1105070" y="477366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0" name="Google Shape;17030;p19"/>
            <p:cNvSpPr/>
            <p:nvPr/>
          </p:nvSpPr>
          <p:spPr>
            <a:xfrm rot="10800000">
              <a:off x="-1188070" y="591159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1" name="Google Shape;17031;p19"/>
            <p:cNvSpPr/>
            <p:nvPr/>
          </p:nvSpPr>
          <p:spPr>
            <a:xfrm rot="10800000">
              <a:off x="-1160070" y="494779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2" name="Google Shape;17032;p19"/>
            <p:cNvSpPr/>
            <p:nvPr/>
          </p:nvSpPr>
          <p:spPr>
            <a:xfrm rot="10800000">
              <a:off x="-1209970" y="584641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3" name="Google Shape;17033;p19"/>
            <p:cNvSpPr/>
            <p:nvPr/>
          </p:nvSpPr>
          <p:spPr>
            <a:xfrm rot="10800000">
              <a:off x="-980845" y="579264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4" name="Google Shape;17034;p19"/>
            <p:cNvSpPr/>
            <p:nvPr/>
          </p:nvSpPr>
          <p:spPr>
            <a:xfrm rot="10800000">
              <a:off x="-1125445" y="517389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5" name="Google Shape;17035;p19"/>
            <p:cNvSpPr/>
            <p:nvPr/>
          </p:nvSpPr>
          <p:spPr>
            <a:xfrm rot="10800000">
              <a:off x="-971695" y="487956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6" name="Google Shape;17036;p19"/>
            <p:cNvSpPr/>
            <p:nvPr/>
          </p:nvSpPr>
          <p:spPr>
            <a:xfrm rot="10800000">
              <a:off x="-1103545" y="476501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7" name="Google Shape;17037;p19"/>
            <p:cNvSpPr/>
            <p:nvPr/>
          </p:nvSpPr>
          <p:spPr>
            <a:xfrm rot="10800000">
              <a:off x="-1138170" y="504541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8" name="Google Shape;17038;p19"/>
            <p:cNvSpPr/>
            <p:nvPr/>
          </p:nvSpPr>
          <p:spPr>
            <a:xfrm rot="10800000">
              <a:off x="-1139695" y="506949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9" name="Google Shape;17039;p19"/>
            <p:cNvSpPr/>
            <p:nvPr/>
          </p:nvSpPr>
          <p:spPr>
            <a:xfrm rot="10800000">
              <a:off x="-929945" y="541264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0" name="Google Shape;17040;p19"/>
            <p:cNvSpPr/>
            <p:nvPr/>
          </p:nvSpPr>
          <p:spPr>
            <a:xfrm rot="10800000">
              <a:off x="-1096420" y="479506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1" name="Google Shape;17041;p19"/>
            <p:cNvSpPr/>
            <p:nvPr/>
          </p:nvSpPr>
          <p:spPr>
            <a:xfrm rot="10800000">
              <a:off x="-1125445" y="508934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2" name="Google Shape;17042;p19"/>
            <p:cNvSpPr/>
            <p:nvPr/>
          </p:nvSpPr>
          <p:spPr>
            <a:xfrm rot="10800000">
              <a:off x="-1131045" y="508221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3" name="Google Shape;17043;p19"/>
            <p:cNvSpPr/>
            <p:nvPr/>
          </p:nvSpPr>
          <p:spPr>
            <a:xfrm rot="10800000">
              <a:off x="-1104570" y="590119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4" name="Google Shape;17044;p19"/>
            <p:cNvSpPr/>
            <p:nvPr/>
          </p:nvSpPr>
          <p:spPr>
            <a:xfrm rot="10800000">
              <a:off x="-1106095" y="589429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5" name="Google Shape;17045;p19"/>
            <p:cNvSpPr/>
            <p:nvPr/>
          </p:nvSpPr>
          <p:spPr>
            <a:xfrm rot="10800000">
              <a:off x="-954870" y="510206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6" name="Google Shape;17046;p19"/>
            <p:cNvSpPr/>
            <p:nvPr/>
          </p:nvSpPr>
          <p:spPr>
            <a:xfrm rot="10800000">
              <a:off x="-1148345" y="488161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7" name="Google Shape;17047;p19"/>
            <p:cNvSpPr/>
            <p:nvPr/>
          </p:nvSpPr>
          <p:spPr>
            <a:xfrm rot="10800000">
              <a:off x="-946745" y="518556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8" name="Google Shape;17048;p19"/>
            <p:cNvSpPr/>
            <p:nvPr/>
          </p:nvSpPr>
          <p:spPr>
            <a:xfrm rot="10800000">
              <a:off x="-1129520" y="513414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9" name="Google Shape;17049;p19"/>
            <p:cNvSpPr/>
            <p:nvPr/>
          </p:nvSpPr>
          <p:spPr>
            <a:xfrm rot="10800000">
              <a:off x="-917720" y="568299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0" name="Google Shape;17050;p19"/>
            <p:cNvSpPr/>
            <p:nvPr/>
          </p:nvSpPr>
          <p:spPr>
            <a:xfrm rot="10800000">
              <a:off x="-1179420" y="590549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1" name="Google Shape;17051;p19"/>
            <p:cNvSpPr/>
            <p:nvPr/>
          </p:nvSpPr>
          <p:spPr>
            <a:xfrm rot="10800000">
              <a:off x="-933995" y="542994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2" name="Google Shape;17052;p19"/>
            <p:cNvSpPr/>
            <p:nvPr/>
          </p:nvSpPr>
          <p:spPr>
            <a:xfrm rot="10800000">
              <a:off x="-1048045" y="585546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3" name="Google Shape;17053;p19"/>
            <p:cNvSpPr/>
            <p:nvPr/>
          </p:nvSpPr>
          <p:spPr>
            <a:xfrm rot="10800000">
              <a:off x="-929420" y="547221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4" name="Google Shape;17054;p19"/>
            <p:cNvSpPr/>
            <p:nvPr/>
          </p:nvSpPr>
          <p:spPr>
            <a:xfrm rot="10800000">
              <a:off x="-1128495" y="513006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5" name="Google Shape;17055;p19"/>
            <p:cNvSpPr/>
            <p:nvPr/>
          </p:nvSpPr>
          <p:spPr>
            <a:xfrm rot="10800000">
              <a:off x="-1194695" y="580416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6" name="Google Shape;17056;p19"/>
            <p:cNvSpPr/>
            <p:nvPr/>
          </p:nvSpPr>
          <p:spPr>
            <a:xfrm rot="10800000">
              <a:off x="-1158020" y="563156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7" name="Google Shape;17057;p19"/>
            <p:cNvSpPr/>
            <p:nvPr/>
          </p:nvSpPr>
          <p:spPr>
            <a:xfrm rot="10800000">
              <a:off x="-932995" y="545641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8" name="Google Shape;17058;p19"/>
            <p:cNvSpPr/>
            <p:nvPr/>
          </p:nvSpPr>
          <p:spPr>
            <a:xfrm rot="10800000">
              <a:off x="-1121370" y="588359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9" name="Google Shape;17059;p19"/>
            <p:cNvSpPr/>
            <p:nvPr/>
          </p:nvSpPr>
          <p:spPr>
            <a:xfrm rot="10800000">
              <a:off x="-997145" y="486171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0" name="Google Shape;17060;p19"/>
            <p:cNvSpPr/>
            <p:nvPr/>
          </p:nvSpPr>
          <p:spPr>
            <a:xfrm rot="10800000">
              <a:off x="-931470" y="546356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1" name="Google Shape;17061;p19"/>
            <p:cNvSpPr/>
            <p:nvPr/>
          </p:nvSpPr>
          <p:spPr>
            <a:xfrm rot="10800000">
              <a:off x="-1178895" y="589714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2" name="Google Shape;17062;p19"/>
            <p:cNvSpPr/>
            <p:nvPr/>
          </p:nvSpPr>
          <p:spPr>
            <a:xfrm rot="10800000">
              <a:off x="-1018520" y="580926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3" name="Google Shape;17063;p19"/>
            <p:cNvSpPr/>
            <p:nvPr/>
          </p:nvSpPr>
          <p:spPr>
            <a:xfrm rot="10800000">
              <a:off x="-1111195" y="478539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4" name="Google Shape;17064;p19"/>
            <p:cNvSpPr/>
            <p:nvPr/>
          </p:nvSpPr>
          <p:spPr>
            <a:xfrm rot="10800000">
              <a:off x="-1105070" y="474771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5" name="Google Shape;17065;p19"/>
            <p:cNvSpPr/>
            <p:nvPr/>
          </p:nvSpPr>
          <p:spPr>
            <a:xfrm rot="10800000">
              <a:off x="-1170245" y="592331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6" name="Google Shape;17066;p19"/>
            <p:cNvSpPr/>
            <p:nvPr/>
          </p:nvSpPr>
          <p:spPr>
            <a:xfrm rot="10800000">
              <a:off x="-1139195" y="504046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7" name="Google Shape;17067;p19"/>
            <p:cNvSpPr/>
            <p:nvPr/>
          </p:nvSpPr>
          <p:spPr>
            <a:xfrm rot="10800000">
              <a:off x="-1181445" y="590894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8" name="Google Shape;17068;p19"/>
            <p:cNvSpPr/>
            <p:nvPr/>
          </p:nvSpPr>
          <p:spPr>
            <a:xfrm rot="10800000">
              <a:off x="-955895" y="489129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9" name="Google Shape;17069;p19"/>
            <p:cNvSpPr/>
            <p:nvPr/>
          </p:nvSpPr>
          <p:spPr>
            <a:xfrm rot="10800000">
              <a:off x="-990520" y="579144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0" name="Google Shape;17070;p19"/>
            <p:cNvSpPr/>
            <p:nvPr/>
          </p:nvSpPr>
          <p:spPr>
            <a:xfrm rot="10800000">
              <a:off x="-1111195" y="475839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1" name="Google Shape;17071;p19"/>
            <p:cNvSpPr/>
            <p:nvPr/>
          </p:nvSpPr>
          <p:spPr>
            <a:xfrm rot="10800000">
              <a:off x="-1043970" y="586729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2" name="Google Shape;17072;p19"/>
            <p:cNvSpPr/>
            <p:nvPr/>
          </p:nvSpPr>
          <p:spPr>
            <a:xfrm rot="10800000">
              <a:off x="-1188570" y="592126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3" name="Google Shape;17073;p19"/>
            <p:cNvSpPr/>
            <p:nvPr/>
          </p:nvSpPr>
          <p:spPr>
            <a:xfrm rot="10800000">
              <a:off x="-1133595" y="513464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4" name="Google Shape;17074;p19"/>
            <p:cNvSpPr/>
            <p:nvPr/>
          </p:nvSpPr>
          <p:spPr>
            <a:xfrm rot="10800000">
              <a:off x="-1109670" y="478181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5" name="Google Shape;17075;p19"/>
            <p:cNvSpPr/>
            <p:nvPr/>
          </p:nvSpPr>
          <p:spPr>
            <a:xfrm rot="10800000">
              <a:off x="-1213520" y="591364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6" name="Google Shape;17076;p19"/>
            <p:cNvSpPr/>
            <p:nvPr/>
          </p:nvSpPr>
          <p:spPr>
            <a:xfrm rot="10800000">
              <a:off x="-919745" y="549411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7" name="Google Shape;17077;p19"/>
            <p:cNvSpPr/>
            <p:nvPr/>
          </p:nvSpPr>
          <p:spPr>
            <a:xfrm rot="10800000">
              <a:off x="-1142745" y="590486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8" name="Google Shape;17078;p19"/>
            <p:cNvSpPr/>
            <p:nvPr/>
          </p:nvSpPr>
          <p:spPr>
            <a:xfrm rot="10800000">
              <a:off x="-1183495" y="575426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9" name="Google Shape;17079;p19"/>
            <p:cNvSpPr/>
            <p:nvPr/>
          </p:nvSpPr>
          <p:spPr>
            <a:xfrm rot="10800000">
              <a:off x="-1101520" y="589836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0" name="Google Shape;17080;p19"/>
            <p:cNvSpPr/>
            <p:nvPr/>
          </p:nvSpPr>
          <p:spPr>
            <a:xfrm rot="10800000">
              <a:off x="-1114245" y="479594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1" name="Google Shape;17081;p19"/>
            <p:cNvSpPr/>
            <p:nvPr/>
          </p:nvSpPr>
          <p:spPr>
            <a:xfrm rot="10800000">
              <a:off x="-931470" y="538779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2" name="Google Shape;17082;p19"/>
            <p:cNvSpPr/>
            <p:nvPr/>
          </p:nvSpPr>
          <p:spPr>
            <a:xfrm rot="10800000">
              <a:off x="-1094895" y="588169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3" name="Google Shape;17083;p19"/>
            <p:cNvSpPr/>
            <p:nvPr/>
          </p:nvSpPr>
          <p:spPr>
            <a:xfrm rot="10800000">
              <a:off x="-1146320" y="503776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4" name="Google Shape;17084;p19"/>
            <p:cNvSpPr/>
            <p:nvPr/>
          </p:nvSpPr>
          <p:spPr>
            <a:xfrm rot="10800000">
              <a:off x="-1109145" y="590651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5" name="Google Shape;17085;p19"/>
            <p:cNvSpPr/>
            <p:nvPr/>
          </p:nvSpPr>
          <p:spPr>
            <a:xfrm rot="10800000">
              <a:off x="-1174320" y="591241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6" name="Google Shape;17086;p19"/>
            <p:cNvSpPr/>
            <p:nvPr/>
          </p:nvSpPr>
          <p:spPr>
            <a:xfrm rot="10800000">
              <a:off x="-1126970" y="512651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7" name="Google Shape;17087;p19"/>
            <p:cNvSpPr/>
            <p:nvPr/>
          </p:nvSpPr>
          <p:spPr>
            <a:xfrm rot="10800000">
              <a:off x="-928920" y="546101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8" name="Google Shape;17088;p19"/>
            <p:cNvSpPr/>
            <p:nvPr/>
          </p:nvSpPr>
          <p:spPr>
            <a:xfrm rot="10800000">
              <a:off x="-1146320" y="501856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9" name="Google Shape;17089;p19"/>
            <p:cNvSpPr/>
            <p:nvPr/>
          </p:nvSpPr>
          <p:spPr>
            <a:xfrm rot="10800000">
              <a:off x="-1169745" y="591059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0" name="Google Shape;17090;p19"/>
            <p:cNvSpPr/>
            <p:nvPr/>
          </p:nvSpPr>
          <p:spPr>
            <a:xfrm rot="10800000">
              <a:off x="-970670" y="579529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1" name="Google Shape;17091;p19"/>
            <p:cNvSpPr/>
            <p:nvPr/>
          </p:nvSpPr>
          <p:spPr>
            <a:xfrm rot="10800000">
              <a:off x="-1141220" y="507661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2" name="Google Shape;17092;p19"/>
            <p:cNvSpPr/>
            <p:nvPr/>
          </p:nvSpPr>
          <p:spPr>
            <a:xfrm rot="10800000">
              <a:off x="-1137145" y="503841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3" name="Google Shape;17093;p19"/>
            <p:cNvSpPr/>
            <p:nvPr/>
          </p:nvSpPr>
          <p:spPr>
            <a:xfrm rot="10800000">
              <a:off x="-1097445" y="588461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4" name="Google Shape;17094;p19"/>
            <p:cNvSpPr/>
            <p:nvPr/>
          </p:nvSpPr>
          <p:spPr>
            <a:xfrm rot="10800000">
              <a:off x="-1140220" y="508119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5" name="Google Shape;17095;p19"/>
            <p:cNvSpPr/>
            <p:nvPr/>
          </p:nvSpPr>
          <p:spPr>
            <a:xfrm rot="10800000">
              <a:off x="-1144270" y="590804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6" name="Google Shape;17096;p19"/>
            <p:cNvSpPr/>
            <p:nvPr/>
          </p:nvSpPr>
          <p:spPr>
            <a:xfrm rot="10800000">
              <a:off x="-1196720" y="581689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7" name="Google Shape;17097;p19"/>
            <p:cNvSpPr/>
            <p:nvPr/>
          </p:nvSpPr>
          <p:spPr>
            <a:xfrm rot="10800000">
              <a:off x="-1151920" y="491114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8" name="Google Shape;17098;p19"/>
            <p:cNvSpPr/>
            <p:nvPr/>
          </p:nvSpPr>
          <p:spPr>
            <a:xfrm rot="10800000">
              <a:off x="-1102545" y="589021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9" name="Google Shape;17099;p19"/>
            <p:cNvSpPr/>
            <p:nvPr/>
          </p:nvSpPr>
          <p:spPr>
            <a:xfrm rot="10800000">
              <a:off x="-1095395" y="478079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0" name="Google Shape;17100;p19"/>
            <p:cNvSpPr/>
            <p:nvPr/>
          </p:nvSpPr>
          <p:spPr>
            <a:xfrm rot="10800000">
              <a:off x="-1204870" y="585764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1" name="Google Shape;17101;p19"/>
            <p:cNvSpPr/>
            <p:nvPr/>
          </p:nvSpPr>
          <p:spPr>
            <a:xfrm rot="10800000">
              <a:off x="-1197745" y="582096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2" name="Google Shape;17102;p19"/>
            <p:cNvSpPr/>
            <p:nvPr/>
          </p:nvSpPr>
          <p:spPr>
            <a:xfrm rot="10800000">
              <a:off x="-968120" y="579246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3" name="Google Shape;17103;p19"/>
            <p:cNvSpPr/>
            <p:nvPr/>
          </p:nvSpPr>
          <p:spPr>
            <a:xfrm rot="10800000">
              <a:off x="-1108645" y="590141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4" name="Google Shape;17104;p19"/>
            <p:cNvSpPr/>
            <p:nvPr/>
          </p:nvSpPr>
          <p:spPr>
            <a:xfrm rot="10800000">
              <a:off x="-945720" y="519231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5" name="Google Shape;17105;p19"/>
            <p:cNvSpPr/>
            <p:nvPr/>
          </p:nvSpPr>
          <p:spPr>
            <a:xfrm rot="10800000">
              <a:off x="-1139695" y="590844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6" name="Google Shape;17106;p19"/>
            <p:cNvSpPr/>
            <p:nvPr/>
          </p:nvSpPr>
          <p:spPr>
            <a:xfrm rot="10800000">
              <a:off x="-1148870" y="501989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7" name="Google Shape;17107;p19"/>
            <p:cNvSpPr/>
            <p:nvPr/>
          </p:nvSpPr>
          <p:spPr>
            <a:xfrm rot="10800000">
              <a:off x="-1110170" y="587696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8" name="Google Shape;17108;p19"/>
            <p:cNvSpPr/>
            <p:nvPr/>
          </p:nvSpPr>
          <p:spPr>
            <a:xfrm rot="10800000">
              <a:off x="-915570" y="570284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9" name="Google Shape;17109;p19"/>
            <p:cNvSpPr/>
            <p:nvPr/>
          </p:nvSpPr>
          <p:spPr>
            <a:xfrm rot="10800000">
              <a:off x="-915170" y="571279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0" name="Google Shape;17110;p19"/>
            <p:cNvSpPr/>
            <p:nvPr/>
          </p:nvSpPr>
          <p:spPr>
            <a:xfrm rot="10800000">
              <a:off x="-1001220" y="579501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1" name="Google Shape;17111;p19"/>
            <p:cNvSpPr/>
            <p:nvPr/>
          </p:nvSpPr>
          <p:spPr>
            <a:xfrm rot="10800000">
              <a:off x="-1026170" y="582031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2" name="Google Shape;17112;p19"/>
            <p:cNvSpPr/>
            <p:nvPr/>
          </p:nvSpPr>
          <p:spPr>
            <a:xfrm rot="10800000">
              <a:off x="-1121370" y="516549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3" name="Google Shape;17113;p19"/>
            <p:cNvSpPr/>
            <p:nvPr/>
          </p:nvSpPr>
          <p:spPr>
            <a:xfrm rot="10800000">
              <a:off x="-1153945" y="485361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4" name="Google Shape;17114;p19"/>
            <p:cNvSpPr/>
            <p:nvPr/>
          </p:nvSpPr>
          <p:spPr>
            <a:xfrm rot="10800000">
              <a:off x="-931470" y="544726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5" name="Google Shape;17115;p19"/>
            <p:cNvSpPr/>
            <p:nvPr/>
          </p:nvSpPr>
          <p:spPr>
            <a:xfrm rot="10800000">
              <a:off x="-936045" y="543554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6" name="Google Shape;17116;p19"/>
            <p:cNvSpPr/>
            <p:nvPr/>
          </p:nvSpPr>
          <p:spPr>
            <a:xfrm rot="10800000">
              <a:off x="-1125445" y="518251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7" name="Google Shape;17117;p19"/>
            <p:cNvSpPr/>
            <p:nvPr/>
          </p:nvSpPr>
          <p:spPr>
            <a:xfrm rot="10800000">
              <a:off x="-1163620" y="591311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8" name="Google Shape;17118;p19"/>
            <p:cNvSpPr/>
            <p:nvPr/>
          </p:nvSpPr>
          <p:spPr>
            <a:xfrm rot="10800000">
              <a:off x="-1120345" y="517844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9" name="Google Shape;17119;p19"/>
            <p:cNvSpPr/>
            <p:nvPr/>
          </p:nvSpPr>
          <p:spPr>
            <a:xfrm rot="10800000">
              <a:off x="-1118320" y="514584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0" name="Google Shape;17120;p19"/>
            <p:cNvSpPr/>
            <p:nvPr/>
          </p:nvSpPr>
          <p:spPr>
            <a:xfrm rot="10800000">
              <a:off x="-1123420" y="514381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1" name="Google Shape;17121;p19"/>
            <p:cNvSpPr/>
            <p:nvPr/>
          </p:nvSpPr>
          <p:spPr>
            <a:xfrm rot="10800000">
              <a:off x="-1173820" y="589989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2" name="Google Shape;17122;p19"/>
            <p:cNvSpPr/>
            <p:nvPr/>
          </p:nvSpPr>
          <p:spPr>
            <a:xfrm rot="10800000">
              <a:off x="-1130020" y="511631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3" name="Google Shape;17123;p19"/>
            <p:cNvSpPr/>
            <p:nvPr/>
          </p:nvSpPr>
          <p:spPr>
            <a:xfrm rot="10800000">
              <a:off x="-953345" y="509951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4" name="Google Shape;17124;p19"/>
            <p:cNvSpPr/>
            <p:nvPr/>
          </p:nvSpPr>
          <p:spPr>
            <a:xfrm rot="10800000">
              <a:off x="-1119845" y="508576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5" name="Google Shape;17125;p19"/>
            <p:cNvSpPr/>
            <p:nvPr/>
          </p:nvSpPr>
          <p:spPr>
            <a:xfrm rot="10800000">
              <a:off x="-1125445" y="589784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6" name="Google Shape;17126;p19"/>
            <p:cNvSpPr/>
            <p:nvPr/>
          </p:nvSpPr>
          <p:spPr>
            <a:xfrm rot="10800000">
              <a:off x="-1125445" y="508476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7" name="Google Shape;17127;p19"/>
            <p:cNvSpPr/>
            <p:nvPr/>
          </p:nvSpPr>
          <p:spPr>
            <a:xfrm rot="10800000">
              <a:off x="-1138170" y="505471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8" name="Google Shape;17128;p19"/>
            <p:cNvSpPr/>
            <p:nvPr/>
          </p:nvSpPr>
          <p:spPr>
            <a:xfrm rot="10800000">
              <a:off x="-1127470" y="505014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9" name="Google Shape;17129;p19"/>
            <p:cNvSpPr/>
            <p:nvPr/>
          </p:nvSpPr>
          <p:spPr>
            <a:xfrm rot="10800000">
              <a:off x="-1147845" y="503639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0" name="Google Shape;17130;p19"/>
            <p:cNvSpPr/>
            <p:nvPr/>
          </p:nvSpPr>
          <p:spPr>
            <a:xfrm rot="10800000">
              <a:off x="-1142745" y="503486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1" name="Google Shape;17131;p19"/>
            <p:cNvSpPr/>
            <p:nvPr/>
          </p:nvSpPr>
          <p:spPr>
            <a:xfrm rot="10800000">
              <a:off x="-1147345" y="502466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2" name="Google Shape;17132;p19"/>
            <p:cNvSpPr/>
            <p:nvPr/>
          </p:nvSpPr>
          <p:spPr>
            <a:xfrm rot="10800000">
              <a:off x="-1182470" y="576751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3" name="Google Shape;17133;p19"/>
            <p:cNvSpPr/>
            <p:nvPr/>
          </p:nvSpPr>
          <p:spPr>
            <a:xfrm rot="10800000">
              <a:off x="-1108145" y="587341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4" name="Google Shape;17134;p19"/>
            <p:cNvSpPr/>
            <p:nvPr/>
          </p:nvSpPr>
          <p:spPr>
            <a:xfrm rot="10800000">
              <a:off x="-1210470" y="585966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5" name="Google Shape;17135;p19"/>
            <p:cNvSpPr/>
            <p:nvPr/>
          </p:nvSpPr>
          <p:spPr>
            <a:xfrm rot="10800000">
              <a:off x="-1198245" y="585086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6" name="Google Shape;17136;p19"/>
            <p:cNvSpPr/>
            <p:nvPr/>
          </p:nvSpPr>
          <p:spPr>
            <a:xfrm rot="10800000">
              <a:off x="-1165145" y="591771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7" name="Google Shape;17137;p19"/>
            <p:cNvSpPr/>
            <p:nvPr/>
          </p:nvSpPr>
          <p:spPr>
            <a:xfrm rot="10800000">
              <a:off x="-996120" y="579601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8" name="Google Shape;17138;p19"/>
            <p:cNvSpPr/>
            <p:nvPr/>
          </p:nvSpPr>
          <p:spPr>
            <a:xfrm rot="10800000">
              <a:off x="-995620" y="579246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9" name="Google Shape;17139;p19"/>
            <p:cNvSpPr/>
            <p:nvPr/>
          </p:nvSpPr>
          <p:spPr>
            <a:xfrm rot="10800000">
              <a:off x="-1148270" y="487719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0" name="Google Shape;17140;p19"/>
            <p:cNvSpPr/>
            <p:nvPr/>
          </p:nvSpPr>
          <p:spPr>
            <a:xfrm rot="10800000">
              <a:off x="-1150895" y="486889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1" name="Google Shape;17141;p19"/>
            <p:cNvSpPr/>
            <p:nvPr/>
          </p:nvSpPr>
          <p:spPr>
            <a:xfrm rot="10800000">
              <a:off x="-1075545" y="480919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2" name="Google Shape;17142;p19"/>
            <p:cNvSpPr/>
            <p:nvPr/>
          </p:nvSpPr>
          <p:spPr>
            <a:xfrm rot="10800000">
              <a:off x="-1177370" y="592344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3" name="Google Shape;17143;p19"/>
            <p:cNvSpPr/>
            <p:nvPr/>
          </p:nvSpPr>
          <p:spPr>
            <a:xfrm rot="10800000">
              <a:off x="-919745" y="575031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4" name="Google Shape;17144;p19"/>
            <p:cNvSpPr/>
            <p:nvPr/>
          </p:nvSpPr>
          <p:spPr>
            <a:xfrm rot="10800000">
              <a:off x="-1178395" y="591871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5" name="Google Shape;17145;p19"/>
            <p:cNvSpPr/>
            <p:nvPr/>
          </p:nvSpPr>
          <p:spPr>
            <a:xfrm rot="10800000">
              <a:off x="-1191120" y="591799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6" name="Google Shape;17146;p19"/>
            <p:cNvSpPr/>
            <p:nvPr/>
          </p:nvSpPr>
          <p:spPr>
            <a:xfrm rot="10800000">
              <a:off x="-1221170" y="590651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7" name="Google Shape;17147;p19"/>
            <p:cNvSpPr/>
            <p:nvPr/>
          </p:nvSpPr>
          <p:spPr>
            <a:xfrm rot="10800000">
              <a:off x="-1204870" y="583484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8" name="Google Shape;17148;p19"/>
            <p:cNvSpPr/>
            <p:nvPr/>
          </p:nvSpPr>
          <p:spPr>
            <a:xfrm rot="10800000">
              <a:off x="-1207420" y="583574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9" name="Google Shape;17149;p19"/>
            <p:cNvSpPr/>
            <p:nvPr/>
          </p:nvSpPr>
          <p:spPr>
            <a:xfrm rot="10800000">
              <a:off x="-1120870" y="590191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0" name="Google Shape;17150;p19"/>
            <p:cNvSpPr/>
            <p:nvPr/>
          </p:nvSpPr>
          <p:spPr>
            <a:xfrm rot="10800000">
              <a:off x="-1200295" y="583816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1" name="Google Shape;17151;p19"/>
            <p:cNvSpPr/>
            <p:nvPr/>
          </p:nvSpPr>
          <p:spPr>
            <a:xfrm rot="10800000">
              <a:off x="-1098470" y="589581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2" name="Google Shape;17152;p19"/>
            <p:cNvSpPr/>
            <p:nvPr/>
          </p:nvSpPr>
          <p:spPr>
            <a:xfrm rot="10800000">
              <a:off x="-1061795" y="589479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3" name="Google Shape;17153;p19"/>
            <p:cNvSpPr/>
            <p:nvPr/>
          </p:nvSpPr>
          <p:spPr>
            <a:xfrm rot="10800000">
              <a:off x="-1041945" y="482294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4" name="Google Shape;17154;p19"/>
            <p:cNvSpPr/>
            <p:nvPr/>
          </p:nvSpPr>
          <p:spPr>
            <a:xfrm rot="10800000">
              <a:off x="-1016995" y="581589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5" name="Google Shape;17155;p19"/>
            <p:cNvSpPr/>
            <p:nvPr/>
          </p:nvSpPr>
          <p:spPr>
            <a:xfrm rot="10800000">
              <a:off x="-951820" y="489564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6" name="Google Shape;17156;p19"/>
            <p:cNvSpPr/>
            <p:nvPr/>
          </p:nvSpPr>
          <p:spPr>
            <a:xfrm rot="10800000">
              <a:off x="-1126470" y="514636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7" name="Google Shape;17157;p19"/>
            <p:cNvSpPr/>
            <p:nvPr/>
          </p:nvSpPr>
          <p:spPr>
            <a:xfrm rot="10800000">
              <a:off x="-1149370" y="487511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8" name="Google Shape;17158;p19"/>
            <p:cNvSpPr/>
            <p:nvPr/>
          </p:nvSpPr>
          <p:spPr>
            <a:xfrm rot="10800000">
              <a:off x="-1125445" y="505179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9" name="Google Shape;17159;p19"/>
            <p:cNvSpPr/>
            <p:nvPr/>
          </p:nvSpPr>
          <p:spPr>
            <a:xfrm rot="10800000">
              <a:off x="-928920" y="540849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0" name="Google Shape;17160;p19"/>
            <p:cNvSpPr/>
            <p:nvPr/>
          </p:nvSpPr>
          <p:spPr>
            <a:xfrm rot="10800000">
              <a:off x="-1038895" y="582786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1" name="Google Shape;17161;p19"/>
            <p:cNvSpPr/>
            <p:nvPr/>
          </p:nvSpPr>
          <p:spPr>
            <a:xfrm rot="10800000">
              <a:off x="-1162095" y="592179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2" name="Google Shape;17162;p19"/>
            <p:cNvSpPr/>
            <p:nvPr/>
          </p:nvSpPr>
          <p:spPr>
            <a:xfrm rot="10800000">
              <a:off x="-1150395" y="592024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3" name="Google Shape;17163;p19"/>
            <p:cNvSpPr/>
            <p:nvPr/>
          </p:nvSpPr>
          <p:spPr>
            <a:xfrm rot="10800000">
              <a:off x="-1175845" y="591619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4" name="Google Shape;17164;p19"/>
            <p:cNvSpPr/>
            <p:nvPr/>
          </p:nvSpPr>
          <p:spPr>
            <a:xfrm rot="10800000">
              <a:off x="-1118820" y="590499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5" name="Google Shape;17165;p19"/>
            <p:cNvSpPr/>
            <p:nvPr/>
          </p:nvSpPr>
          <p:spPr>
            <a:xfrm rot="10800000">
              <a:off x="-1173295" y="590499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6" name="Google Shape;17166;p19"/>
            <p:cNvSpPr/>
            <p:nvPr/>
          </p:nvSpPr>
          <p:spPr>
            <a:xfrm rot="10800000">
              <a:off x="-1172295" y="590446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7" name="Google Shape;17167;p19"/>
            <p:cNvSpPr/>
            <p:nvPr/>
          </p:nvSpPr>
          <p:spPr>
            <a:xfrm rot="10800000">
              <a:off x="-1110170" y="589886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8" name="Google Shape;17168;p19"/>
            <p:cNvSpPr/>
            <p:nvPr/>
          </p:nvSpPr>
          <p:spPr>
            <a:xfrm rot="10800000">
              <a:off x="-1144795" y="503589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9" name="Google Shape;17169;p19"/>
            <p:cNvSpPr/>
            <p:nvPr/>
          </p:nvSpPr>
          <p:spPr>
            <a:xfrm rot="10800000">
              <a:off x="-950820" y="501246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0" name="Google Shape;17170;p19"/>
            <p:cNvSpPr/>
            <p:nvPr/>
          </p:nvSpPr>
          <p:spPr>
            <a:xfrm rot="10800000">
              <a:off x="-950820" y="497121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1" name="Google Shape;17171;p19"/>
            <p:cNvSpPr/>
            <p:nvPr/>
          </p:nvSpPr>
          <p:spPr>
            <a:xfrm rot="10800000">
              <a:off x="-911095" y="557709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2" name="Google Shape;17172;p19"/>
            <p:cNvSpPr/>
            <p:nvPr/>
          </p:nvSpPr>
          <p:spPr>
            <a:xfrm rot="10800000">
              <a:off x="-929945" y="544331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3" name="Google Shape;17173;p19"/>
            <p:cNvSpPr/>
            <p:nvPr/>
          </p:nvSpPr>
          <p:spPr>
            <a:xfrm rot="10800000">
              <a:off x="-1153445" y="494931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4" name="Google Shape;17174;p19"/>
            <p:cNvSpPr/>
            <p:nvPr/>
          </p:nvSpPr>
          <p:spPr>
            <a:xfrm rot="10800000">
              <a:off x="-974745" y="486836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5" name="Google Shape;17175;p19"/>
            <p:cNvSpPr/>
            <p:nvPr/>
          </p:nvSpPr>
          <p:spPr>
            <a:xfrm rot="10800000">
              <a:off x="-1002745" y="580009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6" name="Google Shape;17176;p19"/>
            <p:cNvSpPr/>
            <p:nvPr/>
          </p:nvSpPr>
          <p:spPr>
            <a:xfrm rot="10800000">
              <a:off x="-1022095" y="582454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7" name="Google Shape;17177;p19"/>
            <p:cNvSpPr/>
            <p:nvPr/>
          </p:nvSpPr>
          <p:spPr>
            <a:xfrm rot="10800000">
              <a:off x="-1123920" y="515806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8" name="Google Shape;17178;p19"/>
            <p:cNvSpPr/>
            <p:nvPr/>
          </p:nvSpPr>
          <p:spPr>
            <a:xfrm rot="10800000">
              <a:off x="-1047545" y="482814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9" name="Google Shape;17179;p19"/>
            <p:cNvSpPr/>
            <p:nvPr/>
          </p:nvSpPr>
          <p:spPr>
            <a:xfrm rot="10800000">
              <a:off x="-969145" y="487856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0" name="Google Shape;17180;p19"/>
            <p:cNvSpPr/>
            <p:nvPr/>
          </p:nvSpPr>
          <p:spPr>
            <a:xfrm rot="10800000">
              <a:off x="-1092870" y="480231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1" name="Google Shape;17181;p19"/>
            <p:cNvSpPr/>
            <p:nvPr/>
          </p:nvSpPr>
          <p:spPr>
            <a:xfrm rot="10800000">
              <a:off x="-1158545" y="564429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2" name="Google Shape;17182;p19"/>
            <p:cNvSpPr/>
            <p:nvPr/>
          </p:nvSpPr>
          <p:spPr>
            <a:xfrm rot="10800000">
              <a:off x="-1115270" y="480014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3" name="Google Shape;17183;p19"/>
            <p:cNvSpPr/>
            <p:nvPr/>
          </p:nvSpPr>
          <p:spPr>
            <a:xfrm rot="10800000">
              <a:off x="-949270" y="578074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4" name="Google Shape;17184;p19"/>
            <p:cNvSpPr/>
            <p:nvPr/>
          </p:nvSpPr>
          <p:spPr>
            <a:xfrm rot="10800000">
              <a:off x="-1108645" y="479046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5" name="Google Shape;17185;p19"/>
            <p:cNvSpPr/>
            <p:nvPr/>
          </p:nvSpPr>
          <p:spPr>
            <a:xfrm rot="10800000">
              <a:off x="-1092870" y="478691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6" name="Google Shape;17186;p19"/>
            <p:cNvSpPr/>
            <p:nvPr/>
          </p:nvSpPr>
          <p:spPr>
            <a:xfrm rot="10800000">
              <a:off x="-1147345" y="589224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7" name="Google Shape;17187;p19"/>
            <p:cNvSpPr/>
            <p:nvPr/>
          </p:nvSpPr>
          <p:spPr>
            <a:xfrm rot="10800000">
              <a:off x="-1148345" y="586169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8" name="Google Shape;17188;p19"/>
            <p:cNvSpPr/>
            <p:nvPr/>
          </p:nvSpPr>
          <p:spPr>
            <a:xfrm rot="10800000">
              <a:off x="-1047045" y="485156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9" name="Google Shape;17189;p19"/>
            <p:cNvSpPr/>
            <p:nvPr/>
          </p:nvSpPr>
          <p:spPr>
            <a:xfrm rot="10800000">
              <a:off x="-1082170" y="586119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0" name="Google Shape;17190;p19"/>
            <p:cNvSpPr/>
            <p:nvPr/>
          </p:nvSpPr>
          <p:spPr>
            <a:xfrm rot="10800000">
              <a:off x="-1091845" y="581116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1" name="Google Shape;17191;p19"/>
            <p:cNvSpPr/>
            <p:nvPr/>
          </p:nvSpPr>
          <p:spPr>
            <a:xfrm rot="10800000">
              <a:off x="-1092870" y="581486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2" name="Google Shape;17192;p19"/>
            <p:cNvSpPr/>
            <p:nvPr/>
          </p:nvSpPr>
          <p:spPr>
            <a:xfrm rot="10800000">
              <a:off x="-1078595" y="583909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3" name="Google Shape;17193;p19"/>
            <p:cNvSpPr/>
            <p:nvPr/>
          </p:nvSpPr>
          <p:spPr>
            <a:xfrm rot="10800000">
              <a:off x="-1085220" y="581944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94" name="Google Shape;17194;p19"/>
          <p:cNvSpPr/>
          <p:nvPr/>
        </p:nvSpPr>
        <p:spPr>
          <a:xfrm rot="7386134">
            <a:off x="10058854" y="5852737"/>
            <a:ext cx="2775895" cy="2092547"/>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43782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224"/>
        <p:cNvGrpSpPr/>
        <p:nvPr/>
      </p:nvGrpSpPr>
      <p:grpSpPr>
        <a:xfrm>
          <a:off x="0" y="0"/>
          <a:ext cx="0" cy="0"/>
          <a:chOff x="0" y="0"/>
          <a:chExt cx="0" cy="0"/>
        </a:xfrm>
      </p:grpSpPr>
      <p:grpSp>
        <p:nvGrpSpPr>
          <p:cNvPr id="27225" name="Google Shape;27225;p30"/>
          <p:cNvGrpSpPr/>
          <p:nvPr/>
        </p:nvGrpSpPr>
        <p:grpSpPr>
          <a:xfrm rot="-10072896">
            <a:off x="-286785" y="-268656"/>
            <a:ext cx="3210581" cy="3145232"/>
            <a:chOff x="-999634" y="4816"/>
            <a:chExt cx="1563576" cy="1531751"/>
          </a:xfrm>
        </p:grpSpPr>
        <p:sp>
          <p:nvSpPr>
            <p:cNvPr id="27226" name="Google Shape;27226;p30"/>
            <p:cNvSpPr/>
            <p:nvPr/>
          </p:nvSpPr>
          <p:spPr>
            <a:xfrm rot="-1454116" flipH="1">
              <a:off x="-839485" y="198999"/>
              <a:ext cx="1167463" cy="1030951"/>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7" name="Google Shape;27227;p30"/>
            <p:cNvSpPr/>
            <p:nvPr/>
          </p:nvSpPr>
          <p:spPr>
            <a:xfrm rot="-1454116" flipH="1">
              <a:off x="88465" y="246021"/>
              <a:ext cx="9343" cy="10232"/>
            </a:xfrm>
            <a:custGeom>
              <a:avLst/>
              <a:gdLst/>
              <a:ahLst/>
              <a:cxnLst/>
              <a:rect l="l" t="t" r="r" b="b"/>
              <a:pathLst>
                <a:path w="347" h="380" extrusionOk="0">
                  <a:moveTo>
                    <a:pt x="190" y="1"/>
                  </a:moveTo>
                  <a:cubicBezTo>
                    <a:pt x="112" y="1"/>
                    <a:pt x="52" y="15"/>
                    <a:pt x="0" y="54"/>
                  </a:cubicBezTo>
                  <a:cubicBezTo>
                    <a:pt x="21" y="156"/>
                    <a:pt x="21" y="278"/>
                    <a:pt x="82" y="380"/>
                  </a:cubicBezTo>
                  <a:cubicBezTo>
                    <a:pt x="123" y="339"/>
                    <a:pt x="163" y="319"/>
                    <a:pt x="184" y="298"/>
                  </a:cubicBezTo>
                  <a:cubicBezTo>
                    <a:pt x="163" y="237"/>
                    <a:pt x="163" y="176"/>
                    <a:pt x="163" y="135"/>
                  </a:cubicBezTo>
                  <a:cubicBezTo>
                    <a:pt x="224" y="94"/>
                    <a:pt x="265" y="74"/>
                    <a:pt x="347" y="13"/>
                  </a:cubicBezTo>
                  <a:cubicBezTo>
                    <a:pt x="287" y="6"/>
                    <a:pt x="236" y="1"/>
                    <a:pt x="19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8" name="Google Shape;27228;p30"/>
            <p:cNvSpPr/>
            <p:nvPr/>
          </p:nvSpPr>
          <p:spPr>
            <a:xfrm rot="-1454116" flipH="1">
              <a:off x="-215265" y="155624"/>
              <a:ext cx="10447" cy="11551"/>
            </a:xfrm>
            <a:custGeom>
              <a:avLst/>
              <a:gdLst/>
              <a:ahLst/>
              <a:cxnLst/>
              <a:rect l="l" t="t" r="r" b="b"/>
              <a:pathLst>
                <a:path w="388" h="429" extrusionOk="0">
                  <a:moveTo>
                    <a:pt x="143" y="1"/>
                  </a:moveTo>
                  <a:cubicBezTo>
                    <a:pt x="103" y="143"/>
                    <a:pt x="42" y="245"/>
                    <a:pt x="1" y="347"/>
                  </a:cubicBezTo>
                  <a:cubicBezTo>
                    <a:pt x="21" y="388"/>
                    <a:pt x="21" y="408"/>
                    <a:pt x="21" y="429"/>
                  </a:cubicBezTo>
                  <a:cubicBezTo>
                    <a:pt x="143" y="388"/>
                    <a:pt x="204" y="266"/>
                    <a:pt x="266" y="184"/>
                  </a:cubicBezTo>
                  <a:lnTo>
                    <a:pt x="388" y="184"/>
                  </a:lnTo>
                  <a:cubicBezTo>
                    <a:pt x="327" y="103"/>
                    <a:pt x="245" y="62"/>
                    <a:pt x="14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9" name="Google Shape;27229;p30"/>
            <p:cNvSpPr/>
            <p:nvPr/>
          </p:nvSpPr>
          <p:spPr>
            <a:xfrm rot="-1454116" flipH="1">
              <a:off x="296052" y="730509"/>
              <a:ext cx="10716" cy="9882"/>
            </a:xfrm>
            <a:custGeom>
              <a:avLst/>
              <a:gdLst/>
              <a:ahLst/>
              <a:cxnLst/>
              <a:rect l="l" t="t" r="r" b="b"/>
              <a:pathLst>
                <a:path w="398" h="367" extrusionOk="0">
                  <a:moveTo>
                    <a:pt x="388" y="0"/>
                  </a:moveTo>
                  <a:cubicBezTo>
                    <a:pt x="245" y="41"/>
                    <a:pt x="143" y="82"/>
                    <a:pt x="1" y="143"/>
                  </a:cubicBezTo>
                  <a:cubicBezTo>
                    <a:pt x="1" y="245"/>
                    <a:pt x="21" y="326"/>
                    <a:pt x="143" y="367"/>
                  </a:cubicBezTo>
                  <a:cubicBezTo>
                    <a:pt x="184" y="285"/>
                    <a:pt x="205" y="204"/>
                    <a:pt x="266" y="61"/>
                  </a:cubicBezTo>
                  <a:cubicBezTo>
                    <a:pt x="266" y="61"/>
                    <a:pt x="306" y="85"/>
                    <a:pt x="341" y="85"/>
                  </a:cubicBezTo>
                  <a:cubicBezTo>
                    <a:pt x="371" y="85"/>
                    <a:pt x="397" y="67"/>
                    <a:pt x="388"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0" name="Google Shape;27230;p30"/>
            <p:cNvSpPr/>
            <p:nvPr/>
          </p:nvSpPr>
          <p:spPr>
            <a:xfrm rot="-1454116" flipH="1">
              <a:off x="-751441" y="563319"/>
              <a:ext cx="5493" cy="7701"/>
            </a:xfrm>
            <a:custGeom>
              <a:avLst/>
              <a:gdLst/>
              <a:ahLst/>
              <a:cxnLst/>
              <a:rect l="l" t="t" r="r" b="b"/>
              <a:pathLst>
                <a:path w="204" h="286" extrusionOk="0">
                  <a:moveTo>
                    <a:pt x="102" y="0"/>
                  </a:moveTo>
                  <a:cubicBezTo>
                    <a:pt x="0" y="123"/>
                    <a:pt x="0" y="123"/>
                    <a:pt x="41" y="286"/>
                  </a:cubicBezTo>
                  <a:lnTo>
                    <a:pt x="204" y="286"/>
                  </a:lnTo>
                  <a:cubicBezTo>
                    <a:pt x="163" y="184"/>
                    <a:pt x="163"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1" name="Google Shape;27231;p30"/>
            <p:cNvSpPr/>
            <p:nvPr/>
          </p:nvSpPr>
          <p:spPr>
            <a:xfrm rot="-1454116" flipH="1">
              <a:off x="27737" y="1020416"/>
              <a:ext cx="7162" cy="8805"/>
            </a:xfrm>
            <a:custGeom>
              <a:avLst/>
              <a:gdLst/>
              <a:ahLst/>
              <a:cxnLst/>
              <a:rect l="l" t="t" r="r" b="b"/>
              <a:pathLst>
                <a:path w="266" h="327" extrusionOk="0">
                  <a:moveTo>
                    <a:pt x="59" y="0"/>
                  </a:moveTo>
                  <a:cubicBezTo>
                    <a:pt x="42" y="0"/>
                    <a:pt x="23" y="6"/>
                    <a:pt x="1" y="21"/>
                  </a:cubicBezTo>
                  <a:cubicBezTo>
                    <a:pt x="21" y="62"/>
                    <a:pt x="62" y="103"/>
                    <a:pt x="62" y="143"/>
                  </a:cubicBezTo>
                  <a:cubicBezTo>
                    <a:pt x="82" y="184"/>
                    <a:pt x="82" y="225"/>
                    <a:pt x="123" y="265"/>
                  </a:cubicBezTo>
                  <a:cubicBezTo>
                    <a:pt x="143" y="286"/>
                    <a:pt x="184" y="306"/>
                    <a:pt x="245" y="327"/>
                  </a:cubicBezTo>
                  <a:cubicBezTo>
                    <a:pt x="245" y="245"/>
                    <a:pt x="245" y="184"/>
                    <a:pt x="265" y="103"/>
                  </a:cubicBezTo>
                  <a:lnTo>
                    <a:pt x="265" y="103"/>
                  </a:lnTo>
                  <a:cubicBezTo>
                    <a:pt x="259" y="104"/>
                    <a:pt x="253" y="104"/>
                    <a:pt x="247" y="104"/>
                  </a:cubicBezTo>
                  <a:cubicBezTo>
                    <a:pt x="161" y="104"/>
                    <a:pt x="129" y="0"/>
                    <a:pt x="59"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2" name="Google Shape;27232;p30"/>
            <p:cNvSpPr/>
            <p:nvPr/>
          </p:nvSpPr>
          <p:spPr>
            <a:xfrm rot="-1454116" flipH="1">
              <a:off x="-254173" y="146547"/>
              <a:ext cx="4981" cy="7701"/>
            </a:xfrm>
            <a:custGeom>
              <a:avLst/>
              <a:gdLst/>
              <a:ahLst/>
              <a:cxnLst/>
              <a:rect l="l" t="t" r="r" b="b"/>
              <a:pathLst>
                <a:path w="185" h="286" extrusionOk="0">
                  <a:moveTo>
                    <a:pt x="144" y="0"/>
                  </a:moveTo>
                  <a:cubicBezTo>
                    <a:pt x="42" y="41"/>
                    <a:pt x="42" y="122"/>
                    <a:pt x="1" y="183"/>
                  </a:cubicBezTo>
                  <a:cubicBezTo>
                    <a:pt x="19" y="220"/>
                    <a:pt x="37" y="256"/>
                    <a:pt x="55" y="278"/>
                  </a:cubicBezTo>
                  <a:lnTo>
                    <a:pt x="55" y="278"/>
                  </a:lnTo>
                  <a:cubicBezTo>
                    <a:pt x="91" y="256"/>
                    <a:pt x="125" y="222"/>
                    <a:pt x="144" y="204"/>
                  </a:cubicBezTo>
                  <a:cubicBezTo>
                    <a:pt x="184" y="20"/>
                    <a:pt x="184" y="20"/>
                    <a:pt x="144" y="0"/>
                  </a:cubicBezTo>
                  <a:close/>
                  <a:moveTo>
                    <a:pt x="55" y="278"/>
                  </a:moveTo>
                  <a:lnTo>
                    <a:pt x="55" y="278"/>
                  </a:lnTo>
                  <a:cubicBezTo>
                    <a:pt x="51" y="280"/>
                    <a:pt x="46" y="283"/>
                    <a:pt x="42" y="285"/>
                  </a:cubicBezTo>
                  <a:lnTo>
                    <a:pt x="62" y="285"/>
                  </a:lnTo>
                  <a:cubicBezTo>
                    <a:pt x="60" y="283"/>
                    <a:pt x="58" y="280"/>
                    <a:pt x="55" y="278"/>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3" name="Google Shape;27233;p30"/>
            <p:cNvSpPr/>
            <p:nvPr/>
          </p:nvSpPr>
          <p:spPr>
            <a:xfrm rot="-1454116" flipH="1">
              <a:off x="-248567" y="152432"/>
              <a:ext cx="4416" cy="4954"/>
            </a:xfrm>
            <a:custGeom>
              <a:avLst/>
              <a:gdLst/>
              <a:ahLst/>
              <a:cxnLst/>
              <a:rect l="l" t="t" r="r" b="b"/>
              <a:pathLst>
                <a:path w="164" h="184" extrusionOk="0">
                  <a:moveTo>
                    <a:pt x="143" y="0"/>
                  </a:moveTo>
                  <a:lnTo>
                    <a:pt x="143" y="6"/>
                  </a:lnTo>
                  <a:lnTo>
                    <a:pt x="143" y="6"/>
                  </a:lnTo>
                  <a:cubicBezTo>
                    <a:pt x="149" y="5"/>
                    <a:pt x="156" y="3"/>
                    <a:pt x="163" y="0"/>
                  </a:cubicBezTo>
                  <a:close/>
                  <a:moveTo>
                    <a:pt x="143" y="6"/>
                  </a:moveTo>
                  <a:cubicBezTo>
                    <a:pt x="93" y="21"/>
                    <a:pt x="57" y="23"/>
                    <a:pt x="21" y="41"/>
                  </a:cubicBezTo>
                  <a:cubicBezTo>
                    <a:pt x="0" y="183"/>
                    <a:pt x="0" y="183"/>
                    <a:pt x="143" y="183"/>
                  </a:cubicBezTo>
                  <a:lnTo>
                    <a:pt x="143" y="6"/>
                  </a:ln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4" name="Google Shape;27234;p30"/>
            <p:cNvSpPr/>
            <p:nvPr/>
          </p:nvSpPr>
          <p:spPr>
            <a:xfrm rot="-1454116" flipH="1">
              <a:off x="-498569" y="287020"/>
              <a:ext cx="5520" cy="6058"/>
            </a:xfrm>
            <a:custGeom>
              <a:avLst/>
              <a:gdLst/>
              <a:ahLst/>
              <a:cxnLst/>
              <a:rect l="l" t="t" r="r" b="b"/>
              <a:pathLst>
                <a:path w="205" h="225" extrusionOk="0">
                  <a:moveTo>
                    <a:pt x="82" y="1"/>
                  </a:moveTo>
                  <a:cubicBezTo>
                    <a:pt x="2" y="121"/>
                    <a:pt x="0" y="123"/>
                    <a:pt x="39" y="219"/>
                  </a:cubicBezTo>
                  <a:lnTo>
                    <a:pt x="39" y="219"/>
                  </a:lnTo>
                  <a:cubicBezTo>
                    <a:pt x="94" y="204"/>
                    <a:pt x="149" y="202"/>
                    <a:pt x="204" y="184"/>
                  </a:cubicBezTo>
                  <a:cubicBezTo>
                    <a:pt x="204" y="164"/>
                    <a:pt x="184" y="123"/>
                    <a:pt x="184" y="82"/>
                  </a:cubicBezTo>
                  <a:cubicBezTo>
                    <a:pt x="143" y="62"/>
                    <a:pt x="123" y="41"/>
                    <a:pt x="82" y="1"/>
                  </a:cubicBezTo>
                  <a:close/>
                  <a:moveTo>
                    <a:pt x="39" y="219"/>
                  </a:moveTo>
                  <a:lnTo>
                    <a:pt x="39" y="219"/>
                  </a:lnTo>
                  <a:cubicBezTo>
                    <a:pt x="33" y="221"/>
                    <a:pt x="27" y="223"/>
                    <a:pt x="21" y="225"/>
                  </a:cubicBezTo>
                  <a:lnTo>
                    <a:pt x="41" y="225"/>
                  </a:lnTo>
                  <a:cubicBezTo>
                    <a:pt x="40" y="223"/>
                    <a:pt x="40" y="221"/>
                    <a:pt x="39" y="219"/>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5" name="Google Shape;27235;p30"/>
            <p:cNvSpPr/>
            <p:nvPr/>
          </p:nvSpPr>
          <p:spPr>
            <a:xfrm rot="-1454116" flipH="1">
              <a:off x="73848" y="250435"/>
              <a:ext cx="3877" cy="7162"/>
            </a:xfrm>
            <a:custGeom>
              <a:avLst/>
              <a:gdLst/>
              <a:ahLst/>
              <a:cxnLst/>
              <a:rect l="l" t="t" r="r" b="b"/>
              <a:pathLst>
                <a:path w="144" h="266" extrusionOk="0">
                  <a:moveTo>
                    <a:pt x="62" y="1"/>
                  </a:moveTo>
                  <a:lnTo>
                    <a:pt x="62" y="1"/>
                  </a:lnTo>
                  <a:cubicBezTo>
                    <a:pt x="1" y="103"/>
                    <a:pt x="82" y="184"/>
                    <a:pt x="123" y="266"/>
                  </a:cubicBezTo>
                  <a:cubicBezTo>
                    <a:pt x="143" y="164"/>
                    <a:pt x="143" y="62"/>
                    <a:pt x="6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6" name="Google Shape;27236;p30"/>
            <p:cNvSpPr/>
            <p:nvPr/>
          </p:nvSpPr>
          <p:spPr>
            <a:xfrm rot="-1454116" flipH="1">
              <a:off x="-747426" y="574211"/>
              <a:ext cx="4416" cy="3985"/>
            </a:xfrm>
            <a:custGeom>
              <a:avLst/>
              <a:gdLst/>
              <a:ahLst/>
              <a:cxnLst/>
              <a:rect l="l" t="t" r="r" b="b"/>
              <a:pathLst>
                <a:path w="164" h="148" extrusionOk="0">
                  <a:moveTo>
                    <a:pt x="164" y="0"/>
                  </a:moveTo>
                  <a:cubicBezTo>
                    <a:pt x="1" y="0"/>
                    <a:pt x="1" y="0"/>
                    <a:pt x="21" y="143"/>
                  </a:cubicBezTo>
                  <a:cubicBezTo>
                    <a:pt x="38" y="146"/>
                    <a:pt x="53" y="148"/>
                    <a:pt x="66" y="148"/>
                  </a:cubicBezTo>
                  <a:cubicBezTo>
                    <a:pt x="135" y="148"/>
                    <a:pt x="164" y="102"/>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7" name="Google Shape;27237;p30"/>
            <p:cNvSpPr/>
            <p:nvPr/>
          </p:nvSpPr>
          <p:spPr>
            <a:xfrm rot="-1454116" flipH="1">
              <a:off x="64469" y="214852"/>
              <a:ext cx="4416" cy="7162"/>
            </a:xfrm>
            <a:custGeom>
              <a:avLst/>
              <a:gdLst/>
              <a:ahLst/>
              <a:cxnLst/>
              <a:rect l="l" t="t" r="r" b="b"/>
              <a:pathLst>
                <a:path w="164" h="266" extrusionOk="0">
                  <a:moveTo>
                    <a:pt x="41" y="1"/>
                  </a:moveTo>
                  <a:cubicBezTo>
                    <a:pt x="21" y="103"/>
                    <a:pt x="21" y="164"/>
                    <a:pt x="0" y="265"/>
                  </a:cubicBezTo>
                  <a:cubicBezTo>
                    <a:pt x="82" y="245"/>
                    <a:pt x="122" y="225"/>
                    <a:pt x="163" y="204"/>
                  </a:cubicBezTo>
                  <a:cubicBezTo>
                    <a:pt x="122" y="143"/>
                    <a:pt x="102" y="82"/>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8" name="Google Shape;27238;p30"/>
            <p:cNvSpPr/>
            <p:nvPr/>
          </p:nvSpPr>
          <p:spPr>
            <a:xfrm rot="-1454116" flipH="1">
              <a:off x="66800" y="224316"/>
              <a:ext cx="3770" cy="3581"/>
            </a:xfrm>
            <a:custGeom>
              <a:avLst/>
              <a:gdLst/>
              <a:ahLst/>
              <a:cxnLst/>
              <a:rect l="l" t="t" r="r" b="b"/>
              <a:pathLst>
                <a:path w="140" h="133" extrusionOk="0">
                  <a:moveTo>
                    <a:pt x="88" y="1"/>
                  </a:moveTo>
                  <a:cubicBezTo>
                    <a:pt x="68" y="1"/>
                    <a:pt x="39" y="5"/>
                    <a:pt x="0" y="10"/>
                  </a:cubicBezTo>
                  <a:cubicBezTo>
                    <a:pt x="0" y="31"/>
                    <a:pt x="0" y="51"/>
                    <a:pt x="21" y="71"/>
                  </a:cubicBezTo>
                  <a:cubicBezTo>
                    <a:pt x="41" y="112"/>
                    <a:pt x="61" y="112"/>
                    <a:pt x="102" y="132"/>
                  </a:cubicBezTo>
                  <a:cubicBezTo>
                    <a:pt x="132" y="29"/>
                    <a:pt x="140" y="1"/>
                    <a:pt x="88"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9" name="Google Shape;27239;p30"/>
            <p:cNvSpPr/>
            <p:nvPr/>
          </p:nvSpPr>
          <p:spPr>
            <a:xfrm rot="-1454116" flipH="1">
              <a:off x="-642822" y="422775"/>
              <a:ext cx="3877" cy="7701"/>
            </a:xfrm>
            <a:custGeom>
              <a:avLst/>
              <a:gdLst/>
              <a:ahLst/>
              <a:cxnLst/>
              <a:rect l="l" t="t" r="r" b="b"/>
              <a:pathLst>
                <a:path w="144" h="286" extrusionOk="0">
                  <a:moveTo>
                    <a:pt x="62" y="0"/>
                  </a:moveTo>
                  <a:lnTo>
                    <a:pt x="62" y="0"/>
                  </a:lnTo>
                  <a:cubicBezTo>
                    <a:pt x="41" y="82"/>
                    <a:pt x="21" y="143"/>
                    <a:pt x="1" y="224"/>
                  </a:cubicBezTo>
                  <a:cubicBezTo>
                    <a:pt x="1" y="224"/>
                    <a:pt x="21" y="265"/>
                    <a:pt x="41" y="286"/>
                  </a:cubicBezTo>
                  <a:cubicBezTo>
                    <a:pt x="41" y="204"/>
                    <a:pt x="143" y="123"/>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0" name="Google Shape;27240;p30"/>
            <p:cNvSpPr/>
            <p:nvPr/>
          </p:nvSpPr>
          <p:spPr>
            <a:xfrm rot="-1454116" flipH="1">
              <a:off x="-737628" y="588982"/>
              <a:ext cx="2773" cy="7701"/>
            </a:xfrm>
            <a:custGeom>
              <a:avLst/>
              <a:gdLst/>
              <a:ahLst/>
              <a:cxnLst/>
              <a:rect l="l" t="t" r="r" b="b"/>
              <a:pathLst>
                <a:path w="103" h="286" extrusionOk="0">
                  <a:moveTo>
                    <a:pt x="102" y="0"/>
                  </a:moveTo>
                  <a:lnTo>
                    <a:pt x="102" y="0"/>
                  </a:lnTo>
                  <a:cubicBezTo>
                    <a:pt x="41" y="82"/>
                    <a:pt x="21" y="123"/>
                    <a:pt x="0" y="143"/>
                  </a:cubicBezTo>
                  <a:cubicBezTo>
                    <a:pt x="21" y="204"/>
                    <a:pt x="41" y="245"/>
                    <a:pt x="62" y="286"/>
                  </a:cubicBezTo>
                  <a:lnTo>
                    <a:pt x="102" y="286"/>
                  </a:lnTo>
                  <a:cubicBezTo>
                    <a:pt x="102" y="245"/>
                    <a:pt x="82" y="204"/>
                    <a:pt x="82" y="163"/>
                  </a:cubicBezTo>
                  <a:cubicBezTo>
                    <a:pt x="82" y="123"/>
                    <a:pt x="82"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1" name="Google Shape;27241;p30"/>
            <p:cNvSpPr/>
            <p:nvPr/>
          </p:nvSpPr>
          <p:spPr>
            <a:xfrm rot="-1454116" flipH="1">
              <a:off x="-238848" y="152965"/>
              <a:ext cx="3877" cy="4416"/>
            </a:xfrm>
            <a:custGeom>
              <a:avLst/>
              <a:gdLst/>
              <a:ahLst/>
              <a:cxnLst/>
              <a:rect l="l" t="t" r="r" b="b"/>
              <a:pathLst>
                <a:path w="144" h="164" extrusionOk="0">
                  <a:moveTo>
                    <a:pt x="62" y="0"/>
                  </a:moveTo>
                  <a:cubicBezTo>
                    <a:pt x="62" y="61"/>
                    <a:pt x="41" y="102"/>
                    <a:pt x="1" y="163"/>
                  </a:cubicBezTo>
                  <a:cubicBezTo>
                    <a:pt x="62" y="163"/>
                    <a:pt x="102" y="143"/>
                    <a:pt x="143" y="143"/>
                  </a:cubicBezTo>
                  <a:cubicBezTo>
                    <a:pt x="123" y="102"/>
                    <a:pt x="123" y="61"/>
                    <a:pt x="123" y="20"/>
                  </a:cubicBezTo>
                  <a:cubicBezTo>
                    <a:pt x="102" y="20"/>
                    <a:pt x="82" y="0"/>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2" name="Google Shape;27242;p30"/>
            <p:cNvSpPr/>
            <p:nvPr/>
          </p:nvSpPr>
          <p:spPr>
            <a:xfrm rot="-1454116" flipH="1">
              <a:off x="71522" y="240278"/>
              <a:ext cx="2773" cy="6624"/>
            </a:xfrm>
            <a:custGeom>
              <a:avLst/>
              <a:gdLst/>
              <a:ahLst/>
              <a:cxnLst/>
              <a:rect l="l" t="t" r="r" b="b"/>
              <a:pathLst>
                <a:path w="103" h="246" extrusionOk="0">
                  <a:moveTo>
                    <a:pt x="21" y="1"/>
                  </a:moveTo>
                  <a:cubicBezTo>
                    <a:pt x="21" y="62"/>
                    <a:pt x="21" y="123"/>
                    <a:pt x="1" y="245"/>
                  </a:cubicBezTo>
                  <a:cubicBezTo>
                    <a:pt x="82" y="123"/>
                    <a:pt x="103" y="62"/>
                    <a:pt x="2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3" name="Google Shape;27243;p30"/>
            <p:cNvSpPr/>
            <p:nvPr/>
          </p:nvSpPr>
          <p:spPr>
            <a:xfrm rot="-1454116" flipH="1">
              <a:off x="131406" y="281278"/>
              <a:ext cx="2235" cy="3850"/>
            </a:xfrm>
            <a:custGeom>
              <a:avLst/>
              <a:gdLst/>
              <a:ahLst/>
              <a:cxnLst/>
              <a:rect l="l" t="t" r="r" b="b"/>
              <a:pathLst>
                <a:path w="83" h="143" extrusionOk="0">
                  <a:moveTo>
                    <a:pt x="1" y="0"/>
                  </a:moveTo>
                  <a:cubicBezTo>
                    <a:pt x="1" y="41"/>
                    <a:pt x="1" y="82"/>
                    <a:pt x="21" y="143"/>
                  </a:cubicBezTo>
                  <a:cubicBezTo>
                    <a:pt x="41" y="122"/>
                    <a:pt x="62" y="122"/>
                    <a:pt x="82" y="122"/>
                  </a:cubicBezTo>
                  <a:cubicBezTo>
                    <a:pt x="62" y="82"/>
                    <a:pt x="62" y="41"/>
                    <a:pt x="41"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4" name="Google Shape;27244;p30"/>
            <p:cNvSpPr/>
            <p:nvPr/>
          </p:nvSpPr>
          <p:spPr>
            <a:xfrm rot="-1454116" flipH="1">
              <a:off x="-217702" y="151861"/>
              <a:ext cx="3877" cy="4416"/>
            </a:xfrm>
            <a:custGeom>
              <a:avLst/>
              <a:gdLst/>
              <a:ahLst/>
              <a:cxnLst/>
              <a:rect l="l" t="t" r="r" b="b"/>
              <a:pathLst>
                <a:path w="144" h="164" extrusionOk="0">
                  <a:moveTo>
                    <a:pt x="102" y="0"/>
                  </a:moveTo>
                  <a:cubicBezTo>
                    <a:pt x="41" y="41"/>
                    <a:pt x="0" y="82"/>
                    <a:pt x="41" y="163"/>
                  </a:cubicBezTo>
                  <a:cubicBezTo>
                    <a:pt x="82" y="122"/>
                    <a:pt x="123" y="102"/>
                    <a:pt x="143" y="82"/>
                  </a:cubicBezTo>
                  <a:cubicBezTo>
                    <a:pt x="123" y="41"/>
                    <a:pt x="102" y="21"/>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5" name="Google Shape;27245;p30"/>
            <p:cNvSpPr/>
            <p:nvPr/>
          </p:nvSpPr>
          <p:spPr>
            <a:xfrm rot="-1454116" flipH="1">
              <a:off x="-661004" y="403220"/>
              <a:ext cx="3204" cy="3043"/>
            </a:xfrm>
            <a:custGeom>
              <a:avLst/>
              <a:gdLst/>
              <a:ahLst/>
              <a:cxnLst/>
              <a:rect l="l" t="t" r="r" b="b"/>
              <a:pathLst>
                <a:path w="119" h="113" extrusionOk="0">
                  <a:moveTo>
                    <a:pt x="82" y="1"/>
                  </a:moveTo>
                  <a:lnTo>
                    <a:pt x="82" y="1"/>
                  </a:lnTo>
                  <a:cubicBezTo>
                    <a:pt x="61" y="41"/>
                    <a:pt x="20" y="62"/>
                    <a:pt x="0" y="102"/>
                  </a:cubicBezTo>
                  <a:cubicBezTo>
                    <a:pt x="35" y="108"/>
                    <a:pt x="61" y="113"/>
                    <a:pt x="78" y="113"/>
                  </a:cubicBezTo>
                  <a:cubicBezTo>
                    <a:pt x="119" y="113"/>
                    <a:pt x="110" y="87"/>
                    <a:pt x="8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6" name="Google Shape;27246;p30"/>
            <p:cNvSpPr/>
            <p:nvPr/>
          </p:nvSpPr>
          <p:spPr>
            <a:xfrm rot="-1454116" flipH="1">
              <a:off x="-185005" y="172113"/>
              <a:ext cx="6058" cy="4416"/>
            </a:xfrm>
            <a:custGeom>
              <a:avLst/>
              <a:gdLst/>
              <a:ahLst/>
              <a:cxnLst/>
              <a:rect l="l" t="t" r="r" b="b"/>
              <a:pathLst>
                <a:path w="225" h="164" extrusionOk="0">
                  <a:moveTo>
                    <a:pt x="1" y="1"/>
                  </a:moveTo>
                  <a:cubicBezTo>
                    <a:pt x="1" y="62"/>
                    <a:pt x="21" y="123"/>
                    <a:pt x="82" y="164"/>
                  </a:cubicBezTo>
                  <a:cubicBezTo>
                    <a:pt x="123" y="123"/>
                    <a:pt x="143" y="103"/>
                    <a:pt x="225" y="42"/>
                  </a:cubicBezTo>
                  <a:cubicBezTo>
                    <a:pt x="123" y="21"/>
                    <a:pt x="62" y="1"/>
                    <a:pt x="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7" name="Google Shape;27247;p30"/>
            <p:cNvSpPr/>
            <p:nvPr/>
          </p:nvSpPr>
          <p:spPr>
            <a:xfrm rot="-1454116" flipH="1">
              <a:off x="313073" y="722641"/>
              <a:ext cx="7701" cy="4416"/>
            </a:xfrm>
            <a:custGeom>
              <a:avLst/>
              <a:gdLst/>
              <a:ahLst/>
              <a:cxnLst/>
              <a:rect l="l" t="t" r="r" b="b"/>
              <a:pathLst>
                <a:path w="286" h="164" extrusionOk="0">
                  <a:moveTo>
                    <a:pt x="136" y="1"/>
                  </a:moveTo>
                  <a:cubicBezTo>
                    <a:pt x="87" y="1"/>
                    <a:pt x="41" y="11"/>
                    <a:pt x="1" y="62"/>
                  </a:cubicBezTo>
                  <a:cubicBezTo>
                    <a:pt x="41" y="103"/>
                    <a:pt x="82" y="123"/>
                    <a:pt x="102" y="164"/>
                  </a:cubicBezTo>
                  <a:cubicBezTo>
                    <a:pt x="164" y="123"/>
                    <a:pt x="225" y="62"/>
                    <a:pt x="286" y="1"/>
                  </a:cubicBezTo>
                  <a:lnTo>
                    <a:pt x="286" y="1"/>
                  </a:lnTo>
                  <a:cubicBezTo>
                    <a:pt x="269" y="4"/>
                    <a:pt x="252" y="5"/>
                    <a:pt x="235" y="5"/>
                  </a:cubicBezTo>
                  <a:cubicBezTo>
                    <a:pt x="201" y="5"/>
                    <a:pt x="168" y="1"/>
                    <a:pt x="136"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8" name="Google Shape;27248;p30"/>
            <p:cNvSpPr/>
            <p:nvPr/>
          </p:nvSpPr>
          <p:spPr>
            <a:xfrm rot="-1454116" flipH="1">
              <a:off x="-436713" y="495163"/>
              <a:ext cx="852165" cy="906447"/>
            </a:xfrm>
            <a:custGeom>
              <a:avLst/>
              <a:gdLst/>
              <a:ahLst/>
              <a:cxnLst/>
              <a:rect l="l" t="t" r="r" b="b"/>
              <a:pathLst>
                <a:path w="31649" h="33665" extrusionOk="0">
                  <a:moveTo>
                    <a:pt x="25213" y="2159"/>
                  </a:moveTo>
                  <a:lnTo>
                    <a:pt x="25213" y="2159"/>
                  </a:lnTo>
                  <a:cubicBezTo>
                    <a:pt x="25172" y="2220"/>
                    <a:pt x="25132" y="2281"/>
                    <a:pt x="25091" y="2343"/>
                  </a:cubicBezTo>
                  <a:cubicBezTo>
                    <a:pt x="25030" y="2424"/>
                    <a:pt x="24989" y="2506"/>
                    <a:pt x="24928" y="2587"/>
                  </a:cubicBezTo>
                  <a:cubicBezTo>
                    <a:pt x="24881" y="2634"/>
                    <a:pt x="24834" y="2681"/>
                    <a:pt x="24787" y="2728"/>
                  </a:cubicBezTo>
                  <a:lnTo>
                    <a:pt x="24787" y="2728"/>
                  </a:lnTo>
                  <a:cubicBezTo>
                    <a:pt x="24820" y="2666"/>
                    <a:pt x="24854" y="2613"/>
                    <a:pt x="24887" y="2546"/>
                  </a:cubicBezTo>
                  <a:cubicBezTo>
                    <a:pt x="24928" y="2485"/>
                    <a:pt x="24989" y="2404"/>
                    <a:pt x="25030" y="2343"/>
                  </a:cubicBezTo>
                  <a:cubicBezTo>
                    <a:pt x="25070" y="2241"/>
                    <a:pt x="25132" y="2180"/>
                    <a:pt x="25213" y="2159"/>
                  </a:cubicBezTo>
                  <a:close/>
                  <a:moveTo>
                    <a:pt x="23706" y="5153"/>
                  </a:moveTo>
                  <a:cubicBezTo>
                    <a:pt x="23665" y="5234"/>
                    <a:pt x="23624" y="5336"/>
                    <a:pt x="23563" y="5397"/>
                  </a:cubicBezTo>
                  <a:cubicBezTo>
                    <a:pt x="23502" y="5479"/>
                    <a:pt x="23441" y="5540"/>
                    <a:pt x="23380" y="5601"/>
                  </a:cubicBezTo>
                  <a:cubicBezTo>
                    <a:pt x="23441" y="5418"/>
                    <a:pt x="23543" y="5255"/>
                    <a:pt x="23706" y="5153"/>
                  </a:cubicBezTo>
                  <a:close/>
                  <a:moveTo>
                    <a:pt x="20142" y="4216"/>
                  </a:moveTo>
                  <a:cubicBezTo>
                    <a:pt x="20162" y="4237"/>
                    <a:pt x="20183" y="4237"/>
                    <a:pt x="20183" y="4237"/>
                  </a:cubicBezTo>
                  <a:cubicBezTo>
                    <a:pt x="19857" y="4888"/>
                    <a:pt x="19531" y="5540"/>
                    <a:pt x="19185" y="6192"/>
                  </a:cubicBezTo>
                  <a:cubicBezTo>
                    <a:pt x="19185" y="6110"/>
                    <a:pt x="19205" y="6090"/>
                    <a:pt x="19246" y="6008"/>
                  </a:cubicBezTo>
                  <a:cubicBezTo>
                    <a:pt x="19368" y="5744"/>
                    <a:pt x="19490" y="5459"/>
                    <a:pt x="19633" y="5194"/>
                  </a:cubicBezTo>
                  <a:cubicBezTo>
                    <a:pt x="19714" y="5031"/>
                    <a:pt x="19816" y="4868"/>
                    <a:pt x="19898" y="4705"/>
                  </a:cubicBezTo>
                  <a:cubicBezTo>
                    <a:pt x="19918" y="4664"/>
                    <a:pt x="19938" y="4603"/>
                    <a:pt x="19959" y="4562"/>
                  </a:cubicBezTo>
                  <a:cubicBezTo>
                    <a:pt x="19979" y="4522"/>
                    <a:pt x="19999" y="4481"/>
                    <a:pt x="20020" y="4440"/>
                  </a:cubicBezTo>
                  <a:lnTo>
                    <a:pt x="20081" y="4338"/>
                  </a:lnTo>
                  <a:cubicBezTo>
                    <a:pt x="20101" y="4298"/>
                    <a:pt x="20122" y="4257"/>
                    <a:pt x="20142" y="4216"/>
                  </a:cubicBezTo>
                  <a:close/>
                  <a:moveTo>
                    <a:pt x="23095" y="5968"/>
                  </a:moveTo>
                  <a:lnTo>
                    <a:pt x="23095" y="5968"/>
                  </a:lnTo>
                  <a:cubicBezTo>
                    <a:pt x="23075" y="6090"/>
                    <a:pt x="22952" y="6273"/>
                    <a:pt x="22851" y="6334"/>
                  </a:cubicBezTo>
                  <a:cubicBezTo>
                    <a:pt x="22912" y="6171"/>
                    <a:pt x="22973" y="6049"/>
                    <a:pt x="23095" y="5968"/>
                  </a:cubicBezTo>
                  <a:close/>
                  <a:moveTo>
                    <a:pt x="22688" y="6395"/>
                  </a:moveTo>
                  <a:cubicBezTo>
                    <a:pt x="22728" y="6416"/>
                    <a:pt x="22728" y="6416"/>
                    <a:pt x="22749" y="6416"/>
                  </a:cubicBezTo>
                  <a:cubicBezTo>
                    <a:pt x="22769" y="6416"/>
                    <a:pt x="22769" y="6416"/>
                    <a:pt x="22790" y="6436"/>
                  </a:cubicBezTo>
                  <a:cubicBezTo>
                    <a:pt x="22728" y="6558"/>
                    <a:pt x="22667" y="6721"/>
                    <a:pt x="22525" y="6782"/>
                  </a:cubicBezTo>
                  <a:cubicBezTo>
                    <a:pt x="22525" y="6782"/>
                    <a:pt x="22504" y="6782"/>
                    <a:pt x="22504" y="6762"/>
                  </a:cubicBezTo>
                  <a:cubicBezTo>
                    <a:pt x="22545" y="6721"/>
                    <a:pt x="22586" y="6660"/>
                    <a:pt x="22606" y="6599"/>
                  </a:cubicBezTo>
                  <a:cubicBezTo>
                    <a:pt x="22647" y="6538"/>
                    <a:pt x="22667" y="6477"/>
                    <a:pt x="22688" y="6395"/>
                  </a:cubicBezTo>
                  <a:close/>
                  <a:moveTo>
                    <a:pt x="22382" y="6966"/>
                  </a:moveTo>
                  <a:lnTo>
                    <a:pt x="22382" y="6966"/>
                  </a:lnTo>
                  <a:cubicBezTo>
                    <a:pt x="22362" y="7088"/>
                    <a:pt x="22240" y="7251"/>
                    <a:pt x="22138" y="7291"/>
                  </a:cubicBezTo>
                  <a:cubicBezTo>
                    <a:pt x="22077" y="7190"/>
                    <a:pt x="22179" y="7149"/>
                    <a:pt x="22179" y="7108"/>
                  </a:cubicBezTo>
                  <a:cubicBezTo>
                    <a:pt x="22260" y="7047"/>
                    <a:pt x="22321" y="7006"/>
                    <a:pt x="22382" y="6966"/>
                  </a:cubicBezTo>
                  <a:close/>
                  <a:moveTo>
                    <a:pt x="18716" y="7027"/>
                  </a:moveTo>
                  <a:lnTo>
                    <a:pt x="18716" y="7027"/>
                  </a:lnTo>
                  <a:cubicBezTo>
                    <a:pt x="18757" y="7169"/>
                    <a:pt x="18716" y="7251"/>
                    <a:pt x="18594" y="7332"/>
                  </a:cubicBezTo>
                  <a:cubicBezTo>
                    <a:pt x="18553" y="7190"/>
                    <a:pt x="18716" y="7149"/>
                    <a:pt x="18716" y="7027"/>
                  </a:cubicBezTo>
                  <a:close/>
                  <a:moveTo>
                    <a:pt x="24739" y="2795"/>
                  </a:moveTo>
                  <a:cubicBezTo>
                    <a:pt x="24692" y="2986"/>
                    <a:pt x="24556" y="3123"/>
                    <a:pt x="24439" y="3279"/>
                  </a:cubicBezTo>
                  <a:lnTo>
                    <a:pt x="24378" y="3340"/>
                  </a:lnTo>
                  <a:cubicBezTo>
                    <a:pt x="24215" y="3585"/>
                    <a:pt x="24032" y="3829"/>
                    <a:pt x="23849" y="4074"/>
                  </a:cubicBezTo>
                  <a:cubicBezTo>
                    <a:pt x="23624" y="4359"/>
                    <a:pt x="23400" y="4664"/>
                    <a:pt x="23176" y="4949"/>
                  </a:cubicBezTo>
                  <a:cubicBezTo>
                    <a:pt x="23054" y="5133"/>
                    <a:pt x="22912" y="5296"/>
                    <a:pt x="22769" y="5438"/>
                  </a:cubicBezTo>
                  <a:cubicBezTo>
                    <a:pt x="22667" y="5540"/>
                    <a:pt x="22606" y="5683"/>
                    <a:pt x="22504" y="5784"/>
                  </a:cubicBezTo>
                  <a:cubicBezTo>
                    <a:pt x="22382" y="5927"/>
                    <a:pt x="22260" y="6069"/>
                    <a:pt x="22138" y="6232"/>
                  </a:cubicBezTo>
                  <a:cubicBezTo>
                    <a:pt x="22077" y="6314"/>
                    <a:pt x="21995" y="6416"/>
                    <a:pt x="21914" y="6497"/>
                  </a:cubicBezTo>
                  <a:cubicBezTo>
                    <a:pt x="21853" y="6579"/>
                    <a:pt x="21792" y="6640"/>
                    <a:pt x="21730" y="6701"/>
                  </a:cubicBezTo>
                  <a:cubicBezTo>
                    <a:pt x="21629" y="6843"/>
                    <a:pt x="21506" y="6966"/>
                    <a:pt x="21405" y="7108"/>
                  </a:cubicBezTo>
                  <a:cubicBezTo>
                    <a:pt x="21323" y="7169"/>
                    <a:pt x="21262" y="7251"/>
                    <a:pt x="21181" y="7332"/>
                  </a:cubicBezTo>
                  <a:cubicBezTo>
                    <a:pt x="21140" y="7271"/>
                    <a:pt x="21181" y="7251"/>
                    <a:pt x="21201" y="7230"/>
                  </a:cubicBezTo>
                  <a:cubicBezTo>
                    <a:pt x="21405" y="6966"/>
                    <a:pt x="21629" y="6721"/>
                    <a:pt x="21832" y="6436"/>
                  </a:cubicBezTo>
                  <a:cubicBezTo>
                    <a:pt x="21975" y="6253"/>
                    <a:pt x="22138" y="6069"/>
                    <a:pt x="22260" y="5866"/>
                  </a:cubicBezTo>
                  <a:cubicBezTo>
                    <a:pt x="22280" y="5825"/>
                    <a:pt x="22321" y="5805"/>
                    <a:pt x="22341" y="5764"/>
                  </a:cubicBezTo>
                  <a:cubicBezTo>
                    <a:pt x="22382" y="5744"/>
                    <a:pt x="22403" y="5703"/>
                    <a:pt x="22423" y="5662"/>
                  </a:cubicBezTo>
                  <a:cubicBezTo>
                    <a:pt x="22443" y="5621"/>
                    <a:pt x="22484" y="5581"/>
                    <a:pt x="22525" y="5540"/>
                  </a:cubicBezTo>
                  <a:cubicBezTo>
                    <a:pt x="22545" y="5520"/>
                    <a:pt x="22565" y="5479"/>
                    <a:pt x="22606" y="5438"/>
                  </a:cubicBezTo>
                  <a:cubicBezTo>
                    <a:pt x="22708" y="5397"/>
                    <a:pt x="22769" y="5275"/>
                    <a:pt x="22851" y="5173"/>
                  </a:cubicBezTo>
                  <a:cubicBezTo>
                    <a:pt x="22851" y="5153"/>
                    <a:pt x="22871" y="5112"/>
                    <a:pt x="22891" y="5112"/>
                  </a:cubicBezTo>
                  <a:cubicBezTo>
                    <a:pt x="23054" y="4990"/>
                    <a:pt x="23156" y="4807"/>
                    <a:pt x="23278" y="4644"/>
                  </a:cubicBezTo>
                  <a:cubicBezTo>
                    <a:pt x="23400" y="4481"/>
                    <a:pt x="23502" y="4338"/>
                    <a:pt x="23624" y="4175"/>
                  </a:cubicBezTo>
                  <a:cubicBezTo>
                    <a:pt x="23747" y="4033"/>
                    <a:pt x="23889" y="3911"/>
                    <a:pt x="23991" y="3748"/>
                  </a:cubicBezTo>
                  <a:cubicBezTo>
                    <a:pt x="24154" y="3483"/>
                    <a:pt x="24398" y="3279"/>
                    <a:pt x="24541" y="2994"/>
                  </a:cubicBezTo>
                  <a:cubicBezTo>
                    <a:pt x="24577" y="2921"/>
                    <a:pt x="24663" y="2865"/>
                    <a:pt x="24739" y="2795"/>
                  </a:cubicBezTo>
                  <a:close/>
                  <a:moveTo>
                    <a:pt x="20834" y="7739"/>
                  </a:moveTo>
                  <a:lnTo>
                    <a:pt x="20834" y="7739"/>
                  </a:lnTo>
                  <a:cubicBezTo>
                    <a:pt x="20773" y="7801"/>
                    <a:pt x="20733" y="7862"/>
                    <a:pt x="20692" y="7923"/>
                  </a:cubicBezTo>
                  <a:lnTo>
                    <a:pt x="20671" y="7902"/>
                  </a:lnTo>
                  <a:cubicBezTo>
                    <a:pt x="20692" y="7801"/>
                    <a:pt x="20712" y="7760"/>
                    <a:pt x="20834" y="7739"/>
                  </a:cubicBezTo>
                  <a:close/>
                  <a:moveTo>
                    <a:pt x="15539" y="7475"/>
                  </a:moveTo>
                  <a:lnTo>
                    <a:pt x="15539" y="7475"/>
                  </a:lnTo>
                  <a:cubicBezTo>
                    <a:pt x="15539" y="7577"/>
                    <a:pt x="15193" y="8656"/>
                    <a:pt x="15112" y="8758"/>
                  </a:cubicBezTo>
                  <a:cubicBezTo>
                    <a:pt x="15213" y="8330"/>
                    <a:pt x="15397" y="7902"/>
                    <a:pt x="15539" y="7475"/>
                  </a:cubicBezTo>
                  <a:close/>
                  <a:moveTo>
                    <a:pt x="20122" y="8615"/>
                  </a:moveTo>
                  <a:lnTo>
                    <a:pt x="20122" y="8615"/>
                  </a:lnTo>
                  <a:cubicBezTo>
                    <a:pt x="20061" y="8758"/>
                    <a:pt x="20040" y="8798"/>
                    <a:pt x="19979" y="8839"/>
                  </a:cubicBezTo>
                  <a:cubicBezTo>
                    <a:pt x="19979" y="8758"/>
                    <a:pt x="20020" y="8697"/>
                    <a:pt x="20122" y="8615"/>
                  </a:cubicBezTo>
                  <a:close/>
                  <a:moveTo>
                    <a:pt x="27840" y="7414"/>
                  </a:moveTo>
                  <a:cubicBezTo>
                    <a:pt x="27677" y="7638"/>
                    <a:pt x="25437" y="9185"/>
                    <a:pt x="25172" y="9247"/>
                  </a:cubicBezTo>
                  <a:cubicBezTo>
                    <a:pt x="26089" y="8676"/>
                    <a:pt x="26964" y="8065"/>
                    <a:pt x="27840" y="7414"/>
                  </a:cubicBezTo>
                  <a:close/>
                  <a:moveTo>
                    <a:pt x="28879" y="5907"/>
                  </a:moveTo>
                  <a:lnTo>
                    <a:pt x="28879" y="5927"/>
                  </a:lnTo>
                  <a:cubicBezTo>
                    <a:pt x="28716" y="6029"/>
                    <a:pt x="28533" y="6151"/>
                    <a:pt x="28370" y="6253"/>
                  </a:cubicBezTo>
                  <a:cubicBezTo>
                    <a:pt x="27799" y="6599"/>
                    <a:pt x="27229" y="6945"/>
                    <a:pt x="26659" y="7291"/>
                  </a:cubicBezTo>
                  <a:cubicBezTo>
                    <a:pt x="26252" y="7536"/>
                    <a:pt x="25844" y="7780"/>
                    <a:pt x="25437" y="8025"/>
                  </a:cubicBezTo>
                  <a:cubicBezTo>
                    <a:pt x="24826" y="8391"/>
                    <a:pt x="24235" y="8737"/>
                    <a:pt x="23624" y="9104"/>
                  </a:cubicBezTo>
                  <a:cubicBezTo>
                    <a:pt x="23278" y="9328"/>
                    <a:pt x="22932" y="9532"/>
                    <a:pt x="22586" y="9756"/>
                  </a:cubicBezTo>
                  <a:cubicBezTo>
                    <a:pt x="22484" y="9817"/>
                    <a:pt x="22403" y="9898"/>
                    <a:pt x="22301" y="9959"/>
                  </a:cubicBezTo>
                  <a:cubicBezTo>
                    <a:pt x="22280" y="9980"/>
                    <a:pt x="22260" y="10000"/>
                    <a:pt x="22219" y="10020"/>
                  </a:cubicBezTo>
                  <a:cubicBezTo>
                    <a:pt x="22036" y="10143"/>
                    <a:pt x="21832" y="10265"/>
                    <a:pt x="21629" y="10407"/>
                  </a:cubicBezTo>
                  <a:cubicBezTo>
                    <a:pt x="21344" y="10611"/>
                    <a:pt x="21038" y="10835"/>
                    <a:pt x="20733" y="11059"/>
                  </a:cubicBezTo>
                  <a:cubicBezTo>
                    <a:pt x="20651" y="11120"/>
                    <a:pt x="20549" y="11181"/>
                    <a:pt x="20468" y="11242"/>
                  </a:cubicBezTo>
                  <a:cubicBezTo>
                    <a:pt x="20447" y="11242"/>
                    <a:pt x="20427" y="11263"/>
                    <a:pt x="20386" y="11263"/>
                  </a:cubicBezTo>
                  <a:cubicBezTo>
                    <a:pt x="20509" y="11120"/>
                    <a:pt x="20671" y="11018"/>
                    <a:pt x="20834" y="10896"/>
                  </a:cubicBezTo>
                  <a:cubicBezTo>
                    <a:pt x="20997" y="10774"/>
                    <a:pt x="21140" y="10652"/>
                    <a:pt x="21303" y="10509"/>
                  </a:cubicBezTo>
                  <a:cubicBezTo>
                    <a:pt x="21445" y="10448"/>
                    <a:pt x="21588" y="10326"/>
                    <a:pt x="21730" y="10224"/>
                  </a:cubicBezTo>
                  <a:cubicBezTo>
                    <a:pt x="21792" y="10183"/>
                    <a:pt x="21832" y="10163"/>
                    <a:pt x="21873" y="10122"/>
                  </a:cubicBezTo>
                  <a:cubicBezTo>
                    <a:pt x="21893" y="10122"/>
                    <a:pt x="21914" y="10102"/>
                    <a:pt x="21934" y="10102"/>
                  </a:cubicBezTo>
                  <a:cubicBezTo>
                    <a:pt x="22077" y="10000"/>
                    <a:pt x="22240" y="9898"/>
                    <a:pt x="22403" y="9776"/>
                  </a:cubicBezTo>
                  <a:cubicBezTo>
                    <a:pt x="22606" y="9654"/>
                    <a:pt x="22810" y="9511"/>
                    <a:pt x="23014" y="9389"/>
                  </a:cubicBezTo>
                  <a:cubicBezTo>
                    <a:pt x="23645" y="9002"/>
                    <a:pt x="24276" y="8595"/>
                    <a:pt x="24908" y="8228"/>
                  </a:cubicBezTo>
                  <a:cubicBezTo>
                    <a:pt x="25559" y="7841"/>
                    <a:pt x="26211" y="7454"/>
                    <a:pt x="26863" y="7067"/>
                  </a:cubicBezTo>
                  <a:cubicBezTo>
                    <a:pt x="27107" y="6925"/>
                    <a:pt x="27331" y="6782"/>
                    <a:pt x="27575" y="6619"/>
                  </a:cubicBezTo>
                  <a:cubicBezTo>
                    <a:pt x="27779" y="6518"/>
                    <a:pt x="27962" y="6416"/>
                    <a:pt x="28166" y="6293"/>
                  </a:cubicBezTo>
                  <a:cubicBezTo>
                    <a:pt x="28349" y="6192"/>
                    <a:pt x="28533" y="6090"/>
                    <a:pt x="28716" y="5988"/>
                  </a:cubicBezTo>
                  <a:cubicBezTo>
                    <a:pt x="28757" y="5947"/>
                    <a:pt x="28818" y="5927"/>
                    <a:pt x="28879" y="5907"/>
                  </a:cubicBezTo>
                  <a:close/>
                  <a:moveTo>
                    <a:pt x="19873" y="11509"/>
                  </a:moveTo>
                  <a:cubicBezTo>
                    <a:pt x="19851" y="11517"/>
                    <a:pt x="19831" y="11531"/>
                    <a:pt x="19815" y="11549"/>
                  </a:cubicBezTo>
                  <a:lnTo>
                    <a:pt x="19815" y="11549"/>
                  </a:lnTo>
                  <a:cubicBezTo>
                    <a:pt x="19815" y="11548"/>
                    <a:pt x="19816" y="11548"/>
                    <a:pt x="19816" y="11548"/>
                  </a:cubicBezTo>
                  <a:cubicBezTo>
                    <a:pt x="19835" y="11535"/>
                    <a:pt x="19854" y="11522"/>
                    <a:pt x="19873" y="11509"/>
                  </a:cubicBezTo>
                  <a:close/>
                  <a:moveTo>
                    <a:pt x="11588" y="9043"/>
                  </a:moveTo>
                  <a:lnTo>
                    <a:pt x="11588" y="9043"/>
                  </a:lnTo>
                  <a:cubicBezTo>
                    <a:pt x="11609" y="9185"/>
                    <a:pt x="11609" y="9328"/>
                    <a:pt x="11568" y="9471"/>
                  </a:cubicBezTo>
                  <a:cubicBezTo>
                    <a:pt x="11568" y="9572"/>
                    <a:pt x="11568" y="9674"/>
                    <a:pt x="11568" y="9756"/>
                  </a:cubicBezTo>
                  <a:cubicBezTo>
                    <a:pt x="11527" y="10285"/>
                    <a:pt x="11507" y="10835"/>
                    <a:pt x="11466" y="11365"/>
                  </a:cubicBezTo>
                  <a:cubicBezTo>
                    <a:pt x="11425" y="11711"/>
                    <a:pt x="11405" y="12057"/>
                    <a:pt x="11364" y="12403"/>
                  </a:cubicBezTo>
                  <a:cubicBezTo>
                    <a:pt x="11364" y="12444"/>
                    <a:pt x="11364" y="12485"/>
                    <a:pt x="11364" y="12525"/>
                  </a:cubicBezTo>
                  <a:lnTo>
                    <a:pt x="11324" y="12525"/>
                  </a:lnTo>
                  <a:cubicBezTo>
                    <a:pt x="11324" y="12485"/>
                    <a:pt x="11324" y="12464"/>
                    <a:pt x="11324" y="12444"/>
                  </a:cubicBezTo>
                  <a:cubicBezTo>
                    <a:pt x="11344" y="12118"/>
                    <a:pt x="11364" y="11813"/>
                    <a:pt x="11385" y="11487"/>
                  </a:cubicBezTo>
                  <a:cubicBezTo>
                    <a:pt x="11425" y="11059"/>
                    <a:pt x="11466" y="10631"/>
                    <a:pt x="11487" y="10224"/>
                  </a:cubicBezTo>
                  <a:cubicBezTo>
                    <a:pt x="11507" y="10041"/>
                    <a:pt x="11507" y="9857"/>
                    <a:pt x="11527" y="9674"/>
                  </a:cubicBezTo>
                  <a:cubicBezTo>
                    <a:pt x="11527" y="9613"/>
                    <a:pt x="11548" y="9552"/>
                    <a:pt x="11568" y="9471"/>
                  </a:cubicBezTo>
                  <a:cubicBezTo>
                    <a:pt x="11548" y="9389"/>
                    <a:pt x="11568" y="9145"/>
                    <a:pt x="11588" y="9043"/>
                  </a:cubicBezTo>
                  <a:close/>
                  <a:moveTo>
                    <a:pt x="10713" y="8737"/>
                  </a:moveTo>
                  <a:lnTo>
                    <a:pt x="10713" y="8737"/>
                  </a:lnTo>
                  <a:cubicBezTo>
                    <a:pt x="10509" y="10774"/>
                    <a:pt x="10387" y="12810"/>
                    <a:pt x="10020" y="14827"/>
                  </a:cubicBezTo>
                  <a:cubicBezTo>
                    <a:pt x="10244" y="12810"/>
                    <a:pt x="10387" y="10774"/>
                    <a:pt x="10692" y="8758"/>
                  </a:cubicBezTo>
                  <a:cubicBezTo>
                    <a:pt x="10692" y="8758"/>
                    <a:pt x="10692" y="8758"/>
                    <a:pt x="10713" y="8737"/>
                  </a:cubicBezTo>
                  <a:close/>
                  <a:moveTo>
                    <a:pt x="29307" y="14114"/>
                  </a:moveTo>
                  <a:lnTo>
                    <a:pt x="29307" y="14114"/>
                  </a:lnTo>
                  <a:cubicBezTo>
                    <a:pt x="29123" y="14256"/>
                    <a:pt x="27209" y="14847"/>
                    <a:pt x="26883" y="14867"/>
                  </a:cubicBezTo>
                  <a:cubicBezTo>
                    <a:pt x="27270" y="14745"/>
                    <a:pt x="27677" y="14643"/>
                    <a:pt x="28085" y="14501"/>
                  </a:cubicBezTo>
                  <a:cubicBezTo>
                    <a:pt x="28492" y="14379"/>
                    <a:pt x="28899" y="14256"/>
                    <a:pt x="29307" y="14114"/>
                  </a:cubicBezTo>
                  <a:close/>
                  <a:moveTo>
                    <a:pt x="16761" y="2465"/>
                  </a:moveTo>
                  <a:lnTo>
                    <a:pt x="16761" y="2465"/>
                  </a:lnTo>
                  <a:cubicBezTo>
                    <a:pt x="16721" y="2546"/>
                    <a:pt x="16700" y="2628"/>
                    <a:pt x="16659" y="2689"/>
                  </a:cubicBezTo>
                  <a:cubicBezTo>
                    <a:pt x="16598" y="2831"/>
                    <a:pt x="16517" y="2954"/>
                    <a:pt x="16456" y="3076"/>
                  </a:cubicBezTo>
                  <a:cubicBezTo>
                    <a:pt x="16293" y="3422"/>
                    <a:pt x="16110" y="3768"/>
                    <a:pt x="15967" y="4135"/>
                  </a:cubicBezTo>
                  <a:cubicBezTo>
                    <a:pt x="15662" y="4848"/>
                    <a:pt x="15376" y="5560"/>
                    <a:pt x="15091" y="6273"/>
                  </a:cubicBezTo>
                  <a:cubicBezTo>
                    <a:pt x="14908" y="6721"/>
                    <a:pt x="14725" y="7190"/>
                    <a:pt x="14562" y="7638"/>
                  </a:cubicBezTo>
                  <a:cubicBezTo>
                    <a:pt x="14419" y="8004"/>
                    <a:pt x="14277" y="8371"/>
                    <a:pt x="14134" y="8758"/>
                  </a:cubicBezTo>
                  <a:cubicBezTo>
                    <a:pt x="13951" y="9287"/>
                    <a:pt x="13768" y="9837"/>
                    <a:pt x="13584" y="10387"/>
                  </a:cubicBezTo>
                  <a:cubicBezTo>
                    <a:pt x="13462" y="10754"/>
                    <a:pt x="13381" y="11140"/>
                    <a:pt x="13279" y="11507"/>
                  </a:cubicBezTo>
                  <a:cubicBezTo>
                    <a:pt x="13177" y="11853"/>
                    <a:pt x="13095" y="12220"/>
                    <a:pt x="13055" y="12586"/>
                  </a:cubicBezTo>
                  <a:cubicBezTo>
                    <a:pt x="13014" y="12994"/>
                    <a:pt x="12953" y="13381"/>
                    <a:pt x="12892" y="13768"/>
                  </a:cubicBezTo>
                  <a:cubicBezTo>
                    <a:pt x="12851" y="14134"/>
                    <a:pt x="12810" y="14501"/>
                    <a:pt x="12770" y="14867"/>
                  </a:cubicBezTo>
                  <a:cubicBezTo>
                    <a:pt x="12770" y="14908"/>
                    <a:pt x="12749" y="14949"/>
                    <a:pt x="12749" y="14990"/>
                  </a:cubicBezTo>
                  <a:lnTo>
                    <a:pt x="12729" y="14990"/>
                  </a:lnTo>
                  <a:cubicBezTo>
                    <a:pt x="12729" y="14867"/>
                    <a:pt x="12749" y="14745"/>
                    <a:pt x="12749" y="14623"/>
                  </a:cubicBezTo>
                  <a:cubicBezTo>
                    <a:pt x="12770" y="14256"/>
                    <a:pt x="12790" y="13890"/>
                    <a:pt x="12831" y="13544"/>
                  </a:cubicBezTo>
                  <a:cubicBezTo>
                    <a:pt x="12851" y="13259"/>
                    <a:pt x="12892" y="12994"/>
                    <a:pt x="12912" y="12729"/>
                  </a:cubicBezTo>
                  <a:cubicBezTo>
                    <a:pt x="12953" y="12424"/>
                    <a:pt x="13034" y="12118"/>
                    <a:pt x="13116" y="11813"/>
                  </a:cubicBezTo>
                  <a:cubicBezTo>
                    <a:pt x="13238" y="11263"/>
                    <a:pt x="13401" y="10733"/>
                    <a:pt x="13544" y="10183"/>
                  </a:cubicBezTo>
                  <a:cubicBezTo>
                    <a:pt x="13666" y="9817"/>
                    <a:pt x="13788" y="9450"/>
                    <a:pt x="13910" y="9084"/>
                  </a:cubicBezTo>
                  <a:cubicBezTo>
                    <a:pt x="13930" y="9002"/>
                    <a:pt x="13951" y="8921"/>
                    <a:pt x="13971" y="8860"/>
                  </a:cubicBezTo>
                  <a:cubicBezTo>
                    <a:pt x="14195" y="8269"/>
                    <a:pt x="14419" y="7678"/>
                    <a:pt x="14643" y="7108"/>
                  </a:cubicBezTo>
                  <a:cubicBezTo>
                    <a:pt x="14765" y="6823"/>
                    <a:pt x="14888" y="6538"/>
                    <a:pt x="14989" y="6253"/>
                  </a:cubicBezTo>
                  <a:cubicBezTo>
                    <a:pt x="15173" y="5805"/>
                    <a:pt x="15356" y="5357"/>
                    <a:pt x="15539" y="4929"/>
                  </a:cubicBezTo>
                  <a:cubicBezTo>
                    <a:pt x="15580" y="4807"/>
                    <a:pt x="15641" y="4685"/>
                    <a:pt x="15702" y="4562"/>
                  </a:cubicBezTo>
                  <a:cubicBezTo>
                    <a:pt x="15702" y="4562"/>
                    <a:pt x="15702" y="4562"/>
                    <a:pt x="15702" y="4542"/>
                  </a:cubicBezTo>
                  <a:cubicBezTo>
                    <a:pt x="15723" y="4318"/>
                    <a:pt x="15886" y="4155"/>
                    <a:pt x="15967" y="3951"/>
                  </a:cubicBezTo>
                  <a:cubicBezTo>
                    <a:pt x="16110" y="3605"/>
                    <a:pt x="16293" y="3300"/>
                    <a:pt x="16435" y="2974"/>
                  </a:cubicBezTo>
                  <a:cubicBezTo>
                    <a:pt x="16517" y="2791"/>
                    <a:pt x="16619" y="2628"/>
                    <a:pt x="16761" y="2465"/>
                  </a:cubicBezTo>
                  <a:close/>
                  <a:moveTo>
                    <a:pt x="30569" y="16293"/>
                  </a:moveTo>
                  <a:lnTo>
                    <a:pt x="30569" y="16293"/>
                  </a:lnTo>
                  <a:cubicBezTo>
                    <a:pt x="29164" y="16415"/>
                    <a:pt x="27779" y="16660"/>
                    <a:pt x="26374" y="16741"/>
                  </a:cubicBezTo>
                  <a:cubicBezTo>
                    <a:pt x="27779" y="16558"/>
                    <a:pt x="29164" y="16313"/>
                    <a:pt x="30569" y="16293"/>
                  </a:cubicBezTo>
                  <a:close/>
                  <a:moveTo>
                    <a:pt x="7841" y="13788"/>
                  </a:moveTo>
                  <a:lnTo>
                    <a:pt x="7841" y="13788"/>
                  </a:lnTo>
                  <a:cubicBezTo>
                    <a:pt x="7882" y="14827"/>
                    <a:pt x="7902" y="15886"/>
                    <a:pt x="7760" y="16924"/>
                  </a:cubicBezTo>
                  <a:cubicBezTo>
                    <a:pt x="7780" y="15886"/>
                    <a:pt x="7800" y="14827"/>
                    <a:pt x="7841" y="13788"/>
                  </a:cubicBezTo>
                  <a:close/>
                  <a:moveTo>
                    <a:pt x="28940" y="17169"/>
                  </a:moveTo>
                  <a:cubicBezTo>
                    <a:pt x="28877" y="17248"/>
                    <a:pt x="28826" y="17278"/>
                    <a:pt x="28692" y="17278"/>
                  </a:cubicBezTo>
                  <a:cubicBezTo>
                    <a:pt x="28654" y="17278"/>
                    <a:pt x="28608" y="17275"/>
                    <a:pt x="28553" y="17271"/>
                  </a:cubicBezTo>
                  <a:cubicBezTo>
                    <a:pt x="28675" y="17250"/>
                    <a:pt x="28797" y="17209"/>
                    <a:pt x="28940" y="17169"/>
                  </a:cubicBezTo>
                  <a:close/>
                  <a:moveTo>
                    <a:pt x="7027" y="12648"/>
                  </a:moveTo>
                  <a:cubicBezTo>
                    <a:pt x="7027" y="12790"/>
                    <a:pt x="7027" y="12933"/>
                    <a:pt x="7006" y="13075"/>
                  </a:cubicBezTo>
                  <a:cubicBezTo>
                    <a:pt x="6986" y="13483"/>
                    <a:pt x="6965" y="13890"/>
                    <a:pt x="6945" y="14297"/>
                  </a:cubicBezTo>
                  <a:cubicBezTo>
                    <a:pt x="6925" y="14664"/>
                    <a:pt x="6904" y="15051"/>
                    <a:pt x="6884" y="15417"/>
                  </a:cubicBezTo>
                  <a:cubicBezTo>
                    <a:pt x="6823" y="16089"/>
                    <a:pt x="6782" y="16761"/>
                    <a:pt x="6701" y="17433"/>
                  </a:cubicBezTo>
                  <a:cubicBezTo>
                    <a:pt x="6660" y="17861"/>
                    <a:pt x="6599" y="18289"/>
                    <a:pt x="6538" y="18716"/>
                  </a:cubicBezTo>
                  <a:cubicBezTo>
                    <a:pt x="6538" y="18737"/>
                    <a:pt x="6517" y="18757"/>
                    <a:pt x="6497" y="18778"/>
                  </a:cubicBezTo>
                  <a:lnTo>
                    <a:pt x="6741" y="15723"/>
                  </a:lnTo>
                  <a:cubicBezTo>
                    <a:pt x="6823" y="14684"/>
                    <a:pt x="6904" y="13666"/>
                    <a:pt x="6986" y="12648"/>
                  </a:cubicBezTo>
                  <a:close/>
                  <a:moveTo>
                    <a:pt x="4196" y="16822"/>
                  </a:moveTo>
                  <a:lnTo>
                    <a:pt x="4196" y="16822"/>
                  </a:lnTo>
                  <a:cubicBezTo>
                    <a:pt x="4359" y="17719"/>
                    <a:pt x="4460" y="18615"/>
                    <a:pt x="4460" y="19511"/>
                  </a:cubicBezTo>
                  <a:cubicBezTo>
                    <a:pt x="4379" y="18615"/>
                    <a:pt x="4277" y="17719"/>
                    <a:pt x="4196" y="16822"/>
                  </a:cubicBezTo>
                  <a:close/>
                  <a:moveTo>
                    <a:pt x="27181" y="19816"/>
                  </a:moveTo>
                  <a:lnTo>
                    <a:pt x="27181" y="19816"/>
                  </a:lnTo>
                  <a:cubicBezTo>
                    <a:pt x="27148" y="19828"/>
                    <a:pt x="27113" y="19837"/>
                    <a:pt x="27087" y="19837"/>
                  </a:cubicBezTo>
                  <a:cubicBezTo>
                    <a:pt x="26659" y="19877"/>
                    <a:pt x="26231" y="19918"/>
                    <a:pt x="25804" y="19959"/>
                  </a:cubicBezTo>
                  <a:cubicBezTo>
                    <a:pt x="25580" y="19979"/>
                    <a:pt x="25356" y="19979"/>
                    <a:pt x="25152" y="20000"/>
                  </a:cubicBezTo>
                  <a:cubicBezTo>
                    <a:pt x="25091" y="20000"/>
                    <a:pt x="25030" y="20020"/>
                    <a:pt x="24989" y="20020"/>
                  </a:cubicBezTo>
                  <a:lnTo>
                    <a:pt x="24643" y="20020"/>
                  </a:lnTo>
                  <a:cubicBezTo>
                    <a:pt x="24622" y="20020"/>
                    <a:pt x="24622" y="20020"/>
                    <a:pt x="24602" y="20000"/>
                  </a:cubicBezTo>
                  <a:cubicBezTo>
                    <a:pt x="24690" y="19982"/>
                    <a:pt x="24777" y="19934"/>
                    <a:pt x="24878" y="19934"/>
                  </a:cubicBezTo>
                  <a:cubicBezTo>
                    <a:pt x="24894" y="19934"/>
                    <a:pt x="24911" y="19936"/>
                    <a:pt x="24928" y="19938"/>
                  </a:cubicBezTo>
                  <a:cubicBezTo>
                    <a:pt x="25111" y="19938"/>
                    <a:pt x="25294" y="19938"/>
                    <a:pt x="25478" y="19918"/>
                  </a:cubicBezTo>
                  <a:cubicBezTo>
                    <a:pt x="25681" y="19898"/>
                    <a:pt x="25885" y="19877"/>
                    <a:pt x="26089" y="19857"/>
                  </a:cubicBezTo>
                  <a:cubicBezTo>
                    <a:pt x="26374" y="19837"/>
                    <a:pt x="26659" y="19816"/>
                    <a:pt x="26944" y="19816"/>
                  </a:cubicBezTo>
                  <a:close/>
                  <a:moveTo>
                    <a:pt x="20024" y="19953"/>
                  </a:moveTo>
                  <a:cubicBezTo>
                    <a:pt x="20070" y="19953"/>
                    <a:pt x="20122" y="19969"/>
                    <a:pt x="20183" y="20000"/>
                  </a:cubicBezTo>
                  <a:cubicBezTo>
                    <a:pt x="20061" y="20040"/>
                    <a:pt x="19959" y="20061"/>
                    <a:pt x="19836" y="20101"/>
                  </a:cubicBezTo>
                  <a:cubicBezTo>
                    <a:pt x="19888" y="19999"/>
                    <a:pt x="19947" y="19953"/>
                    <a:pt x="20024" y="19953"/>
                  </a:cubicBezTo>
                  <a:close/>
                  <a:moveTo>
                    <a:pt x="20314" y="19970"/>
                  </a:moveTo>
                  <a:cubicBezTo>
                    <a:pt x="20387" y="19970"/>
                    <a:pt x="20393" y="20050"/>
                    <a:pt x="20427" y="20101"/>
                  </a:cubicBezTo>
                  <a:lnTo>
                    <a:pt x="20529" y="20101"/>
                  </a:lnTo>
                  <a:cubicBezTo>
                    <a:pt x="20478" y="20169"/>
                    <a:pt x="20442" y="20208"/>
                    <a:pt x="20373" y="20208"/>
                  </a:cubicBezTo>
                  <a:cubicBezTo>
                    <a:pt x="20358" y="20208"/>
                    <a:pt x="20343" y="20207"/>
                    <a:pt x="20325" y="20203"/>
                  </a:cubicBezTo>
                  <a:cubicBezTo>
                    <a:pt x="20325" y="20122"/>
                    <a:pt x="20223" y="20061"/>
                    <a:pt x="20264" y="19979"/>
                  </a:cubicBezTo>
                  <a:cubicBezTo>
                    <a:pt x="20284" y="19973"/>
                    <a:pt x="20300" y="19970"/>
                    <a:pt x="20314" y="19970"/>
                  </a:cubicBezTo>
                  <a:close/>
                  <a:moveTo>
                    <a:pt x="3239" y="16680"/>
                  </a:moveTo>
                  <a:lnTo>
                    <a:pt x="3239" y="16680"/>
                  </a:lnTo>
                  <a:cubicBezTo>
                    <a:pt x="3259" y="16700"/>
                    <a:pt x="3259" y="16721"/>
                    <a:pt x="3259" y="16721"/>
                  </a:cubicBezTo>
                  <a:cubicBezTo>
                    <a:pt x="3422" y="18065"/>
                    <a:pt x="3483" y="19409"/>
                    <a:pt x="3483" y="20733"/>
                  </a:cubicBezTo>
                  <a:cubicBezTo>
                    <a:pt x="3483" y="21120"/>
                    <a:pt x="3483" y="21507"/>
                    <a:pt x="3483" y="21873"/>
                  </a:cubicBezTo>
                  <a:cubicBezTo>
                    <a:pt x="3483" y="21894"/>
                    <a:pt x="3483" y="21914"/>
                    <a:pt x="3483" y="21955"/>
                  </a:cubicBezTo>
                  <a:lnTo>
                    <a:pt x="3463" y="21955"/>
                  </a:lnTo>
                  <a:cubicBezTo>
                    <a:pt x="3401" y="20183"/>
                    <a:pt x="3361" y="18431"/>
                    <a:pt x="3239" y="16680"/>
                  </a:cubicBezTo>
                  <a:close/>
                  <a:moveTo>
                    <a:pt x="25315" y="23189"/>
                  </a:moveTo>
                  <a:lnTo>
                    <a:pt x="25315" y="23189"/>
                  </a:lnTo>
                  <a:cubicBezTo>
                    <a:pt x="25153" y="23205"/>
                    <a:pt x="24993" y="23221"/>
                    <a:pt x="24846" y="23238"/>
                  </a:cubicBezTo>
                  <a:cubicBezTo>
                    <a:pt x="24480" y="23258"/>
                    <a:pt x="24113" y="23278"/>
                    <a:pt x="23767" y="23299"/>
                  </a:cubicBezTo>
                  <a:cubicBezTo>
                    <a:pt x="23584" y="23319"/>
                    <a:pt x="23400" y="23319"/>
                    <a:pt x="23238" y="23319"/>
                  </a:cubicBezTo>
                  <a:cubicBezTo>
                    <a:pt x="23235" y="23319"/>
                    <a:pt x="23232" y="23319"/>
                    <a:pt x="23229" y="23318"/>
                  </a:cubicBezTo>
                  <a:lnTo>
                    <a:pt x="23229" y="23318"/>
                  </a:lnTo>
                  <a:cubicBezTo>
                    <a:pt x="23490" y="23298"/>
                    <a:pt x="23750" y="23278"/>
                    <a:pt x="23991" y="23258"/>
                  </a:cubicBezTo>
                  <a:cubicBezTo>
                    <a:pt x="24195" y="23238"/>
                    <a:pt x="24398" y="23238"/>
                    <a:pt x="24582" y="23238"/>
                  </a:cubicBezTo>
                  <a:cubicBezTo>
                    <a:pt x="24826" y="23221"/>
                    <a:pt x="25071" y="23205"/>
                    <a:pt x="25315" y="23189"/>
                  </a:cubicBezTo>
                  <a:close/>
                  <a:moveTo>
                    <a:pt x="22938" y="23308"/>
                  </a:moveTo>
                  <a:cubicBezTo>
                    <a:pt x="22955" y="23308"/>
                    <a:pt x="22973" y="23312"/>
                    <a:pt x="22993" y="23319"/>
                  </a:cubicBezTo>
                  <a:cubicBezTo>
                    <a:pt x="23024" y="23319"/>
                    <a:pt x="23054" y="23319"/>
                    <a:pt x="23085" y="23322"/>
                  </a:cubicBezTo>
                  <a:lnTo>
                    <a:pt x="23085" y="23322"/>
                  </a:lnTo>
                  <a:cubicBezTo>
                    <a:pt x="23007" y="23342"/>
                    <a:pt x="22929" y="23349"/>
                    <a:pt x="22851" y="23380"/>
                  </a:cubicBezTo>
                  <a:cubicBezTo>
                    <a:pt x="22878" y="23326"/>
                    <a:pt x="22905" y="23308"/>
                    <a:pt x="22938" y="23308"/>
                  </a:cubicBezTo>
                  <a:close/>
                  <a:moveTo>
                    <a:pt x="21710" y="1"/>
                  </a:moveTo>
                  <a:lnTo>
                    <a:pt x="21527" y="265"/>
                  </a:lnTo>
                  <a:cubicBezTo>
                    <a:pt x="21425" y="408"/>
                    <a:pt x="21323" y="571"/>
                    <a:pt x="21221" y="734"/>
                  </a:cubicBezTo>
                  <a:cubicBezTo>
                    <a:pt x="21058" y="958"/>
                    <a:pt x="20896" y="1202"/>
                    <a:pt x="20733" y="1426"/>
                  </a:cubicBezTo>
                  <a:cubicBezTo>
                    <a:pt x="20590" y="1630"/>
                    <a:pt x="20468" y="1833"/>
                    <a:pt x="20325" y="2037"/>
                  </a:cubicBezTo>
                  <a:cubicBezTo>
                    <a:pt x="20183" y="2241"/>
                    <a:pt x="20020" y="2465"/>
                    <a:pt x="19877" y="2689"/>
                  </a:cubicBezTo>
                  <a:cubicBezTo>
                    <a:pt x="19775" y="2831"/>
                    <a:pt x="19694" y="2974"/>
                    <a:pt x="19612" y="3096"/>
                  </a:cubicBezTo>
                  <a:cubicBezTo>
                    <a:pt x="19388" y="3442"/>
                    <a:pt x="19144" y="3768"/>
                    <a:pt x="18940" y="4114"/>
                  </a:cubicBezTo>
                  <a:cubicBezTo>
                    <a:pt x="18798" y="4318"/>
                    <a:pt x="18655" y="4542"/>
                    <a:pt x="18533" y="4746"/>
                  </a:cubicBezTo>
                  <a:cubicBezTo>
                    <a:pt x="18289" y="5153"/>
                    <a:pt x="18044" y="5581"/>
                    <a:pt x="17820" y="5988"/>
                  </a:cubicBezTo>
                  <a:cubicBezTo>
                    <a:pt x="17780" y="6049"/>
                    <a:pt x="17759" y="6110"/>
                    <a:pt x="17739" y="6171"/>
                  </a:cubicBezTo>
                  <a:cubicBezTo>
                    <a:pt x="17637" y="6355"/>
                    <a:pt x="17515" y="6518"/>
                    <a:pt x="17433" y="6701"/>
                  </a:cubicBezTo>
                  <a:cubicBezTo>
                    <a:pt x="17311" y="6925"/>
                    <a:pt x="17209" y="7128"/>
                    <a:pt x="17087" y="7353"/>
                  </a:cubicBezTo>
                  <a:cubicBezTo>
                    <a:pt x="16965" y="7597"/>
                    <a:pt x="16822" y="7841"/>
                    <a:pt x="16700" y="8106"/>
                  </a:cubicBezTo>
                  <a:cubicBezTo>
                    <a:pt x="16497" y="8554"/>
                    <a:pt x="16293" y="9002"/>
                    <a:pt x="16089" y="9471"/>
                  </a:cubicBezTo>
                  <a:cubicBezTo>
                    <a:pt x="15743" y="10285"/>
                    <a:pt x="15438" y="11140"/>
                    <a:pt x="15193" y="11996"/>
                  </a:cubicBezTo>
                  <a:cubicBezTo>
                    <a:pt x="14847" y="13177"/>
                    <a:pt x="14501" y="14358"/>
                    <a:pt x="14175" y="15539"/>
                  </a:cubicBezTo>
                  <a:cubicBezTo>
                    <a:pt x="14154" y="15621"/>
                    <a:pt x="14114" y="15682"/>
                    <a:pt x="14053" y="15723"/>
                  </a:cubicBezTo>
                  <a:cubicBezTo>
                    <a:pt x="13727" y="16008"/>
                    <a:pt x="13401" y="16293"/>
                    <a:pt x="13055" y="16558"/>
                  </a:cubicBezTo>
                  <a:cubicBezTo>
                    <a:pt x="13034" y="16598"/>
                    <a:pt x="12994" y="16598"/>
                    <a:pt x="12953" y="16619"/>
                  </a:cubicBezTo>
                  <a:cubicBezTo>
                    <a:pt x="12933" y="16598"/>
                    <a:pt x="12933" y="16578"/>
                    <a:pt x="12933" y="16578"/>
                  </a:cubicBezTo>
                  <a:cubicBezTo>
                    <a:pt x="12933" y="16537"/>
                    <a:pt x="12933" y="16497"/>
                    <a:pt x="12953" y="16476"/>
                  </a:cubicBezTo>
                  <a:cubicBezTo>
                    <a:pt x="13095" y="15987"/>
                    <a:pt x="13218" y="15519"/>
                    <a:pt x="13360" y="15051"/>
                  </a:cubicBezTo>
                  <a:cubicBezTo>
                    <a:pt x="13442" y="14766"/>
                    <a:pt x="13523" y="14480"/>
                    <a:pt x="13605" y="14216"/>
                  </a:cubicBezTo>
                  <a:cubicBezTo>
                    <a:pt x="13706" y="13931"/>
                    <a:pt x="13788" y="13625"/>
                    <a:pt x="13869" y="13340"/>
                  </a:cubicBezTo>
                  <a:cubicBezTo>
                    <a:pt x="14032" y="12770"/>
                    <a:pt x="14195" y="12200"/>
                    <a:pt x="14358" y="11629"/>
                  </a:cubicBezTo>
                  <a:cubicBezTo>
                    <a:pt x="14501" y="11079"/>
                    <a:pt x="14664" y="10530"/>
                    <a:pt x="14827" y="10000"/>
                  </a:cubicBezTo>
                  <a:cubicBezTo>
                    <a:pt x="14989" y="9511"/>
                    <a:pt x="15132" y="9043"/>
                    <a:pt x="15295" y="8554"/>
                  </a:cubicBezTo>
                  <a:cubicBezTo>
                    <a:pt x="15417" y="8208"/>
                    <a:pt x="15539" y="7862"/>
                    <a:pt x="15641" y="7495"/>
                  </a:cubicBezTo>
                  <a:cubicBezTo>
                    <a:pt x="15784" y="7067"/>
                    <a:pt x="15926" y="6619"/>
                    <a:pt x="16069" y="6171"/>
                  </a:cubicBezTo>
                  <a:cubicBezTo>
                    <a:pt x="16211" y="5703"/>
                    <a:pt x="16354" y="5214"/>
                    <a:pt x="16497" y="4746"/>
                  </a:cubicBezTo>
                  <a:cubicBezTo>
                    <a:pt x="16476" y="4725"/>
                    <a:pt x="16456" y="4705"/>
                    <a:pt x="16456" y="4705"/>
                  </a:cubicBezTo>
                  <a:cubicBezTo>
                    <a:pt x="16476" y="4501"/>
                    <a:pt x="16598" y="4196"/>
                    <a:pt x="16659" y="4155"/>
                  </a:cubicBezTo>
                  <a:cubicBezTo>
                    <a:pt x="16639" y="4013"/>
                    <a:pt x="16700" y="3890"/>
                    <a:pt x="16741" y="3748"/>
                  </a:cubicBezTo>
                  <a:cubicBezTo>
                    <a:pt x="16822" y="3483"/>
                    <a:pt x="16904" y="3218"/>
                    <a:pt x="16985" y="2954"/>
                  </a:cubicBezTo>
                  <a:cubicBezTo>
                    <a:pt x="17046" y="2770"/>
                    <a:pt x="17026" y="2567"/>
                    <a:pt x="17107" y="2363"/>
                  </a:cubicBezTo>
                  <a:cubicBezTo>
                    <a:pt x="17107" y="2343"/>
                    <a:pt x="17107" y="2281"/>
                    <a:pt x="17107" y="2261"/>
                  </a:cubicBezTo>
                  <a:cubicBezTo>
                    <a:pt x="17073" y="2244"/>
                    <a:pt x="17044" y="2237"/>
                    <a:pt x="17017" y="2237"/>
                  </a:cubicBezTo>
                  <a:cubicBezTo>
                    <a:pt x="16917" y="2237"/>
                    <a:pt x="16862" y="2339"/>
                    <a:pt x="16782" y="2404"/>
                  </a:cubicBezTo>
                  <a:cubicBezTo>
                    <a:pt x="16802" y="2343"/>
                    <a:pt x="16822" y="2281"/>
                    <a:pt x="16843" y="2241"/>
                  </a:cubicBezTo>
                  <a:cubicBezTo>
                    <a:pt x="16802" y="2241"/>
                    <a:pt x="16782" y="2261"/>
                    <a:pt x="16782" y="2261"/>
                  </a:cubicBezTo>
                  <a:cubicBezTo>
                    <a:pt x="16659" y="2424"/>
                    <a:pt x="16537" y="2546"/>
                    <a:pt x="16435" y="2709"/>
                  </a:cubicBezTo>
                  <a:cubicBezTo>
                    <a:pt x="16211" y="3096"/>
                    <a:pt x="15987" y="3463"/>
                    <a:pt x="15804" y="3870"/>
                  </a:cubicBezTo>
                  <a:cubicBezTo>
                    <a:pt x="15478" y="4562"/>
                    <a:pt x="15152" y="5275"/>
                    <a:pt x="14847" y="5968"/>
                  </a:cubicBezTo>
                  <a:cubicBezTo>
                    <a:pt x="14440" y="6843"/>
                    <a:pt x="14093" y="7719"/>
                    <a:pt x="13747" y="8595"/>
                  </a:cubicBezTo>
                  <a:cubicBezTo>
                    <a:pt x="13381" y="9593"/>
                    <a:pt x="13055" y="10591"/>
                    <a:pt x="12810" y="11609"/>
                  </a:cubicBezTo>
                  <a:cubicBezTo>
                    <a:pt x="12729" y="12016"/>
                    <a:pt x="12647" y="12424"/>
                    <a:pt x="12607" y="12831"/>
                  </a:cubicBezTo>
                  <a:cubicBezTo>
                    <a:pt x="12546" y="13401"/>
                    <a:pt x="12525" y="13971"/>
                    <a:pt x="12525" y="14562"/>
                  </a:cubicBezTo>
                  <a:cubicBezTo>
                    <a:pt x="12505" y="14908"/>
                    <a:pt x="12525" y="15254"/>
                    <a:pt x="12484" y="15621"/>
                  </a:cubicBezTo>
                  <a:cubicBezTo>
                    <a:pt x="12403" y="16150"/>
                    <a:pt x="12281" y="16700"/>
                    <a:pt x="12179" y="17230"/>
                  </a:cubicBezTo>
                  <a:cubicBezTo>
                    <a:pt x="12159" y="17311"/>
                    <a:pt x="12118" y="17372"/>
                    <a:pt x="12057" y="17433"/>
                  </a:cubicBezTo>
                  <a:cubicBezTo>
                    <a:pt x="11874" y="17617"/>
                    <a:pt x="11690" y="17780"/>
                    <a:pt x="11507" y="17963"/>
                  </a:cubicBezTo>
                  <a:cubicBezTo>
                    <a:pt x="11303" y="18146"/>
                    <a:pt x="11120" y="18330"/>
                    <a:pt x="10937" y="18513"/>
                  </a:cubicBezTo>
                  <a:cubicBezTo>
                    <a:pt x="10590" y="18859"/>
                    <a:pt x="10244" y="19185"/>
                    <a:pt x="9898" y="19531"/>
                  </a:cubicBezTo>
                  <a:cubicBezTo>
                    <a:pt x="9694" y="19735"/>
                    <a:pt x="9491" y="19938"/>
                    <a:pt x="9287" y="20162"/>
                  </a:cubicBezTo>
                  <a:cubicBezTo>
                    <a:pt x="9273" y="20176"/>
                    <a:pt x="9259" y="20200"/>
                    <a:pt x="9225" y="20200"/>
                  </a:cubicBezTo>
                  <a:cubicBezTo>
                    <a:pt x="9210" y="20200"/>
                    <a:pt x="9190" y="20195"/>
                    <a:pt x="9165" y="20183"/>
                  </a:cubicBezTo>
                  <a:cubicBezTo>
                    <a:pt x="9165" y="20162"/>
                    <a:pt x="9185" y="20162"/>
                    <a:pt x="9185" y="20142"/>
                  </a:cubicBezTo>
                  <a:cubicBezTo>
                    <a:pt x="9287" y="19979"/>
                    <a:pt x="9307" y="19796"/>
                    <a:pt x="9409" y="19653"/>
                  </a:cubicBezTo>
                  <a:cubicBezTo>
                    <a:pt x="9430" y="19613"/>
                    <a:pt x="9430" y="19551"/>
                    <a:pt x="9450" y="19511"/>
                  </a:cubicBezTo>
                  <a:cubicBezTo>
                    <a:pt x="9531" y="19348"/>
                    <a:pt x="9572" y="19165"/>
                    <a:pt x="9654" y="19002"/>
                  </a:cubicBezTo>
                  <a:cubicBezTo>
                    <a:pt x="9735" y="18859"/>
                    <a:pt x="9776" y="18716"/>
                    <a:pt x="9857" y="18594"/>
                  </a:cubicBezTo>
                  <a:cubicBezTo>
                    <a:pt x="9898" y="18492"/>
                    <a:pt x="9939" y="18411"/>
                    <a:pt x="9980" y="18330"/>
                  </a:cubicBezTo>
                  <a:cubicBezTo>
                    <a:pt x="10020" y="18167"/>
                    <a:pt x="10122" y="18024"/>
                    <a:pt x="10142" y="17861"/>
                  </a:cubicBezTo>
                  <a:cubicBezTo>
                    <a:pt x="10142" y="17841"/>
                    <a:pt x="10163" y="17820"/>
                    <a:pt x="10163" y="17800"/>
                  </a:cubicBezTo>
                  <a:cubicBezTo>
                    <a:pt x="10204" y="17759"/>
                    <a:pt x="10224" y="17698"/>
                    <a:pt x="10244" y="17657"/>
                  </a:cubicBezTo>
                  <a:cubicBezTo>
                    <a:pt x="10285" y="17556"/>
                    <a:pt x="10326" y="17454"/>
                    <a:pt x="10366" y="17352"/>
                  </a:cubicBezTo>
                  <a:cubicBezTo>
                    <a:pt x="10428" y="17209"/>
                    <a:pt x="10468" y="17067"/>
                    <a:pt x="10509" y="16924"/>
                  </a:cubicBezTo>
                  <a:cubicBezTo>
                    <a:pt x="10509" y="16904"/>
                    <a:pt x="10509" y="16863"/>
                    <a:pt x="10509" y="16843"/>
                  </a:cubicBezTo>
                  <a:lnTo>
                    <a:pt x="10529" y="16843"/>
                  </a:lnTo>
                  <a:cubicBezTo>
                    <a:pt x="10550" y="16802"/>
                    <a:pt x="10550" y="16741"/>
                    <a:pt x="10570" y="16680"/>
                  </a:cubicBezTo>
                  <a:cubicBezTo>
                    <a:pt x="10611" y="16619"/>
                    <a:pt x="10652" y="16558"/>
                    <a:pt x="10672" y="16497"/>
                  </a:cubicBezTo>
                  <a:cubicBezTo>
                    <a:pt x="10713" y="16395"/>
                    <a:pt x="10713" y="16273"/>
                    <a:pt x="10733" y="16171"/>
                  </a:cubicBezTo>
                  <a:cubicBezTo>
                    <a:pt x="10774" y="16028"/>
                    <a:pt x="10835" y="15906"/>
                    <a:pt x="10876" y="15763"/>
                  </a:cubicBezTo>
                  <a:cubicBezTo>
                    <a:pt x="10937" y="15560"/>
                    <a:pt x="10998" y="15377"/>
                    <a:pt x="11018" y="15173"/>
                  </a:cubicBezTo>
                  <a:cubicBezTo>
                    <a:pt x="11018" y="15071"/>
                    <a:pt x="11039" y="14969"/>
                    <a:pt x="11079" y="14867"/>
                  </a:cubicBezTo>
                  <a:cubicBezTo>
                    <a:pt x="11079" y="14847"/>
                    <a:pt x="11100" y="14806"/>
                    <a:pt x="11100" y="14766"/>
                  </a:cubicBezTo>
                  <a:cubicBezTo>
                    <a:pt x="11161" y="14501"/>
                    <a:pt x="11201" y="14236"/>
                    <a:pt x="11242" y="13992"/>
                  </a:cubicBezTo>
                  <a:cubicBezTo>
                    <a:pt x="11303" y="13605"/>
                    <a:pt x="11364" y="13218"/>
                    <a:pt x="11405" y="12831"/>
                  </a:cubicBezTo>
                  <a:cubicBezTo>
                    <a:pt x="11487" y="11975"/>
                    <a:pt x="11548" y="11120"/>
                    <a:pt x="11609" y="10244"/>
                  </a:cubicBezTo>
                  <a:cubicBezTo>
                    <a:pt x="11650" y="9633"/>
                    <a:pt x="11690" y="9043"/>
                    <a:pt x="11711" y="8432"/>
                  </a:cubicBezTo>
                  <a:cubicBezTo>
                    <a:pt x="11731" y="7617"/>
                    <a:pt x="11812" y="6803"/>
                    <a:pt x="11751" y="5988"/>
                  </a:cubicBezTo>
                  <a:cubicBezTo>
                    <a:pt x="11751" y="5744"/>
                    <a:pt x="11772" y="5499"/>
                    <a:pt x="11751" y="5234"/>
                  </a:cubicBezTo>
                  <a:cubicBezTo>
                    <a:pt x="11751" y="5072"/>
                    <a:pt x="11711" y="4909"/>
                    <a:pt x="11690" y="4766"/>
                  </a:cubicBezTo>
                  <a:cubicBezTo>
                    <a:pt x="11650" y="4644"/>
                    <a:pt x="11609" y="4624"/>
                    <a:pt x="11487" y="4624"/>
                  </a:cubicBezTo>
                  <a:cubicBezTo>
                    <a:pt x="11425" y="4664"/>
                    <a:pt x="11425" y="4746"/>
                    <a:pt x="11405" y="4807"/>
                  </a:cubicBezTo>
                  <a:cubicBezTo>
                    <a:pt x="11385" y="4888"/>
                    <a:pt x="11364" y="4949"/>
                    <a:pt x="11344" y="5010"/>
                  </a:cubicBezTo>
                  <a:cubicBezTo>
                    <a:pt x="11344" y="4990"/>
                    <a:pt x="11324" y="4990"/>
                    <a:pt x="11324" y="4990"/>
                  </a:cubicBezTo>
                  <a:cubicBezTo>
                    <a:pt x="11344" y="4888"/>
                    <a:pt x="11364" y="4766"/>
                    <a:pt x="11385" y="4664"/>
                  </a:cubicBezTo>
                  <a:lnTo>
                    <a:pt x="11344" y="4664"/>
                  </a:lnTo>
                  <a:cubicBezTo>
                    <a:pt x="11324" y="4685"/>
                    <a:pt x="11303" y="4725"/>
                    <a:pt x="11283" y="4746"/>
                  </a:cubicBezTo>
                  <a:cubicBezTo>
                    <a:pt x="11242" y="4848"/>
                    <a:pt x="11201" y="4949"/>
                    <a:pt x="11161" y="5051"/>
                  </a:cubicBezTo>
                  <a:cubicBezTo>
                    <a:pt x="10998" y="5601"/>
                    <a:pt x="10835" y="6171"/>
                    <a:pt x="10713" y="6742"/>
                  </a:cubicBezTo>
                  <a:cubicBezTo>
                    <a:pt x="10529" y="7719"/>
                    <a:pt x="10387" y="8717"/>
                    <a:pt x="10244" y="9695"/>
                  </a:cubicBezTo>
                  <a:cubicBezTo>
                    <a:pt x="10163" y="10448"/>
                    <a:pt x="10061" y="11202"/>
                    <a:pt x="9980" y="11955"/>
                  </a:cubicBezTo>
                  <a:cubicBezTo>
                    <a:pt x="9939" y="12322"/>
                    <a:pt x="9898" y="12709"/>
                    <a:pt x="9857" y="13096"/>
                  </a:cubicBezTo>
                  <a:cubicBezTo>
                    <a:pt x="9796" y="13584"/>
                    <a:pt x="9735" y="14073"/>
                    <a:pt x="9674" y="14582"/>
                  </a:cubicBezTo>
                  <a:cubicBezTo>
                    <a:pt x="9593" y="15254"/>
                    <a:pt x="9491" y="15906"/>
                    <a:pt x="9348" y="16578"/>
                  </a:cubicBezTo>
                  <a:cubicBezTo>
                    <a:pt x="9206" y="17271"/>
                    <a:pt x="9043" y="17983"/>
                    <a:pt x="8961" y="18696"/>
                  </a:cubicBezTo>
                  <a:cubicBezTo>
                    <a:pt x="8900" y="19144"/>
                    <a:pt x="8798" y="19592"/>
                    <a:pt x="8656" y="20040"/>
                  </a:cubicBezTo>
                  <a:cubicBezTo>
                    <a:pt x="8554" y="20366"/>
                    <a:pt x="8432" y="20672"/>
                    <a:pt x="8330" y="20997"/>
                  </a:cubicBezTo>
                  <a:cubicBezTo>
                    <a:pt x="8248" y="21344"/>
                    <a:pt x="8004" y="21588"/>
                    <a:pt x="7780" y="21853"/>
                  </a:cubicBezTo>
                  <a:cubicBezTo>
                    <a:pt x="7719" y="21914"/>
                    <a:pt x="7658" y="21995"/>
                    <a:pt x="7637" y="22056"/>
                  </a:cubicBezTo>
                  <a:cubicBezTo>
                    <a:pt x="7637" y="22158"/>
                    <a:pt x="7658" y="22240"/>
                    <a:pt x="7678" y="22342"/>
                  </a:cubicBezTo>
                  <a:cubicBezTo>
                    <a:pt x="7678" y="22342"/>
                    <a:pt x="7719" y="22362"/>
                    <a:pt x="7739" y="22403"/>
                  </a:cubicBezTo>
                  <a:cubicBezTo>
                    <a:pt x="7719" y="22423"/>
                    <a:pt x="7699" y="22464"/>
                    <a:pt x="7658" y="22484"/>
                  </a:cubicBezTo>
                  <a:cubicBezTo>
                    <a:pt x="7617" y="22443"/>
                    <a:pt x="7576" y="22423"/>
                    <a:pt x="7556" y="22403"/>
                  </a:cubicBezTo>
                  <a:cubicBezTo>
                    <a:pt x="7556" y="22362"/>
                    <a:pt x="7556" y="22321"/>
                    <a:pt x="7556" y="22280"/>
                  </a:cubicBezTo>
                  <a:cubicBezTo>
                    <a:pt x="7515" y="22260"/>
                    <a:pt x="7495" y="22260"/>
                    <a:pt x="7434" y="22240"/>
                  </a:cubicBezTo>
                  <a:cubicBezTo>
                    <a:pt x="7373" y="22321"/>
                    <a:pt x="7291" y="22403"/>
                    <a:pt x="7230" y="22484"/>
                  </a:cubicBezTo>
                  <a:cubicBezTo>
                    <a:pt x="7189" y="22525"/>
                    <a:pt x="7149" y="22566"/>
                    <a:pt x="7108" y="22606"/>
                  </a:cubicBezTo>
                  <a:cubicBezTo>
                    <a:pt x="7027" y="22708"/>
                    <a:pt x="6925" y="22830"/>
                    <a:pt x="6823" y="22932"/>
                  </a:cubicBezTo>
                  <a:cubicBezTo>
                    <a:pt x="6782" y="22993"/>
                    <a:pt x="6741" y="23054"/>
                    <a:pt x="6640" y="23054"/>
                  </a:cubicBezTo>
                  <a:cubicBezTo>
                    <a:pt x="6660" y="22993"/>
                    <a:pt x="6660" y="22932"/>
                    <a:pt x="6660" y="22891"/>
                  </a:cubicBezTo>
                  <a:cubicBezTo>
                    <a:pt x="6782" y="22423"/>
                    <a:pt x="6884" y="21975"/>
                    <a:pt x="7006" y="21507"/>
                  </a:cubicBezTo>
                  <a:cubicBezTo>
                    <a:pt x="7230" y="20753"/>
                    <a:pt x="7434" y="20000"/>
                    <a:pt x="7576" y="19226"/>
                  </a:cubicBezTo>
                  <a:cubicBezTo>
                    <a:pt x="7699" y="18492"/>
                    <a:pt x="7821" y="17739"/>
                    <a:pt x="7862" y="16985"/>
                  </a:cubicBezTo>
                  <a:cubicBezTo>
                    <a:pt x="7882" y="16497"/>
                    <a:pt x="7902" y="16028"/>
                    <a:pt x="7923" y="15539"/>
                  </a:cubicBezTo>
                  <a:cubicBezTo>
                    <a:pt x="7943" y="15091"/>
                    <a:pt x="7943" y="14664"/>
                    <a:pt x="7923" y="14216"/>
                  </a:cubicBezTo>
                  <a:cubicBezTo>
                    <a:pt x="7923" y="13971"/>
                    <a:pt x="7902" y="13707"/>
                    <a:pt x="7902" y="13462"/>
                  </a:cubicBezTo>
                  <a:cubicBezTo>
                    <a:pt x="7882" y="13259"/>
                    <a:pt x="7882" y="13034"/>
                    <a:pt x="7862" y="12831"/>
                  </a:cubicBezTo>
                  <a:cubicBezTo>
                    <a:pt x="7862" y="12810"/>
                    <a:pt x="7862" y="12790"/>
                    <a:pt x="7841" y="12749"/>
                  </a:cubicBezTo>
                  <a:cubicBezTo>
                    <a:pt x="7821" y="12810"/>
                    <a:pt x="7821" y="12831"/>
                    <a:pt x="7800" y="12851"/>
                  </a:cubicBezTo>
                  <a:cubicBezTo>
                    <a:pt x="7780" y="12810"/>
                    <a:pt x="7780" y="12770"/>
                    <a:pt x="7780" y="12729"/>
                  </a:cubicBezTo>
                  <a:cubicBezTo>
                    <a:pt x="7800" y="12709"/>
                    <a:pt x="7841" y="12688"/>
                    <a:pt x="7862" y="12688"/>
                  </a:cubicBezTo>
                  <a:cubicBezTo>
                    <a:pt x="7862" y="12648"/>
                    <a:pt x="7862" y="12627"/>
                    <a:pt x="7862" y="12586"/>
                  </a:cubicBezTo>
                  <a:cubicBezTo>
                    <a:pt x="7800" y="12342"/>
                    <a:pt x="7841" y="12077"/>
                    <a:pt x="7760" y="11813"/>
                  </a:cubicBezTo>
                  <a:cubicBezTo>
                    <a:pt x="7760" y="11813"/>
                    <a:pt x="7760" y="11792"/>
                    <a:pt x="7760" y="11792"/>
                  </a:cubicBezTo>
                  <a:cubicBezTo>
                    <a:pt x="7719" y="11548"/>
                    <a:pt x="7719" y="11324"/>
                    <a:pt x="7678" y="11079"/>
                  </a:cubicBezTo>
                  <a:cubicBezTo>
                    <a:pt x="7658" y="10876"/>
                    <a:pt x="7617" y="10692"/>
                    <a:pt x="7576" y="10489"/>
                  </a:cubicBezTo>
                  <a:cubicBezTo>
                    <a:pt x="7556" y="10326"/>
                    <a:pt x="7536" y="10163"/>
                    <a:pt x="7495" y="10000"/>
                  </a:cubicBezTo>
                  <a:cubicBezTo>
                    <a:pt x="7475" y="9919"/>
                    <a:pt x="7454" y="9817"/>
                    <a:pt x="7413" y="9735"/>
                  </a:cubicBezTo>
                  <a:cubicBezTo>
                    <a:pt x="7413" y="9735"/>
                    <a:pt x="7393" y="9715"/>
                    <a:pt x="7393" y="9695"/>
                  </a:cubicBezTo>
                  <a:lnTo>
                    <a:pt x="7291" y="9695"/>
                  </a:lnTo>
                  <a:cubicBezTo>
                    <a:pt x="7251" y="9735"/>
                    <a:pt x="7230" y="9756"/>
                    <a:pt x="7210" y="9796"/>
                  </a:cubicBezTo>
                  <a:cubicBezTo>
                    <a:pt x="7189" y="9756"/>
                    <a:pt x="7169" y="9735"/>
                    <a:pt x="7149" y="9695"/>
                  </a:cubicBezTo>
                  <a:cubicBezTo>
                    <a:pt x="7128" y="9756"/>
                    <a:pt x="7108" y="9776"/>
                    <a:pt x="7108" y="9817"/>
                  </a:cubicBezTo>
                  <a:cubicBezTo>
                    <a:pt x="7067" y="10020"/>
                    <a:pt x="7027" y="10244"/>
                    <a:pt x="7006" y="10448"/>
                  </a:cubicBezTo>
                  <a:cubicBezTo>
                    <a:pt x="6945" y="10835"/>
                    <a:pt x="6904" y="11242"/>
                    <a:pt x="6864" y="11650"/>
                  </a:cubicBezTo>
                  <a:cubicBezTo>
                    <a:pt x="6823" y="11975"/>
                    <a:pt x="6782" y="12301"/>
                    <a:pt x="6741" y="12627"/>
                  </a:cubicBezTo>
                  <a:cubicBezTo>
                    <a:pt x="6660" y="13320"/>
                    <a:pt x="6578" y="14012"/>
                    <a:pt x="6517" y="14704"/>
                  </a:cubicBezTo>
                  <a:cubicBezTo>
                    <a:pt x="6436" y="15438"/>
                    <a:pt x="6395" y="16150"/>
                    <a:pt x="6314" y="16884"/>
                  </a:cubicBezTo>
                  <a:cubicBezTo>
                    <a:pt x="6212" y="17943"/>
                    <a:pt x="6110" y="19002"/>
                    <a:pt x="6008" y="20061"/>
                  </a:cubicBezTo>
                  <a:cubicBezTo>
                    <a:pt x="5947" y="20814"/>
                    <a:pt x="5906" y="21588"/>
                    <a:pt x="5968" y="22342"/>
                  </a:cubicBezTo>
                  <a:cubicBezTo>
                    <a:pt x="5988" y="22830"/>
                    <a:pt x="5988" y="23319"/>
                    <a:pt x="5968" y="23808"/>
                  </a:cubicBezTo>
                  <a:cubicBezTo>
                    <a:pt x="5968" y="23930"/>
                    <a:pt x="5947" y="24032"/>
                    <a:pt x="5866" y="24113"/>
                  </a:cubicBezTo>
                  <a:cubicBezTo>
                    <a:pt x="5743" y="24256"/>
                    <a:pt x="5621" y="24419"/>
                    <a:pt x="5499" y="24561"/>
                  </a:cubicBezTo>
                  <a:cubicBezTo>
                    <a:pt x="5377" y="24745"/>
                    <a:pt x="5234" y="24928"/>
                    <a:pt x="5092" y="25111"/>
                  </a:cubicBezTo>
                  <a:cubicBezTo>
                    <a:pt x="4868" y="25417"/>
                    <a:pt x="4644" y="25722"/>
                    <a:pt x="4420" y="26028"/>
                  </a:cubicBezTo>
                  <a:cubicBezTo>
                    <a:pt x="4379" y="26048"/>
                    <a:pt x="4359" y="26068"/>
                    <a:pt x="4318" y="26130"/>
                  </a:cubicBezTo>
                  <a:cubicBezTo>
                    <a:pt x="4298" y="26068"/>
                    <a:pt x="4277" y="26028"/>
                    <a:pt x="4277" y="26007"/>
                  </a:cubicBezTo>
                  <a:cubicBezTo>
                    <a:pt x="4277" y="25824"/>
                    <a:pt x="4277" y="25641"/>
                    <a:pt x="4277" y="25478"/>
                  </a:cubicBezTo>
                  <a:cubicBezTo>
                    <a:pt x="4318" y="25050"/>
                    <a:pt x="4359" y="24622"/>
                    <a:pt x="4399" y="24195"/>
                  </a:cubicBezTo>
                  <a:cubicBezTo>
                    <a:pt x="4481" y="23258"/>
                    <a:pt x="4542" y="22301"/>
                    <a:pt x="4583" y="21344"/>
                  </a:cubicBezTo>
                  <a:cubicBezTo>
                    <a:pt x="4603" y="20346"/>
                    <a:pt x="4603" y="19368"/>
                    <a:pt x="4501" y="18391"/>
                  </a:cubicBezTo>
                  <a:cubicBezTo>
                    <a:pt x="4420" y="17474"/>
                    <a:pt x="4257" y="16558"/>
                    <a:pt x="4073" y="15641"/>
                  </a:cubicBezTo>
                  <a:cubicBezTo>
                    <a:pt x="4012" y="15336"/>
                    <a:pt x="3931" y="15010"/>
                    <a:pt x="3849" y="14704"/>
                  </a:cubicBezTo>
                  <a:cubicBezTo>
                    <a:pt x="3809" y="14440"/>
                    <a:pt x="3748" y="14195"/>
                    <a:pt x="3687" y="13931"/>
                  </a:cubicBezTo>
                  <a:cubicBezTo>
                    <a:pt x="3605" y="13625"/>
                    <a:pt x="3503" y="13299"/>
                    <a:pt x="3422" y="12994"/>
                  </a:cubicBezTo>
                  <a:cubicBezTo>
                    <a:pt x="3340" y="12709"/>
                    <a:pt x="3239" y="12424"/>
                    <a:pt x="3157" y="12138"/>
                  </a:cubicBezTo>
                  <a:cubicBezTo>
                    <a:pt x="3157" y="12098"/>
                    <a:pt x="3116" y="12057"/>
                    <a:pt x="3116" y="12016"/>
                  </a:cubicBezTo>
                  <a:cubicBezTo>
                    <a:pt x="3104" y="12015"/>
                    <a:pt x="3093" y="12014"/>
                    <a:pt x="3082" y="12014"/>
                  </a:cubicBezTo>
                  <a:cubicBezTo>
                    <a:pt x="2953" y="12014"/>
                    <a:pt x="2949" y="12124"/>
                    <a:pt x="2892" y="12200"/>
                  </a:cubicBezTo>
                  <a:cubicBezTo>
                    <a:pt x="2892" y="12138"/>
                    <a:pt x="2872" y="12098"/>
                    <a:pt x="2872" y="12057"/>
                  </a:cubicBezTo>
                  <a:lnTo>
                    <a:pt x="2852" y="12057"/>
                  </a:lnTo>
                  <a:cubicBezTo>
                    <a:pt x="2831" y="12098"/>
                    <a:pt x="2811" y="12159"/>
                    <a:pt x="2811" y="12220"/>
                  </a:cubicBezTo>
                  <a:cubicBezTo>
                    <a:pt x="2790" y="12322"/>
                    <a:pt x="2790" y="12444"/>
                    <a:pt x="2790" y="12546"/>
                  </a:cubicBezTo>
                  <a:cubicBezTo>
                    <a:pt x="2770" y="13564"/>
                    <a:pt x="2811" y="14562"/>
                    <a:pt x="2852" y="15560"/>
                  </a:cubicBezTo>
                  <a:cubicBezTo>
                    <a:pt x="2913" y="16700"/>
                    <a:pt x="2974" y="17861"/>
                    <a:pt x="3014" y="19002"/>
                  </a:cubicBezTo>
                  <a:cubicBezTo>
                    <a:pt x="3076" y="20244"/>
                    <a:pt x="3096" y="21486"/>
                    <a:pt x="3137" y="22728"/>
                  </a:cubicBezTo>
                  <a:cubicBezTo>
                    <a:pt x="3157" y="23482"/>
                    <a:pt x="3239" y="24215"/>
                    <a:pt x="3361" y="24948"/>
                  </a:cubicBezTo>
                  <a:cubicBezTo>
                    <a:pt x="3442" y="25356"/>
                    <a:pt x="3503" y="25743"/>
                    <a:pt x="3585" y="26130"/>
                  </a:cubicBezTo>
                  <a:cubicBezTo>
                    <a:pt x="3625" y="26374"/>
                    <a:pt x="3646" y="26618"/>
                    <a:pt x="3687" y="26863"/>
                  </a:cubicBezTo>
                  <a:cubicBezTo>
                    <a:pt x="3707" y="26985"/>
                    <a:pt x="3687" y="27066"/>
                    <a:pt x="3625" y="27168"/>
                  </a:cubicBezTo>
                  <a:cubicBezTo>
                    <a:pt x="3483" y="27372"/>
                    <a:pt x="3340" y="27575"/>
                    <a:pt x="3218" y="27779"/>
                  </a:cubicBezTo>
                  <a:cubicBezTo>
                    <a:pt x="2994" y="28105"/>
                    <a:pt x="2790" y="28431"/>
                    <a:pt x="2587" y="28757"/>
                  </a:cubicBezTo>
                  <a:cubicBezTo>
                    <a:pt x="2404" y="29062"/>
                    <a:pt x="2200" y="29388"/>
                    <a:pt x="1996" y="29694"/>
                  </a:cubicBezTo>
                  <a:cubicBezTo>
                    <a:pt x="1874" y="29897"/>
                    <a:pt x="1752" y="30121"/>
                    <a:pt x="1630" y="30325"/>
                  </a:cubicBezTo>
                  <a:cubicBezTo>
                    <a:pt x="1446" y="30630"/>
                    <a:pt x="1283" y="30915"/>
                    <a:pt x="1100" y="31201"/>
                  </a:cubicBezTo>
                  <a:cubicBezTo>
                    <a:pt x="856" y="31649"/>
                    <a:pt x="591" y="32097"/>
                    <a:pt x="347" y="32565"/>
                  </a:cubicBezTo>
                  <a:cubicBezTo>
                    <a:pt x="224" y="32748"/>
                    <a:pt x="123" y="32952"/>
                    <a:pt x="21" y="33135"/>
                  </a:cubicBezTo>
                  <a:cubicBezTo>
                    <a:pt x="21" y="33176"/>
                    <a:pt x="0" y="33196"/>
                    <a:pt x="0" y="33237"/>
                  </a:cubicBezTo>
                  <a:cubicBezTo>
                    <a:pt x="0" y="33319"/>
                    <a:pt x="0" y="33380"/>
                    <a:pt x="0" y="33461"/>
                  </a:cubicBezTo>
                  <a:cubicBezTo>
                    <a:pt x="41" y="33522"/>
                    <a:pt x="102" y="33563"/>
                    <a:pt x="143" y="33624"/>
                  </a:cubicBezTo>
                  <a:cubicBezTo>
                    <a:pt x="163" y="33604"/>
                    <a:pt x="184" y="33563"/>
                    <a:pt x="204" y="33543"/>
                  </a:cubicBezTo>
                  <a:cubicBezTo>
                    <a:pt x="265" y="33482"/>
                    <a:pt x="306" y="33420"/>
                    <a:pt x="285" y="33319"/>
                  </a:cubicBezTo>
                  <a:cubicBezTo>
                    <a:pt x="285" y="33278"/>
                    <a:pt x="306" y="33237"/>
                    <a:pt x="306" y="33196"/>
                  </a:cubicBezTo>
                  <a:cubicBezTo>
                    <a:pt x="448" y="33237"/>
                    <a:pt x="489" y="33298"/>
                    <a:pt x="469" y="33420"/>
                  </a:cubicBezTo>
                  <a:cubicBezTo>
                    <a:pt x="448" y="33502"/>
                    <a:pt x="448" y="33583"/>
                    <a:pt x="448" y="33665"/>
                  </a:cubicBezTo>
                  <a:lnTo>
                    <a:pt x="611" y="33665"/>
                  </a:lnTo>
                  <a:cubicBezTo>
                    <a:pt x="672" y="33583"/>
                    <a:pt x="713" y="33502"/>
                    <a:pt x="774" y="33420"/>
                  </a:cubicBezTo>
                  <a:cubicBezTo>
                    <a:pt x="1019" y="33420"/>
                    <a:pt x="1019" y="33420"/>
                    <a:pt x="1080" y="33237"/>
                  </a:cubicBezTo>
                  <a:cubicBezTo>
                    <a:pt x="1098" y="33223"/>
                    <a:pt x="1114" y="33218"/>
                    <a:pt x="1129" y="33218"/>
                  </a:cubicBezTo>
                  <a:cubicBezTo>
                    <a:pt x="1181" y="33218"/>
                    <a:pt x="1216" y="33282"/>
                    <a:pt x="1263" y="33298"/>
                  </a:cubicBezTo>
                  <a:cubicBezTo>
                    <a:pt x="1324" y="33257"/>
                    <a:pt x="1365" y="33237"/>
                    <a:pt x="1426" y="33217"/>
                  </a:cubicBezTo>
                  <a:cubicBezTo>
                    <a:pt x="1446" y="33156"/>
                    <a:pt x="1487" y="33095"/>
                    <a:pt x="1507" y="33033"/>
                  </a:cubicBezTo>
                  <a:cubicBezTo>
                    <a:pt x="1528" y="32972"/>
                    <a:pt x="1528" y="32911"/>
                    <a:pt x="1548" y="32830"/>
                  </a:cubicBezTo>
                  <a:cubicBezTo>
                    <a:pt x="1650" y="32728"/>
                    <a:pt x="1731" y="32545"/>
                    <a:pt x="1793" y="32300"/>
                  </a:cubicBezTo>
                  <a:cubicBezTo>
                    <a:pt x="1894" y="32260"/>
                    <a:pt x="1915" y="32158"/>
                    <a:pt x="1935" y="32056"/>
                  </a:cubicBezTo>
                  <a:cubicBezTo>
                    <a:pt x="1976" y="31934"/>
                    <a:pt x="2017" y="31812"/>
                    <a:pt x="2078" y="31689"/>
                  </a:cubicBezTo>
                  <a:cubicBezTo>
                    <a:pt x="2078" y="31669"/>
                    <a:pt x="2098" y="31628"/>
                    <a:pt x="2118" y="31628"/>
                  </a:cubicBezTo>
                  <a:cubicBezTo>
                    <a:pt x="2241" y="31526"/>
                    <a:pt x="2281" y="31404"/>
                    <a:pt x="2302" y="31262"/>
                  </a:cubicBezTo>
                  <a:cubicBezTo>
                    <a:pt x="2322" y="31119"/>
                    <a:pt x="2424" y="31017"/>
                    <a:pt x="2505" y="30915"/>
                  </a:cubicBezTo>
                  <a:cubicBezTo>
                    <a:pt x="2505" y="30875"/>
                    <a:pt x="2505" y="30834"/>
                    <a:pt x="2505" y="30793"/>
                  </a:cubicBezTo>
                  <a:cubicBezTo>
                    <a:pt x="2526" y="30773"/>
                    <a:pt x="2546" y="30753"/>
                    <a:pt x="2587" y="30732"/>
                  </a:cubicBezTo>
                  <a:cubicBezTo>
                    <a:pt x="2546" y="30712"/>
                    <a:pt x="2526" y="30671"/>
                    <a:pt x="2505" y="30630"/>
                  </a:cubicBezTo>
                  <a:cubicBezTo>
                    <a:pt x="2522" y="30614"/>
                    <a:pt x="2536" y="30608"/>
                    <a:pt x="2547" y="30608"/>
                  </a:cubicBezTo>
                  <a:cubicBezTo>
                    <a:pt x="2579" y="30608"/>
                    <a:pt x="2598" y="30651"/>
                    <a:pt x="2628" y="30651"/>
                  </a:cubicBezTo>
                  <a:cubicBezTo>
                    <a:pt x="2668" y="30610"/>
                    <a:pt x="2689" y="30569"/>
                    <a:pt x="2729" y="30529"/>
                  </a:cubicBezTo>
                  <a:cubicBezTo>
                    <a:pt x="2689" y="30467"/>
                    <a:pt x="2668" y="30427"/>
                    <a:pt x="2648" y="30386"/>
                  </a:cubicBezTo>
                  <a:lnTo>
                    <a:pt x="2668" y="30386"/>
                  </a:lnTo>
                  <a:cubicBezTo>
                    <a:pt x="2689" y="30386"/>
                    <a:pt x="2709" y="30406"/>
                    <a:pt x="2729" y="30406"/>
                  </a:cubicBezTo>
                  <a:cubicBezTo>
                    <a:pt x="2892" y="30345"/>
                    <a:pt x="2790" y="30223"/>
                    <a:pt x="2831" y="30121"/>
                  </a:cubicBezTo>
                  <a:lnTo>
                    <a:pt x="2974" y="30121"/>
                  </a:lnTo>
                  <a:cubicBezTo>
                    <a:pt x="2994" y="30080"/>
                    <a:pt x="3035" y="30019"/>
                    <a:pt x="3055" y="29958"/>
                  </a:cubicBezTo>
                  <a:cubicBezTo>
                    <a:pt x="3198" y="29714"/>
                    <a:pt x="3361" y="29469"/>
                    <a:pt x="3503" y="29245"/>
                  </a:cubicBezTo>
                  <a:cubicBezTo>
                    <a:pt x="3768" y="28838"/>
                    <a:pt x="4033" y="28431"/>
                    <a:pt x="4277" y="28044"/>
                  </a:cubicBezTo>
                  <a:cubicBezTo>
                    <a:pt x="4359" y="27922"/>
                    <a:pt x="4440" y="27861"/>
                    <a:pt x="4542" y="27800"/>
                  </a:cubicBezTo>
                  <a:cubicBezTo>
                    <a:pt x="4786" y="27698"/>
                    <a:pt x="5031" y="27575"/>
                    <a:pt x="5295" y="27514"/>
                  </a:cubicBezTo>
                  <a:cubicBezTo>
                    <a:pt x="5316" y="27494"/>
                    <a:pt x="5316" y="27494"/>
                    <a:pt x="5336" y="27474"/>
                  </a:cubicBezTo>
                  <a:cubicBezTo>
                    <a:pt x="5519" y="27413"/>
                    <a:pt x="5703" y="27351"/>
                    <a:pt x="5866" y="27311"/>
                  </a:cubicBezTo>
                  <a:cubicBezTo>
                    <a:pt x="5947" y="27270"/>
                    <a:pt x="6008" y="27250"/>
                    <a:pt x="6110" y="27229"/>
                  </a:cubicBezTo>
                  <a:cubicBezTo>
                    <a:pt x="6151" y="27229"/>
                    <a:pt x="6212" y="27229"/>
                    <a:pt x="6273" y="27209"/>
                  </a:cubicBezTo>
                  <a:cubicBezTo>
                    <a:pt x="6456" y="27189"/>
                    <a:pt x="6660" y="27127"/>
                    <a:pt x="6843" y="27107"/>
                  </a:cubicBezTo>
                  <a:cubicBezTo>
                    <a:pt x="7312" y="27066"/>
                    <a:pt x="7780" y="27026"/>
                    <a:pt x="8248" y="26985"/>
                  </a:cubicBezTo>
                  <a:cubicBezTo>
                    <a:pt x="8595" y="26944"/>
                    <a:pt x="8941" y="26965"/>
                    <a:pt x="9287" y="26944"/>
                  </a:cubicBezTo>
                  <a:cubicBezTo>
                    <a:pt x="9338" y="26940"/>
                    <a:pt x="9389" y="26939"/>
                    <a:pt x="9441" y="26939"/>
                  </a:cubicBezTo>
                  <a:cubicBezTo>
                    <a:pt x="9660" y="26939"/>
                    <a:pt x="9888" y="26968"/>
                    <a:pt x="10102" y="26985"/>
                  </a:cubicBezTo>
                  <a:cubicBezTo>
                    <a:pt x="10529" y="27005"/>
                    <a:pt x="10957" y="27046"/>
                    <a:pt x="11405" y="27066"/>
                  </a:cubicBezTo>
                  <a:cubicBezTo>
                    <a:pt x="12036" y="27127"/>
                    <a:pt x="12688" y="27168"/>
                    <a:pt x="13340" y="27229"/>
                  </a:cubicBezTo>
                  <a:cubicBezTo>
                    <a:pt x="13503" y="27229"/>
                    <a:pt x="13666" y="27250"/>
                    <a:pt x="13829" y="27250"/>
                  </a:cubicBezTo>
                  <a:cubicBezTo>
                    <a:pt x="14175" y="27270"/>
                    <a:pt x="14541" y="27290"/>
                    <a:pt x="14888" y="27311"/>
                  </a:cubicBezTo>
                  <a:lnTo>
                    <a:pt x="16354" y="27311"/>
                  </a:lnTo>
                  <a:cubicBezTo>
                    <a:pt x="17311" y="27311"/>
                    <a:pt x="18248" y="27250"/>
                    <a:pt x="19185" y="27127"/>
                  </a:cubicBezTo>
                  <a:cubicBezTo>
                    <a:pt x="19572" y="27066"/>
                    <a:pt x="19918" y="27005"/>
                    <a:pt x="20285" y="26944"/>
                  </a:cubicBezTo>
                  <a:cubicBezTo>
                    <a:pt x="20529" y="26883"/>
                    <a:pt x="20773" y="26822"/>
                    <a:pt x="21018" y="26761"/>
                  </a:cubicBezTo>
                  <a:cubicBezTo>
                    <a:pt x="21140" y="26720"/>
                    <a:pt x="21262" y="26700"/>
                    <a:pt x="21405" y="26659"/>
                  </a:cubicBezTo>
                  <a:cubicBezTo>
                    <a:pt x="21506" y="26618"/>
                    <a:pt x="21608" y="26598"/>
                    <a:pt x="21710" y="26578"/>
                  </a:cubicBezTo>
                  <a:cubicBezTo>
                    <a:pt x="21771" y="26557"/>
                    <a:pt x="21812" y="26516"/>
                    <a:pt x="21853" y="26496"/>
                  </a:cubicBezTo>
                  <a:cubicBezTo>
                    <a:pt x="21955" y="26476"/>
                    <a:pt x="22056" y="26476"/>
                    <a:pt x="22158" y="26435"/>
                  </a:cubicBezTo>
                  <a:cubicBezTo>
                    <a:pt x="22260" y="26394"/>
                    <a:pt x="22382" y="26394"/>
                    <a:pt x="22443" y="26292"/>
                  </a:cubicBezTo>
                  <a:cubicBezTo>
                    <a:pt x="22443" y="26211"/>
                    <a:pt x="22403" y="26191"/>
                    <a:pt x="22321" y="26191"/>
                  </a:cubicBezTo>
                  <a:cubicBezTo>
                    <a:pt x="22260" y="26191"/>
                    <a:pt x="22199" y="26211"/>
                    <a:pt x="22138" y="26211"/>
                  </a:cubicBezTo>
                  <a:cubicBezTo>
                    <a:pt x="22036" y="26231"/>
                    <a:pt x="21934" y="26231"/>
                    <a:pt x="21832" y="26231"/>
                  </a:cubicBezTo>
                  <a:cubicBezTo>
                    <a:pt x="21832" y="26231"/>
                    <a:pt x="21832" y="26211"/>
                    <a:pt x="21832" y="26191"/>
                  </a:cubicBezTo>
                  <a:cubicBezTo>
                    <a:pt x="21975" y="26191"/>
                    <a:pt x="22117" y="26170"/>
                    <a:pt x="22240" y="26150"/>
                  </a:cubicBezTo>
                  <a:cubicBezTo>
                    <a:pt x="22219" y="26130"/>
                    <a:pt x="22179" y="26109"/>
                    <a:pt x="22158" y="26109"/>
                  </a:cubicBezTo>
                  <a:cubicBezTo>
                    <a:pt x="22097" y="26109"/>
                    <a:pt x="22036" y="26109"/>
                    <a:pt x="21975" y="26130"/>
                  </a:cubicBezTo>
                  <a:cubicBezTo>
                    <a:pt x="21669" y="26130"/>
                    <a:pt x="21344" y="26130"/>
                    <a:pt x="21018" y="26150"/>
                  </a:cubicBezTo>
                  <a:cubicBezTo>
                    <a:pt x="20651" y="26170"/>
                    <a:pt x="20285" y="26191"/>
                    <a:pt x="19938" y="26191"/>
                  </a:cubicBezTo>
                  <a:cubicBezTo>
                    <a:pt x="18798" y="26170"/>
                    <a:pt x="17637" y="26150"/>
                    <a:pt x="16497" y="26130"/>
                  </a:cubicBezTo>
                  <a:cubicBezTo>
                    <a:pt x="15254" y="26089"/>
                    <a:pt x="14012" y="25987"/>
                    <a:pt x="12749" y="25885"/>
                  </a:cubicBezTo>
                  <a:cubicBezTo>
                    <a:pt x="11948" y="25812"/>
                    <a:pt x="11130" y="25739"/>
                    <a:pt x="10325" y="25739"/>
                  </a:cubicBezTo>
                  <a:cubicBezTo>
                    <a:pt x="10230" y="25739"/>
                    <a:pt x="10135" y="25740"/>
                    <a:pt x="10041" y="25743"/>
                  </a:cubicBezTo>
                  <a:cubicBezTo>
                    <a:pt x="9633" y="25743"/>
                    <a:pt x="9226" y="25763"/>
                    <a:pt x="8819" y="25783"/>
                  </a:cubicBezTo>
                  <a:cubicBezTo>
                    <a:pt x="8330" y="25804"/>
                    <a:pt x="7862" y="25885"/>
                    <a:pt x="7373" y="25987"/>
                  </a:cubicBezTo>
                  <a:cubicBezTo>
                    <a:pt x="6843" y="26089"/>
                    <a:pt x="6334" y="26252"/>
                    <a:pt x="5845" y="26496"/>
                  </a:cubicBezTo>
                  <a:cubicBezTo>
                    <a:pt x="5662" y="26578"/>
                    <a:pt x="5458" y="26700"/>
                    <a:pt x="5275" y="26802"/>
                  </a:cubicBezTo>
                  <a:cubicBezTo>
                    <a:pt x="5234" y="26822"/>
                    <a:pt x="5194" y="26822"/>
                    <a:pt x="5153" y="26842"/>
                  </a:cubicBezTo>
                  <a:cubicBezTo>
                    <a:pt x="5133" y="26822"/>
                    <a:pt x="5133" y="26822"/>
                    <a:pt x="5133" y="26822"/>
                  </a:cubicBezTo>
                  <a:cubicBezTo>
                    <a:pt x="5133" y="26781"/>
                    <a:pt x="5153" y="26741"/>
                    <a:pt x="5173" y="26700"/>
                  </a:cubicBezTo>
                  <a:cubicBezTo>
                    <a:pt x="5316" y="26496"/>
                    <a:pt x="5519" y="26313"/>
                    <a:pt x="5621" y="26068"/>
                  </a:cubicBezTo>
                  <a:cubicBezTo>
                    <a:pt x="5621" y="26048"/>
                    <a:pt x="5642" y="26048"/>
                    <a:pt x="5662" y="26028"/>
                  </a:cubicBezTo>
                  <a:cubicBezTo>
                    <a:pt x="5703" y="25946"/>
                    <a:pt x="5764" y="25865"/>
                    <a:pt x="5825" y="25783"/>
                  </a:cubicBezTo>
                  <a:cubicBezTo>
                    <a:pt x="5886" y="25702"/>
                    <a:pt x="5968" y="25620"/>
                    <a:pt x="6008" y="25498"/>
                  </a:cubicBezTo>
                  <a:cubicBezTo>
                    <a:pt x="6008" y="25498"/>
                    <a:pt x="6029" y="25478"/>
                    <a:pt x="6049" y="25478"/>
                  </a:cubicBezTo>
                  <a:cubicBezTo>
                    <a:pt x="6090" y="25437"/>
                    <a:pt x="6110" y="25417"/>
                    <a:pt x="6130" y="25396"/>
                  </a:cubicBezTo>
                  <a:cubicBezTo>
                    <a:pt x="6293" y="25254"/>
                    <a:pt x="6436" y="25091"/>
                    <a:pt x="6599" y="24928"/>
                  </a:cubicBezTo>
                  <a:cubicBezTo>
                    <a:pt x="6640" y="24948"/>
                    <a:pt x="6680" y="24969"/>
                    <a:pt x="6721" y="24969"/>
                  </a:cubicBezTo>
                  <a:cubicBezTo>
                    <a:pt x="6762" y="24948"/>
                    <a:pt x="6802" y="24928"/>
                    <a:pt x="6843" y="24887"/>
                  </a:cubicBezTo>
                  <a:cubicBezTo>
                    <a:pt x="6864" y="24908"/>
                    <a:pt x="6904" y="24908"/>
                    <a:pt x="6925" y="24908"/>
                  </a:cubicBezTo>
                  <a:cubicBezTo>
                    <a:pt x="7006" y="24887"/>
                    <a:pt x="7067" y="24847"/>
                    <a:pt x="7128" y="24847"/>
                  </a:cubicBezTo>
                  <a:cubicBezTo>
                    <a:pt x="7251" y="24847"/>
                    <a:pt x="7352" y="24785"/>
                    <a:pt x="7454" y="24765"/>
                  </a:cubicBezTo>
                  <a:cubicBezTo>
                    <a:pt x="7597" y="24704"/>
                    <a:pt x="7739" y="24684"/>
                    <a:pt x="7882" y="24643"/>
                  </a:cubicBezTo>
                  <a:cubicBezTo>
                    <a:pt x="7963" y="24622"/>
                    <a:pt x="8045" y="24622"/>
                    <a:pt x="8086" y="24541"/>
                  </a:cubicBezTo>
                  <a:cubicBezTo>
                    <a:pt x="8126" y="24561"/>
                    <a:pt x="8147" y="24561"/>
                    <a:pt x="8187" y="24561"/>
                  </a:cubicBezTo>
                  <a:cubicBezTo>
                    <a:pt x="8289" y="24561"/>
                    <a:pt x="8391" y="24541"/>
                    <a:pt x="8472" y="24521"/>
                  </a:cubicBezTo>
                  <a:cubicBezTo>
                    <a:pt x="8737" y="24480"/>
                    <a:pt x="9002" y="24439"/>
                    <a:pt x="9246" y="24419"/>
                  </a:cubicBezTo>
                  <a:cubicBezTo>
                    <a:pt x="9450" y="24398"/>
                    <a:pt x="9633" y="24358"/>
                    <a:pt x="9837" y="24337"/>
                  </a:cubicBezTo>
                  <a:cubicBezTo>
                    <a:pt x="9898" y="24337"/>
                    <a:pt x="9939" y="24358"/>
                    <a:pt x="10000" y="24358"/>
                  </a:cubicBezTo>
                  <a:lnTo>
                    <a:pt x="10407" y="24358"/>
                  </a:lnTo>
                  <a:cubicBezTo>
                    <a:pt x="10652" y="24358"/>
                    <a:pt x="10896" y="24358"/>
                    <a:pt x="11140" y="24378"/>
                  </a:cubicBezTo>
                  <a:cubicBezTo>
                    <a:pt x="11364" y="24378"/>
                    <a:pt x="11609" y="24378"/>
                    <a:pt x="11853" y="24398"/>
                  </a:cubicBezTo>
                  <a:cubicBezTo>
                    <a:pt x="12240" y="24439"/>
                    <a:pt x="12647" y="24480"/>
                    <a:pt x="13034" y="24500"/>
                  </a:cubicBezTo>
                  <a:cubicBezTo>
                    <a:pt x="13584" y="24546"/>
                    <a:pt x="14146" y="24569"/>
                    <a:pt x="14701" y="24569"/>
                  </a:cubicBezTo>
                  <a:cubicBezTo>
                    <a:pt x="14886" y="24569"/>
                    <a:pt x="15071" y="24566"/>
                    <a:pt x="15254" y="24561"/>
                  </a:cubicBezTo>
                  <a:cubicBezTo>
                    <a:pt x="16130" y="24541"/>
                    <a:pt x="17006" y="24500"/>
                    <a:pt x="17881" y="24460"/>
                  </a:cubicBezTo>
                  <a:cubicBezTo>
                    <a:pt x="18961" y="24398"/>
                    <a:pt x="20020" y="24317"/>
                    <a:pt x="21079" y="24236"/>
                  </a:cubicBezTo>
                  <a:cubicBezTo>
                    <a:pt x="21384" y="24195"/>
                    <a:pt x="21669" y="24154"/>
                    <a:pt x="21955" y="24134"/>
                  </a:cubicBezTo>
                  <a:cubicBezTo>
                    <a:pt x="22301" y="24093"/>
                    <a:pt x="22647" y="24052"/>
                    <a:pt x="22993" y="23991"/>
                  </a:cubicBezTo>
                  <a:cubicBezTo>
                    <a:pt x="23054" y="23991"/>
                    <a:pt x="23115" y="23971"/>
                    <a:pt x="23176" y="23950"/>
                  </a:cubicBezTo>
                  <a:cubicBezTo>
                    <a:pt x="23238" y="23910"/>
                    <a:pt x="23299" y="23910"/>
                    <a:pt x="23380" y="23910"/>
                  </a:cubicBezTo>
                  <a:cubicBezTo>
                    <a:pt x="23406" y="23915"/>
                    <a:pt x="23432" y="23917"/>
                    <a:pt x="23459" y="23917"/>
                  </a:cubicBezTo>
                  <a:cubicBezTo>
                    <a:pt x="23540" y="23917"/>
                    <a:pt x="23624" y="23894"/>
                    <a:pt x="23686" y="23849"/>
                  </a:cubicBezTo>
                  <a:cubicBezTo>
                    <a:pt x="23787" y="23808"/>
                    <a:pt x="23869" y="23788"/>
                    <a:pt x="23971" y="23767"/>
                  </a:cubicBezTo>
                  <a:cubicBezTo>
                    <a:pt x="24032" y="23767"/>
                    <a:pt x="24113" y="23767"/>
                    <a:pt x="24195" y="23747"/>
                  </a:cubicBezTo>
                  <a:cubicBezTo>
                    <a:pt x="24602" y="23645"/>
                    <a:pt x="25030" y="23523"/>
                    <a:pt x="25457" y="23421"/>
                  </a:cubicBezTo>
                  <a:cubicBezTo>
                    <a:pt x="25539" y="23401"/>
                    <a:pt x="25600" y="23339"/>
                    <a:pt x="25681" y="23299"/>
                  </a:cubicBezTo>
                  <a:cubicBezTo>
                    <a:pt x="25681" y="23258"/>
                    <a:pt x="25661" y="23217"/>
                    <a:pt x="25661" y="23156"/>
                  </a:cubicBezTo>
                  <a:cubicBezTo>
                    <a:pt x="25620" y="23166"/>
                    <a:pt x="25580" y="23166"/>
                    <a:pt x="25541" y="23166"/>
                  </a:cubicBezTo>
                  <a:cubicBezTo>
                    <a:pt x="25535" y="23166"/>
                    <a:pt x="25529" y="23166"/>
                    <a:pt x="25523" y="23166"/>
                  </a:cubicBezTo>
                  <a:lnTo>
                    <a:pt x="25523" y="23166"/>
                  </a:lnTo>
                  <a:cubicBezTo>
                    <a:pt x="25556" y="23156"/>
                    <a:pt x="25592" y="23156"/>
                    <a:pt x="25641" y="23156"/>
                  </a:cubicBezTo>
                  <a:lnTo>
                    <a:pt x="25641" y="23115"/>
                  </a:lnTo>
                  <a:lnTo>
                    <a:pt x="24256" y="23115"/>
                  </a:lnTo>
                  <a:cubicBezTo>
                    <a:pt x="23787" y="23136"/>
                    <a:pt x="23299" y="23136"/>
                    <a:pt x="22830" y="23136"/>
                  </a:cubicBezTo>
                  <a:cubicBezTo>
                    <a:pt x="22199" y="23115"/>
                    <a:pt x="21588" y="23095"/>
                    <a:pt x="20957" y="23075"/>
                  </a:cubicBezTo>
                  <a:cubicBezTo>
                    <a:pt x="19999" y="23044"/>
                    <a:pt x="19042" y="23034"/>
                    <a:pt x="18085" y="23034"/>
                  </a:cubicBezTo>
                  <a:cubicBezTo>
                    <a:pt x="17128" y="23034"/>
                    <a:pt x="16171" y="23044"/>
                    <a:pt x="15213" y="23054"/>
                  </a:cubicBezTo>
                  <a:cubicBezTo>
                    <a:pt x="14753" y="23069"/>
                    <a:pt x="14292" y="23083"/>
                    <a:pt x="13838" y="23083"/>
                  </a:cubicBezTo>
                  <a:cubicBezTo>
                    <a:pt x="13650" y="23083"/>
                    <a:pt x="13464" y="23081"/>
                    <a:pt x="13279" y="23075"/>
                  </a:cubicBezTo>
                  <a:cubicBezTo>
                    <a:pt x="12484" y="23075"/>
                    <a:pt x="11711" y="23095"/>
                    <a:pt x="10937" y="23156"/>
                  </a:cubicBezTo>
                  <a:cubicBezTo>
                    <a:pt x="10611" y="23177"/>
                    <a:pt x="10305" y="23217"/>
                    <a:pt x="9980" y="23278"/>
                  </a:cubicBezTo>
                  <a:cubicBezTo>
                    <a:pt x="9348" y="23401"/>
                    <a:pt x="8717" y="23584"/>
                    <a:pt x="8126" y="23828"/>
                  </a:cubicBezTo>
                  <a:cubicBezTo>
                    <a:pt x="7841" y="23950"/>
                    <a:pt x="7576" y="24073"/>
                    <a:pt x="7332" y="24236"/>
                  </a:cubicBezTo>
                  <a:cubicBezTo>
                    <a:pt x="7230" y="24297"/>
                    <a:pt x="7128" y="24337"/>
                    <a:pt x="7027" y="24378"/>
                  </a:cubicBezTo>
                  <a:cubicBezTo>
                    <a:pt x="7027" y="24385"/>
                    <a:pt x="7024" y="24387"/>
                    <a:pt x="7020" y="24387"/>
                  </a:cubicBezTo>
                  <a:cubicBezTo>
                    <a:pt x="7013" y="24387"/>
                    <a:pt x="6999" y="24378"/>
                    <a:pt x="6986" y="24378"/>
                  </a:cubicBezTo>
                  <a:cubicBezTo>
                    <a:pt x="7006" y="24317"/>
                    <a:pt x="7027" y="24276"/>
                    <a:pt x="7047" y="24236"/>
                  </a:cubicBezTo>
                  <a:cubicBezTo>
                    <a:pt x="7169" y="24195"/>
                    <a:pt x="7189" y="24113"/>
                    <a:pt x="7210" y="23991"/>
                  </a:cubicBezTo>
                  <a:cubicBezTo>
                    <a:pt x="7251" y="23991"/>
                    <a:pt x="7271" y="23971"/>
                    <a:pt x="7332" y="23971"/>
                  </a:cubicBezTo>
                  <a:cubicBezTo>
                    <a:pt x="7332" y="23930"/>
                    <a:pt x="7352" y="23889"/>
                    <a:pt x="7373" y="23849"/>
                  </a:cubicBezTo>
                  <a:cubicBezTo>
                    <a:pt x="7332" y="23849"/>
                    <a:pt x="7312" y="23849"/>
                    <a:pt x="7271" y="23828"/>
                  </a:cubicBezTo>
                  <a:cubicBezTo>
                    <a:pt x="7291" y="23788"/>
                    <a:pt x="7312" y="23747"/>
                    <a:pt x="7332" y="23665"/>
                  </a:cubicBezTo>
                  <a:cubicBezTo>
                    <a:pt x="7373" y="23706"/>
                    <a:pt x="7413" y="23726"/>
                    <a:pt x="7434" y="23747"/>
                  </a:cubicBezTo>
                  <a:cubicBezTo>
                    <a:pt x="7434" y="23726"/>
                    <a:pt x="7454" y="23726"/>
                    <a:pt x="7454" y="23706"/>
                  </a:cubicBezTo>
                  <a:cubicBezTo>
                    <a:pt x="7393" y="23665"/>
                    <a:pt x="7352" y="23625"/>
                    <a:pt x="7413" y="23543"/>
                  </a:cubicBezTo>
                  <a:cubicBezTo>
                    <a:pt x="7434" y="23523"/>
                    <a:pt x="7475" y="23523"/>
                    <a:pt x="7515" y="23523"/>
                  </a:cubicBezTo>
                  <a:cubicBezTo>
                    <a:pt x="7536" y="23543"/>
                    <a:pt x="7556" y="23563"/>
                    <a:pt x="7576" y="23584"/>
                  </a:cubicBezTo>
                  <a:cubicBezTo>
                    <a:pt x="7617" y="23543"/>
                    <a:pt x="7637" y="23482"/>
                    <a:pt x="7678" y="23421"/>
                  </a:cubicBezTo>
                  <a:lnTo>
                    <a:pt x="7678" y="23421"/>
                  </a:lnTo>
                  <a:cubicBezTo>
                    <a:pt x="7617" y="23441"/>
                    <a:pt x="7597" y="23462"/>
                    <a:pt x="7556" y="23462"/>
                  </a:cubicBezTo>
                  <a:cubicBezTo>
                    <a:pt x="7556" y="23441"/>
                    <a:pt x="7536" y="23441"/>
                    <a:pt x="7536" y="23421"/>
                  </a:cubicBezTo>
                  <a:cubicBezTo>
                    <a:pt x="7597" y="23380"/>
                    <a:pt x="7637" y="23339"/>
                    <a:pt x="7678" y="23278"/>
                  </a:cubicBezTo>
                  <a:cubicBezTo>
                    <a:pt x="7719" y="23299"/>
                    <a:pt x="7760" y="23299"/>
                    <a:pt x="7800" y="23319"/>
                  </a:cubicBezTo>
                  <a:cubicBezTo>
                    <a:pt x="7882" y="23258"/>
                    <a:pt x="7943" y="23197"/>
                    <a:pt x="7963" y="23075"/>
                  </a:cubicBezTo>
                  <a:lnTo>
                    <a:pt x="7963" y="23075"/>
                  </a:lnTo>
                  <a:cubicBezTo>
                    <a:pt x="7902" y="23115"/>
                    <a:pt x="7862" y="23115"/>
                    <a:pt x="7800" y="23156"/>
                  </a:cubicBezTo>
                  <a:cubicBezTo>
                    <a:pt x="7800" y="23075"/>
                    <a:pt x="7821" y="23014"/>
                    <a:pt x="7821" y="22993"/>
                  </a:cubicBezTo>
                  <a:cubicBezTo>
                    <a:pt x="7862" y="22953"/>
                    <a:pt x="7902" y="22912"/>
                    <a:pt x="7943" y="22871"/>
                  </a:cubicBezTo>
                  <a:cubicBezTo>
                    <a:pt x="7882" y="22851"/>
                    <a:pt x="7841" y="22830"/>
                    <a:pt x="7800" y="22810"/>
                  </a:cubicBezTo>
                  <a:cubicBezTo>
                    <a:pt x="7923" y="22769"/>
                    <a:pt x="7963" y="22667"/>
                    <a:pt x="8045" y="22586"/>
                  </a:cubicBezTo>
                  <a:lnTo>
                    <a:pt x="8106" y="22586"/>
                  </a:lnTo>
                  <a:cubicBezTo>
                    <a:pt x="8126" y="22566"/>
                    <a:pt x="8147" y="22545"/>
                    <a:pt x="8167" y="22525"/>
                  </a:cubicBezTo>
                  <a:cubicBezTo>
                    <a:pt x="8228" y="22525"/>
                    <a:pt x="8269" y="22525"/>
                    <a:pt x="8310" y="22504"/>
                  </a:cubicBezTo>
                  <a:cubicBezTo>
                    <a:pt x="8493" y="22423"/>
                    <a:pt x="8656" y="22342"/>
                    <a:pt x="8839" y="22260"/>
                  </a:cubicBezTo>
                  <a:cubicBezTo>
                    <a:pt x="8921" y="22219"/>
                    <a:pt x="9002" y="22179"/>
                    <a:pt x="9083" y="22138"/>
                  </a:cubicBezTo>
                  <a:cubicBezTo>
                    <a:pt x="9287" y="22056"/>
                    <a:pt x="9491" y="21975"/>
                    <a:pt x="9694" y="21894"/>
                  </a:cubicBezTo>
                  <a:cubicBezTo>
                    <a:pt x="9878" y="21812"/>
                    <a:pt x="10061" y="21710"/>
                    <a:pt x="10244" y="21669"/>
                  </a:cubicBezTo>
                  <a:cubicBezTo>
                    <a:pt x="10489" y="21629"/>
                    <a:pt x="10713" y="21527"/>
                    <a:pt x="10937" y="21507"/>
                  </a:cubicBezTo>
                  <a:cubicBezTo>
                    <a:pt x="11140" y="21486"/>
                    <a:pt x="11324" y="21445"/>
                    <a:pt x="11527" y="21405"/>
                  </a:cubicBezTo>
                  <a:cubicBezTo>
                    <a:pt x="11670" y="21384"/>
                    <a:pt x="11833" y="21344"/>
                    <a:pt x="11996" y="21344"/>
                  </a:cubicBezTo>
                  <a:cubicBezTo>
                    <a:pt x="12179" y="21323"/>
                    <a:pt x="12383" y="21323"/>
                    <a:pt x="12586" y="21283"/>
                  </a:cubicBezTo>
                  <a:cubicBezTo>
                    <a:pt x="12810" y="21262"/>
                    <a:pt x="13034" y="21242"/>
                    <a:pt x="13279" y="21242"/>
                  </a:cubicBezTo>
                  <a:cubicBezTo>
                    <a:pt x="13592" y="21225"/>
                    <a:pt x="13918" y="21196"/>
                    <a:pt x="14247" y="21196"/>
                  </a:cubicBezTo>
                  <a:cubicBezTo>
                    <a:pt x="14325" y="21196"/>
                    <a:pt x="14403" y="21197"/>
                    <a:pt x="14480" y="21201"/>
                  </a:cubicBezTo>
                  <a:lnTo>
                    <a:pt x="15071" y="21201"/>
                  </a:lnTo>
                  <a:cubicBezTo>
                    <a:pt x="15234" y="21181"/>
                    <a:pt x="15397" y="21181"/>
                    <a:pt x="15580" y="21160"/>
                  </a:cubicBezTo>
                  <a:lnTo>
                    <a:pt x="15784" y="21160"/>
                  </a:lnTo>
                  <a:cubicBezTo>
                    <a:pt x="15835" y="21171"/>
                    <a:pt x="15880" y="21181"/>
                    <a:pt x="15926" y="21181"/>
                  </a:cubicBezTo>
                  <a:cubicBezTo>
                    <a:pt x="15972" y="21181"/>
                    <a:pt x="16018" y="21171"/>
                    <a:pt x="16069" y="21140"/>
                  </a:cubicBezTo>
                  <a:cubicBezTo>
                    <a:pt x="16082" y="21133"/>
                    <a:pt x="16098" y="21131"/>
                    <a:pt x="16116" y="21131"/>
                  </a:cubicBezTo>
                  <a:cubicBezTo>
                    <a:pt x="16150" y="21131"/>
                    <a:pt x="16191" y="21140"/>
                    <a:pt x="16232" y="21140"/>
                  </a:cubicBezTo>
                  <a:cubicBezTo>
                    <a:pt x="16374" y="21160"/>
                    <a:pt x="16537" y="21160"/>
                    <a:pt x="16680" y="21201"/>
                  </a:cubicBezTo>
                  <a:cubicBezTo>
                    <a:pt x="16687" y="21208"/>
                    <a:pt x="16691" y="21210"/>
                    <a:pt x="16695" y="21210"/>
                  </a:cubicBezTo>
                  <a:cubicBezTo>
                    <a:pt x="16702" y="21210"/>
                    <a:pt x="16707" y="21201"/>
                    <a:pt x="16721" y="21201"/>
                  </a:cubicBezTo>
                  <a:cubicBezTo>
                    <a:pt x="16863" y="21201"/>
                    <a:pt x="17006" y="21181"/>
                    <a:pt x="17148" y="21181"/>
                  </a:cubicBezTo>
                  <a:cubicBezTo>
                    <a:pt x="17230" y="21181"/>
                    <a:pt x="17311" y="21181"/>
                    <a:pt x="17413" y="21201"/>
                  </a:cubicBezTo>
                  <a:cubicBezTo>
                    <a:pt x="17454" y="21201"/>
                    <a:pt x="17515" y="21201"/>
                    <a:pt x="17556" y="21181"/>
                  </a:cubicBezTo>
                  <a:cubicBezTo>
                    <a:pt x="17630" y="21168"/>
                    <a:pt x="17704" y="21148"/>
                    <a:pt x="17778" y="21148"/>
                  </a:cubicBezTo>
                  <a:cubicBezTo>
                    <a:pt x="17826" y="21148"/>
                    <a:pt x="17874" y="21157"/>
                    <a:pt x="17922" y="21181"/>
                  </a:cubicBezTo>
                  <a:cubicBezTo>
                    <a:pt x="18001" y="21214"/>
                    <a:pt x="18085" y="21229"/>
                    <a:pt x="18169" y="21229"/>
                  </a:cubicBezTo>
                  <a:cubicBezTo>
                    <a:pt x="18238" y="21229"/>
                    <a:pt x="18306" y="21219"/>
                    <a:pt x="18370" y="21201"/>
                  </a:cubicBezTo>
                  <a:cubicBezTo>
                    <a:pt x="18411" y="21201"/>
                    <a:pt x="18452" y="21181"/>
                    <a:pt x="18492" y="21181"/>
                  </a:cubicBezTo>
                  <a:cubicBezTo>
                    <a:pt x="18655" y="21201"/>
                    <a:pt x="18798" y="21221"/>
                    <a:pt x="18940" y="21242"/>
                  </a:cubicBezTo>
                  <a:cubicBezTo>
                    <a:pt x="19014" y="21198"/>
                    <a:pt x="19077" y="21164"/>
                    <a:pt x="19144" y="21164"/>
                  </a:cubicBezTo>
                  <a:cubicBezTo>
                    <a:pt x="19170" y="21164"/>
                    <a:pt x="19197" y="21169"/>
                    <a:pt x="19226" y="21181"/>
                  </a:cubicBezTo>
                  <a:cubicBezTo>
                    <a:pt x="19266" y="21181"/>
                    <a:pt x="19307" y="21181"/>
                    <a:pt x="19348" y="21160"/>
                  </a:cubicBezTo>
                  <a:cubicBezTo>
                    <a:pt x="19368" y="21140"/>
                    <a:pt x="19409" y="21120"/>
                    <a:pt x="19429" y="21120"/>
                  </a:cubicBezTo>
                  <a:cubicBezTo>
                    <a:pt x="19490" y="21140"/>
                    <a:pt x="19511" y="21181"/>
                    <a:pt x="19531" y="21181"/>
                  </a:cubicBezTo>
                  <a:lnTo>
                    <a:pt x="19735" y="21181"/>
                  </a:lnTo>
                  <a:cubicBezTo>
                    <a:pt x="19786" y="21191"/>
                    <a:pt x="19836" y="21196"/>
                    <a:pt x="19885" y="21196"/>
                  </a:cubicBezTo>
                  <a:cubicBezTo>
                    <a:pt x="19933" y="21196"/>
                    <a:pt x="19979" y="21191"/>
                    <a:pt x="20020" y="21181"/>
                  </a:cubicBezTo>
                  <a:cubicBezTo>
                    <a:pt x="20061" y="21160"/>
                    <a:pt x="20081" y="21160"/>
                    <a:pt x="20122" y="21160"/>
                  </a:cubicBezTo>
                  <a:cubicBezTo>
                    <a:pt x="20189" y="21160"/>
                    <a:pt x="20266" y="21188"/>
                    <a:pt x="20340" y="21188"/>
                  </a:cubicBezTo>
                  <a:cubicBezTo>
                    <a:pt x="20377" y="21188"/>
                    <a:pt x="20414" y="21181"/>
                    <a:pt x="20447" y="21160"/>
                  </a:cubicBezTo>
                  <a:cubicBezTo>
                    <a:pt x="20447" y="21140"/>
                    <a:pt x="20468" y="21120"/>
                    <a:pt x="20468" y="21099"/>
                  </a:cubicBezTo>
                  <a:cubicBezTo>
                    <a:pt x="20468" y="21099"/>
                    <a:pt x="20468" y="21079"/>
                    <a:pt x="20468" y="21079"/>
                  </a:cubicBezTo>
                  <a:cubicBezTo>
                    <a:pt x="20550" y="21102"/>
                    <a:pt x="20632" y="21126"/>
                    <a:pt x="20715" y="21126"/>
                  </a:cubicBezTo>
                  <a:cubicBezTo>
                    <a:pt x="20775" y="21126"/>
                    <a:pt x="20835" y="21113"/>
                    <a:pt x="20896" y="21079"/>
                  </a:cubicBezTo>
                  <a:cubicBezTo>
                    <a:pt x="20936" y="21079"/>
                    <a:pt x="20977" y="21099"/>
                    <a:pt x="21018" y="21120"/>
                  </a:cubicBezTo>
                  <a:cubicBezTo>
                    <a:pt x="21031" y="21120"/>
                    <a:pt x="21054" y="21129"/>
                    <a:pt x="21080" y="21129"/>
                  </a:cubicBezTo>
                  <a:cubicBezTo>
                    <a:pt x="21092" y="21129"/>
                    <a:pt x="21106" y="21126"/>
                    <a:pt x="21120" y="21120"/>
                  </a:cubicBezTo>
                  <a:cubicBezTo>
                    <a:pt x="21145" y="21102"/>
                    <a:pt x="21175" y="21096"/>
                    <a:pt x="21205" y="21096"/>
                  </a:cubicBezTo>
                  <a:cubicBezTo>
                    <a:pt x="21246" y="21096"/>
                    <a:pt x="21288" y="21108"/>
                    <a:pt x="21323" y="21120"/>
                  </a:cubicBezTo>
                  <a:lnTo>
                    <a:pt x="21445" y="21120"/>
                  </a:lnTo>
                  <a:cubicBezTo>
                    <a:pt x="21486" y="21099"/>
                    <a:pt x="21506" y="21079"/>
                    <a:pt x="21547" y="21059"/>
                  </a:cubicBezTo>
                  <a:cubicBezTo>
                    <a:pt x="21573" y="21097"/>
                    <a:pt x="21615" y="21111"/>
                    <a:pt x="21658" y="21111"/>
                  </a:cubicBezTo>
                  <a:cubicBezTo>
                    <a:pt x="21683" y="21111"/>
                    <a:pt x="21708" y="21107"/>
                    <a:pt x="21730" y="21099"/>
                  </a:cubicBezTo>
                  <a:cubicBezTo>
                    <a:pt x="21873" y="21099"/>
                    <a:pt x="22016" y="21059"/>
                    <a:pt x="22158" y="21059"/>
                  </a:cubicBezTo>
                  <a:cubicBezTo>
                    <a:pt x="22321" y="21059"/>
                    <a:pt x="22464" y="21059"/>
                    <a:pt x="22606" y="20997"/>
                  </a:cubicBezTo>
                  <a:cubicBezTo>
                    <a:pt x="22627" y="20977"/>
                    <a:pt x="22647" y="20957"/>
                    <a:pt x="22688" y="20916"/>
                  </a:cubicBezTo>
                  <a:cubicBezTo>
                    <a:pt x="22708" y="20957"/>
                    <a:pt x="22749" y="20977"/>
                    <a:pt x="22769" y="21018"/>
                  </a:cubicBezTo>
                  <a:cubicBezTo>
                    <a:pt x="22790" y="21008"/>
                    <a:pt x="22805" y="21008"/>
                    <a:pt x="22820" y="21008"/>
                  </a:cubicBezTo>
                  <a:cubicBezTo>
                    <a:pt x="22835" y="21008"/>
                    <a:pt x="22851" y="21008"/>
                    <a:pt x="22871" y="20997"/>
                  </a:cubicBezTo>
                  <a:cubicBezTo>
                    <a:pt x="23034" y="20997"/>
                    <a:pt x="23176" y="20957"/>
                    <a:pt x="23339" y="20957"/>
                  </a:cubicBezTo>
                  <a:cubicBezTo>
                    <a:pt x="23543" y="20936"/>
                    <a:pt x="23747" y="20936"/>
                    <a:pt x="23950" y="20875"/>
                  </a:cubicBezTo>
                  <a:cubicBezTo>
                    <a:pt x="23961" y="20865"/>
                    <a:pt x="23971" y="20860"/>
                    <a:pt x="23981" y="20860"/>
                  </a:cubicBezTo>
                  <a:cubicBezTo>
                    <a:pt x="23991" y="20860"/>
                    <a:pt x="24001" y="20865"/>
                    <a:pt x="24011" y="20875"/>
                  </a:cubicBezTo>
                  <a:cubicBezTo>
                    <a:pt x="24113" y="20875"/>
                    <a:pt x="24215" y="20855"/>
                    <a:pt x="24276" y="20835"/>
                  </a:cubicBezTo>
                  <a:cubicBezTo>
                    <a:pt x="24459" y="20814"/>
                    <a:pt x="24602" y="20794"/>
                    <a:pt x="24745" y="20773"/>
                  </a:cubicBezTo>
                  <a:cubicBezTo>
                    <a:pt x="24765" y="20733"/>
                    <a:pt x="24765" y="20712"/>
                    <a:pt x="24785" y="20692"/>
                  </a:cubicBezTo>
                  <a:cubicBezTo>
                    <a:pt x="24928" y="20672"/>
                    <a:pt x="25091" y="20651"/>
                    <a:pt x="25233" y="20631"/>
                  </a:cubicBezTo>
                  <a:cubicBezTo>
                    <a:pt x="25254" y="20651"/>
                    <a:pt x="25274" y="20672"/>
                    <a:pt x="25294" y="20692"/>
                  </a:cubicBezTo>
                  <a:cubicBezTo>
                    <a:pt x="25335" y="20651"/>
                    <a:pt x="25376" y="20610"/>
                    <a:pt x="25417" y="20570"/>
                  </a:cubicBezTo>
                  <a:cubicBezTo>
                    <a:pt x="25477" y="20615"/>
                    <a:pt x="25531" y="20632"/>
                    <a:pt x="25583" y="20632"/>
                  </a:cubicBezTo>
                  <a:cubicBezTo>
                    <a:pt x="25672" y="20632"/>
                    <a:pt x="25754" y="20581"/>
                    <a:pt x="25844" y="20529"/>
                  </a:cubicBezTo>
                  <a:cubicBezTo>
                    <a:pt x="25905" y="20529"/>
                    <a:pt x="25987" y="20509"/>
                    <a:pt x="26048" y="20509"/>
                  </a:cubicBezTo>
                  <a:cubicBezTo>
                    <a:pt x="26109" y="20488"/>
                    <a:pt x="26150" y="20488"/>
                    <a:pt x="26211" y="20468"/>
                  </a:cubicBezTo>
                  <a:lnTo>
                    <a:pt x="26272" y="20468"/>
                  </a:lnTo>
                  <a:cubicBezTo>
                    <a:pt x="26455" y="20427"/>
                    <a:pt x="26639" y="20366"/>
                    <a:pt x="26822" y="20325"/>
                  </a:cubicBezTo>
                  <a:cubicBezTo>
                    <a:pt x="26924" y="20285"/>
                    <a:pt x="27005" y="20264"/>
                    <a:pt x="27107" y="20244"/>
                  </a:cubicBezTo>
                  <a:cubicBezTo>
                    <a:pt x="27168" y="20224"/>
                    <a:pt x="27250" y="20224"/>
                    <a:pt x="27311" y="20203"/>
                  </a:cubicBezTo>
                  <a:cubicBezTo>
                    <a:pt x="27440" y="20185"/>
                    <a:pt x="27553" y="20099"/>
                    <a:pt x="27680" y="20099"/>
                  </a:cubicBezTo>
                  <a:cubicBezTo>
                    <a:pt x="27692" y="20099"/>
                    <a:pt x="27705" y="20100"/>
                    <a:pt x="27718" y="20101"/>
                  </a:cubicBezTo>
                  <a:lnTo>
                    <a:pt x="27759" y="20101"/>
                  </a:lnTo>
                  <a:cubicBezTo>
                    <a:pt x="27820" y="20081"/>
                    <a:pt x="27901" y="20061"/>
                    <a:pt x="27983" y="20040"/>
                  </a:cubicBezTo>
                  <a:cubicBezTo>
                    <a:pt x="28023" y="20020"/>
                    <a:pt x="28085" y="20020"/>
                    <a:pt x="28085" y="19938"/>
                  </a:cubicBezTo>
                  <a:cubicBezTo>
                    <a:pt x="28085" y="19898"/>
                    <a:pt x="28064" y="19857"/>
                    <a:pt x="28023" y="19816"/>
                  </a:cubicBezTo>
                  <a:cubicBezTo>
                    <a:pt x="27942" y="19796"/>
                    <a:pt x="27861" y="19796"/>
                    <a:pt x="27779" y="19796"/>
                  </a:cubicBezTo>
                  <a:cubicBezTo>
                    <a:pt x="27637" y="19796"/>
                    <a:pt x="27494" y="19816"/>
                    <a:pt x="27331" y="19837"/>
                  </a:cubicBezTo>
                  <a:cubicBezTo>
                    <a:pt x="27315" y="19837"/>
                    <a:pt x="27286" y="19824"/>
                    <a:pt x="27254" y="19808"/>
                  </a:cubicBezTo>
                  <a:lnTo>
                    <a:pt x="27254" y="19808"/>
                  </a:lnTo>
                  <a:cubicBezTo>
                    <a:pt x="27306" y="19791"/>
                    <a:pt x="27357" y="19775"/>
                    <a:pt x="27392" y="19775"/>
                  </a:cubicBezTo>
                  <a:cubicBezTo>
                    <a:pt x="27575" y="19755"/>
                    <a:pt x="27759" y="19755"/>
                    <a:pt x="27922" y="19735"/>
                  </a:cubicBezTo>
                  <a:lnTo>
                    <a:pt x="27983" y="19735"/>
                  </a:lnTo>
                  <a:cubicBezTo>
                    <a:pt x="27861" y="19674"/>
                    <a:pt x="27738" y="19674"/>
                    <a:pt x="27616" y="19674"/>
                  </a:cubicBezTo>
                  <a:cubicBezTo>
                    <a:pt x="27331" y="19674"/>
                    <a:pt x="27026" y="19674"/>
                    <a:pt x="26740" y="19694"/>
                  </a:cubicBezTo>
                  <a:cubicBezTo>
                    <a:pt x="26353" y="19694"/>
                    <a:pt x="25967" y="19714"/>
                    <a:pt x="25580" y="19714"/>
                  </a:cubicBezTo>
                  <a:cubicBezTo>
                    <a:pt x="25254" y="19735"/>
                    <a:pt x="24928" y="19755"/>
                    <a:pt x="24622" y="19755"/>
                  </a:cubicBezTo>
                  <a:cubicBezTo>
                    <a:pt x="24174" y="19755"/>
                    <a:pt x="23706" y="19775"/>
                    <a:pt x="23258" y="19775"/>
                  </a:cubicBezTo>
                  <a:lnTo>
                    <a:pt x="21384" y="19775"/>
                  </a:lnTo>
                  <a:cubicBezTo>
                    <a:pt x="21181" y="19775"/>
                    <a:pt x="20977" y="19775"/>
                    <a:pt x="20753" y="19796"/>
                  </a:cubicBezTo>
                  <a:lnTo>
                    <a:pt x="20651" y="19796"/>
                  </a:lnTo>
                  <a:cubicBezTo>
                    <a:pt x="20549" y="19816"/>
                    <a:pt x="20447" y="19816"/>
                    <a:pt x="20346" y="19816"/>
                  </a:cubicBezTo>
                  <a:cubicBezTo>
                    <a:pt x="20318" y="19816"/>
                    <a:pt x="20282" y="19807"/>
                    <a:pt x="20249" y="19807"/>
                  </a:cubicBezTo>
                  <a:cubicBezTo>
                    <a:pt x="20232" y="19807"/>
                    <a:pt x="20217" y="19809"/>
                    <a:pt x="20203" y="19816"/>
                  </a:cubicBezTo>
                  <a:cubicBezTo>
                    <a:pt x="20119" y="19830"/>
                    <a:pt x="20034" y="19854"/>
                    <a:pt x="19950" y="19854"/>
                  </a:cubicBezTo>
                  <a:cubicBezTo>
                    <a:pt x="19912" y="19854"/>
                    <a:pt x="19874" y="19849"/>
                    <a:pt x="19836" y="19837"/>
                  </a:cubicBezTo>
                  <a:lnTo>
                    <a:pt x="19796" y="19837"/>
                  </a:lnTo>
                  <a:cubicBezTo>
                    <a:pt x="19775" y="19857"/>
                    <a:pt x="19755" y="19857"/>
                    <a:pt x="19735" y="19877"/>
                  </a:cubicBezTo>
                  <a:cubicBezTo>
                    <a:pt x="19714" y="19857"/>
                    <a:pt x="19694" y="19837"/>
                    <a:pt x="19674" y="19796"/>
                  </a:cubicBezTo>
                  <a:cubicBezTo>
                    <a:pt x="19653" y="19837"/>
                    <a:pt x="19633" y="19877"/>
                    <a:pt x="19592" y="19918"/>
                  </a:cubicBezTo>
                  <a:cubicBezTo>
                    <a:pt x="19572" y="19877"/>
                    <a:pt x="19551" y="19837"/>
                    <a:pt x="19551" y="19816"/>
                  </a:cubicBezTo>
                  <a:cubicBezTo>
                    <a:pt x="19450" y="19796"/>
                    <a:pt x="19348" y="19796"/>
                    <a:pt x="19246" y="19796"/>
                  </a:cubicBezTo>
                  <a:cubicBezTo>
                    <a:pt x="19117" y="19808"/>
                    <a:pt x="18987" y="19819"/>
                    <a:pt x="18858" y="19819"/>
                  </a:cubicBezTo>
                  <a:cubicBezTo>
                    <a:pt x="18763" y="19819"/>
                    <a:pt x="18669" y="19813"/>
                    <a:pt x="18574" y="19796"/>
                  </a:cubicBezTo>
                  <a:lnTo>
                    <a:pt x="18452" y="19796"/>
                  </a:lnTo>
                  <a:cubicBezTo>
                    <a:pt x="18329" y="19816"/>
                    <a:pt x="18207" y="19816"/>
                    <a:pt x="18105" y="19816"/>
                  </a:cubicBezTo>
                  <a:lnTo>
                    <a:pt x="17230" y="19816"/>
                  </a:lnTo>
                  <a:cubicBezTo>
                    <a:pt x="17006" y="19816"/>
                    <a:pt x="16782" y="19796"/>
                    <a:pt x="16558" y="19796"/>
                  </a:cubicBezTo>
                  <a:cubicBezTo>
                    <a:pt x="16171" y="19796"/>
                    <a:pt x="15763" y="19796"/>
                    <a:pt x="15376" y="19816"/>
                  </a:cubicBezTo>
                  <a:lnTo>
                    <a:pt x="15030" y="19816"/>
                  </a:lnTo>
                  <a:cubicBezTo>
                    <a:pt x="14765" y="19816"/>
                    <a:pt x="14521" y="19816"/>
                    <a:pt x="14256" y="19837"/>
                  </a:cubicBezTo>
                  <a:cubicBezTo>
                    <a:pt x="14073" y="19837"/>
                    <a:pt x="13890" y="19877"/>
                    <a:pt x="13706" y="19898"/>
                  </a:cubicBezTo>
                  <a:cubicBezTo>
                    <a:pt x="13218" y="19938"/>
                    <a:pt x="12709" y="20000"/>
                    <a:pt x="12220" y="20122"/>
                  </a:cubicBezTo>
                  <a:cubicBezTo>
                    <a:pt x="11629" y="20244"/>
                    <a:pt x="11059" y="20448"/>
                    <a:pt x="10509" y="20733"/>
                  </a:cubicBezTo>
                  <a:cubicBezTo>
                    <a:pt x="10346" y="20835"/>
                    <a:pt x="10204" y="20916"/>
                    <a:pt x="10041" y="20997"/>
                  </a:cubicBezTo>
                  <a:cubicBezTo>
                    <a:pt x="10017" y="21009"/>
                    <a:pt x="9994" y="21021"/>
                    <a:pt x="9966" y="21021"/>
                  </a:cubicBezTo>
                  <a:cubicBezTo>
                    <a:pt x="9946" y="21021"/>
                    <a:pt x="9924" y="21015"/>
                    <a:pt x="9898" y="20997"/>
                  </a:cubicBezTo>
                  <a:cubicBezTo>
                    <a:pt x="9939" y="20957"/>
                    <a:pt x="9959" y="20916"/>
                    <a:pt x="10000" y="20896"/>
                  </a:cubicBezTo>
                  <a:cubicBezTo>
                    <a:pt x="10061" y="20835"/>
                    <a:pt x="10122" y="20794"/>
                    <a:pt x="10163" y="20733"/>
                  </a:cubicBezTo>
                  <a:cubicBezTo>
                    <a:pt x="10326" y="20610"/>
                    <a:pt x="10448" y="20427"/>
                    <a:pt x="10611" y="20285"/>
                  </a:cubicBezTo>
                  <a:cubicBezTo>
                    <a:pt x="10815" y="20142"/>
                    <a:pt x="10977" y="19938"/>
                    <a:pt x="11140" y="19755"/>
                  </a:cubicBezTo>
                  <a:cubicBezTo>
                    <a:pt x="11385" y="19511"/>
                    <a:pt x="11670" y="19327"/>
                    <a:pt x="11975" y="19185"/>
                  </a:cubicBezTo>
                  <a:cubicBezTo>
                    <a:pt x="12240" y="19063"/>
                    <a:pt x="12525" y="18961"/>
                    <a:pt x="12790" y="18859"/>
                  </a:cubicBezTo>
                  <a:cubicBezTo>
                    <a:pt x="13136" y="18716"/>
                    <a:pt x="13503" y="18574"/>
                    <a:pt x="13890" y="18513"/>
                  </a:cubicBezTo>
                  <a:cubicBezTo>
                    <a:pt x="14338" y="18431"/>
                    <a:pt x="14786" y="18350"/>
                    <a:pt x="15234" y="18330"/>
                  </a:cubicBezTo>
                  <a:cubicBezTo>
                    <a:pt x="15370" y="18330"/>
                    <a:pt x="15496" y="18339"/>
                    <a:pt x="15620" y="18339"/>
                  </a:cubicBezTo>
                  <a:cubicBezTo>
                    <a:pt x="15682" y="18339"/>
                    <a:pt x="15743" y="18336"/>
                    <a:pt x="15804" y="18330"/>
                  </a:cubicBezTo>
                  <a:cubicBezTo>
                    <a:pt x="15886" y="18319"/>
                    <a:pt x="15962" y="18314"/>
                    <a:pt x="16038" y="18314"/>
                  </a:cubicBezTo>
                  <a:cubicBezTo>
                    <a:pt x="16115" y="18314"/>
                    <a:pt x="16191" y="18319"/>
                    <a:pt x="16273" y="18330"/>
                  </a:cubicBezTo>
                  <a:cubicBezTo>
                    <a:pt x="16537" y="18330"/>
                    <a:pt x="16802" y="18330"/>
                    <a:pt x="17067" y="18350"/>
                  </a:cubicBezTo>
                  <a:lnTo>
                    <a:pt x="17332" y="18350"/>
                  </a:lnTo>
                  <a:cubicBezTo>
                    <a:pt x="17556" y="18350"/>
                    <a:pt x="17759" y="18370"/>
                    <a:pt x="17983" y="18370"/>
                  </a:cubicBezTo>
                  <a:cubicBezTo>
                    <a:pt x="18452" y="18391"/>
                    <a:pt x="18920" y="18391"/>
                    <a:pt x="19388" y="18391"/>
                  </a:cubicBezTo>
                  <a:cubicBezTo>
                    <a:pt x="20081" y="18370"/>
                    <a:pt x="20794" y="18350"/>
                    <a:pt x="21486" y="18330"/>
                  </a:cubicBezTo>
                  <a:cubicBezTo>
                    <a:pt x="21792" y="18309"/>
                    <a:pt x="22097" y="18289"/>
                    <a:pt x="22403" y="18268"/>
                  </a:cubicBezTo>
                  <a:cubicBezTo>
                    <a:pt x="23197" y="18207"/>
                    <a:pt x="23991" y="18146"/>
                    <a:pt x="24806" y="18065"/>
                  </a:cubicBezTo>
                  <a:cubicBezTo>
                    <a:pt x="25946" y="17943"/>
                    <a:pt x="27087" y="17759"/>
                    <a:pt x="28227" y="17495"/>
                  </a:cubicBezTo>
                  <a:cubicBezTo>
                    <a:pt x="28655" y="17393"/>
                    <a:pt x="29062" y="17271"/>
                    <a:pt x="29490" y="17148"/>
                  </a:cubicBezTo>
                  <a:cubicBezTo>
                    <a:pt x="29571" y="17128"/>
                    <a:pt x="29653" y="17067"/>
                    <a:pt x="29734" y="17026"/>
                  </a:cubicBezTo>
                  <a:lnTo>
                    <a:pt x="29755" y="17026"/>
                  </a:lnTo>
                  <a:cubicBezTo>
                    <a:pt x="29816" y="17006"/>
                    <a:pt x="29836" y="16965"/>
                    <a:pt x="29897" y="16965"/>
                  </a:cubicBezTo>
                  <a:cubicBezTo>
                    <a:pt x="30141" y="16863"/>
                    <a:pt x="30386" y="16782"/>
                    <a:pt x="30630" y="16700"/>
                  </a:cubicBezTo>
                  <a:cubicBezTo>
                    <a:pt x="30712" y="16680"/>
                    <a:pt x="30773" y="16639"/>
                    <a:pt x="30834" y="16598"/>
                  </a:cubicBezTo>
                  <a:cubicBezTo>
                    <a:pt x="30895" y="16578"/>
                    <a:pt x="30976" y="16537"/>
                    <a:pt x="30997" y="16456"/>
                  </a:cubicBezTo>
                  <a:cubicBezTo>
                    <a:pt x="30956" y="16374"/>
                    <a:pt x="30895" y="16313"/>
                    <a:pt x="30854" y="16232"/>
                  </a:cubicBezTo>
                  <a:cubicBezTo>
                    <a:pt x="30793" y="16212"/>
                    <a:pt x="30712" y="16191"/>
                    <a:pt x="30630" y="16191"/>
                  </a:cubicBezTo>
                  <a:cubicBezTo>
                    <a:pt x="30414" y="16177"/>
                    <a:pt x="30197" y="16170"/>
                    <a:pt x="29981" y="16170"/>
                  </a:cubicBezTo>
                  <a:cubicBezTo>
                    <a:pt x="29586" y="16170"/>
                    <a:pt x="29192" y="16192"/>
                    <a:pt x="28797" y="16232"/>
                  </a:cubicBezTo>
                  <a:cubicBezTo>
                    <a:pt x="27820" y="16293"/>
                    <a:pt x="26863" y="16395"/>
                    <a:pt x="25905" y="16456"/>
                  </a:cubicBezTo>
                  <a:cubicBezTo>
                    <a:pt x="23930" y="16598"/>
                    <a:pt x="21975" y="16721"/>
                    <a:pt x="20020" y="16843"/>
                  </a:cubicBezTo>
                  <a:cubicBezTo>
                    <a:pt x="19551" y="16863"/>
                    <a:pt x="19083" y="16884"/>
                    <a:pt x="18635" y="16924"/>
                  </a:cubicBezTo>
                  <a:cubicBezTo>
                    <a:pt x="18085" y="16945"/>
                    <a:pt x="17556" y="16985"/>
                    <a:pt x="17006" y="17026"/>
                  </a:cubicBezTo>
                  <a:cubicBezTo>
                    <a:pt x="16211" y="17067"/>
                    <a:pt x="15417" y="17209"/>
                    <a:pt x="14623" y="17454"/>
                  </a:cubicBezTo>
                  <a:cubicBezTo>
                    <a:pt x="14216" y="17576"/>
                    <a:pt x="13829" y="17739"/>
                    <a:pt x="13442" y="17963"/>
                  </a:cubicBezTo>
                  <a:cubicBezTo>
                    <a:pt x="13258" y="18065"/>
                    <a:pt x="13055" y="18167"/>
                    <a:pt x="12851" y="18268"/>
                  </a:cubicBezTo>
                  <a:cubicBezTo>
                    <a:pt x="12810" y="18289"/>
                    <a:pt x="12770" y="18309"/>
                    <a:pt x="12729" y="18330"/>
                  </a:cubicBezTo>
                  <a:cubicBezTo>
                    <a:pt x="12729" y="18309"/>
                    <a:pt x="12729" y="18309"/>
                    <a:pt x="12709" y="18289"/>
                  </a:cubicBezTo>
                  <a:cubicBezTo>
                    <a:pt x="12729" y="18268"/>
                    <a:pt x="12749" y="18248"/>
                    <a:pt x="12770" y="18228"/>
                  </a:cubicBezTo>
                  <a:cubicBezTo>
                    <a:pt x="12892" y="18106"/>
                    <a:pt x="13014" y="18004"/>
                    <a:pt x="13136" y="17881"/>
                  </a:cubicBezTo>
                  <a:cubicBezTo>
                    <a:pt x="13279" y="17739"/>
                    <a:pt x="13442" y="17617"/>
                    <a:pt x="13584" y="17474"/>
                  </a:cubicBezTo>
                  <a:cubicBezTo>
                    <a:pt x="13747" y="17332"/>
                    <a:pt x="13910" y="17189"/>
                    <a:pt x="14053" y="17047"/>
                  </a:cubicBezTo>
                  <a:cubicBezTo>
                    <a:pt x="14175" y="16924"/>
                    <a:pt x="14297" y="16822"/>
                    <a:pt x="14399" y="16700"/>
                  </a:cubicBezTo>
                  <a:cubicBezTo>
                    <a:pt x="14541" y="16578"/>
                    <a:pt x="14725" y="16476"/>
                    <a:pt x="14908" y="16415"/>
                  </a:cubicBezTo>
                  <a:cubicBezTo>
                    <a:pt x="15275" y="16293"/>
                    <a:pt x="15662" y="16212"/>
                    <a:pt x="16028" y="16110"/>
                  </a:cubicBezTo>
                  <a:cubicBezTo>
                    <a:pt x="16415" y="16008"/>
                    <a:pt x="16782" y="15967"/>
                    <a:pt x="17169" y="15947"/>
                  </a:cubicBezTo>
                  <a:cubicBezTo>
                    <a:pt x="17637" y="15926"/>
                    <a:pt x="18126" y="15926"/>
                    <a:pt x="18594" y="15926"/>
                  </a:cubicBezTo>
                  <a:cubicBezTo>
                    <a:pt x="19164" y="15926"/>
                    <a:pt x="19714" y="15926"/>
                    <a:pt x="20285" y="15906"/>
                  </a:cubicBezTo>
                  <a:cubicBezTo>
                    <a:pt x="20753" y="15886"/>
                    <a:pt x="21221" y="15865"/>
                    <a:pt x="21690" y="15825"/>
                  </a:cubicBezTo>
                  <a:cubicBezTo>
                    <a:pt x="21955" y="15825"/>
                    <a:pt x="22240" y="15784"/>
                    <a:pt x="22525" y="15763"/>
                  </a:cubicBezTo>
                  <a:cubicBezTo>
                    <a:pt x="22912" y="15723"/>
                    <a:pt x="23299" y="15702"/>
                    <a:pt x="23706" y="15662"/>
                  </a:cubicBezTo>
                  <a:cubicBezTo>
                    <a:pt x="24439" y="15560"/>
                    <a:pt x="25152" y="15438"/>
                    <a:pt x="25865" y="15275"/>
                  </a:cubicBezTo>
                  <a:cubicBezTo>
                    <a:pt x="27107" y="15010"/>
                    <a:pt x="28309" y="14623"/>
                    <a:pt x="29510" y="14195"/>
                  </a:cubicBezTo>
                  <a:cubicBezTo>
                    <a:pt x="29612" y="14155"/>
                    <a:pt x="29693" y="14094"/>
                    <a:pt x="29816" y="14053"/>
                  </a:cubicBezTo>
                  <a:cubicBezTo>
                    <a:pt x="29775" y="14032"/>
                    <a:pt x="29755" y="14032"/>
                    <a:pt x="29734" y="14012"/>
                  </a:cubicBezTo>
                  <a:cubicBezTo>
                    <a:pt x="29856" y="13951"/>
                    <a:pt x="29958" y="13890"/>
                    <a:pt x="30080" y="13869"/>
                  </a:cubicBezTo>
                  <a:cubicBezTo>
                    <a:pt x="30304" y="13829"/>
                    <a:pt x="30467" y="13666"/>
                    <a:pt x="30691" y="13605"/>
                  </a:cubicBezTo>
                  <a:cubicBezTo>
                    <a:pt x="30854" y="13564"/>
                    <a:pt x="30997" y="13462"/>
                    <a:pt x="31160" y="13381"/>
                  </a:cubicBezTo>
                  <a:cubicBezTo>
                    <a:pt x="31262" y="13320"/>
                    <a:pt x="31363" y="13279"/>
                    <a:pt x="31465" y="13218"/>
                  </a:cubicBezTo>
                  <a:cubicBezTo>
                    <a:pt x="31526" y="13177"/>
                    <a:pt x="31587" y="13116"/>
                    <a:pt x="31649" y="13055"/>
                  </a:cubicBezTo>
                  <a:cubicBezTo>
                    <a:pt x="31608" y="13014"/>
                    <a:pt x="31587" y="12973"/>
                    <a:pt x="31547" y="12933"/>
                  </a:cubicBezTo>
                  <a:cubicBezTo>
                    <a:pt x="31425" y="12953"/>
                    <a:pt x="31302" y="12953"/>
                    <a:pt x="31180" y="12973"/>
                  </a:cubicBezTo>
                  <a:cubicBezTo>
                    <a:pt x="31119" y="12994"/>
                    <a:pt x="31058" y="13014"/>
                    <a:pt x="30976" y="13034"/>
                  </a:cubicBezTo>
                  <a:cubicBezTo>
                    <a:pt x="30691" y="13096"/>
                    <a:pt x="30386" y="13157"/>
                    <a:pt x="30080" y="13218"/>
                  </a:cubicBezTo>
                  <a:cubicBezTo>
                    <a:pt x="29816" y="13279"/>
                    <a:pt x="29571" y="13340"/>
                    <a:pt x="29307" y="13401"/>
                  </a:cubicBezTo>
                  <a:cubicBezTo>
                    <a:pt x="28920" y="13462"/>
                    <a:pt x="28512" y="13544"/>
                    <a:pt x="28125" y="13625"/>
                  </a:cubicBezTo>
                  <a:cubicBezTo>
                    <a:pt x="27372" y="13768"/>
                    <a:pt x="26618" y="13931"/>
                    <a:pt x="25865" y="14032"/>
                  </a:cubicBezTo>
                  <a:cubicBezTo>
                    <a:pt x="25824" y="14032"/>
                    <a:pt x="25804" y="14032"/>
                    <a:pt x="25763" y="14053"/>
                  </a:cubicBezTo>
                  <a:cubicBezTo>
                    <a:pt x="25926" y="13971"/>
                    <a:pt x="26109" y="13931"/>
                    <a:pt x="26292" y="13890"/>
                  </a:cubicBezTo>
                  <a:cubicBezTo>
                    <a:pt x="26659" y="13808"/>
                    <a:pt x="27046" y="13747"/>
                    <a:pt x="27412" y="13666"/>
                  </a:cubicBezTo>
                  <a:cubicBezTo>
                    <a:pt x="27474" y="13666"/>
                    <a:pt x="27555" y="13625"/>
                    <a:pt x="27616" y="13625"/>
                  </a:cubicBezTo>
                  <a:cubicBezTo>
                    <a:pt x="27861" y="13564"/>
                    <a:pt x="28125" y="13523"/>
                    <a:pt x="28370" y="13483"/>
                  </a:cubicBezTo>
                  <a:cubicBezTo>
                    <a:pt x="28675" y="13421"/>
                    <a:pt x="28981" y="13381"/>
                    <a:pt x="29286" y="13279"/>
                  </a:cubicBezTo>
                  <a:cubicBezTo>
                    <a:pt x="29429" y="13238"/>
                    <a:pt x="29592" y="13238"/>
                    <a:pt x="29734" y="13218"/>
                  </a:cubicBezTo>
                  <a:cubicBezTo>
                    <a:pt x="30040" y="13157"/>
                    <a:pt x="30325" y="13096"/>
                    <a:pt x="30610" y="13055"/>
                  </a:cubicBezTo>
                  <a:cubicBezTo>
                    <a:pt x="30834" y="13014"/>
                    <a:pt x="31038" y="12933"/>
                    <a:pt x="31241" y="12912"/>
                  </a:cubicBezTo>
                  <a:cubicBezTo>
                    <a:pt x="31302" y="12912"/>
                    <a:pt x="31343" y="12892"/>
                    <a:pt x="31384" y="12872"/>
                  </a:cubicBezTo>
                  <a:cubicBezTo>
                    <a:pt x="31384" y="12851"/>
                    <a:pt x="31384" y="12851"/>
                    <a:pt x="31384" y="12831"/>
                  </a:cubicBezTo>
                  <a:cubicBezTo>
                    <a:pt x="31343" y="12831"/>
                    <a:pt x="31302" y="12810"/>
                    <a:pt x="31262" y="12810"/>
                  </a:cubicBezTo>
                  <a:cubicBezTo>
                    <a:pt x="31099" y="12831"/>
                    <a:pt x="30915" y="12851"/>
                    <a:pt x="30752" y="12872"/>
                  </a:cubicBezTo>
                  <a:cubicBezTo>
                    <a:pt x="30386" y="12933"/>
                    <a:pt x="30040" y="12973"/>
                    <a:pt x="29693" y="13034"/>
                  </a:cubicBezTo>
                  <a:cubicBezTo>
                    <a:pt x="29021" y="13116"/>
                    <a:pt x="28370" y="13197"/>
                    <a:pt x="27698" y="13320"/>
                  </a:cubicBezTo>
                  <a:cubicBezTo>
                    <a:pt x="26740" y="13462"/>
                    <a:pt x="25783" y="13625"/>
                    <a:pt x="24846" y="13768"/>
                  </a:cubicBezTo>
                  <a:cubicBezTo>
                    <a:pt x="24215" y="13869"/>
                    <a:pt x="23604" y="13971"/>
                    <a:pt x="22973" y="14053"/>
                  </a:cubicBezTo>
                  <a:cubicBezTo>
                    <a:pt x="21527" y="14277"/>
                    <a:pt x="20061" y="14460"/>
                    <a:pt x="18615" y="14786"/>
                  </a:cubicBezTo>
                  <a:cubicBezTo>
                    <a:pt x="17698" y="14990"/>
                    <a:pt x="16802" y="15214"/>
                    <a:pt x="15947" y="15580"/>
                  </a:cubicBezTo>
                  <a:cubicBezTo>
                    <a:pt x="15903" y="15595"/>
                    <a:pt x="15860" y="15609"/>
                    <a:pt x="15810" y="15609"/>
                  </a:cubicBezTo>
                  <a:cubicBezTo>
                    <a:pt x="15789" y="15609"/>
                    <a:pt x="15767" y="15607"/>
                    <a:pt x="15743" y="15601"/>
                  </a:cubicBezTo>
                  <a:cubicBezTo>
                    <a:pt x="15804" y="15539"/>
                    <a:pt x="15865" y="15499"/>
                    <a:pt x="15906" y="15458"/>
                  </a:cubicBezTo>
                  <a:cubicBezTo>
                    <a:pt x="16150" y="15254"/>
                    <a:pt x="16395" y="15051"/>
                    <a:pt x="16639" y="14847"/>
                  </a:cubicBezTo>
                  <a:cubicBezTo>
                    <a:pt x="16883" y="14664"/>
                    <a:pt x="17148" y="14542"/>
                    <a:pt x="17454" y="14460"/>
                  </a:cubicBezTo>
                  <a:cubicBezTo>
                    <a:pt x="17678" y="14419"/>
                    <a:pt x="17902" y="14379"/>
                    <a:pt x="18146" y="14338"/>
                  </a:cubicBezTo>
                  <a:cubicBezTo>
                    <a:pt x="18859" y="14236"/>
                    <a:pt x="19592" y="14134"/>
                    <a:pt x="20325" y="14032"/>
                  </a:cubicBezTo>
                  <a:cubicBezTo>
                    <a:pt x="20814" y="13971"/>
                    <a:pt x="21323" y="13910"/>
                    <a:pt x="21832" y="13829"/>
                  </a:cubicBezTo>
                  <a:cubicBezTo>
                    <a:pt x="22097" y="13788"/>
                    <a:pt x="22382" y="13727"/>
                    <a:pt x="22647" y="13686"/>
                  </a:cubicBezTo>
                  <a:cubicBezTo>
                    <a:pt x="23176" y="13605"/>
                    <a:pt x="23706" y="13483"/>
                    <a:pt x="24235" y="13360"/>
                  </a:cubicBezTo>
                  <a:cubicBezTo>
                    <a:pt x="24459" y="13299"/>
                    <a:pt x="24704" y="13238"/>
                    <a:pt x="24928" y="13157"/>
                  </a:cubicBezTo>
                  <a:cubicBezTo>
                    <a:pt x="25376" y="13034"/>
                    <a:pt x="25824" y="12912"/>
                    <a:pt x="26272" y="12770"/>
                  </a:cubicBezTo>
                  <a:cubicBezTo>
                    <a:pt x="26700" y="12627"/>
                    <a:pt x="27127" y="12444"/>
                    <a:pt x="27555" y="12281"/>
                  </a:cubicBezTo>
                  <a:cubicBezTo>
                    <a:pt x="27698" y="12220"/>
                    <a:pt x="27840" y="12179"/>
                    <a:pt x="27983" y="12118"/>
                  </a:cubicBezTo>
                  <a:cubicBezTo>
                    <a:pt x="28105" y="12077"/>
                    <a:pt x="28207" y="12037"/>
                    <a:pt x="28309" y="11975"/>
                  </a:cubicBezTo>
                  <a:cubicBezTo>
                    <a:pt x="28349" y="11955"/>
                    <a:pt x="28370" y="11935"/>
                    <a:pt x="28410" y="11914"/>
                  </a:cubicBezTo>
                  <a:cubicBezTo>
                    <a:pt x="28410" y="11914"/>
                    <a:pt x="28390" y="11894"/>
                    <a:pt x="28390" y="11894"/>
                  </a:cubicBezTo>
                  <a:cubicBezTo>
                    <a:pt x="28349" y="11914"/>
                    <a:pt x="28309" y="11914"/>
                    <a:pt x="28268" y="11935"/>
                  </a:cubicBezTo>
                  <a:cubicBezTo>
                    <a:pt x="28085" y="12016"/>
                    <a:pt x="27881" y="12098"/>
                    <a:pt x="27698" y="12159"/>
                  </a:cubicBezTo>
                  <a:cubicBezTo>
                    <a:pt x="27596" y="12220"/>
                    <a:pt x="27474" y="12240"/>
                    <a:pt x="27351" y="12281"/>
                  </a:cubicBezTo>
                  <a:cubicBezTo>
                    <a:pt x="27107" y="12383"/>
                    <a:pt x="26863" y="12485"/>
                    <a:pt x="26598" y="12566"/>
                  </a:cubicBezTo>
                  <a:cubicBezTo>
                    <a:pt x="26292" y="12668"/>
                    <a:pt x="25967" y="12770"/>
                    <a:pt x="25641" y="12872"/>
                  </a:cubicBezTo>
                  <a:cubicBezTo>
                    <a:pt x="25518" y="12912"/>
                    <a:pt x="25376" y="12933"/>
                    <a:pt x="25254" y="12973"/>
                  </a:cubicBezTo>
                  <a:cubicBezTo>
                    <a:pt x="25274" y="12933"/>
                    <a:pt x="25294" y="12933"/>
                    <a:pt x="25315" y="12912"/>
                  </a:cubicBezTo>
                  <a:cubicBezTo>
                    <a:pt x="25681" y="12790"/>
                    <a:pt x="26048" y="12688"/>
                    <a:pt x="26415" y="12566"/>
                  </a:cubicBezTo>
                  <a:cubicBezTo>
                    <a:pt x="26659" y="12485"/>
                    <a:pt x="26883" y="12403"/>
                    <a:pt x="27127" y="12322"/>
                  </a:cubicBezTo>
                  <a:cubicBezTo>
                    <a:pt x="27392" y="12220"/>
                    <a:pt x="27677" y="12118"/>
                    <a:pt x="27962" y="12016"/>
                  </a:cubicBezTo>
                  <a:cubicBezTo>
                    <a:pt x="28207" y="11914"/>
                    <a:pt x="28431" y="11772"/>
                    <a:pt x="28696" y="11711"/>
                  </a:cubicBezTo>
                  <a:cubicBezTo>
                    <a:pt x="28736" y="11690"/>
                    <a:pt x="28757" y="11670"/>
                    <a:pt x="28777" y="11670"/>
                  </a:cubicBezTo>
                  <a:cubicBezTo>
                    <a:pt x="28858" y="11629"/>
                    <a:pt x="28940" y="11568"/>
                    <a:pt x="29021" y="11548"/>
                  </a:cubicBezTo>
                  <a:cubicBezTo>
                    <a:pt x="29078" y="11519"/>
                    <a:pt x="29135" y="11481"/>
                    <a:pt x="29192" y="11481"/>
                  </a:cubicBezTo>
                  <a:cubicBezTo>
                    <a:pt x="29216" y="11481"/>
                    <a:pt x="29241" y="11489"/>
                    <a:pt x="29266" y="11507"/>
                  </a:cubicBezTo>
                  <a:cubicBezTo>
                    <a:pt x="29327" y="11446"/>
                    <a:pt x="29368" y="11405"/>
                    <a:pt x="29429" y="11365"/>
                  </a:cubicBezTo>
                  <a:cubicBezTo>
                    <a:pt x="29510" y="11303"/>
                    <a:pt x="29612" y="11283"/>
                    <a:pt x="29693" y="11242"/>
                  </a:cubicBezTo>
                  <a:cubicBezTo>
                    <a:pt x="29856" y="11161"/>
                    <a:pt x="30019" y="11079"/>
                    <a:pt x="30162" y="10998"/>
                  </a:cubicBezTo>
                  <a:cubicBezTo>
                    <a:pt x="30284" y="10937"/>
                    <a:pt x="30406" y="10835"/>
                    <a:pt x="30528" y="10794"/>
                  </a:cubicBezTo>
                  <a:cubicBezTo>
                    <a:pt x="30732" y="10713"/>
                    <a:pt x="30915" y="10570"/>
                    <a:pt x="31099" y="10448"/>
                  </a:cubicBezTo>
                  <a:cubicBezTo>
                    <a:pt x="31180" y="10407"/>
                    <a:pt x="31180" y="10367"/>
                    <a:pt x="31119" y="10265"/>
                  </a:cubicBezTo>
                  <a:cubicBezTo>
                    <a:pt x="31078" y="10265"/>
                    <a:pt x="31017" y="10265"/>
                    <a:pt x="30956" y="10285"/>
                  </a:cubicBezTo>
                  <a:cubicBezTo>
                    <a:pt x="30854" y="10306"/>
                    <a:pt x="30732" y="10367"/>
                    <a:pt x="30630" y="10387"/>
                  </a:cubicBezTo>
                  <a:cubicBezTo>
                    <a:pt x="30447" y="10407"/>
                    <a:pt x="30284" y="10489"/>
                    <a:pt x="30121" y="10550"/>
                  </a:cubicBezTo>
                  <a:cubicBezTo>
                    <a:pt x="30080" y="10550"/>
                    <a:pt x="30040" y="10570"/>
                    <a:pt x="29999" y="10570"/>
                  </a:cubicBezTo>
                  <a:cubicBezTo>
                    <a:pt x="29917" y="10591"/>
                    <a:pt x="29856" y="10591"/>
                    <a:pt x="29775" y="10611"/>
                  </a:cubicBezTo>
                  <a:cubicBezTo>
                    <a:pt x="29571" y="10672"/>
                    <a:pt x="29388" y="10733"/>
                    <a:pt x="29184" y="10794"/>
                  </a:cubicBezTo>
                  <a:cubicBezTo>
                    <a:pt x="29042" y="10835"/>
                    <a:pt x="28899" y="10876"/>
                    <a:pt x="28777" y="10937"/>
                  </a:cubicBezTo>
                  <a:cubicBezTo>
                    <a:pt x="28736" y="10937"/>
                    <a:pt x="28696" y="10957"/>
                    <a:pt x="28655" y="10957"/>
                  </a:cubicBezTo>
                  <a:cubicBezTo>
                    <a:pt x="28533" y="10998"/>
                    <a:pt x="28390" y="11039"/>
                    <a:pt x="28247" y="11079"/>
                  </a:cubicBezTo>
                  <a:cubicBezTo>
                    <a:pt x="28125" y="11120"/>
                    <a:pt x="27983" y="11161"/>
                    <a:pt x="27840" y="11202"/>
                  </a:cubicBezTo>
                  <a:cubicBezTo>
                    <a:pt x="27392" y="11324"/>
                    <a:pt x="26924" y="11446"/>
                    <a:pt x="26455" y="11568"/>
                  </a:cubicBezTo>
                  <a:cubicBezTo>
                    <a:pt x="25641" y="11772"/>
                    <a:pt x="24826" y="11955"/>
                    <a:pt x="24011" y="12138"/>
                  </a:cubicBezTo>
                  <a:cubicBezTo>
                    <a:pt x="23808" y="12200"/>
                    <a:pt x="23584" y="12240"/>
                    <a:pt x="23360" y="12281"/>
                  </a:cubicBezTo>
                  <a:lnTo>
                    <a:pt x="23278" y="12281"/>
                  </a:lnTo>
                  <a:cubicBezTo>
                    <a:pt x="23319" y="12240"/>
                    <a:pt x="23339" y="12240"/>
                    <a:pt x="23380" y="12220"/>
                  </a:cubicBezTo>
                  <a:cubicBezTo>
                    <a:pt x="23706" y="12138"/>
                    <a:pt x="24011" y="12077"/>
                    <a:pt x="24317" y="11996"/>
                  </a:cubicBezTo>
                  <a:cubicBezTo>
                    <a:pt x="24663" y="11894"/>
                    <a:pt x="25009" y="11792"/>
                    <a:pt x="25356" y="11711"/>
                  </a:cubicBezTo>
                  <a:cubicBezTo>
                    <a:pt x="25580" y="11670"/>
                    <a:pt x="25804" y="11629"/>
                    <a:pt x="26028" y="11568"/>
                  </a:cubicBezTo>
                  <a:cubicBezTo>
                    <a:pt x="26496" y="11446"/>
                    <a:pt x="26944" y="11324"/>
                    <a:pt x="27412" y="11202"/>
                  </a:cubicBezTo>
                  <a:cubicBezTo>
                    <a:pt x="27718" y="11120"/>
                    <a:pt x="28044" y="11039"/>
                    <a:pt x="28349" y="10957"/>
                  </a:cubicBezTo>
                  <a:cubicBezTo>
                    <a:pt x="28410" y="10937"/>
                    <a:pt x="28472" y="10896"/>
                    <a:pt x="28533" y="10876"/>
                  </a:cubicBezTo>
                  <a:cubicBezTo>
                    <a:pt x="28777" y="10815"/>
                    <a:pt x="29042" y="10754"/>
                    <a:pt x="29286" y="10692"/>
                  </a:cubicBezTo>
                  <a:lnTo>
                    <a:pt x="29612" y="10591"/>
                  </a:lnTo>
                  <a:cubicBezTo>
                    <a:pt x="29734" y="10550"/>
                    <a:pt x="29856" y="10530"/>
                    <a:pt x="29979" y="10489"/>
                  </a:cubicBezTo>
                  <a:cubicBezTo>
                    <a:pt x="30060" y="10468"/>
                    <a:pt x="30121" y="10448"/>
                    <a:pt x="30203" y="10428"/>
                  </a:cubicBezTo>
                  <a:cubicBezTo>
                    <a:pt x="30386" y="10367"/>
                    <a:pt x="30569" y="10326"/>
                    <a:pt x="30773" y="10285"/>
                  </a:cubicBezTo>
                  <a:cubicBezTo>
                    <a:pt x="30854" y="10265"/>
                    <a:pt x="30936" y="10224"/>
                    <a:pt x="31017" y="10204"/>
                  </a:cubicBezTo>
                  <a:cubicBezTo>
                    <a:pt x="31017" y="10204"/>
                    <a:pt x="31017" y="10183"/>
                    <a:pt x="31038" y="10163"/>
                  </a:cubicBezTo>
                  <a:lnTo>
                    <a:pt x="30956" y="10163"/>
                  </a:lnTo>
                  <a:cubicBezTo>
                    <a:pt x="30712" y="10204"/>
                    <a:pt x="30467" y="10265"/>
                    <a:pt x="30223" y="10306"/>
                  </a:cubicBezTo>
                  <a:cubicBezTo>
                    <a:pt x="30121" y="10326"/>
                    <a:pt x="30040" y="10346"/>
                    <a:pt x="29938" y="10367"/>
                  </a:cubicBezTo>
                  <a:cubicBezTo>
                    <a:pt x="29877" y="10387"/>
                    <a:pt x="29795" y="10387"/>
                    <a:pt x="29734" y="10407"/>
                  </a:cubicBezTo>
                  <a:cubicBezTo>
                    <a:pt x="29245" y="10509"/>
                    <a:pt x="28757" y="10631"/>
                    <a:pt x="28268" y="10733"/>
                  </a:cubicBezTo>
                  <a:cubicBezTo>
                    <a:pt x="27372" y="10937"/>
                    <a:pt x="26476" y="11140"/>
                    <a:pt x="25600" y="11324"/>
                  </a:cubicBezTo>
                  <a:cubicBezTo>
                    <a:pt x="24948" y="11466"/>
                    <a:pt x="24317" y="11609"/>
                    <a:pt x="23686" y="11751"/>
                  </a:cubicBezTo>
                  <a:cubicBezTo>
                    <a:pt x="23054" y="11894"/>
                    <a:pt x="22423" y="12057"/>
                    <a:pt x="21792" y="12220"/>
                  </a:cubicBezTo>
                  <a:cubicBezTo>
                    <a:pt x="21303" y="12362"/>
                    <a:pt x="20794" y="12525"/>
                    <a:pt x="20325" y="12688"/>
                  </a:cubicBezTo>
                  <a:cubicBezTo>
                    <a:pt x="19898" y="12831"/>
                    <a:pt x="19511" y="12994"/>
                    <a:pt x="19103" y="13157"/>
                  </a:cubicBezTo>
                  <a:cubicBezTo>
                    <a:pt x="19042" y="13177"/>
                    <a:pt x="18961" y="13197"/>
                    <a:pt x="18900" y="13218"/>
                  </a:cubicBezTo>
                  <a:cubicBezTo>
                    <a:pt x="18900" y="13218"/>
                    <a:pt x="18900" y="13197"/>
                    <a:pt x="18879" y="13197"/>
                  </a:cubicBezTo>
                  <a:cubicBezTo>
                    <a:pt x="18920" y="13157"/>
                    <a:pt x="18961" y="13136"/>
                    <a:pt x="18981" y="13116"/>
                  </a:cubicBezTo>
                  <a:cubicBezTo>
                    <a:pt x="19185" y="12953"/>
                    <a:pt x="19429" y="12831"/>
                    <a:pt x="19592" y="12627"/>
                  </a:cubicBezTo>
                  <a:cubicBezTo>
                    <a:pt x="19633" y="12607"/>
                    <a:pt x="19674" y="12586"/>
                    <a:pt x="19714" y="12566"/>
                  </a:cubicBezTo>
                  <a:cubicBezTo>
                    <a:pt x="19775" y="12546"/>
                    <a:pt x="19816" y="12525"/>
                    <a:pt x="19857" y="12485"/>
                  </a:cubicBezTo>
                  <a:cubicBezTo>
                    <a:pt x="19959" y="12424"/>
                    <a:pt x="20061" y="12342"/>
                    <a:pt x="20142" y="12281"/>
                  </a:cubicBezTo>
                  <a:cubicBezTo>
                    <a:pt x="20570" y="11975"/>
                    <a:pt x="20977" y="11690"/>
                    <a:pt x="21405" y="11385"/>
                  </a:cubicBezTo>
                  <a:cubicBezTo>
                    <a:pt x="21486" y="11344"/>
                    <a:pt x="21547" y="11283"/>
                    <a:pt x="21629" y="11242"/>
                  </a:cubicBezTo>
                  <a:cubicBezTo>
                    <a:pt x="21853" y="11120"/>
                    <a:pt x="22077" y="10998"/>
                    <a:pt x="22301" y="10876"/>
                  </a:cubicBezTo>
                  <a:cubicBezTo>
                    <a:pt x="22423" y="10815"/>
                    <a:pt x="22565" y="10754"/>
                    <a:pt x="22688" y="10692"/>
                  </a:cubicBezTo>
                  <a:cubicBezTo>
                    <a:pt x="22749" y="10652"/>
                    <a:pt x="22830" y="10652"/>
                    <a:pt x="22891" y="10611"/>
                  </a:cubicBezTo>
                  <a:cubicBezTo>
                    <a:pt x="23380" y="10367"/>
                    <a:pt x="23869" y="10143"/>
                    <a:pt x="24337" y="9898"/>
                  </a:cubicBezTo>
                  <a:cubicBezTo>
                    <a:pt x="24684" y="9715"/>
                    <a:pt x="25009" y="9511"/>
                    <a:pt x="25335" y="9308"/>
                  </a:cubicBezTo>
                  <a:cubicBezTo>
                    <a:pt x="25641" y="9124"/>
                    <a:pt x="25946" y="8921"/>
                    <a:pt x="26252" y="8737"/>
                  </a:cubicBezTo>
                  <a:cubicBezTo>
                    <a:pt x="26822" y="8350"/>
                    <a:pt x="27392" y="7943"/>
                    <a:pt x="27922" y="7495"/>
                  </a:cubicBezTo>
                  <a:cubicBezTo>
                    <a:pt x="28125" y="7312"/>
                    <a:pt x="28329" y="7128"/>
                    <a:pt x="28533" y="6945"/>
                  </a:cubicBezTo>
                  <a:cubicBezTo>
                    <a:pt x="28553" y="6925"/>
                    <a:pt x="28553" y="6925"/>
                    <a:pt x="28553" y="6904"/>
                  </a:cubicBezTo>
                  <a:lnTo>
                    <a:pt x="28553" y="6904"/>
                  </a:lnTo>
                  <a:cubicBezTo>
                    <a:pt x="28512" y="6925"/>
                    <a:pt x="28492" y="6945"/>
                    <a:pt x="28472" y="6945"/>
                  </a:cubicBezTo>
                  <a:cubicBezTo>
                    <a:pt x="28492" y="6904"/>
                    <a:pt x="28533" y="6884"/>
                    <a:pt x="28573" y="6864"/>
                  </a:cubicBezTo>
                  <a:cubicBezTo>
                    <a:pt x="28655" y="6823"/>
                    <a:pt x="28757" y="6782"/>
                    <a:pt x="28777" y="6660"/>
                  </a:cubicBezTo>
                  <a:cubicBezTo>
                    <a:pt x="28777" y="6640"/>
                    <a:pt x="28818" y="6640"/>
                    <a:pt x="28818" y="6619"/>
                  </a:cubicBezTo>
                  <a:cubicBezTo>
                    <a:pt x="28920" y="6518"/>
                    <a:pt x="29042" y="6436"/>
                    <a:pt x="29123" y="6334"/>
                  </a:cubicBezTo>
                  <a:cubicBezTo>
                    <a:pt x="29205" y="6273"/>
                    <a:pt x="29266" y="6192"/>
                    <a:pt x="29327" y="6110"/>
                  </a:cubicBezTo>
                  <a:cubicBezTo>
                    <a:pt x="29408" y="5988"/>
                    <a:pt x="29408" y="5866"/>
                    <a:pt x="29245" y="5784"/>
                  </a:cubicBezTo>
                  <a:cubicBezTo>
                    <a:pt x="29184" y="5825"/>
                    <a:pt x="29103" y="5866"/>
                    <a:pt x="29001" y="5907"/>
                  </a:cubicBezTo>
                  <a:cubicBezTo>
                    <a:pt x="29042" y="5825"/>
                    <a:pt x="29144" y="5805"/>
                    <a:pt x="29164" y="5703"/>
                  </a:cubicBezTo>
                  <a:lnTo>
                    <a:pt x="29164" y="5703"/>
                  </a:lnTo>
                  <a:cubicBezTo>
                    <a:pt x="29103" y="5723"/>
                    <a:pt x="29042" y="5723"/>
                    <a:pt x="28981" y="5744"/>
                  </a:cubicBezTo>
                  <a:cubicBezTo>
                    <a:pt x="28818" y="5825"/>
                    <a:pt x="28634" y="5886"/>
                    <a:pt x="28451" y="5988"/>
                  </a:cubicBezTo>
                  <a:cubicBezTo>
                    <a:pt x="27657" y="6395"/>
                    <a:pt x="26863" y="6823"/>
                    <a:pt x="26068" y="7251"/>
                  </a:cubicBezTo>
                  <a:cubicBezTo>
                    <a:pt x="25661" y="7454"/>
                    <a:pt x="25274" y="7699"/>
                    <a:pt x="24887" y="7923"/>
                  </a:cubicBezTo>
                  <a:cubicBezTo>
                    <a:pt x="24195" y="8310"/>
                    <a:pt x="23502" y="8737"/>
                    <a:pt x="22851" y="9185"/>
                  </a:cubicBezTo>
                  <a:cubicBezTo>
                    <a:pt x="22586" y="9348"/>
                    <a:pt x="22321" y="9552"/>
                    <a:pt x="22056" y="9735"/>
                  </a:cubicBezTo>
                  <a:cubicBezTo>
                    <a:pt x="21832" y="9898"/>
                    <a:pt x="21608" y="10081"/>
                    <a:pt x="21384" y="10265"/>
                  </a:cubicBezTo>
                  <a:cubicBezTo>
                    <a:pt x="21201" y="10407"/>
                    <a:pt x="21018" y="10570"/>
                    <a:pt x="20855" y="10713"/>
                  </a:cubicBezTo>
                  <a:cubicBezTo>
                    <a:pt x="20631" y="10896"/>
                    <a:pt x="20386" y="11079"/>
                    <a:pt x="20162" y="11263"/>
                  </a:cubicBezTo>
                  <a:cubicBezTo>
                    <a:pt x="20076" y="11349"/>
                    <a:pt x="19976" y="11435"/>
                    <a:pt x="19873" y="11509"/>
                  </a:cubicBezTo>
                  <a:lnTo>
                    <a:pt x="19873" y="11509"/>
                  </a:lnTo>
                  <a:cubicBezTo>
                    <a:pt x="19874" y="11508"/>
                    <a:pt x="19876" y="11508"/>
                    <a:pt x="19877" y="11507"/>
                  </a:cubicBezTo>
                  <a:cubicBezTo>
                    <a:pt x="19959" y="11487"/>
                    <a:pt x="19999" y="11446"/>
                    <a:pt x="20061" y="11405"/>
                  </a:cubicBezTo>
                  <a:cubicBezTo>
                    <a:pt x="20142" y="11365"/>
                    <a:pt x="20223" y="11344"/>
                    <a:pt x="20305" y="11303"/>
                  </a:cubicBezTo>
                  <a:cubicBezTo>
                    <a:pt x="20305" y="11303"/>
                    <a:pt x="20325" y="11324"/>
                    <a:pt x="20325" y="11344"/>
                  </a:cubicBezTo>
                  <a:cubicBezTo>
                    <a:pt x="20162" y="11487"/>
                    <a:pt x="19938" y="11548"/>
                    <a:pt x="19755" y="11670"/>
                  </a:cubicBezTo>
                  <a:cubicBezTo>
                    <a:pt x="19767" y="11620"/>
                    <a:pt x="19787" y="11578"/>
                    <a:pt x="19815" y="11549"/>
                  </a:cubicBezTo>
                  <a:lnTo>
                    <a:pt x="19815" y="11549"/>
                  </a:lnTo>
                  <a:cubicBezTo>
                    <a:pt x="19591" y="11671"/>
                    <a:pt x="19408" y="11854"/>
                    <a:pt x="19205" y="11996"/>
                  </a:cubicBezTo>
                  <a:cubicBezTo>
                    <a:pt x="19164" y="12016"/>
                    <a:pt x="19144" y="12057"/>
                    <a:pt x="19124" y="12077"/>
                  </a:cubicBezTo>
                  <a:cubicBezTo>
                    <a:pt x="19083" y="12118"/>
                    <a:pt x="19042" y="12138"/>
                    <a:pt x="19001" y="12159"/>
                  </a:cubicBezTo>
                  <a:cubicBezTo>
                    <a:pt x="18981" y="12179"/>
                    <a:pt x="18940" y="12179"/>
                    <a:pt x="18920" y="12200"/>
                  </a:cubicBezTo>
                  <a:cubicBezTo>
                    <a:pt x="18716" y="12322"/>
                    <a:pt x="18533" y="12444"/>
                    <a:pt x="18350" y="12586"/>
                  </a:cubicBezTo>
                  <a:cubicBezTo>
                    <a:pt x="18207" y="12668"/>
                    <a:pt x="18085" y="12770"/>
                    <a:pt x="17963" y="12851"/>
                  </a:cubicBezTo>
                  <a:cubicBezTo>
                    <a:pt x="17922" y="12872"/>
                    <a:pt x="17881" y="12892"/>
                    <a:pt x="17820" y="12912"/>
                  </a:cubicBezTo>
                  <a:cubicBezTo>
                    <a:pt x="17841" y="12831"/>
                    <a:pt x="17861" y="12749"/>
                    <a:pt x="17881" y="12729"/>
                  </a:cubicBezTo>
                  <a:cubicBezTo>
                    <a:pt x="18004" y="12607"/>
                    <a:pt x="18085" y="12505"/>
                    <a:pt x="18187" y="12403"/>
                  </a:cubicBezTo>
                  <a:cubicBezTo>
                    <a:pt x="18309" y="12240"/>
                    <a:pt x="18452" y="12077"/>
                    <a:pt x="18574" y="11935"/>
                  </a:cubicBezTo>
                  <a:cubicBezTo>
                    <a:pt x="18635" y="11853"/>
                    <a:pt x="18716" y="11751"/>
                    <a:pt x="18798" y="11650"/>
                  </a:cubicBezTo>
                  <a:cubicBezTo>
                    <a:pt x="18920" y="11548"/>
                    <a:pt x="19083" y="11405"/>
                    <a:pt x="19205" y="11222"/>
                  </a:cubicBezTo>
                  <a:cubicBezTo>
                    <a:pt x="19266" y="11161"/>
                    <a:pt x="19327" y="11079"/>
                    <a:pt x="19409" y="11039"/>
                  </a:cubicBezTo>
                  <a:cubicBezTo>
                    <a:pt x="19612" y="10876"/>
                    <a:pt x="19755" y="10652"/>
                    <a:pt x="19938" y="10468"/>
                  </a:cubicBezTo>
                  <a:cubicBezTo>
                    <a:pt x="20162" y="10244"/>
                    <a:pt x="20346" y="10000"/>
                    <a:pt x="20549" y="9756"/>
                  </a:cubicBezTo>
                  <a:cubicBezTo>
                    <a:pt x="20610" y="9695"/>
                    <a:pt x="20651" y="9654"/>
                    <a:pt x="20712" y="9593"/>
                  </a:cubicBezTo>
                  <a:cubicBezTo>
                    <a:pt x="20794" y="9511"/>
                    <a:pt x="20875" y="9430"/>
                    <a:pt x="20916" y="9308"/>
                  </a:cubicBezTo>
                  <a:cubicBezTo>
                    <a:pt x="20977" y="9267"/>
                    <a:pt x="21058" y="9247"/>
                    <a:pt x="21079" y="9185"/>
                  </a:cubicBezTo>
                  <a:cubicBezTo>
                    <a:pt x="21160" y="9084"/>
                    <a:pt x="21242" y="8982"/>
                    <a:pt x="21323" y="8900"/>
                  </a:cubicBezTo>
                  <a:cubicBezTo>
                    <a:pt x="21344" y="8860"/>
                    <a:pt x="21364" y="8819"/>
                    <a:pt x="21405" y="8798"/>
                  </a:cubicBezTo>
                  <a:cubicBezTo>
                    <a:pt x="21445" y="8717"/>
                    <a:pt x="21506" y="8636"/>
                    <a:pt x="21568" y="8574"/>
                  </a:cubicBezTo>
                  <a:cubicBezTo>
                    <a:pt x="21669" y="8452"/>
                    <a:pt x="21771" y="8330"/>
                    <a:pt x="21853" y="8208"/>
                  </a:cubicBezTo>
                  <a:cubicBezTo>
                    <a:pt x="21832" y="8147"/>
                    <a:pt x="21792" y="8106"/>
                    <a:pt x="21853" y="8045"/>
                  </a:cubicBezTo>
                  <a:cubicBezTo>
                    <a:pt x="21873" y="8065"/>
                    <a:pt x="21893" y="8086"/>
                    <a:pt x="21914" y="8106"/>
                  </a:cubicBezTo>
                  <a:cubicBezTo>
                    <a:pt x="22016" y="7984"/>
                    <a:pt x="22138" y="7882"/>
                    <a:pt x="22199" y="7739"/>
                  </a:cubicBezTo>
                  <a:cubicBezTo>
                    <a:pt x="22158" y="7719"/>
                    <a:pt x="22138" y="7719"/>
                    <a:pt x="22117" y="7699"/>
                  </a:cubicBezTo>
                  <a:cubicBezTo>
                    <a:pt x="22158" y="7617"/>
                    <a:pt x="22179" y="7515"/>
                    <a:pt x="22240" y="7454"/>
                  </a:cubicBezTo>
                  <a:cubicBezTo>
                    <a:pt x="22403" y="7332"/>
                    <a:pt x="22464" y="7128"/>
                    <a:pt x="22606" y="6986"/>
                  </a:cubicBezTo>
                  <a:cubicBezTo>
                    <a:pt x="22688" y="6904"/>
                    <a:pt x="22749" y="6762"/>
                    <a:pt x="22830" y="6660"/>
                  </a:cubicBezTo>
                  <a:cubicBezTo>
                    <a:pt x="22871" y="6579"/>
                    <a:pt x="22912" y="6518"/>
                    <a:pt x="22952" y="6456"/>
                  </a:cubicBezTo>
                  <a:cubicBezTo>
                    <a:pt x="22993" y="6395"/>
                    <a:pt x="23034" y="6355"/>
                    <a:pt x="23075" y="6293"/>
                  </a:cubicBezTo>
                  <a:cubicBezTo>
                    <a:pt x="23115" y="6212"/>
                    <a:pt x="23176" y="6151"/>
                    <a:pt x="23238" y="6069"/>
                  </a:cubicBezTo>
                  <a:cubicBezTo>
                    <a:pt x="23319" y="5968"/>
                    <a:pt x="23400" y="5845"/>
                    <a:pt x="23462" y="5723"/>
                  </a:cubicBezTo>
                  <a:cubicBezTo>
                    <a:pt x="23584" y="5560"/>
                    <a:pt x="23726" y="5397"/>
                    <a:pt x="23808" y="5194"/>
                  </a:cubicBezTo>
                  <a:cubicBezTo>
                    <a:pt x="23828" y="5173"/>
                    <a:pt x="23849" y="5133"/>
                    <a:pt x="23869" y="5112"/>
                  </a:cubicBezTo>
                  <a:cubicBezTo>
                    <a:pt x="24073" y="4807"/>
                    <a:pt x="24297" y="4481"/>
                    <a:pt x="24480" y="4155"/>
                  </a:cubicBezTo>
                  <a:cubicBezTo>
                    <a:pt x="24622" y="3951"/>
                    <a:pt x="24704" y="3707"/>
                    <a:pt x="24846" y="3483"/>
                  </a:cubicBezTo>
                  <a:cubicBezTo>
                    <a:pt x="24928" y="3340"/>
                    <a:pt x="24928" y="3137"/>
                    <a:pt x="25070" y="3015"/>
                  </a:cubicBezTo>
                  <a:cubicBezTo>
                    <a:pt x="25091" y="3015"/>
                    <a:pt x="25091" y="2994"/>
                    <a:pt x="25091" y="2974"/>
                  </a:cubicBezTo>
                  <a:cubicBezTo>
                    <a:pt x="25111" y="2933"/>
                    <a:pt x="25111" y="2913"/>
                    <a:pt x="25111" y="2892"/>
                  </a:cubicBezTo>
                  <a:cubicBezTo>
                    <a:pt x="25193" y="2811"/>
                    <a:pt x="25213" y="2709"/>
                    <a:pt x="25233" y="2587"/>
                  </a:cubicBezTo>
                  <a:cubicBezTo>
                    <a:pt x="25315" y="2506"/>
                    <a:pt x="25376" y="2383"/>
                    <a:pt x="25335" y="2261"/>
                  </a:cubicBezTo>
                  <a:cubicBezTo>
                    <a:pt x="25356" y="2241"/>
                    <a:pt x="25376" y="2241"/>
                    <a:pt x="25396" y="2220"/>
                  </a:cubicBezTo>
                  <a:cubicBezTo>
                    <a:pt x="25417" y="2200"/>
                    <a:pt x="25417" y="2180"/>
                    <a:pt x="25457" y="2159"/>
                  </a:cubicBezTo>
                  <a:cubicBezTo>
                    <a:pt x="25396" y="2139"/>
                    <a:pt x="25356" y="2119"/>
                    <a:pt x="25294" y="2098"/>
                  </a:cubicBezTo>
                  <a:cubicBezTo>
                    <a:pt x="25274" y="2119"/>
                    <a:pt x="25233" y="2139"/>
                    <a:pt x="25213" y="2159"/>
                  </a:cubicBezTo>
                  <a:cubicBezTo>
                    <a:pt x="25193" y="2139"/>
                    <a:pt x="25193" y="2098"/>
                    <a:pt x="25172" y="2078"/>
                  </a:cubicBezTo>
                  <a:cubicBezTo>
                    <a:pt x="25091" y="2159"/>
                    <a:pt x="25030" y="2220"/>
                    <a:pt x="24969" y="2302"/>
                  </a:cubicBezTo>
                  <a:cubicBezTo>
                    <a:pt x="24541" y="2831"/>
                    <a:pt x="24113" y="3340"/>
                    <a:pt x="23686" y="3870"/>
                  </a:cubicBezTo>
                  <a:cubicBezTo>
                    <a:pt x="23360" y="4257"/>
                    <a:pt x="23034" y="4644"/>
                    <a:pt x="22688" y="5010"/>
                  </a:cubicBezTo>
                  <a:cubicBezTo>
                    <a:pt x="22423" y="5316"/>
                    <a:pt x="22158" y="5621"/>
                    <a:pt x="21893" y="5927"/>
                  </a:cubicBezTo>
                  <a:cubicBezTo>
                    <a:pt x="21730" y="6110"/>
                    <a:pt x="21568" y="6293"/>
                    <a:pt x="21425" y="6477"/>
                  </a:cubicBezTo>
                  <a:cubicBezTo>
                    <a:pt x="21140" y="6803"/>
                    <a:pt x="20875" y="7128"/>
                    <a:pt x="20610" y="7454"/>
                  </a:cubicBezTo>
                  <a:cubicBezTo>
                    <a:pt x="20447" y="7658"/>
                    <a:pt x="20285" y="7862"/>
                    <a:pt x="20122" y="8065"/>
                  </a:cubicBezTo>
                  <a:cubicBezTo>
                    <a:pt x="19959" y="8289"/>
                    <a:pt x="19796" y="8493"/>
                    <a:pt x="19633" y="8717"/>
                  </a:cubicBezTo>
                  <a:cubicBezTo>
                    <a:pt x="19226" y="9328"/>
                    <a:pt x="18839" y="9959"/>
                    <a:pt x="18492" y="10631"/>
                  </a:cubicBezTo>
                  <a:cubicBezTo>
                    <a:pt x="18228" y="11140"/>
                    <a:pt x="17942" y="11650"/>
                    <a:pt x="17617" y="12138"/>
                  </a:cubicBezTo>
                  <a:cubicBezTo>
                    <a:pt x="17433" y="12383"/>
                    <a:pt x="17270" y="12627"/>
                    <a:pt x="17107" y="12872"/>
                  </a:cubicBezTo>
                  <a:cubicBezTo>
                    <a:pt x="16904" y="13177"/>
                    <a:pt x="16700" y="13462"/>
                    <a:pt x="16558" y="13768"/>
                  </a:cubicBezTo>
                  <a:cubicBezTo>
                    <a:pt x="16537" y="13829"/>
                    <a:pt x="16517" y="13869"/>
                    <a:pt x="16476" y="13890"/>
                  </a:cubicBezTo>
                  <a:cubicBezTo>
                    <a:pt x="16048" y="14195"/>
                    <a:pt x="15641" y="14521"/>
                    <a:pt x="15213" y="14827"/>
                  </a:cubicBezTo>
                  <a:cubicBezTo>
                    <a:pt x="15193" y="14847"/>
                    <a:pt x="15152" y="14847"/>
                    <a:pt x="15112" y="14867"/>
                  </a:cubicBezTo>
                  <a:cubicBezTo>
                    <a:pt x="15112" y="14867"/>
                    <a:pt x="15112" y="14867"/>
                    <a:pt x="15091" y="14847"/>
                  </a:cubicBezTo>
                  <a:cubicBezTo>
                    <a:pt x="15112" y="14806"/>
                    <a:pt x="15112" y="14786"/>
                    <a:pt x="15132" y="14745"/>
                  </a:cubicBezTo>
                  <a:cubicBezTo>
                    <a:pt x="15173" y="14623"/>
                    <a:pt x="15213" y="14521"/>
                    <a:pt x="15254" y="14399"/>
                  </a:cubicBezTo>
                  <a:cubicBezTo>
                    <a:pt x="15397" y="14114"/>
                    <a:pt x="15519" y="13808"/>
                    <a:pt x="15662" y="13523"/>
                  </a:cubicBezTo>
                  <a:cubicBezTo>
                    <a:pt x="15926" y="13034"/>
                    <a:pt x="16211" y="12546"/>
                    <a:pt x="16497" y="12037"/>
                  </a:cubicBezTo>
                  <a:cubicBezTo>
                    <a:pt x="16619" y="11813"/>
                    <a:pt x="16741" y="11589"/>
                    <a:pt x="16863" y="11365"/>
                  </a:cubicBezTo>
                  <a:cubicBezTo>
                    <a:pt x="16965" y="11181"/>
                    <a:pt x="17067" y="10998"/>
                    <a:pt x="17169" y="10815"/>
                  </a:cubicBezTo>
                  <a:cubicBezTo>
                    <a:pt x="17270" y="10672"/>
                    <a:pt x="17352" y="10509"/>
                    <a:pt x="17433" y="10346"/>
                  </a:cubicBezTo>
                  <a:cubicBezTo>
                    <a:pt x="17556" y="10102"/>
                    <a:pt x="17698" y="9878"/>
                    <a:pt x="17820" y="9633"/>
                  </a:cubicBezTo>
                  <a:cubicBezTo>
                    <a:pt x="17922" y="9450"/>
                    <a:pt x="18004" y="9267"/>
                    <a:pt x="18105" y="9084"/>
                  </a:cubicBezTo>
                  <a:cubicBezTo>
                    <a:pt x="18228" y="8839"/>
                    <a:pt x="18370" y="8595"/>
                    <a:pt x="18492" y="8350"/>
                  </a:cubicBezTo>
                  <a:cubicBezTo>
                    <a:pt x="18553" y="8228"/>
                    <a:pt x="18615" y="8106"/>
                    <a:pt x="18655" y="7984"/>
                  </a:cubicBezTo>
                  <a:lnTo>
                    <a:pt x="18839" y="7597"/>
                  </a:lnTo>
                  <a:cubicBezTo>
                    <a:pt x="18859" y="7597"/>
                    <a:pt x="18839" y="7577"/>
                    <a:pt x="18839" y="7556"/>
                  </a:cubicBezTo>
                  <a:cubicBezTo>
                    <a:pt x="18655" y="7862"/>
                    <a:pt x="18533" y="8167"/>
                    <a:pt x="18309" y="8452"/>
                  </a:cubicBezTo>
                  <a:cubicBezTo>
                    <a:pt x="18350" y="8330"/>
                    <a:pt x="18391" y="8208"/>
                    <a:pt x="18431" y="8106"/>
                  </a:cubicBezTo>
                  <a:cubicBezTo>
                    <a:pt x="18513" y="7963"/>
                    <a:pt x="18594" y="7801"/>
                    <a:pt x="18655" y="7658"/>
                  </a:cubicBezTo>
                  <a:cubicBezTo>
                    <a:pt x="18777" y="7434"/>
                    <a:pt x="18879" y="7210"/>
                    <a:pt x="18981" y="6986"/>
                  </a:cubicBezTo>
                  <a:cubicBezTo>
                    <a:pt x="19124" y="6701"/>
                    <a:pt x="19266" y="6416"/>
                    <a:pt x="19409" y="6131"/>
                  </a:cubicBezTo>
                  <a:cubicBezTo>
                    <a:pt x="19531" y="5866"/>
                    <a:pt x="19674" y="5581"/>
                    <a:pt x="19796" y="5316"/>
                  </a:cubicBezTo>
                  <a:cubicBezTo>
                    <a:pt x="19938" y="5031"/>
                    <a:pt x="20081" y="4746"/>
                    <a:pt x="20223" y="4481"/>
                  </a:cubicBezTo>
                  <a:cubicBezTo>
                    <a:pt x="20407" y="4094"/>
                    <a:pt x="20590" y="3727"/>
                    <a:pt x="20794" y="3340"/>
                  </a:cubicBezTo>
                  <a:cubicBezTo>
                    <a:pt x="20896" y="3116"/>
                    <a:pt x="21018" y="2892"/>
                    <a:pt x="21120" y="2648"/>
                  </a:cubicBezTo>
                  <a:cubicBezTo>
                    <a:pt x="21181" y="2546"/>
                    <a:pt x="21221" y="2444"/>
                    <a:pt x="21262" y="2322"/>
                  </a:cubicBezTo>
                  <a:cubicBezTo>
                    <a:pt x="21323" y="2159"/>
                    <a:pt x="21405" y="1976"/>
                    <a:pt x="21486" y="1793"/>
                  </a:cubicBezTo>
                  <a:cubicBezTo>
                    <a:pt x="21527" y="1691"/>
                    <a:pt x="21568" y="1589"/>
                    <a:pt x="21608" y="1487"/>
                  </a:cubicBezTo>
                  <a:cubicBezTo>
                    <a:pt x="21629" y="1446"/>
                    <a:pt x="21649" y="1406"/>
                    <a:pt x="21669" y="1365"/>
                  </a:cubicBezTo>
                  <a:cubicBezTo>
                    <a:pt x="21730" y="1182"/>
                    <a:pt x="21792" y="1019"/>
                    <a:pt x="21832" y="836"/>
                  </a:cubicBezTo>
                  <a:cubicBezTo>
                    <a:pt x="21853" y="815"/>
                    <a:pt x="21853" y="795"/>
                    <a:pt x="21853" y="795"/>
                  </a:cubicBezTo>
                  <a:cubicBezTo>
                    <a:pt x="21832" y="754"/>
                    <a:pt x="21812" y="713"/>
                    <a:pt x="21812" y="673"/>
                  </a:cubicBezTo>
                  <a:cubicBezTo>
                    <a:pt x="21873" y="591"/>
                    <a:pt x="21975" y="510"/>
                    <a:pt x="21955" y="387"/>
                  </a:cubicBezTo>
                  <a:cubicBezTo>
                    <a:pt x="21923" y="364"/>
                    <a:pt x="21897" y="355"/>
                    <a:pt x="21874" y="355"/>
                  </a:cubicBezTo>
                  <a:cubicBezTo>
                    <a:pt x="21838" y="355"/>
                    <a:pt x="21808" y="375"/>
                    <a:pt x="21771" y="387"/>
                  </a:cubicBezTo>
                  <a:cubicBezTo>
                    <a:pt x="21751" y="367"/>
                    <a:pt x="21751" y="347"/>
                    <a:pt x="21751" y="306"/>
                  </a:cubicBezTo>
                  <a:cubicBezTo>
                    <a:pt x="21629" y="326"/>
                    <a:pt x="21608" y="408"/>
                    <a:pt x="21588" y="469"/>
                  </a:cubicBezTo>
                  <a:cubicBezTo>
                    <a:pt x="21527" y="571"/>
                    <a:pt x="21486" y="673"/>
                    <a:pt x="21425" y="754"/>
                  </a:cubicBezTo>
                  <a:cubicBezTo>
                    <a:pt x="21384" y="815"/>
                    <a:pt x="21344" y="876"/>
                    <a:pt x="21303" y="937"/>
                  </a:cubicBezTo>
                  <a:cubicBezTo>
                    <a:pt x="21242" y="1060"/>
                    <a:pt x="21201" y="1161"/>
                    <a:pt x="21140" y="1284"/>
                  </a:cubicBezTo>
                  <a:cubicBezTo>
                    <a:pt x="21038" y="1426"/>
                    <a:pt x="20936" y="1589"/>
                    <a:pt x="20834" y="1752"/>
                  </a:cubicBezTo>
                  <a:cubicBezTo>
                    <a:pt x="20610" y="2119"/>
                    <a:pt x="20386" y="2506"/>
                    <a:pt x="20142" y="2892"/>
                  </a:cubicBezTo>
                  <a:cubicBezTo>
                    <a:pt x="20020" y="3096"/>
                    <a:pt x="19898" y="3300"/>
                    <a:pt x="19775" y="3503"/>
                  </a:cubicBezTo>
                  <a:cubicBezTo>
                    <a:pt x="19612" y="3789"/>
                    <a:pt x="19450" y="4053"/>
                    <a:pt x="19307" y="4318"/>
                  </a:cubicBezTo>
                  <a:cubicBezTo>
                    <a:pt x="19124" y="4644"/>
                    <a:pt x="18920" y="4949"/>
                    <a:pt x="18737" y="5275"/>
                  </a:cubicBezTo>
                  <a:cubicBezTo>
                    <a:pt x="18615" y="5520"/>
                    <a:pt x="18492" y="5744"/>
                    <a:pt x="18370" y="5988"/>
                  </a:cubicBezTo>
                  <a:cubicBezTo>
                    <a:pt x="18126" y="6416"/>
                    <a:pt x="17902" y="6843"/>
                    <a:pt x="17678" y="7291"/>
                  </a:cubicBezTo>
                  <a:cubicBezTo>
                    <a:pt x="17576" y="7475"/>
                    <a:pt x="17474" y="7678"/>
                    <a:pt x="17372" y="7882"/>
                  </a:cubicBezTo>
                  <a:cubicBezTo>
                    <a:pt x="17270" y="8065"/>
                    <a:pt x="17189" y="8228"/>
                    <a:pt x="17087" y="8412"/>
                  </a:cubicBezTo>
                  <a:cubicBezTo>
                    <a:pt x="16965" y="8676"/>
                    <a:pt x="16843" y="8961"/>
                    <a:pt x="16721" y="9226"/>
                  </a:cubicBezTo>
                  <a:cubicBezTo>
                    <a:pt x="16497" y="9695"/>
                    <a:pt x="16273" y="10163"/>
                    <a:pt x="16069" y="10631"/>
                  </a:cubicBezTo>
                  <a:cubicBezTo>
                    <a:pt x="15926" y="10978"/>
                    <a:pt x="15784" y="11344"/>
                    <a:pt x="15641" y="11711"/>
                  </a:cubicBezTo>
                  <a:cubicBezTo>
                    <a:pt x="15641" y="11731"/>
                    <a:pt x="15621" y="11751"/>
                    <a:pt x="15600" y="11751"/>
                  </a:cubicBezTo>
                  <a:lnTo>
                    <a:pt x="15580" y="11751"/>
                  </a:lnTo>
                  <a:cubicBezTo>
                    <a:pt x="16232" y="9959"/>
                    <a:pt x="17026" y="8249"/>
                    <a:pt x="17881" y="6518"/>
                  </a:cubicBezTo>
                  <a:cubicBezTo>
                    <a:pt x="17881" y="6518"/>
                    <a:pt x="17902" y="6477"/>
                    <a:pt x="17902" y="6436"/>
                  </a:cubicBezTo>
                  <a:cubicBezTo>
                    <a:pt x="18004" y="6334"/>
                    <a:pt x="18085" y="6212"/>
                    <a:pt x="18146" y="6069"/>
                  </a:cubicBezTo>
                  <a:cubicBezTo>
                    <a:pt x="18187" y="5988"/>
                    <a:pt x="18228" y="5907"/>
                    <a:pt x="18268" y="5845"/>
                  </a:cubicBezTo>
                  <a:cubicBezTo>
                    <a:pt x="18289" y="5825"/>
                    <a:pt x="18309" y="5805"/>
                    <a:pt x="18329" y="5784"/>
                  </a:cubicBezTo>
                  <a:cubicBezTo>
                    <a:pt x="18472" y="5560"/>
                    <a:pt x="18533" y="5275"/>
                    <a:pt x="18716" y="5072"/>
                  </a:cubicBezTo>
                  <a:cubicBezTo>
                    <a:pt x="18716" y="5072"/>
                    <a:pt x="18716" y="5051"/>
                    <a:pt x="18716" y="5051"/>
                  </a:cubicBezTo>
                  <a:cubicBezTo>
                    <a:pt x="18839" y="4827"/>
                    <a:pt x="18940" y="4603"/>
                    <a:pt x="19083" y="4400"/>
                  </a:cubicBezTo>
                  <a:cubicBezTo>
                    <a:pt x="19164" y="4257"/>
                    <a:pt x="19266" y="4114"/>
                    <a:pt x="19348" y="3972"/>
                  </a:cubicBezTo>
                  <a:cubicBezTo>
                    <a:pt x="19470" y="3748"/>
                    <a:pt x="19612" y="3544"/>
                    <a:pt x="19735" y="3340"/>
                  </a:cubicBezTo>
                  <a:cubicBezTo>
                    <a:pt x="19796" y="3239"/>
                    <a:pt x="19857" y="3137"/>
                    <a:pt x="19918" y="3035"/>
                  </a:cubicBezTo>
                  <a:cubicBezTo>
                    <a:pt x="19999" y="2892"/>
                    <a:pt x="20101" y="2750"/>
                    <a:pt x="20183" y="2628"/>
                  </a:cubicBezTo>
                  <a:cubicBezTo>
                    <a:pt x="20264" y="2485"/>
                    <a:pt x="20346" y="2363"/>
                    <a:pt x="20427" y="2220"/>
                  </a:cubicBezTo>
                  <a:cubicBezTo>
                    <a:pt x="20468" y="2159"/>
                    <a:pt x="20509" y="2078"/>
                    <a:pt x="20549" y="2017"/>
                  </a:cubicBezTo>
                  <a:cubicBezTo>
                    <a:pt x="20631" y="1895"/>
                    <a:pt x="20712" y="1793"/>
                    <a:pt x="20794" y="1650"/>
                  </a:cubicBezTo>
                  <a:cubicBezTo>
                    <a:pt x="20896" y="1446"/>
                    <a:pt x="21038" y="1243"/>
                    <a:pt x="21160" y="1039"/>
                  </a:cubicBezTo>
                  <a:cubicBezTo>
                    <a:pt x="21262" y="897"/>
                    <a:pt x="21323" y="754"/>
                    <a:pt x="21425" y="612"/>
                  </a:cubicBezTo>
                  <a:cubicBezTo>
                    <a:pt x="21527" y="428"/>
                    <a:pt x="21629" y="225"/>
                    <a:pt x="21730" y="41"/>
                  </a:cubicBezTo>
                  <a:cubicBezTo>
                    <a:pt x="21730" y="21"/>
                    <a:pt x="21710" y="21"/>
                    <a:pt x="2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9" name="Google Shape;27249;p30"/>
            <p:cNvSpPr/>
            <p:nvPr/>
          </p:nvSpPr>
          <p:spPr>
            <a:xfrm rot="-1454116" flipH="1">
              <a:off x="-251594" y="683206"/>
              <a:ext cx="28003" cy="57621"/>
            </a:xfrm>
            <a:custGeom>
              <a:avLst/>
              <a:gdLst/>
              <a:ahLst/>
              <a:cxnLst/>
              <a:rect l="l" t="t" r="r" b="b"/>
              <a:pathLst>
                <a:path w="1040" h="2140" extrusionOk="0">
                  <a:moveTo>
                    <a:pt x="1019" y="1"/>
                  </a:moveTo>
                  <a:cubicBezTo>
                    <a:pt x="978" y="82"/>
                    <a:pt x="917" y="164"/>
                    <a:pt x="876" y="225"/>
                  </a:cubicBezTo>
                  <a:cubicBezTo>
                    <a:pt x="774" y="469"/>
                    <a:pt x="673" y="693"/>
                    <a:pt x="550" y="917"/>
                  </a:cubicBezTo>
                  <a:cubicBezTo>
                    <a:pt x="387" y="1284"/>
                    <a:pt x="204" y="1650"/>
                    <a:pt x="21" y="1996"/>
                  </a:cubicBezTo>
                  <a:cubicBezTo>
                    <a:pt x="0" y="2037"/>
                    <a:pt x="0" y="2078"/>
                    <a:pt x="0" y="2119"/>
                  </a:cubicBezTo>
                  <a:cubicBezTo>
                    <a:pt x="0" y="2119"/>
                    <a:pt x="0" y="2139"/>
                    <a:pt x="21" y="2139"/>
                  </a:cubicBezTo>
                  <a:cubicBezTo>
                    <a:pt x="41" y="2119"/>
                    <a:pt x="41" y="2119"/>
                    <a:pt x="62" y="2119"/>
                  </a:cubicBezTo>
                  <a:cubicBezTo>
                    <a:pt x="387" y="1426"/>
                    <a:pt x="713" y="734"/>
                    <a:pt x="1039" y="41"/>
                  </a:cubicBezTo>
                  <a:cubicBezTo>
                    <a:pt x="1039" y="41"/>
                    <a:pt x="1039" y="21"/>
                    <a:pt x="1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0" name="Google Shape;27250;p30"/>
            <p:cNvSpPr/>
            <p:nvPr/>
          </p:nvSpPr>
          <p:spPr>
            <a:xfrm rot="-1454116" flipH="1">
              <a:off x="-207113" y="730723"/>
              <a:ext cx="12090" cy="24691"/>
            </a:xfrm>
            <a:custGeom>
              <a:avLst/>
              <a:gdLst/>
              <a:ahLst/>
              <a:cxnLst/>
              <a:rect l="l" t="t" r="r" b="b"/>
              <a:pathLst>
                <a:path w="449" h="917" extrusionOk="0">
                  <a:moveTo>
                    <a:pt x="448" y="1"/>
                  </a:moveTo>
                  <a:lnTo>
                    <a:pt x="448" y="1"/>
                  </a:lnTo>
                  <a:cubicBezTo>
                    <a:pt x="306" y="102"/>
                    <a:pt x="0" y="754"/>
                    <a:pt x="0" y="917"/>
                  </a:cubicBezTo>
                  <a:cubicBezTo>
                    <a:pt x="183" y="632"/>
                    <a:pt x="285" y="347"/>
                    <a:pt x="428" y="82"/>
                  </a:cubicBezTo>
                  <a:cubicBezTo>
                    <a:pt x="448" y="62"/>
                    <a:pt x="448" y="2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1" name="Google Shape;27251;p30"/>
            <p:cNvSpPr/>
            <p:nvPr/>
          </p:nvSpPr>
          <p:spPr>
            <a:xfrm rot="-1454116" flipH="1">
              <a:off x="-280315" y="671422"/>
              <a:ext cx="8805" cy="16478"/>
            </a:xfrm>
            <a:custGeom>
              <a:avLst/>
              <a:gdLst/>
              <a:ahLst/>
              <a:cxnLst/>
              <a:rect l="l" t="t" r="r" b="b"/>
              <a:pathLst>
                <a:path w="327" h="612" extrusionOk="0">
                  <a:moveTo>
                    <a:pt x="265" y="0"/>
                  </a:moveTo>
                  <a:cubicBezTo>
                    <a:pt x="224" y="102"/>
                    <a:pt x="184" y="204"/>
                    <a:pt x="143" y="306"/>
                  </a:cubicBezTo>
                  <a:cubicBezTo>
                    <a:pt x="102" y="408"/>
                    <a:pt x="21" y="489"/>
                    <a:pt x="0" y="611"/>
                  </a:cubicBezTo>
                  <a:lnTo>
                    <a:pt x="41" y="611"/>
                  </a:lnTo>
                  <a:cubicBezTo>
                    <a:pt x="122" y="428"/>
                    <a:pt x="224" y="204"/>
                    <a:pt x="326" y="21"/>
                  </a:cubicBezTo>
                  <a:cubicBezTo>
                    <a:pt x="306" y="0"/>
                    <a:pt x="285" y="0"/>
                    <a:pt x="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2" name="Google Shape;27252;p30"/>
            <p:cNvSpPr/>
            <p:nvPr/>
          </p:nvSpPr>
          <p:spPr>
            <a:xfrm rot="-1454116" flipH="1">
              <a:off x="-347740" y="602914"/>
              <a:ext cx="7162" cy="3850"/>
            </a:xfrm>
            <a:custGeom>
              <a:avLst/>
              <a:gdLst/>
              <a:ahLst/>
              <a:cxnLst/>
              <a:rect l="l" t="t" r="r" b="b"/>
              <a:pathLst>
                <a:path w="266" h="143" extrusionOk="0">
                  <a:moveTo>
                    <a:pt x="225" y="0"/>
                  </a:moveTo>
                  <a:cubicBezTo>
                    <a:pt x="164" y="0"/>
                    <a:pt x="103" y="21"/>
                    <a:pt x="42" y="21"/>
                  </a:cubicBezTo>
                  <a:cubicBezTo>
                    <a:pt x="21" y="61"/>
                    <a:pt x="21" y="102"/>
                    <a:pt x="1" y="143"/>
                  </a:cubicBezTo>
                  <a:lnTo>
                    <a:pt x="21" y="143"/>
                  </a:lnTo>
                  <a:cubicBezTo>
                    <a:pt x="62" y="122"/>
                    <a:pt x="82" y="122"/>
                    <a:pt x="103" y="102"/>
                  </a:cubicBezTo>
                  <a:cubicBezTo>
                    <a:pt x="143" y="102"/>
                    <a:pt x="184" y="102"/>
                    <a:pt x="205" y="122"/>
                  </a:cubicBezTo>
                  <a:cubicBezTo>
                    <a:pt x="266" y="82"/>
                    <a:pt x="266" y="41"/>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3" name="Google Shape;27253;p30"/>
            <p:cNvSpPr/>
            <p:nvPr/>
          </p:nvSpPr>
          <p:spPr>
            <a:xfrm rot="-1454116" flipH="1">
              <a:off x="-333856" y="751010"/>
              <a:ext cx="6597" cy="9909"/>
            </a:xfrm>
            <a:custGeom>
              <a:avLst/>
              <a:gdLst/>
              <a:ahLst/>
              <a:cxnLst/>
              <a:rect l="l" t="t" r="r" b="b"/>
              <a:pathLst>
                <a:path w="245" h="368" extrusionOk="0">
                  <a:moveTo>
                    <a:pt x="224" y="1"/>
                  </a:moveTo>
                  <a:cubicBezTo>
                    <a:pt x="143" y="123"/>
                    <a:pt x="61" y="245"/>
                    <a:pt x="0" y="367"/>
                  </a:cubicBezTo>
                  <a:lnTo>
                    <a:pt x="20" y="367"/>
                  </a:lnTo>
                  <a:lnTo>
                    <a:pt x="245" y="21"/>
                  </a:lnTo>
                  <a:cubicBezTo>
                    <a:pt x="245" y="21"/>
                    <a:pt x="224" y="2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54" name="Google Shape;27254;p30"/>
          <p:cNvGrpSpPr/>
          <p:nvPr/>
        </p:nvGrpSpPr>
        <p:grpSpPr>
          <a:xfrm>
            <a:off x="9798633" y="214839"/>
            <a:ext cx="2999883" cy="3016813"/>
            <a:chOff x="7348975" y="161129"/>
            <a:chExt cx="2249912" cy="2262610"/>
          </a:xfrm>
        </p:grpSpPr>
        <p:sp>
          <p:nvSpPr>
            <p:cNvPr id="27255" name="Google Shape;27255;p30"/>
            <p:cNvSpPr/>
            <p:nvPr/>
          </p:nvSpPr>
          <p:spPr>
            <a:xfrm>
              <a:off x="7348975" y="174776"/>
              <a:ext cx="2249912" cy="2248963"/>
            </a:xfrm>
            <a:custGeom>
              <a:avLst/>
              <a:gdLst/>
              <a:ahLst/>
              <a:cxnLst/>
              <a:rect l="l" t="t" r="r" b="b"/>
              <a:pathLst>
                <a:path w="18959" h="18951" extrusionOk="0">
                  <a:moveTo>
                    <a:pt x="9059" y="0"/>
                  </a:moveTo>
                  <a:cubicBezTo>
                    <a:pt x="8767" y="0"/>
                    <a:pt x="8468" y="52"/>
                    <a:pt x="8158" y="156"/>
                  </a:cubicBezTo>
                  <a:cubicBezTo>
                    <a:pt x="7741" y="295"/>
                    <a:pt x="7394" y="550"/>
                    <a:pt x="7069" y="851"/>
                  </a:cubicBezTo>
                  <a:lnTo>
                    <a:pt x="7023" y="897"/>
                  </a:lnTo>
                  <a:cubicBezTo>
                    <a:pt x="6629" y="1291"/>
                    <a:pt x="6304" y="1731"/>
                    <a:pt x="6003" y="2218"/>
                  </a:cubicBezTo>
                  <a:cubicBezTo>
                    <a:pt x="5725" y="2682"/>
                    <a:pt x="5470" y="3192"/>
                    <a:pt x="5238" y="3678"/>
                  </a:cubicBezTo>
                  <a:cubicBezTo>
                    <a:pt x="5099" y="4026"/>
                    <a:pt x="4937" y="4373"/>
                    <a:pt x="4775" y="4721"/>
                  </a:cubicBezTo>
                  <a:cubicBezTo>
                    <a:pt x="4589" y="5092"/>
                    <a:pt x="4358" y="5463"/>
                    <a:pt x="4080" y="5810"/>
                  </a:cubicBezTo>
                  <a:cubicBezTo>
                    <a:pt x="3871" y="6065"/>
                    <a:pt x="3639" y="6320"/>
                    <a:pt x="3384" y="6552"/>
                  </a:cubicBezTo>
                  <a:cubicBezTo>
                    <a:pt x="3199" y="6737"/>
                    <a:pt x="3013" y="6923"/>
                    <a:pt x="2851" y="7108"/>
                  </a:cubicBezTo>
                  <a:cubicBezTo>
                    <a:pt x="2805" y="7154"/>
                    <a:pt x="2759" y="7201"/>
                    <a:pt x="2712" y="7247"/>
                  </a:cubicBezTo>
                  <a:cubicBezTo>
                    <a:pt x="2295" y="7711"/>
                    <a:pt x="2017" y="8221"/>
                    <a:pt x="1832" y="8800"/>
                  </a:cubicBezTo>
                  <a:cubicBezTo>
                    <a:pt x="1739" y="9078"/>
                    <a:pt x="1669" y="9333"/>
                    <a:pt x="1623" y="9611"/>
                  </a:cubicBezTo>
                  <a:cubicBezTo>
                    <a:pt x="1414" y="10747"/>
                    <a:pt x="1345" y="11882"/>
                    <a:pt x="1438" y="13018"/>
                  </a:cubicBezTo>
                  <a:cubicBezTo>
                    <a:pt x="1461" y="13412"/>
                    <a:pt x="1484" y="13783"/>
                    <a:pt x="1461" y="14177"/>
                  </a:cubicBezTo>
                  <a:cubicBezTo>
                    <a:pt x="1438" y="14710"/>
                    <a:pt x="1391" y="15243"/>
                    <a:pt x="1275" y="15776"/>
                  </a:cubicBezTo>
                  <a:cubicBezTo>
                    <a:pt x="1159" y="16170"/>
                    <a:pt x="1044" y="16564"/>
                    <a:pt x="905" y="16934"/>
                  </a:cubicBezTo>
                  <a:cubicBezTo>
                    <a:pt x="673" y="17606"/>
                    <a:pt x="395" y="18232"/>
                    <a:pt x="24" y="18858"/>
                  </a:cubicBezTo>
                  <a:cubicBezTo>
                    <a:pt x="24" y="18881"/>
                    <a:pt x="1" y="18904"/>
                    <a:pt x="1" y="18927"/>
                  </a:cubicBezTo>
                  <a:lnTo>
                    <a:pt x="1" y="18951"/>
                  </a:lnTo>
                  <a:cubicBezTo>
                    <a:pt x="47" y="18927"/>
                    <a:pt x="70" y="18904"/>
                    <a:pt x="117" y="18904"/>
                  </a:cubicBezTo>
                  <a:cubicBezTo>
                    <a:pt x="742" y="18649"/>
                    <a:pt x="1368" y="18441"/>
                    <a:pt x="1994" y="18209"/>
                  </a:cubicBezTo>
                  <a:cubicBezTo>
                    <a:pt x="2480" y="18047"/>
                    <a:pt x="2967" y="17908"/>
                    <a:pt x="3477" y="17815"/>
                  </a:cubicBezTo>
                  <a:cubicBezTo>
                    <a:pt x="3848" y="17769"/>
                    <a:pt x="4195" y="17722"/>
                    <a:pt x="4543" y="17676"/>
                  </a:cubicBezTo>
                  <a:cubicBezTo>
                    <a:pt x="4858" y="17647"/>
                    <a:pt x="5164" y="17628"/>
                    <a:pt x="5473" y="17628"/>
                  </a:cubicBezTo>
                  <a:cubicBezTo>
                    <a:pt x="5663" y="17628"/>
                    <a:pt x="5855" y="17635"/>
                    <a:pt x="6049" y="17653"/>
                  </a:cubicBezTo>
                  <a:cubicBezTo>
                    <a:pt x="6490" y="17676"/>
                    <a:pt x="6907" y="17769"/>
                    <a:pt x="7347" y="17861"/>
                  </a:cubicBezTo>
                  <a:cubicBezTo>
                    <a:pt x="7788" y="17954"/>
                    <a:pt x="8228" y="18047"/>
                    <a:pt x="8645" y="18139"/>
                  </a:cubicBezTo>
                  <a:cubicBezTo>
                    <a:pt x="9232" y="18261"/>
                    <a:pt x="9818" y="18329"/>
                    <a:pt x="10421" y="18329"/>
                  </a:cubicBezTo>
                  <a:cubicBezTo>
                    <a:pt x="10508" y="18329"/>
                    <a:pt x="10596" y="18328"/>
                    <a:pt x="10684" y="18325"/>
                  </a:cubicBezTo>
                  <a:cubicBezTo>
                    <a:pt x="11449" y="18279"/>
                    <a:pt x="12191" y="18139"/>
                    <a:pt x="12909" y="17885"/>
                  </a:cubicBezTo>
                  <a:cubicBezTo>
                    <a:pt x="13303" y="17745"/>
                    <a:pt x="13651" y="17560"/>
                    <a:pt x="13975" y="17328"/>
                  </a:cubicBezTo>
                  <a:cubicBezTo>
                    <a:pt x="14253" y="17120"/>
                    <a:pt x="14485" y="16865"/>
                    <a:pt x="14647" y="16564"/>
                  </a:cubicBezTo>
                  <a:cubicBezTo>
                    <a:pt x="14740" y="16378"/>
                    <a:pt x="14810" y="16170"/>
                    <a:pt x="14856" y="15961"/>
                  </a:cubicBezTo>
                  <a:cubicBezTo>
                    <a:pt x="14902" y="15799"/>
                    <a:pt x="14926" y="15613"/>
                    <a:pt x="14972" y="15451"/>
                  </a:cubicBezTo>
                  <a:cubicBezTo>
                    <a:pt x="15065" y="15057"/>
                    <a:pt x="15273" y="14710"/>
                    <a:pt x="15551" y="14431"/>
                  </a:cubicBezTo>
                  <a:cubicBezTo>
                    <a:pt x="15760" y="14200"/>
                    <a:pt x="16015" y="14014"/>
                    <a:pt x="16270" y="13829"/>
                  </a:cubicBezTo>
                  <a:cubicBezTo>
                    <a:pt x="16548" y="13620"/>
                    <a:pt x="16826" y="13435"/>
                    <a:pt x="17104" y="13226"/>
                  </a:cubicBezTo>
                  <a:cubicBezTo>
                    <a:pt x="17405" y="13018"/>
                    <a:pt x="17683" y="12763"/>
                    <a:pt x="17915" y="12485"/>
                  </a:cubicBezTo>
                  <a:cubicBezTo>
                    <a:pt x="18425" y="11813"/>
                    <a:pt x="18773" y="11071"/>
                    <a:pt x="18888" y="10237"/>
                  </a:cubicBezTo>
                  <a:cubicBezTo>
                    <a:pt x="18958" y="9541"/>
                    <a:pt x="18865" y="8893"/>
                    <a:pt x="18564" y="8267"/>
                  </a:cubicBezTo>
                  <a:cubicBezTo>
                    <a:pt x="18402" y="7966"/>
                    <a:pt x="18216" y="7687"/>
                    <a:pt x="18008" y="7409"/>
                  </a:cubicBezTo>
                  <a:cubicBezTo>
                    <a:pt x="17846" y="7201"/>
                    <a:pt x="17683" y="7015"/>
                    <a:pt x="17498" y="6853"/>
                  </a:cubicBezTo>
                  <a:cubicBezTo>
                    <a:pt x="17011" y="6436"/>
                    <a:pt x="16455" y="6181"/>
                    <a:pt x="15853" y="6088"/>
                  </a:cubicBezTo>
                  <a:cubicBezTo>
                    <a:pt x="15572" y="6045"/>
                    <a:pt x="15292" y="6027"/>
                    <a:pt x="15012" y="6027"/>
                  </a:cubicBezTo>
                  <a:cubicBezTo>
                    <a:pt x="14690" y="6027"/>
                    <a:pt x="14367" y="6051"/>
                    <a:pt x="14045" y="6088"/>
                  </a:cubicBezTo>
                  <a:cubicBezTo>
                    <a:pt x="13581" y="6135"/>
                    <a:pt x="13141" y="6227"/>
                    <a:pt x="12701" y="6366"/>
                  </a:cubicBezTo>
                  <a:lnTo>
                    <a:pt x="12631" y="6366"/>
                  </a:lnTo>
                  <a:cubicBezTo>
                    <a:pt x="12608" y="6366"/>
                    <a:pt x="12608" y="6366"/>
                    <a:pt x="12608" y="6343"/>
                  </a:cubicBezTo>
                  <a:cubicBezTo>
                    <a:pt x="12608" y="6343"/>
                    <a:pt x="12631" y="6320"/>
                    <a:pt x="12631" y="6297"/>
                  </a:cubicBezTo>
                  <a:cubicBezTo>
                    <a:pt x="12631" y="6204"/>
                    <a:pt x="12654" y="6135"/>
                    <a:pt x="12654" y="6042"/>
                  </a:cubicBezTo>
                  <a:cubicBezTo>
                    <a:pt x="12701" y="5764"/>
                    <a:pt x="12724" y="5463"/>
                    <a:pt x="12724" y="5161"/>
                  </a:cubicBezTo>
                  <a:cubicBezTo>
                    <a:pt x="12701" y="4906"/>
                    <a:pt x="12678" y="4675"/>
                    <a:pt x="12654" y="4443"/>
                  </a:cubicBezTo>
                  <a:cubicBezTo>
                    <a:pt x="12585" y="3956"/>
                    <a:pt x="12469" y="3493"/>
                    <a:pt x="12330" y="3029"/>
                  </a:cubicBezTo>
                  <a:cubicBezTo>
                    <a:pt x="12145" y="2450"/>
                    <a:pt x="11866" y="1917"/>
                    <a:pt x="11496" y="1430"/>
                  </a:cubicBezTo>
                  <a:cubicBezTo>
                    <a:pt x="11194" y="1059"/>
                    <a:pt x="10870" y="735"/>
                    <a:pt x="10476" y="457"/>
                  </a:cubicBezTo>
                  <a:cubicBezTo>
                    <a:pt x="10024" y="151"/>
                    <a:pt x="9553" y="0"/>
                    <a:pt x="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6" name="Google Shape;27256;p30"/>
            <p:cNvSpPr/>
            <p:nvPr/>
          </p:nvSpPr>
          <p:spPr>
            <a:xfrm>
              <a:off x="7580030" y="701921"/>
              <a:ext cx="1278934" cy="1523755"/>
            </a:xfrm>
            <a:custGeom>
              <a:avLst/>
              <a:gdLst/>
              <a:ahLst/>
              <a:cxnLst/>
              <a:rect l="l" t="t" r="r" b="b"/>
              <a:pathLst>
                <a:path w="10777" h="12840" extrusionOk="0">
                  <a:moveTo>
                    <a:pt x="10707" y="1"/>
                  </a:moveTo>
                  <a:cubicBezTo>
                    <a:pt x="10684" y="47"/>
                    <a:pt x="10661" y="70"/>
                    <a:pt x="10661" y="70"/>
                  </a:cubicBezTo>
                  <a:cubicBezTo>
                    <a:pt x="10406" y="557"/>
                    <a:pt x="10128" y="997"/>
                    <a:pt x="9850" y="1461"/>
                  </a:cubicBezTo>
                  <a:cubicBezTo>
                    <a:pt x="9131" y="2573"/>
                    <a:pt x="8367" y="3639"/>
                    <a:pt x="7556" y="4706"/>
                  </a:cubicBezTo>
                  <a:cubicBezTo>
                    <a:pt x="7046" y="5378"/>
                    <a:pt x="6513" y="6050"/>
                    <a:pt x="5933" y="6699"/>
                  </a:cubicBezTo>
                  <a:cubicBezTo>
                    <a:pt x="5493" y="7208"/>
                    <a:pt x="5053" y="7718"/>
                    <a:pt x="4612" y="8205"/>
                  </a:cubicBezTo>
                  <a:cubicBezTo>
                    <a:pt x="4241" y="8645"/>
                    <a:pt x="3848" y="9062"/>
                    <a:pt x="3454" y="9456"/>
                  </a:cubicBezTo>
                  <a:cubicBezTo>
                    <a:pt x="2990" y="9920"/>
                    <a:pt x="2550" y="10383"/>
                    <a:pt x="2086" y="10824"/>
                  </a:cubicBezTo>
                  <a:cubicBezTo>
                    <a:pt x="1808" y="11125"/>
                    <a:pt x="1507" y="11403"/>
                    <a:pt x="1206" y="11681"/>
                  </a:cubicBezTo>
                  <a:cubicBezTo>
                    <a:pt x="927" y="11936"/>
                    <a:pt x="649" y="12191"/>
                    <a:pt x="371" y="12446"/>
                  </a:cubicBezTo>
                  <a:cubicBezTo>
                    <a:pt x="255" y="12562"/>
                    <a:pt x="139" y="12678"/>
                    <a:pt x="24" y="12794"/>
                  </a:cubicBezTo>
                  <a:cubicBezTo>
                    <a:pt x="24" y="12794"/>
                    <a:pt x="0" y="12817"/>
                    <a:pt x="0" y="12840"/>
                  </a:cubicBezTo>
                  <a:cubicBezTo>
                    <a:pt x="47" y="12840"/>
                    <a:pt x="93" y="12794"/>
                    <a:pt x="139" y="12770"/>
                  </a:cubicBezTo>
                  <a:cubicBezTo>
                    <a:pt x="441" y="12585"/>
                    <a:pt x="742" y="12376"/>
                    <a:pt x="1020" y="12145"/>
                  </a:cubicBezTo>
                  <a:cubicBezTo>
                    <a:pt x="1391" y="11867"/>
                    <a:pt x="1762" y="11565"/>
                    <a:pt x="2133" y="11264"/>
                  </a:cubicBezTo>
                  <a:cubicBezTo>
                    <a:pt x="2248" y="11171"/>
                    <a:pt x="2364" y="11079"/>
                    <a:pt x="2480" y="10986"/>
                  </a:cubicBezTo>
                  <a:cubicBezTo>
                    <a:pt x="2967" y="10569"/>
                    <a:pt x="3430" y="10152"/>
                    <a:pt x="3894" y="9735"/>
                  </a:cubicBezTo>
                  <a:cubicBezTo>
                    <a:pt x="4404" y="9271"/>
                    <a:pt x="4890" y="8784"/>
                    <a:pt x="5354" y="8298"/>
                  </a:cubicBezTo>
                  <a:cubicBezTo>
                    <a:pt x="5725" y="7927"/>
                    <a:pt x="6072" y="7556"/>
                    <a:pt x="6420" y="7185"/>
                  </a:cubicBezTo>
                  <a:cubicBezTo>
                    <a:pt x="6999" y="6560"/>
                    <a:pt x="7556" y="5934"/>
                    <a:pt x="8089" y="5262"/>
                  </a:cubicBezTo>
                  <a:cubicBezTo>
                    <a:pt x="9016" y="4149"/>
                    <a:pt x="9873" y="2967"/>
                    <a:pt x="10638" y="1716"/>
                  </a:cubicBezTo>
                  <a:cubicBezTo>
                    <a:pt x="10661" y="1670"/>
                    <a:pt x="10684" y="1646"/>
                    <a:pt x="10707" y="1600"/>
                  </a:cubicBezTo>
                  <a:cubicBezTo>
                    <a:pt x="10754" y="1299"/>
                    <a:pt x="10777" y="1021"/>
                    <a:pt x="10777" y="719"/>
                  </a:cubicBezTo>
                  <a:cubicBezTo>
                    <a:pt x="10754" y="464"/>
                    <a:pt x="10731" y="233"/>
                    <a:pt x="1070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7" name="Google Shape;27257;p30"/>
            <p:cNvSpPr/>
            <p:nvPr/>
          </p:nvSpPr>
          <p:spPr>
            <a:xfrm>
              <a:off x="7566264" y="161129"/>
              <a:ext cx="1768576" cy="2072853"/>
            </a:xfrm>
            <a:custGeom>
              <a:avLst/>
              <a:gdLst/>
              <a:ahLst/>
              <a:cxnLst/>
              <a:rect l="l" t="t" r="r" b="b"/>
              <a:pathLst>
                <a:path w="14903" h="17467" extrusionOk="0">
                  <a:moveTo>
                    <a:pt x="13835" y="0"/>
                  </a:moveTo>
                  <a:cubicBezTo>
                    <a:pt x="13806" y="0"/>
                    <a:pt x="13771" y="12"/>
                    <a:pt x="13743" y="39"/>
                  </a:cubicBezTo>
                  <a:cubicBezTo>
                    <a:pt x="13651" y="108"/>
                    <a:pt x="13581" y="178"/>
                    <a:pt x="13558" y="294"/>
                  </a:cubicBezTo>
                  <a:cubicBezTo>
                    <a:pt x="13465" y="711"/>
                    <a:pt x="13349" y="1105"/>
                    <a:pt x="13210" y="1476"/>
                  </a:cubicBezTo>
                  <a:cubicBezTo>
                    <a:pt x="12955" y="2148"/>
                    <a:pt x="12654" y="2797"/>
                    <a:pt x="12330" y="3422"/>
                  </a:cubicBezTo>
                  <a:cubicBezTo>
                    <a:pt x="11727" y="4581"/>
                    <a:pt x="11055" y="5670"/>
                    <a:pt x="10337" y="6713"/>
                  </a:cubicBezTo>
                  <a:cubicBezTo>
                    <a:pt x="10314" y="6736"/>
                    <a:pt x="10314" y="6736"/>
                    <a:pt x="10290" y="6760"/>
                  </a:cubicBezTo>
                  <a:cubicBezTo>
                    <a:pt x="10290" y="6760"/>
                    <a:pt x="10267" y="6760"/>
                    <a:pt x="10267" y="6736"/>
                  </a:cubicBezTo>
                  <a:cubicBezTo>
                    <a:pt x="10174" y="6667"/>
                    <a:pt x="10082" y="6597"/>
                    <a:pt x="9989" y="6505"/>
                  </a:cubicBezTo>
                  <a:cubicBezTo>
                    <a:pt x="9711" y="6227"/>
                    <a:pt x="9479" y="5902"/>
                    <a:pt x="9294" y="5554"/>
                  </a:cubicBezTo>
                  <a:cubicBezTo>
                    <a:pt x="8993" y="5045"/>
                    <a:pt x="8784" y="4488"/>
                    <a:pt x="8622" y="3932"/>
                  </a:cubicBezTo>
                  <a:cubicBezTo>
                    <a:pt x="8483" y="3446"/>
                    <a:pt x="8390" y="2936"/>
                    <a:pt x="8344" y="2426"/>
                  </a:cubicBezTo>
                  <a:cubicBezTo>
                    <a:pt x="8344" y="2403"/>
                    <a:pt x="8344" y="2379"/>
                    <a:pt x="8344" y="2356"/>
                  </a:cubicBezTo>
                  <a:lnTo>
                    <a:pt x="8320" y="2356"/>
                  </a:lnTo>
                  <a:cubicBezTo>
                    <a:pt x="8320" y="2356"/>
                    <a:pt x="8320" y="2379"/>
                    <a:pt x="8320" y="2403"/>
                  </a:cubicBezTo>
                  <a:cubicBezTo>
                    <a:pt x="8320" y="2565"/>
                    <a:pt x="8320" y="2704"/>
                    <a:pt x="8320" y="2866"/>
                  </a:cubicBezTo>
                  <a:cubicBezTo>
                    <a:pt x="8367" y="3422"/>
                    <a:pt x="8483" y="3979"/>
                    <a:pt x="8668" y="4535"/>
                  </a:cubicBezTo>
                  <a:cubicBezTo>
                    <a:pt x="8877" y="5137"/>
                    <a:pt x="9132" y="5717"/>
                    <a:pt x="9502" y="6227"/>
                  </a:cubicBezTo>
                  <a:cubicBezTo>
                    <a:pt x="9688" y="6481"/>
                    <a:pt x="9896" y="6713"/>
                    <a:pt x="10151" y="6899"/>
                  </a:cubicBezTo>
                  <a:cubicBezTo>
                    <a:pt x="10151" y="6922"/>
                    <a:pt x="10174" y="6922"/>
                    <a:pt x="10174" y="6945"/>
                  </a:cubicBezTo>
                  <a:cubicBezTo>
                    <a:pt x="9896" y="7339"/>
                    <a:pt x="9618" y="7733"/>
                    <a:pt x="9340" y="8104"/>
                  </a:cubicBezTo>
                  <a:cubicBezTo>
                    <a:pt x="9294" y="8104"/>
                    <a:pt x="9294" y="8104"/>
                    <a:pt x="9271" y="8081"/>
                  </a:cubicBezTo>
                  <a:cubicBezTo>
                    <a:pt x="9039" y="7965"/>
                    <a:pt x="8830" y="7802"/>
                    <a:pt x="8622" y="7640"/>
                  </a:cubicBezTo>
                  <a:cubicBezTo>
                    <a:pt x="8181" y="7293"/>
                    <a:pt x="7787" y="6852"/>
                    <a:pt x="7463" y="6389"/>
                  </a:cubicBezTo>
                  <a:cubicBezTo>
                    <a:pt x="7231" y="6111"/>
                    <a:pt x="7046" y="5786"/>
                    <a:pt x="6860" y="5485"/>
                  </a:cubicBezTo>
                  <a:cubicBezTo>
                    <a:pt x="6443" y="4743"/>
                    <a:pt x="6142" y="3979"/>
                    <a:pt x="5933" y="3167"/>
                  </a:cubicBezTo>
                  <a:cubicBezTo>
                    <a:pt x="5887" y="2982"/>
                    <a:pt x="5864" y="2797"/>
                    <a:pt x="5818" y="2611"/>
                  </a:cubicBezTo>
                  <a:cubicBezTo>
                    <a:pt x="5818" y="2611"/>
                    <a:pt x="5818" y="2565"/>
                    <a:pt x="5794" y="2565"/>
                  </a:cubicBezTo>
                  <a:cubicBezTo>
                    <a:pt x="5771" y="2588"/>
                    <a:pt x="5771" y="2611"/>
                    <a:pt x="5771" y="2634"/>
                  </a:cubicBezTo>
                  <a:cubicBezTo>
                    <a:pt x="5794" y="2982"/>
                    <a:pt x="5864" y="3330"/>
                    <a:pt x="5957" y="3654"/>
                  </a:cubicBezTo>
                  <a:cubicBezTo>
                    <a:pt x="6165" y="4442"/>
                    <a:pt x="6490" y="5184"/>
                    <a:pt x="6907" y="5902"/>
                  </a:cubicBezTo>
                  <a:cubicBezTo>
                    <a:pt x="7231" y="6458"/>
                    <a:pt x="7625" y="6991"/>
                    <a:pt x="8112" y="7478"/>
                  </a:cubicBezTo>
                  <a:cubicBezTo>
                    <a:pt x="8413" y="7779"/>
                    <a:pt x="8761" y="8057"/>
                    <a:pt x="9155" y="8266"/>
                  </a:cubicBezTo>
                  <a:cubicBezTo>
                    <a:pt x="9155" y="8266"/>
                    <a:pt x="9178" y="8266"/>
                    <a:pt x="9178" y="8289"/>
                  </a:cubicBezTo>
                  <a:cubicBezTo>
                    <a:pt x="9178" y="8312"/>
                    <a:pt x="9155" y="8312"/>
                    <a:pt x="9155" y="8336"/>
                  </a:cubicBezTo>
                  <a:lnTo>
                    <a:pt x="8297" y="9402"/>
                  </a:lnTo>
                  <a:cubicBezTo>
                    <a:pt x="8274" y="9448"/>
                    <a:pt x="8228" y="9471"/>
                    <a:pt x="8181" y="9471"/>
                  </a:cubicBezTo>
                  <a:cubicBezTo>
                    <a:pt x="8042" y="9448"/>
                    <a:pt x="7903" y="9402"/>
                    <a:pt x="7787" y="9355"/>
                  </a:cubicBezTo>
                  <a:cubicBezTo>
                    <a:pt x="7532" y="9263"/>
                    <a:pt x="7301" y="9123"/>
                    <a:pt x="7092" y="8984"/>
                  </a:cubicBezTo>
                  <a:cubicBezTo>
                    <a:pt x="6536" y="8614"/>
                    <a:pt x="6049" y="8196"/>
                    <a:pt x="5586" y="7710"/>
                  </a:cubicBezTo>
                  <a:cubicBezTo>
                    <a:pt x="5169" y="7269"/>
                    <a:pt x="4775" y="6806"/>
                    <a:pt x="4427" y="6296"/>
                  </a:cubicBezTo>
                  <a:cubicBezTo>
                    <a:pt x="4265" y="6064"/>
                    <a:pt x="4103" y="5833"/>
                    <a:pt x="3987" y="5578"/>
                  </a:cubicBezTo>
                  <a:cubicBezTo>
                    <a:pt x="3894" y="5415"/>
                    <a:pt x="3801" y="5253"/>
                    <a:pt x="3732" y="5091"/>
                  </a:cubicBezTo>
                  <a:cubicBezTo>
                    <a:pt x="3709" y="5068"/>
                    <a:pt x="3709" y="5045"/>
                    <a:pt x="3662" y="5045"/>
                  </a:cubicBezTo>
                  <a:cubicBezTo>
                    <a:pt x="3662" y="5068"/>
                    <a:pt x="3685" y="5091"/>
                    <a:pt x="3685" y="5114"/>
                  </a:cubicBezTo>
                  <a:cubicBezTo>
                    <a:pt x="3732" y="5207"/>
                    <a:pt x="3755" y="5323"/>
                    <a:pt x="3801" y="5439"/>
                  </a:cubicBezTo>
                  <a:cubicBezTo>
                    <a:pt x="3987" y="5833"/>
                    <a:pt x="4218" y="6203"/>
                    <a:pt x="4450" y="6574"/>
                  </a:cubicBezTo>
                  <a:cubicBezTo>
                    <a:pt x="4659" y="6899"/>
                    <a:pt x="4891" y="7200"/>
                    <a:pt x="5145" y="7478"/>
                  </a:cubicBezTo>
                  <a:cubicBezTo>
                    <a:pt x="5493" y="7895"/>
                    <a:pt x="5887" y="8289"/>
                    <a:pt x="6281" y="8637"/>
                  </a:cubicBezTo>
                  <a:cubicBezTo>
                    <a:pt x="6559" y="8892"/>
                    <a:pt x="6860" y="9100"/>
                    <a:pt x="7162" y="9286"/>
                  </a:cubicBezTo>
                  <a:cubicBezTo>
                    <a:pt x="7440" y="9448"/>
                    <a:pt x="7718" y="9610"/>
                    <a:pt x="8042" y="9656"/>
                  </a:cubicBezTo>
                  <a:cubicBezTo>
                    <a:pt x="8066" y="9656"/>
                    <a:pt x="8066" y="9680"/>
                    <a:pt x="8089" y="9680"/>
                  </a:cubicBezTo>
                  <a:cubicBezTo>
                    <a:pt x="8066" y="9703"/>
                    <a:pt x="8042" y="9726"/>
                    <a:pt x="8019" y="9749"/>
                  </a:cubicBezTo>
                  <a:cubicBezTo>
                    <a:pt x="7764" y="10050"/>
                    <a:pt x="7509" y="10352"/>
                    <a:pt x="7254" y="10630"/>
                  </a:cubicBezTo>
                  <a:cubicBezTo>
                    <a:pt x="7208" y="10699"/>
                    <a:pt x="7162" y="10723"/>
                    <a:pt x="7092" y="10723"/>
                  </a:cubicBezTo>
                  <a:cubicBezTo>
                    <a:pt x="7027" y="10725"/>
                    <a:pt x="6963" y="10727"/>
                    <a:pt x="6898" y="10727"/>
                  </a:cubicBezTo>
                  <a:cubicBezTo>
                    <a:pt x="6453" y="10727"/>
                    <a:pt x="6008" y="10659"/>
                    <a:pt x="5563" y="10537"/>
                  </a:cubicBezTo>
                  <a:cubicBezTo>
                    <a:pt x="4983" y="10398"/>
                    <a:pt x="4427" y="10143"/>
                    <a:pt x="3871" y="9865"/>
                  </a:cubicBezTo>
                  <a:cubicBezTo>
                    <a:pt x="3315" y="9564"/>
                    <a:pt x="2805" y="9193"/>
                    <a:pt x="2341" y="8776"/>
                  </a:cubicBezTo>
                  <a:cubicBezTo>
                    <a:pt x="2110" y="8567"/>
                    <a:pt x="1878" y="8359"/>
                    <a:pt x="1669" y="8127"/>
                  </a:cubicBezTo>
                  <a:cubicBezTo>
                    <a:pt x="1623" y="8081"/>
                    <a:pt x="1600" y="8034"/>
                    <a:pt x="1553" y="8011"/>
                  </a:cubicBezTo>
                  <a:cubicBezTo>
                    <a:pt x="1553" y="7988"/>
                    <a:pt x="1530" y="7988"/>
                    <a:pt x="1530" y="7988"/>
                  </a:cubicBezTo>
                  <a:cubicBezTo>
                    <a:pt x="1530" y="8011"/>
                    <a:pt x="1530" y="8011"/>
                    <a:pt x="1530" y="8034"/>
                  </a:cubicBezTo>
                  <a:cubicBezTo>
                    <a:pt x="1623" y="8150"/>
                    <a:pt x="1739" y="8289"/>
                    <a:pt x="1831" y="8405"/>
                  </a:cubicBezTo>
                  <a:cubicBezTo>
                    <a:pt x="2017" y="8614"/>
                    <a:pt x="2202" y="8822"/>
                    <a:pt x="2388" y="9008"/>
                  </a:cubicBezTo>
                  <a:cubicBezTo>
                    <a:pt x="2596" y="9193"/>
                    <a:pt x="2805" y="9355"/>
                    <a:pt x="3013" y="9517"/>
                  </a:cubicBezTo>
                  <a:cubicBezTo>
                    <a:pt x="3593" y="9958"/>
                    <a:pt x="4195" y="10305"/>
                    <a:pt x="4867" y="10560"/>
                  </a:cubicBezTo>
                  <a:cubicBezTo>
                    <a:pt x="5539" y="10792"/>
                    <a:pt x="6212" y="10954"/>
                    <a:pt x="6930" y="10954"/>
                  </a:cubicBezTo>
                  <a:lnTo>
                    <a:pt x="6976" y="10954"/>
                  </a:lnTo>
                  <a:cubicBezTo>
                    <a:pt x="6953" y="10977"/>
                    <a:pt x="6953" y="11001"/>
                    <a:pt x="6930" y="11024"/>
                  </a:cubicBezTo>
                  <a:cubicBezTo>
                    <a:pt x="6837" y="11140"/>
                    <a:pt x="6721" y="11256"/>
                    <a:pt x="6629" y="11348"/>
                  </a:cubicBezTo>
                  <a:lnTo>
                    <a:pt x="5887" y="12159"/>
                  </a:lnTo>
                  <a:cubicBezTo>
                    <a:pt x="5864" y="12183"/>
                    <a:pt x="5818" y="12206"/>
                    <a:pt x="5771" y="12229"/>
                  </a:cubicBezTo>
                  <a:cubicBezTo>
                    <a:pt x="5539" y="12275"/>
                    <a:pt x="5285" y="12298"/>
                    <a:pt x="5053" y="12298"/>
                  </a:cubicBezTo>
                  <a:cubicBezTo>
                    <a:pt x="4990" y="12301"/>
                    <a:pt x="4927" y="12303"/>
                    <a:pt x="4865" y="12303"/>
                  </a:cubicBezTo>
                  <a:cubicBezTo>
                    <a:pt x="4446" y="12303"/>
                    <a:pt x="4043" y="12237"/>
                    <a:pt x="3639" y="12136"/>
                  </a:cubicBezTo>
                  <a:cubicBezTo>
                    <a:pt x="2758" y="11928"/>
                    <a:pt x="1947" y="11557"/>
                    <a:pt x="1206" y="11047"/>
                  </a:cubicBezTo>
                  <a:cubicBezTo>
                    <a:pt x="1043" y="10954"/>
                    <a:pt x="904" y="10838"/>
                    <a:pt x="742" y="10723"/>
                  </a:cubicBezTo>
                  <a:cubicBezTo>
                    <a:pt x="719" y="10723"/>
                    <a:pt x="719" y="10723"/>
                    <a:pt x="696" y="10699"/>
                  </a:cubicBezTo>
                  <a:lnTo>
                    <a:pt x="696" y="10699"/>
                  </a:lnTo>
                  <a:cubicBezTo>
                    <a:pt x="696" y="10723"/>
                    <a:pt x="719" y="10746"/>
                    <a:pt x="719" y="10746"/>
                  </a:cubicBezTo>
                  <a:cubicBezTo>
                    <a:pt x="765" y="10792"/>
                    <a:pt x="835" y="10838"/>
                    <a:pt x="881" y="10908"/>
                  </a:cubicBezTo>
                  <a:cubicBezTo>
                    <a:pt x="1067" y="11047"/>
                    <a:pt x="1252" y="11186"/>
                    <a:pt x="1437" y="11325"/>
                  </a:cubicBezTo>
                  <a:cubicBezTo>
                    <a:pt x="2202" y="11835"/>
                    <a:pt x="3037" y="12206"/>
                    <a:pt x="3940" y="12414"/>
                  </a:cubicBezTo>
                  <a:cubicBezTo>
                    <a:pt x="4287" y="12493"/>
                    <a:pt x="4644" y="12540"/>
                    <a:pt x="5004" y="12540"/>
                  </a:cubicBezTo>
                  <a:cubicBezTo>
                    <a:pt x="5175" y="12540"/>
                    <a:pt x="5345" y="12529"/>
                    <a:pt x="5516" y="12507"/>
                  </a:cubicBezTo>
                  <a:cubicBezTo>
                    <a:pt x="5539" y="12507"/>
                    <a:pt x="5539" y="12484"/>
                    <a:pt x="5539" y="12484"/>
                  </a:cubicBezTo>
                  <a:cubicBezTo>
                    <a:pt x="5563" y="12507"/>
                    <a:pt x="5563" y="12507"/>
                    <a:pt x="5563" y="12507"/>
                  </a:cubicBezTo>
                  <a:cubicBezTo>
                    <a:pt x="5539" y="12507"/>
                    <a:pt x="5539" y="12530"/>
                    <a:pt x="5539" y="12530"/>
                  </a:cubicBezTo>
                  <a:cubicBezTo>
                    <a:pt x="5470" y="12600"/>
                    <a:pt x="5400" y="12692"/>
                    <a:pt x="5308" y="12762"/>
                  </a:cubicBezTo>
                  <a:cubicBezTo>
                    <a:pt x="5145" y="12947"/>
                    <a:pt x="4960" y="13133"/>
                    <a:pt x="4775" y="13318"/>
                  </a:cubicBezTo>
                  <a:cubicBezTo>
                    <a:pt x="4566" y="13504"/>
                    <a:pt x="4357" y="13712"/>
                    <a:pt x="4149" y="13921"/>
                  </a:cubicBezTo>
                  <a:cubicBezTo>
                    <a:pt x="4126" y="13944"/>
                    <a:pt x="4079" y="13967"/>
                    <a:pt x="4033" y="13990"/>
                  </a:cubicBezTo>
                  <a:cubicBezTo>
                    <a:pt x="3917" y="13990"/>
                    <a:pt x="3801" y="14013"/>
                    <a:pt x="3685" y="14037"/>
                  </a:cubicBezTo>
                  <a:cubicBezTo>
                    <a:pt x="3611" y="14043"/>
                    <a:pt x="3536" y="14046"/>
                    <a:pt x="3461" y="14046"/>
                  </a:cubicBezTo>
                  <a:cubicBezTo>
                    <a:pt x="3281" y="14046"/>
                    <a:pt x="3101" y="14030"/>
                    <a:pt x="2921" y="14013"/>
                  </a:cubicBezTo>
                  <a:cubicBezTo>
                    <a:pt x="2341" y="13921"/>
                    <a:pt x="1785" y="13758"/>
                    <a:pt x="1252" y="13527"/>
                  </a:cubicBezTo>
                  <a:cubicBezTo>
                    <a:pt x="1113" y="13457"/>
                    <a:pt x="951" y="13388"/>
                    <a:pt x="812" y="13318"/>
                  </a:cubicBezTo>
                  <a:cubicBezTo>
                    <a:pt x="789" y="13318"/>
                    <a:pt x="789" y="13295"/>
                    <a:pt x="765" y="13295"/>
                  </a:cubicBezTo>
                  <a:cubicBezTo>
                    <a:pt x="789" y="13365"/>
                    <a:pt x="904" y="13457"/>
                    <a:pt x="1136" y="13573"/>
                  </a:cubicBezTo>
                  <a:cubicBezTo>
                    <a:pt x="1275" y="13643"/>
                    <a:pt x="1414" y="13712"/>
                    <a:pt x="1553" y="13782"/>
                  </a:cubicBezTo>
                  <a:cubicBezTo>
                    <a:pt x="1692" y="13851"/>
                    <a:pt x="1831" y="13898"/>
                    <a:pt x="1970" y="13944"/>
                  </a:cubicBezTo>
                  <a:cubicBezTo>
                    <a:pt x="2133" y="14013"/>
                    <a:pt x="2272" y="14037"/>
                    <a:pt x="2411" y="14083"/>
                  </a:cubicBezTo>
                  <a:cubicBezTo>
                    <a:pt x="2573" y="14129"/>
                    <a:pt x="2712" y="14152"/>
                    <a:pt x="2874" y="14199"/>
                  </a:cubicBezTo>
                  <a:cubicBezTo>
                    <a:pt x="3037" y="14222"/>
                    <a:pt x="3176" y="14245"/>
                    <a:pt x="3338" y="14245"/>
                  </a:cubicBezTo>
                  <a:lnTo>
                    <a:pt x="3801" y="14245"/>
                  </a:lnTo>
                  <a:lnTo>
                    <a:pt x="3755" y="14292"/>
                  </a:lnTo>
                  <a:cubicBezTo>
                    <a:pt x="3685" y="14361"/>
                    <a:pt x="3616" y="14431"/>
                    <a:pt x="3546" y="14500"/>
                  </a:cubicBezTo>
                  <a:lnTo>
                    <a:pt x="2805" y="15172"/>
                  </a:lnTo>
                  <a:cubicBezTo>
                    <a:pt x="2782" y="15172"/>
                    <a:pt x="2758" y="15195"/>
                    <a:pt x="2735" y="15195"/>
                  </a:cubicBezTo>
                  <a:cubicBezTo>
                    <a:pt x="2411" y="15311"/>
                    <a:pt x="2086" y="15358"/>
                    <a:pt x="1739" y="15358"/>
                  </a:cubicBezTo>
                  <a:cubicBezTo>
                    <a:pt x="1461" y="15358"/>
                    <a:pt x="1206" y="15334"/>
                    <a:pt x="951" y="15334"/>
                  </a:cubicBezTo>
                  <a:lnTo>
                    <a:pt x="742" y="15334"/>
                  </a:lnTo>
                  <a:lnTo>
                    <a:pt x="742" y="15358"/>
                  </a:lnTo>
                  <a:cubicBezTo>
                    <a:pt x="881" y="15381"/>
                    <a:pt x="1020" y="15427"/>
                    <a:pt x="1159" y="15450"/>
                  </a:cubicBezTo>
                  <a:cubicBezTo>
                    <a:pt x="1298" y="15450"/>
                    <a:pt x="1437" y="15473"/>
                    <a:pt x="1600" y="15497"/>
                  </a:cubicBezTo>
                  <a:lnTo>
                    <a:pt x="2040" y="15497"/>
                  </a:lnTo>
                  <a:cubicBezTo>
                    <a:pt x="2179" y="15497"/>
                    <a:pt x="2318" y="15473"/>
                    <a:pt x="2457" y="15450"/>
                  </a:cubicBezTo>
                  <a:lnTo>
                    <a:pt x="2457" y="15450"/>
                  </a:lnTo>
                  <a:cubicBezTo>
                    <a:pt x="2457" y="15473"/>
                    <a:pt x="2434" y="15473"/>
                    <a:pt x="2434" y="15497"/>
                  </a:cubicBezTo>
                  <a:cubicBezTo>
                    <a:pt x="2017" y="15844"/>
                    <a:pt x="1600" y="16192"/>
                    <a:pt x="1182" y="16516"/>
                  </a:cubicBezTo>
                  <a:cubicBezTo>
                    <a:pt x="951" y="16725"/>
                    <a:pt x="696" y="16910"/>
                    <a:pt x="464" y="17096"/>
                  </a:cubicBezTo>
                  <a:cubicBezTo>
                    <a:pt x="395" y="17142"/>
                    <a:pt x="325" y="17188"/>
                    <a:pt x="279" y="17235"/>
                  </a:cubicBezTo>
                  <a:cubicBezTo>
                    <a:pt x="186" y="17304"/>
                    <a:pt x="93" y="17374"/>
                    <a:pt x="24" y="17443"/>
                  </a:cubicBezTo>
                  <a:cubicBezTo>
                    <a:pt x="1" y="17443"/>
                    <a:pt x="1" y="17467"/>
                    <a:pt x="1" y="17467"/>
                  </a:cubicBezTo>
                  <a:lnTo>
                    <a:pt x="24" y="17467"/>
                  </a:lnTo>
                  <a:cubicBezTo>
                    <a:pt x="93" y="17443"/>
                    <a:pt x="140" y="17420"/>
                    <a:pt x="186" y="17374"/>
                  </a:cubicBezTo>
                  <a:cubicBezTo>
                    <a:pt x="418" y="17235"/>
                    <a:pt x="649" y="17073"/>
                    <a:pt x="881" y="16910"/>
                  </a:cubicBezTo>
                  <a:cubicBezTo>
                    <a:pt x="1113" y="16771"/>
                    <a:pt x="1345" y="16586"/>
                    <a:pt x="1576" y="16424"/>
                  </a:cubicBezTo>
                  <a:cubicBezTo>
                    <a:pt x="1878" y="16215"/>
                    <a:pt x="2156" y="15983"/>
                    <a:pt x="2457" y="15752"/>
                  </a:cubicBezTo>
                  <a:cubicBezTo>
                    <a:pt x="2457" y="15752"/>
                    <a:pt x="2467" y="15752"/>
                    <a:pt x="2474" y="15745"/>
                  </a:cubicBezTo>
                  <a:lnTo>
                    <a:pt x="2474" y="15745"/>
                  </a:lnTo>
                  <a:cubicBezTo>
                    <a:pt x="2384" y="15971"/>
                    <a:pt x="2317" y="16198"/>
                    <a:pt x="2272" y="16424"/>
                  </a:cubicBezTo>
                  <a:cubicBezTo>
                    <a:pt x="2225" y="16655"/>
                    <a:pt x="2179" y="16887"/>
                    <a:pt x="2202" y="17142"/>
                  </a:cubicBezTo>
                  <a:cubicBezTo>
                    <a:pt x="2202" y="17096"/>
                    <a:pt x="2225" y="17073"/>
                    <a:pt x="2225" y="17049"/>
                  </a:cubicBezTo>
                  <a:cubicBezTo>
                    <a:pt x="2272" y="16887"/>
                    <a:pt x="2295" y="16702"/>
                    <a:pt x="2341" y="16540"/>
                  </a:cubicBezTo>
                  <a:cubicBezTo>
                    <a:pt x="2411" y="16261"/>
                    <a:pt x="2503" y="15983"/>
                    <a:pt x="2666" y="15728"/>
                  </a:cubicBezTo>
                  <a:cubicBezTo>
                    <a:pt x="2712" y="15659"/>
                    <a:pt x="2735" y="15613"/>
                    <a:pt x="2782" y="15543"/>
                  </a:cubicBezTo>
                  <a:cubicBezTo>
                    <a:pt x="2805" y="15497"/>
                    <a:pt x="2828" y="15450"/>
                    <a:pt x="2874" y="15427"/>
                  </a:cubicBezTo>
                  <a:cubicBezTo>
                    <a:pt x="3245" y="15126"/>
                    <a:pt x="3616" y="14801"/>
                    <a:pt x="3987" y="14500"/>
                  </a:cubicBezTo>
                  <a:cubicBezTo>
                    <a:pt x="3987" y="14500"/>
                    <a:pt x="3987" y="14477"/>
                    <a:pt x="3987" y="14477"/>
                  </a:cubicBezTo>
                  <a:cubicBezTo>
                    <a:pt x="4010" y="14477"/>
                    <a:pt x="4010" y="14477"/>
                    <a:pt x="4033" y="14454"/>
                  </a:cubicBezTo>
                  <a:lnTo>
                    <a:pt x="4033" y="14454"/>
                  </a:lnTo>
                  <a:cubicBezTo>
                    <a:pt x="4010" y="14570"/>
                    <a:pt x="3987" y="14662"/>
                    <a:pt x="3987" y="14755"/>
                  </a:cubicBezTo>
                  <a:cubicBezTo>
                    <a:pt x="3894" y="15473"/>
                    <a:pt x="3940" y="16169"/>
                    <a:pt x="4195" y="16818"/>
                  </a:cubicBezTo>
                  <a:cubicBezTo>
                    <a:pt x="4218" y="16841"/>
                    <a:pt x="4218" y="16864"/>
                    <a:pt x="4242" y="16887"/>
                  </a:cubicBezTo>
                  <a:cubicBezTo>
                    <a:pt x="4242" y="16864"/>
                    <a:pt x="4242" y="16841"/>
                    <a:pt x="4242" y="16818"/>
                  </a:cubicBezTo>
                  <a:cubicBezTo>
                    <a:pt x="4218" y="16771"/>
                    <a:pt x="4218" y="16725"/>
                    <a:pt x="4218" y="16679"/>
                  </a:cubicBezTo>
                  <a:cubicBezTo>
                    <a:pt x="4103" y="16215"/>
                    <a:pt x="4056" y="15705"/>
                    <a:pt x="4103" y="15219"/>
                  </a:cubicBezTo>
                  <a:cubicBezTo>
                    <a:pt x="4103" y="14917"/>
                    <a:pt x="4149" y="14639"/>
                    <a:pt x="4218" y="14338"/>
                  </a:cubicBezTo>
                  <a:cubicBezTo>
                    <a:pt x="4242" y="14268"/>
                    <a:pt x="4265" y="14222"/>
                    <a:pt x="4311" y="14199"/>
                  </a:cubicBezTo>
                  <a:cubicBezTo>
                    <a:pt x="4381" y="14129"/>
                    <a:pt x="4450" y="14060"/>
                    <a:pt x="4520" y="14013"/>
                  </a:cubicBezTo>
                  <a:cubicBezTo>
                    <a:pt x="4775" y="13782"/>
                    <a:pt x="5006" y="13573"/>
                    <a:pt x="5238" y="13341"/>
                  </a:cubicBezTo>
                  <a:cubicBezTo>
                    <a:pt x="5400" y="13202"/>
                    <a:pt x="5539" y="13063"/>
                    <a:pt x="5702" y="12901"/>
                  </a:cubicBezTo>
                  <a:cubicBezTo>
                    <a:pt x="5702" y="12901"/>
                    <a:pt x="5725" y="12878"/>
                    <a:pt x="5748" y="12855"/>
                  </a:cubicBezTo>
                  <a:cubicBezTo>
                    <a:pt x="5748" y="12901"/>
                    <a:pt x="5748" y="12901"/>
                    <a:pt x="5748" y="12924"/>
                  </a:cubicBezTo>
                  <a:cubicBezTo>
                    <a:pt x="5678" y="13225"/>
                    <a:pt x="5678" y="13550"/>
                    <a:pt x="5678" y="13851"/>
                  </a:cubicBezTo>
                  <a:cubicBezTo>
                    <a:pt x="5702" y="14825"/>
                    <a:pt x="5887" y="15775"/>
                    <a:pt x="6235" y="16679"/>
                  </a:cubicBezTo>
                  <a:cubicBezTo>
                    <a:pt x="6304" y="16864"/>
                    <a:pt x="6397" y="17049"/>
                    <a:pt x="6466" y="17212"/>
                  </a:cubicBezTo>
                  <a:cubicBezTo>
                    <a:pt x="6466" y="17235"/>
                    <a:pt x="6466" y="17258"/>
                    <a:pt x="6513" y="17258"/>
                  </a:cubicBezTo>
                  <a:cubicBezTo>
                    <a:pt x="6513" y="17235"/>
                    <a:pt x="6513" y="17212"/>
                    <a:pt x="6490" y="17188"/>
                  </a:cubicBezTo>
                  <a:cubicBezTo>
                    <a:pt x="6258" y="16493"/>
                    <a:pt x="6072" y="15775"/>
                    <a:pt x="5957" y="15033"/>
                  </a:cubicBezTo>
                  <a:cubicBezTo>
                    <a:pt x="5887" y="14477"/>
                    <a:pt x="5841" y="13921"/>
                    <a:pt x="5887" y="13365"/>
                  </a:cubicBezTo>
                  <a:cubicBezTo>
                    <a:pt x="5910" y="13156"/>
                    <a:pt x="5957" y="12924"/>
                    <a:pt x="6003" y="12716"/>
                  </a:cubicBezTo>
                  <a:cubicBezTo>
                    <a:pt x="6026" y="12600"/>
                    <a:pt x="6072" y="12507"/>
                    <a:pt x="6165" y="12461"/>
                  </a:cubicBezTo>
                  <a:cubicBezTo>
                    <a:pt x="6165" y="12438"/>
                    <a:pt x="6188" y="12414"/>
                    <a:pt x="6212" y="12414"/>
                  </a:cubicBezTo>
                  <a:cubicBezTo>
                    <a:pt x="6536" y="12067"/>
                    <a:pt x="6884" y="11719"/>
                    <a:pt x="7208" y="11371"/>
                  </a:cubicBezTo>
                  <a:cubicBezTo>
                    <a:pt x="7208" y="11348"/>
                    <a:pt x="7231" y="11348"/>
                    <a:pt x="7254" y="11325"/>
                  </a:cubicBezTo>
                  <a:cubicBezTo>
                    <a:pt x="7254" y="11348"/>
                    <a:pt x="7254" y="11371"/>
                    <a:pt x="7254" y="11395"/>
                  </a:cubicBezTo>
                  <a:cubicBezTo>
                    <a:pt x="7254" y="11557"/>
                    <a:pt x="7254" y="11719"/>
                    <a:pt x="7278" y="11881"/>
                  </a:cubicBezTo>
                  <a:cubicBezTo>
                    <a:pt x="7347" y="12553"/>
                    <a:pt x="7532" y="13225"/>
                    <a:pt x="7811" y="13874"/>
                  </a:cubicBezTo>
                  <a:cubicBezTo>
                    <a:pt x="7996" y="14315"/>
                    <a:pt x="8251" y="14755"/>
                    <a:pt x="8529" y="15172"/>
                  </a:cubicBezTo>
                  <a:cubicBezTo>
                    <a:pt x="8645" y="15358"/>
                    <a:pt x="8784" y="15566"/>
                    <a:pt x="8946" y="15728"/>
                  </a:cubicBezTo>
                  <a:cubicBezTo>
                    <a:pt x="9132" y="15983"/>
                    <a:pt x="9340" y="16215"/>
                    <a:pt x="9595" y="16400"/>
                  </a:cubicBezTo>
                  <a:cubicBezTo>
                    <a:pt x="9711" y="16493"/>
                    <a:pt x="9827" y="16586"/>
                    <a:pt x="9943" y="16655"/>
                  </a:cubicBezTo>
                  <a:cubicBezTo>
                    <a:pt x="9943" y="16679"/>
                    <a:pt x="9966" y="16679"/>
                    <a:pt x="9966" y="16679"/>
                  </a:cubicBezTo>
                  <a:lnTo>
                    <a:pt x="9989" y="16679"/>
                  </a:lnTo>
                  <a:cubicBezTo>
                    <a:pt x="9966" y="16655"/>
                    <a:pt x="9966" y="16632"/>
                    <a:pt x="9943" y="16632"/>
                  </a:cubicBezTo>
                  <a:cubicBezTo>
                    <a:pt x="9780" y="16516"/>
                    <a:pt x="9641" y="16377"/>
                    <a:pt x="9502" y="16215"/>
                  </a:cubicBezTo>
                  <a:cubicBezTo>
                    <a:pt x="9224" y="15914"/>
                    <a:pt x="8946" y="15589"/>
                    <a:pt x="8714" y="15242"/>
                  </a:cubicBezTo>
                  <a:cubicBezTo>
                    <a:pt x="8506" y="14894"/>
                    <a:pt x="8320" y="14546"/>
                    <a:pt x="8135" y="14199"/>
                  </a:cubicBezTo>
                  <a:cubicBezTo>
                    <a:pt x="7857" y="13573"/>
                    <a:pt x="7648" y="12947"/>
                    <a:pt x="7532" y="12298"/>
                  </a:cubicBezTo>
                  <a:cubicBezTo>
                    <a:pt x="7486" y="11904"/>
                    <a:pt x="7440" y="11511"/>
                    <a:pt x="7486" y="11117"/>
                  </a:cubicBezTo>
                  <a:cubicBezTo>
                    <a:pt x="7486" y="11070"/>
                    <a:pt x="7509" y="11047"/>
                    <a:pt x="7532" y="11001"/>
                  </a:cubicBezTo>
                  <a:cubicBezTo>
                    <a:pt x="7787" y="10699"/>
                    <a:pt x="8066" y="10398"/>
                    <a:pt x="8344" y="10097"/>
                  </a:cubicBezTo>
                  <a:lnTo>
                    <a:pt x="8367" y="10050"/>
                  </a:lnTo>
                  <a:cubicBezTo>
                    <a:pt x="8390" y="10050"/>
                    <a:pt x="8390" y="10074"/>
                    <a:pt x="8390" y="10074"/>
                  </a:cubicBezTo>
                  <a:cubicBezTo>
                    <a:pt x="8390" y="10097"/>
                    <a:pt x="8413" y="10120"/>
                    <a:pt x="8413" y="10143"/>
                  </a:cubicBezTo>
                  <a:cubicBezTo>
                    <a:pt x="8483" y="10514"/>
                    <a:pt x="8622" y="10862"/>
                    <a:pt x="8807" y="11186"/>
                  </a:cubicBezTo>
                  <a:cubicBezTo>
                    <a:pt x="9085" y="11650"/>
                    <a:pt x="9410" y="12090"/>
                    <a:pt x="9757" y="12484"/>
                  </a:cubicBezTo>
                  <a:cubicBezTo>
                    <a:pt x="10151" y="12924"/>
                    <a:pt x="10592" y="13318"/>
                    <a:pt x="11055" y="13666"/>
                  </a:cubicBezTo>
                  <a:cubicBezTo>
                    <a:pt x="11426" y="13944"/>
                    <a:pt x="11820" y="14199"/>
                    <a:pt x="12237" y="14407"/>
                  </a:cubicBezTo>
                  <a:cubicBezTo>
                    <a:pt x="12330" y="14454"/>
                    <a:pt x="12446" y="14500"/>
                    <a:pt x="12538" y="14546"/>
                  </a:cubicBezTo>
                  <a:cubicBezTo>
                    <a:pt x="12554" y="14546"/>
                    <a:pt x="12569" y="14557"/>
                    <a:pt x="12585" y="14557"/>
                  </a:cubicBezTo>
                  <a:cubicBezTo>
                    <a:pt x="12592" y="14557"/>
                    <a:pt x="12600" y="14554"/>
                    <a:pt x="12608" y="14546"/>
                  </a:cubicBezTo>
                  <a:cubicBezTo>
                    <a:pt x="12585" y="14523"/>
                    <a:pt x="12562" y="14523"/>
                    <a:pt x="12538" y="14500"/>
                  </a:cubicBezTo>
                  <a:cubicBezTo>
                    <a:pt x="11727" y="14060"/>
                    <a:pt x="11009" y="13504"/>
                    <a:pt x="10360" y="12855"/>
                  </a:cubicBezTo>
                  <a:cubicBezTo>
                    <a:pt x="9966" y="12461"/>
                    <a:pt x="9595" y="12044"/>
                    <a:pt x="9294" y="11557"/>
                  </a:cubicBezTo>
                  <a:cubicBezTo>
                    <a:pt x="9108" y="11279"/>
                    <a:pt x="8946" y="11001"/>
                    <a:pt x="8807" y="10676"/>
                  </a:cubicBezTo>
                  <a:cubicBezTo>
                    <a:pt x="8691" y="10421"/>
                    <a:pt x="8622" y="10143"/>
                    <a:pt x="8599" y="9865"/>
                  </a:cubicBezTo>
                  <a:cubicBezTo>
                    <a:pt x="8599" y="9796"/>
                    <a:pt x="8622" y="9772"/>
                    <a:pt x="8645" y="9726"/>
                  </a:cubicBezTo>
                  <a:cubicBezTo>
                    <a:pt x="8946" y="9378"/>
                    <a:pt x="9224" y="9031"/>
                    <a:pt x="9502" y="8683"/>
                  </a:cubicBezTo>
                  <a:cubicBezTo>
                    <a:pt x="9526" y="8660"/>
                    <a:pt x="9526" y="8660"/>
                    <a:pt x="9549" y="8637"/>
                  </a:cubicBezTo>
                  <a:cubicBezTo>
                    <a:pt x="9572" y="8660"/>
                    <a:pt x="9572" y="8683"/>
                    <a:pt x="9572" y="8683"/>
                  </a:cubicBezTo>
                  <a:cubicBezTo>
                    <a:pt x="9711" y="8915"/>
                    <a:pt x="9850" y="9100"/>
                    <a:pt x="10012" y="9286"/>
                  </a:cubicBezTo>
                  <a:cubicBezTo>
                    <a:pt x="10290" y="9610"/>
                    <a:pt x="10592" y="9888"/>
                    <a:pt x="10916" y="10120"/>
                  </a:cubicBezTo>
                  <a:cubicBezTo>
                    <a:pt x="11750" y="10723"/>
                    <a:pt x="12654" y="11140"/>
                    <a:pt x="13651" y="11395"/>
                  </a:cubicBezTo>
                  <a:cubicBezTo>
                    <a:pt x="14045" y="11464"/>
                    <a:pt x="14416" y="11534"/>
                    <a:pt x="14810" y="11534"/>
                  </a:cubicBezTo>
                  <a:lnTo>
                    <a:pt x="14879" y="11534"/>
                  </a:lnTo>
                  <a:cubicBezTo>
                    <a:pt x="14879" y="11534"/>
                    <a:pt x="14879" y="11511"/>
                    <a:pt x="14902" y="11511"/>
                  </a:cubicBezTo>
                  <a:cubicBezTo>
                    <a:pt x="14879" y="11511"/>
                    <a:pt x="14856" y="11487"/>
                    <a:pt x="14833" y="11487"/>
                  </a:cubicBezTo>
                  <a:cubicBezTo>
                    <a:pt x="14624" y="11464"/>
                    <a:pt x="14416" y="11418"/>
                    <a:pt x="14230" y="11371"/>
                  </a:cubicBezTo>
                  <a:cubicBezTo>
                    <a:pt x="13396" y="11209"/>
                    <a:pt x="12631" y="10931"/>
                    <a:pt x="11889" y="10514"/>
                  </a:cubicBezTo>
                  <a:cubicBezTo>
                    <a:pt x="11356" y="10213"/>
                    <a:pt x="10847" y="9842"/>
                    <a:pt x="10406" y="9402"/>
                  </a:cubicBezTo>
                  <a:cubicBezTo>
                    <a:pt x="10151" y="9123"/>
                    <a:pt x="9920" y="8822"/>
                    <a:pt x="9757" y="8498"/>
                  </a:cubicBezTo>
                  <a:cubicBezTo>
                    <a:pt x="9734" y="8475"/>
                    <a:pt x="9734" y="8428"/>
                    <a:pt x="9711" y="8405"/>
                  </a:cubicBezTo>
                  <a:cubicBezTo>
                    <a:pt x="9989" y="8034"/>
                    <a:pt x="10267" y="7687"/>
                    <a:pt x="10545" y="7316"/>
                  </a:cubicBezTo>
                  <a:cubicBezTo>
                    <a:pt x="10568" y="7316"/>
                    <a:pt x="10568" y="7339"/>
                    <a:pt x="10592" y="7339"/>
                  </a:cubicBezTo>
                  <a:cubicBezTo>
                    <a:pt x="10847" y="7571"/>
                    <a:pt x="11125" y="7756"/>
                    <a:pt x="11426" y="7895"/>
                  </a:cubicBezTo>
                  <a:cubicBezTo>
                    <a:pt x="12168" y="8289"/>
                    <a:pt x="12955" y="8475"/>
                    <a:pt x="13790" y="8498"/>
                  </a:cubicBezTo>
                  <a:cubicBezTo>
                    <a:pt x="13975" y="8498"/>
                    <a:pt x="14184" y="8498"/>
                    <a:pt x="14392" y="8475"/>
                  </a:cubicBezTo>
                  <a:cubicBezTo>
                    <a:pt x="14416" y="8475"/>
                    <a:pt x="14439" y="8475"/>
                    <a:pt x="14462" y="8451"/>
                  </a:cubicBezTo>
                  <a:lnTo>
                    <a:pt x="14369" y="8451"/>
                  </a:lnTo>
                  <a:cubicBezTo>
                    <a:pt x="13674" y="8451"/>
                    <a:pt x="13025" y="8336"/>
                    <a:pt x="12376" y="8127"/>
                  </a:cubicBezTo>
                  <a:cubicBezTo>
                    <a:pt x="11797" y="7918"/>
                    <a:pt x="11287" y="7663"/>
                    <a:pt x="10823" y="7269"/>
                  </a:cubicBezTo>
                  <a:cubicBezTo>
                    <a:pt x="10754" y="7223"/>
                    <a:pt x="10707" y="7177"/>
                    <a:pt x="10661" y="7130"/>
                  </a:cubicBezTo>
                  <a:cubicBezTo>
                    <a:pt x="10684" y="7107"/>
                    <a:pt x="10684" y="7084"/>
                    <a:pt x="10707" y="7084"/>
                  </a:cubicBezTo>
                  <a:cubicBezTo>
                    <a:pt x="10939" y="6713"/>
                    <a:pt x="11194" y="6366"/>
                    <a:pt x="11449" y="5995"/>
                  </a:cubicBezTo>
                  <a:cubicBezTo>
                    <a:pt x="11866" y="5323"/>
                    <a:pt x="12260" y="4651"/>
                    <a:pt x="12631" y="3979"/>
                  </a:cubicBezTo>
                  <a:cubicBezTo>
                    <a:pt x="12955" y="3376"/>
                    <a:pt x="13280" y="2773"/>
                    <a:pt x="13558" y="2171"/>
                  </a:cubicBezTo>
                  <a:cubicBezTo>
                    <a:pt x="13743" y="1731"/>
                    <a:pt x="13929" y="1290"/>
                    <a:pt x="14091" y="827"/>
                  </a:cubicBezTo>
                  <a:cubicBezTo>
                    <a:pt x="14091" y="780"/>
                    <a:pt x="14114" y="734"/>
                    <a:pt x="14114" y="688"/>
                  </a:cubicBezTo>
                  <a:cubicBezTo>
                    <a:pt x="14114" y="525"/>
                    <a:pt x="14091" y="340"/>
                    <a:pt x="14022" y="178"/>
                  </a:cubicBezTo>
                  <a:cubicBezTo>
                    <a:pt x="13998" y="108"/>
                    <a:pt x="13952" y="62"/>
                    <a:pt x="13882" y="16"/>
                  </a:cubicBezTo>
                  <a:cubicBezTo>
                    <a:pt x="13873" y="6"/>
                    <a:pt x="13855" y="0"/>
                    <a:pt x="13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8" name="Google Shape;27258;p30"/>
            <p:cNvSpPr/>
            <p:nvPr/>
          </p:nvSpPr>
          <p:spPr>
            <a:xfrm>
              <a:off x="9287960" y="1199753"/>
              <a:ext cx="209101" cy="471367"/>
            </a:xfrm>
            <a:custGeom>
              <a:avLst/>
              <a:gdLst/>
              <a:ahLst/>
              <a:cxnLst/>
              <a:rect l="l" t="t" r="r" b="b"/>
              <a:pathLst>
                <a:path w="1762" h="3972" extrusionOk="0">
                  <a:moveTo>
                    <a:pt x="835" y="1"/>
                  </a:moveTo>
                  <a:cubicBezTo>
                    <a:pt x="765" y="24"/>
                    <a:pt x="742" y="70"/>
                    <a:pt x="719" y="163"/>
                  </a:cubicBezTo>
                  <a:cubicBezTo>
                    <a:pt x="788" y="256"/>
                    <a:pt x="835" y="348"/>
                    <a:pt x="904" y="464"/>
                  </a:cubicBezTo>
                  <a:cubicBezTo>
                    <a:pt x="950" y="580"/>
                    <a:pt x="997" y="696"/>
                    <a:pt x="1043" y="812"/>
                  </a:cubicBezTo>
                  <a:cubicBezTo>
                    <a:pt x="1043" y="835"/>
                    <a:pt x="1043" y="858"/>
                    <a:pt x="1043" y="881"/>
                  </a:cubicBezTo>
                  <a:cubicBezTo>
                    <a:pt x="1043" y="904"/>
                    <a:pt x="1043" y="951"/>
                    <a:pt x="1043" y="997"/>
                  </a:cubicBezTo>
                  <a:lnTo>
                    <a:pt x="1066" y="1159"/>
                  </a:lnTo>
                  <a:cubicBezTo>
                    <a:pt x="1066" y="1183"/>
                    <a:pt x="1066" y="1206"/>
                    <a:pt x="1066" y="1229"/>
                  </a:cubicBezTo>
                  <a:cubicBezTo>
                    <a:pt x="1066" y="1275"/>
                    <a:pt x="1043" y="1298"/>
                    <a:pt x="1043" y="1322"/>
                  </a:cubicBezTo>
                  <a:cubicBezTo>
                    <a:pt x="1043" y="1391"/>
                    <a:pt x="1066" y="1461"/>
                    <a:pt x="1066" y="1507"/>
                  </a:cubicBezTo>
                  <a:cubicBezTo>
                    <a:pt x="1066" y="1507"/>
                    <a:pt x="1066" y="1530"/>
                    <a:pt x="1066" y="1530"/>
                  </a:cubicBezTo>
                  <a:cubicBezTo>
                    <a:pt x="1043" y="1577"/>
                    <a:pt x="1043" y="1623"/>
                    <a:pt x="1043" y="1692"/>
                  </a:cubicBezTo>
                  <a:cubicBezTo>
                    <a:pt x="1020" y="1739"/>
                    <a:pt x="1020" y="1785"/>
                    <a:pt x="1020" y="1832"/>
                  </a:cubicBezTo>
                  <a:cubicBezTo>
                    <a:pt x="997" y="1901"/>
                    <a:pt x="997" y="1994"/>
                    <a:pt x="974" y="2063"/>
                  </a:cubicBezTo>
                  <a:cubicBezTo>
                    <a:pt x="950" y="2179"/>
                    <a:pt x="927" y="2295"/>
                    <a:pt x="881" y="2388"/>
                  </a:cubicBezTo>
                  <a:cubicBezTo>
                    <a:pt x="835" y="2504"/>
                    <a:pt x="811" y="2643"/>
                    <a:pt x="719" y="2759"/>
                  </a:cubicBezTo>
                  <a:cubicBezTo>
                    <a:pt x="695" y="2828"/>
                    <a:pt x="672" y="2898"/>
                    <a:pt x="626" y="2967"/>
                  </a:cubicBezTo>
                  <a:cubicBezTo>
                    <a:pt x="556" y="3083"/>
                    <a:pt x="510" y="3199"/>
                    <a:pt x="417" y="3292"/>
                  </a:cubicBezTo>
                  <a:cubicBezTo>
                    <a:pt x="371" y="3361"/>
                    <a:pt x="302" y="3454"/>
                    <a:pt x="255" y="3523"/>
                  </a:cubicBezTo>
                  <a:cubicBezTo>
                    <a:pt x="209" y="3593"/>
                    <a:pt x="139" y="3639"/>
                    <a:pt x="93" y="3686"/>
                  </a:cubicBezTo>
                  <a:cubicBezTo>
                    <a:pt x="70" y="3732"/>
                    <a:pt x="47" y="3778"/>
                    <a:pt x="0" y="3801"/>
                  </a:cubicBezTo>
                  <a:cubicBezTo>
                    <a:pt x="0" y="3825"/>
                    <a:pt x="23" y="3848"/>
                    <a:pt x="23" y="3871"/>
                  </a:cubicBezTo>
                  <a:cubicBezTo>
                    <a:pt x="59" y="3942"/>
                    <a:pt x="121" y="3972"/>
                    <a:pt x="190" y="3972"/>
                  </a:cubicBezTo>
                  <a:cubicBezTo>
                    <a:pt x="211" y="3972"/>
                    <a:pt x="233" y="3969"/>
                    <a:pt x="255" y="3964"/>
                  </a:cubicBezTo>
                  <a:cubicBezTo>
                    <a:pt x="278" y="3940"/>
                    <a:pt x="302" y="3940"/>
                    <a:pt x="325" y="3940"/>
                  </a:cubicBezTo>
                  <a:cubicBezTo>
                    <a:pt x="348" y="3917"/>
                    <a:pt x="394" y="3894"/>
                    <a:pt x="394" y="3871"/>
                  </a:cubicBezTo>
                  <a:cubicBezTo>
                    <a:pt x="487" y="3778"/>
                    <a:pt x="603" y="3709"/>
                    <a:pt x="695" y="3616"/>
                  </a:cubicBezTo>
                  <a:cubicBezTo>
                    <a:pt x="788" y="3523"/>
                    <a:pt x="904" y="3431"/>
                    <a:pt x="997" y="3315"/>
                  </a:cubicBezTo>
                  <a:cubicBezTo>
                    <a:pt x="1043" y="3222"/>
                    <a:pt x="1113" y="3152"/>
                    <a:pt x="1159" y="3083"/>
                  </a:cubicBezTo>
                  <a:cubicBezTo>
                    <a:pt x="1205" y="3013"/>
                    <a:pt x="1252" y="2921"/>
                    <a:pt x="1298" y="2851"/>
                  </a:cubicBezTo>
                  <a:cubicBezTo>
                    <a:pt x="1344" y="2759"/>
                    <a:pt x="1391" y="2689"/>
                    <a:pt x="1414" y="2596"/>
                  </a:cubicBezTo>
                  <a:cubicBezTo>
                    <a:pt x="1437" y="2573"/>
                    <a:pt x="1437" y="2550"/>
                    <a:pt x="1460" y="2504"/>
                  </a:cubicBezTo>
                  <a:cubicBezTo>
                    <a:pt x="1483" y="2480"/>
                    <a:pt x="1507" y="2457"/>
                    <a:pt x="1507" y="2434"/>
                  </a:cubicBezTo>
                  <a:cubicBezTo>
                    <a:pt x="1530" y="2365"/>
                    <a:pt x="1553" y="2318"/>
                    <a:pt x="1576" y="2272"/>
                  </a:cubicBezTo>
                  <a:cubicBezTo>
                    <a:pt x="1553" y="2249"/>
                    <a:pt x="1553" y="2225"/>
                    <a:pt x="1553" y="2202"/>
                  </a:cubicBezTo>
                  <a:cubicBezTo>
                    <a:pt x="1599" y="2202"/>
                    <a:pt x="1599" y="2156"/>
                    <a:pt x="1622" y="2133"/>
                  </a:cubicBezTo>
                  <a:cubicBezTo>
                    <a:pt x="1622" y="2086"/>
                    <a:pt x="1622" y="2040"/>
                    <a:pt x="1646" y="1994"/>
                  </a:cubicBezTo>
                  <a:cubicBezTo>
                    <a:pt x="1692" y="1901"/>
                    <a:pt x="1692" y="1808"/>
                    <a:pt x="1692" y="1716"/>
                  </a:cubicBezTo>
                  <a:cubicBezTo>
                    <a:pt x="1715" y="1623"/>
                    <a:pt x="1738" y="1553"/>
                    <a:pt x="1738" y="1461"/>
                  </a:cubicBezTo>
                  <a:cubicBezTo>
                    <a:pt x="1738" y="1461"/>
                    <a:pt x="1738" y="1438"/>
                    <a:pt x="1738" y="1414"/>
                  </a:cubicBezTo>
                  <a:cubicBezTo>
                    <a:pt x="1738" y="1391"/>
                    <a:pt x="1762" y="1368"/>
                    <a:pt x="1762" y="1345"/>
                  </a:cubicBezTo>
                  <a:cubicBezTo>
                    <a:pt x="1738" y="1252"/>
                    <a:pt x="1738" y="1136"/>
                    <a:pt x="1738" y="1044"/>
                  </a:cubicBezTo>
                  <a:cubicBezTo>
                    <a:pt x="1738" y="951"/>
                    <a:pt x="1715" y="858"/>
                    <a:pt x="1715" y="765"/>
                  </a:cubicBezTo>
                  <a:cubicBezTo>
                    <a:pt x="1692" y="719"/>
                    <a:pt x="1669" y="673"/>
                    <a:pt x="1646" y="626"/>
                  </a:cubicBezTo>
                  <a:cubicBezTo>
                    <a:pt x="1622" y="511"/>
                    <a:pt x="1553" y="418"/>
                    <a:pt x="1483" y="302"/>
                  </a:cubicBezTo>
                  <a:cubicBezTo>
                    <a:pt x="1460" y="256"/>
                    <a:pt x="1414" y="209"/>
                    <a:pt x="1368" y="163"/>
                  </a:cubicBezTo>
                  <a:cubicBezTo>
                    <a:pt x="1298" y="70"/>
                    <a:pt x="1182" y="47"/>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9" name="Google Shape;27259;p30"/>
            <p:cNvSpPr/>
            <p:nvPr/>
          </p:nvSpPr>
          <p:spPr>
            <a:xfrm>
              <a:off x="8696617" y="1978128"/>
              <a:ext cx="288849" cy="297156"/>
            </a:xfrm>
            <a:custGeom>
              <a:avLst/>
              <a:gdLst/>
              <a:ahLst/>
              <a:cxnLst/>
              <a:rect l="l" t="t" r="r" b="b"/>
              <a:pathLst>
                <a:path w="2434" h="2504" extrusionOk="0">
                  <a:moveTo>
                    <a:pt x="1855" y="0"/>
                  </a:moveTo>
                  <a:cubicBezTo>
                    <a:pt x="1739" y="93"/>
                    <a:pt x="1692" y="162"/>
                    <a:pt x="1716" y="232"/>
                  </a:cubicBezTo>
                  <a:lnTo>
                    <a:pt x="1692" y="255"/>
                  </a:lnTo>
                  <a:cubicBezTo>
                    <a:pt x="1692" y="348"/>
                    <a:pt x="1692" y="417"/>
                    <a:pt x="1692" y="510"/>
                  </a:cubicBezTo>
                  <a:cubicBezTo>
                    <a:pt x="1692" y="533"/>
                    <a:pt x="1692" y="533"/>
                    <a:pt x="1669" y="556"/>
                  </a:cubicBezTo>
                  <a:cubicBezTo>
                    <a:pt x="1692" y="603"/>
                    <a:pt x="1692" y="649"/>
                    <a:pt x="1669" y="672"/>
                  </a:cubicBezTo>
                  <a:cubicBezTo>
                    <a:pt x="1669" y="719"/>
                    <a:pt x="1669" y="765"/>
                    <a:pt x="1646" y="788"/>
                  </a:cubicBezTo>
                  <a:cubicBezTo>
                    <a:pt x="1646" y="835"/>
                    <a:pt x="1646" y="858"/>
                    <a:pt x="1646" y="904"/>
                  </a:cubicBezTo>
                  <a:cubicBezTo>
                    <a:pt x="1623" y="950"/>
                    <a:pt x="1623" y="950"/>
                    <a:pt x="1623" y="1020"/>
                  </a:cubicBezTo>
                  <a:cubicBezTo>
                    <a:pt x="1576" y="1089"/>
                    <a:pt x="1553" y="1182"/>
                    <a:pt x="1530" y="1252"/>
                  </a:cubicBezTo>
                  <a:cubicBezTo>
                    <a:pt x="1507" y="1298"/>
                    <a:pt x="1461" y="1344"/>
                    <a:pt x="1437" y="1368"/>
                  </a:cubicBezTo>
                  <a:lnTo>
                    <a:pt x="1437" y="1414"/>
                  </a:lnTo>
                  <a:cubicBezTo>
                    <a:pt x="1414" y="1437"/>
                    <a:pt x="1391" y="1460"/>
                    <a:pt x="1368" y="1483"/>
                  </a:cubicBezTo>
                  <a:cubicBezTo>
                    <a:pt x="1345" y="1483"/>
                    <a:pt x="1345" y="1507"/>
                    <a:pt x="1322" y="1530"/>
                  </a:cubicBezTo>
                  <a:cubicBezTo>
                    <a:pt x="1275" y="1576"/>
                    <a:pt x="1229" y="1622"/>
                    <a:pt x="1182" y="1669"/>
                  </a:cubicBezTo>
                  <a:cubicBezTo>
                    <a:pt x="1159" y="1692"/>
                    <a:pt x="1159" y="1715"/>
                    <a:pt x="1136" y="1715"/>
                  </a:cubicBezTo>
                  <a:cubicBezTo>
                    <a:pt x="1136" y="1738"/>
                    <a:pt x="1136" y="1738"/>
                    <a:pt x="1136" y="1738"/>
                  </a:cubicBezTo>
                  <a:lnTo>
                    <a:pt x="1113" y="1738"/>
                  </a:lnTo>
                  <a:cubicBezTo>
                    <a:pt x="1043" y="1808"/>
                    <a:pt x="974" y="1854"/>
                    <a:pt x="904" y="1901"/>
                  </a:cubicBezTo>
                  <a:cubicBezTo>
                    <a:pt x="812" y="1947"/>
                    <a:pt x="742" y="1993"/>
                    <a:pt x="673" y="2040"/>
                  </a:cubicBezTo>
                  <a:cubicBezTo>
                    <a:pt x="649" y="2040"/>
                    <a:pt x="626" y="2063"/>
                    <a:pt x="603" y="2063"/>
                  </a:cubicBezTo>
                  <a:cubicBezTo>
                    <a:pt x="580" y="2086"/>
                    <a:pt x="557" y="2109"/>
                    <a:pt x="510" y="2109"/>
                  </a:cubicBezTo>
                  <a:cubicBezTo>
                    <a:pt x="418" y="2156"/>
                    <a:pt x="302" y="2225"/>
                    <a:pt x="209" y="2248"/>
                  </a:cubicBezTo>
                  <a:cubicBezTo>
                    <a:pt x="163" y="2248"/>
                    <a:pt x="140" y="2271"/>
                    <a:pt x="93" y="2295"/>
                  </a:cubicBezTo>
                  <a:cubicBezTo>
                    <a:pt x="80" y="2295"/>
                    <a:pt x="59" y="2279"/>
                    <a:pt x="39" y="2279"/>
                  </a:cubicBezTo>
                  <a:cubicBezTo>
                    <a:pt x="25" y="2279"/>
                    <a:pt x="10" y="2288"/>
                    <a:pt x="1" y="2318"/>
                  </a:cubicBezTo>
                  <a:cubicBezTo>
                    <a:pt x="1" y="2318"/>
                    <a:pt x="1" y="2341"/>
                    <a:pt x="1" y="2341"/>
                  </a:cubicBezTo>
                  <a:cubicBezTo>
                    <a:pt x="24" y="2434"/>
                    <a:pt x="116" y="2457"/>
                    <a:pt x="186" y="2480"/>
                  </a:cubicBezTo>
                  <a:cubicBezTo>
                    <a:pt x="198" y="2492"/>
                    <a:pt x="209" y="2492"/>
                    <a:pt x="224" y="2492"/>
                  </a:cubicBezTo>
                  <a:cubicBezTo>
                    <a:pt x="238" y="2492"/>
                    <a:pt x="255" y="2492"/>
                    <a:pt x="279" y="2503"/>
                  </a:cubicBezTo>
                  <a:cubicBezTo>
                    <a:pt x="348" y="2503"/>
                    <a:pt x="418" y="2480"/>
                    <a:pt x="487" y="2457"/>
                  </a:cubicBezTo>
                  <a:cubicBezTo>
                    <a:pt x="510" y="2457"/>
                    <a:pt x="534" y="2457"/>
                    <a:pt x="557" y="2434"/>
                  </a:cubicBezTo>
                  <a:lnTo>
                    <a:pt x="649" y="2410"/>
                  </a:lnTo>
                  <a:cubicBezTo>
                    <a:pt x="765" y="2387"/>
                    <a:pt x="858" y="2341"/>
                    <a:pt x="974" y="2318"/>
                  </a:cubicBezTo>
                  <a:cubicBezTo>
                    <a:pt x="1020" y="2295"/>
                    <a:pt x="1067" y="2248"/>
                    <a:pt x="1136" y="2248"/>
                  </a:cubicBezTo>
                  <a:cubicBezTo>
                    <a:pt x="1159" y="2248"/>
                    <a:pt x="1182" y="2248"/>
                    <a:pt x="1206" y="2225"/>
                  </a:cubicBezTo>
                  <a:cubicBezTo>
                    <a:pt x="1252" y="2202"/>
                    <a:pt x="1298" y="2179"/>
                    <a:pt x="1345" y="2156"/>
                  </a:cubicBezTo>
                  <a:cubicBezTo>
                    <a:pt x="1368" y="2156"/>
                    <a:pt x="1368" y="2132"/>
                    <a:pt x="1391" y="2109"/>
                  </a:cubicBezTo>
                  <a:cubicBezTo>
                    <a:pt x="1403" y="2121"/>
                    <a:pt x="1414" y="2127"/>
                    <a:pt x="1426" y="2127"/>
                  </a:cubicBezTo>
                  <a:cubicBezTo>
                    <a:pt x="1437" y="2127"/>
                    <a:pt x="1449" y="2121"/>
                    <a:pt x="1461" y="2109"/>
                  </a:cubicBezTo>
                  <a:cubicBezTo>
                    <a:pt x="1507" y="2063"/>
                    <a:pt x="1576" y="2016"/>
                    <a:pt x="1646" y="1993"/>
                  </a:cubicBezTo>
                  <a:cubicBezTo>
                    <a:pt x="1669" y="1970"/>
                    <a:pt x="1669" y="1947"/>
                    <a:pt x="1669" y="1924"/>
                  </a:cubicBezTo>
                  <a:lnTo>
                    <a:pt x="1716" y="1924"/>
                  </a:lnTo>
                  <a:cubicBezTo>
                    <a:pt x="1762" y="1901"/>
                    <a:pt x="1785" y="1877"/>
                    <a:pt x="1808" y="1854"/>
                  </a:cubicBezTo>
                  <a:cubicBezTo>
                    <a:pt x="1831" y="1831"/>
                    <a:pt x="1855" y="1831"/>
                    <a:pt x="1855" y="1808"/>
                  </a:cubicBezTo>
                  <a:cubicBezTo>
                    <a:pt x="1878" y="1762"/>
                    <a:pt x="1947" y="1738"/>
                    <a:pt x="1970" y="1669"/>
                  </a:cubicBezTo>
                  <a:cubicBezTo>
                    <a:pt x="2017" y="1646"/>
                    <a:pt x="2017" y="1622"/>
                    <a:pt x="2017" y="1576"/>
                  </a:cubicBezTo>
                  <a:lnTo>
                    <a:pt x="2063" y="1576"/>
                  </a:lnTo>
                  <a:cubicBezTo>
                    <a:pt x="2086" y="1530"/>
                    <a:pt x="2086" y="1507"/>
                    <a:pt x="2110" y="1483"/>
                  </a:cubicBezTo>
                  <a:cubicBezTo>
                    <a:pt x="2110" y="1437"/>
                    <a:pt x="2110" y="1414"/>
                    <a:pt x="2133" y="1391"/>
                  </a:cubicBezTo>
                  <a:cubicBezTo>
                    <a:pt x="2202" y="1321"/>
                    <a:pt x="2249" y="1252"/>
                    <a:pt x="2225" y="1182"/>
                  </a:cubicBezTo>
                  <a:cubicBezTo>
                    <a:pt x="2249" y="1136"/>
                    <a:pt x="2272" y="1113"/>
                    <a:pt x="2295" y="1089"/>
                  </a:cubicBezTo>
                  <a:cubicBezTo>
                    <a:pt x="2295" y="1066"/>
                    <a:pt x="2272" y="1043"/>
                    <a:pt x="2272" y="1020"/>
                  </a:cubicBezTo>
                  <a:cubicBezTo>
                    <a:pt x="2295" y="1020"/>
                    <a:pt x="2295" y="997"/>
                    <a:pt x="2318" y="997"/>
                  </a:cubicBezTo>
                  <a:cubicBezTo>
                    <a:pt x="2318" y="997"/>
                    <a:pt x="2295" y="997"/>
                    <a:pt x="2295" y="974"/>
                  </a:cubicBezTo>
                  <a:cubicBezTo>
                    <a:pt x="2295" y="950"/>
                    <a:pt x="2318" y="927"/>
                    <a:pt x="2341" y="904"/>
                  </a:cubicBezTo>
                  <a:cubicBezTo>
                    <a:pt x="2318" y="904"/>
                    <a:pt x="2318" y="881"/>
                    <a:pt x="2318" y="881"/>
                  </a:cubicBezTo>
                  <a:cubicBezTo>
                    <a:pt x="2364" y="811"/>
                    <a:pt x="2341" y="742"/>
                    <a:pt x="2364" y="672"/>
                  </a:cubicBezTo>
                  <a:cubicBezTo>
                    <a:pt x="2388" y="672"/>
                    <a:pt x="2388" y="626"/>
                    <a:pt x="2411" y="603"/>
                  </a:cubicBezTo>
                  <a:cubicBezTo>
                    <a:pt x="2388" y="603"/>
                    <a:pt x="2388" y="580"/>
                    <a:pt x="2388" y="580"/>
                  </a:cubicBezTo>
                  <a:cubicBezTo>
                    <a:pt x="2434" y="533"/>
                    <a:pt x="2388" y="510"/>
                    <a:pt x="2388" y="464"/>
                  </a:cubicBezTo>
                  <a:cubicBezTo>
                    <a:pt x="2388" y="464"/>
                    <a:pt x="2388" y="441"/>
                    <a:pt x="2388" y="441"/>
                  </a:cubicBezTo>
                  <a:cubicBezTo>
                    <a:pt x="2388" y="371"/>
                    <a:pt x="2364" y="302"/>
                    <a:pt x="2318" y="232"/>
                  </a:cubicBezTo>
                  <a:lnTo>
                    <a:pt x="2295" y="232"/>
                  </a:lnTo>
                  <a:cubicBezTo>
                    <a:pt x="2272" y="209"/>
                    <a:pt x="2272" y="209"/>
                    <a:pt x="2249" y="209"/>
                  </a:cubicBezTo>
                  <a:lnTo>
                    <a:pt x="2249" y="162"/>
                  </a:lnTo>
                  <a:lnTo>
                    <a:pt x="2225" y="162"/>
                  </a:lnTo>
                  <a:cubicBezTo>
                    <a:pt x="2225" y="162"/>
                    <a:pt x="2225" y="162"/>
                    <a:pt x="2202" y="139"/>
                  </a:cubicBezTo>
                  <a:cubicBezTo>
                    <a:pt x="2202" y="139"/>
                    <a:pt x="2179" y="139"/>
                    <a:pt x="2179" y="162"/>
                  </a:cubicBezTo>
                  <a:cubicBezTo>
                    <a:pt x="2179" y="116"/>
                    <a:pt x="2156" y="116"/>
                    <a:pt x="2133" y="93"/>
                  </a:cubicBezTo>
                  <a:cubicBezTo>
                    <a:pt x="2110" y="93"/>
                    <a:pt x="2086" y="70"/>
                    <a:pt x="2063" y="47"/>
                  </a:cubicBezTo>
                  <a:cubicBezTo>
                    <a:pt x="2040" y="47"/>
                    <a:pt x="2040" y="70"/>
                    <a:pt x="2017" y="70"/>
                  </a:cubicBezTo>
                  <a:cubicBezTo>
                    <a:pt x="1947" y="47"/>
                    <a:pt x="1901" y="23"/>
                    <a:pt x="1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0" name="Google Shape;27260;p30"/>
            <p:cNvSpPr/>
            <p:nvPr/>
          </p:nvSpPr>
          <p:spPr>
            <a:xfrm>
              <a:off x="7568993" y="1133771"/>
              <a:ext cx="154156" cy="349847"/>
            </a:xfrm>
            <a:custGeom>
              <a:avLst/>
              <a:gdLst/>
              <a:ahLst/>
              <a:cxnLst/>
              <a:rect l="l" t="t" r="r" b="b"/>
              <a:pathLst>
                <a:path w="1299" h="2948" extrusionOk="0">
                  <a:moveTo>
                    <a:pt x="974" y="0"/>
                  </a:moveTo>
                  <a:cubicBezTo>
                    <a:pt x="951" y="24"/>
                    <a:pt x="905" y="24"/>
                    <a:pt x="881" y="24"/>
                  </a:cubicBezTo>
                  <a:cubicBezTo>
                    <a:pt x="870" y="12"/>
                    <a:pt x="858" y="6"/>
                    <a:pt x="850" y="6"/>
                  </a:cubicBezTo>
                  <a:cubicBezTo>
                    <a:pt x="841" y="6"/>
                    <a:pt x="835" y="12"/>
                    <a:pt x="835" y="24"/>
                  </a:cubicBezTo>
                  <a:cubicBezTo>
                    <a:pt x="766" y="24"/>
                    <a:pt x="719" y="70"/>
                    <a:pt x="673" y="140"/>
                  </a:cubicBezTo>
                  <a:cubicBezTo>
                    <a:pt x="626" y="163"/>
                    <a:pt x="603" y="186"/>
                    <a:pt x="603" y="232"/>
                  </a:cubicBezTo>
                  <a:cubicBezTo>
                    <a:pt x="603" y="255"/>
                    <a:pt x="580" y="279"/>
                    <a:pt x="580" y="279"/>
                  </a:cubicBezTo>
                  <a:cubicBezTo>
                    <a:pt x="557" y="325"/>
                    <a:pt x="534" y="348"/>
                    <a:pt x="511" y="371"/>
                  </a:cubicBezTo>
                  <a:cubicBezTo>
                    <a:pt x="464" y="464"/>
                    <a:pt x="395" y="557"/>
                    <a:pt x="348" y="649"/>
                  </a:cubicBezTo>
                  <a:cubicBezTo>
                    <a:pt x="325" y="719"/>
                    <a:pt x="302" y="765"/>
                    <a:pt x="279" y="835"/>
                  </a:cubicBezTo>
                  <a:cubicBezTo>
                    <a:pt x="279" y="858"/>
                    <a:pt x="256" y="904"/>
                    <a:pt x="256" y="927"/>
                  </a:cubicBezTo>
                  <a:cubicBezTo>
                    <a:pt x="256" y="927"/>
                    <a:pt x="256" y="951"/>
                    <a:pt x="256" y="951"/>
                  </a:cubicBezTo>
                  <a:cubicBezTo>
                    <a:pt x="256" y="974"/>
                    <a:pt x="232" y="974"/>
                    <a:pt x="232" y="997"/>
                  </a:cubicBezTo>
                  <a:cubicBezTo>
                    <a:pt x="232" y="1020"/>
                    <a:pt x="232" y="1020"/>
                    <a:pt x="209" y="1043"/>
                  </a:cubicBezTo>
                  <a:cubicBezTo>
                    <a:pt x="209" y="1043"/>
                    <a:pt x="209" y="1067"/>
                    <a:pt x="186" y="1090"/>
                  </a:cubicBezTo>
                  <a:cubicBezTo>
                    <a:pt x="186" y="1159"/>
                    <a:pt x="163" y="1252"/>
                    <a:pt x="140" y="1345"/>
                  </a:cubicBezTo>
                  <a:cubicBezTo>
                    <a:pt x="117" y="1391"/>
                    <a:pt x="93" y="1437"/>
                    <a:pt x="93" y="1507"/>
                  </a:cubicBezTo>
                  <a:cubicBezTo>
                    <a:pt x="93" y="1553"/>
                    <a:pt x="70" y="1623"/>
                    <a:pt x="70" y="1692"/>
                  </a:cubicBezTo>
                  <a:cubicBezTo>
                    <a:pt x="70" y="1785"/>
                    <a:pt x="70" y="1878"/>
                    <a:pt x="47" y="1970"/>
                  </a:cubicBezTo>
                  <a:cubicBezTo>
                    <a:pt x="47" y="2040"/>
                    <a:pt x="47" y="2109"/>
                    <a:pt x="47" y="2179"/>
                  </a:cubicBezTo>
                  <a:cubicBezTo>
                    <a:pt x="47" y="2248"/>
                    <a:pt x="47" y="2318"/>
                    <a:pt x="24" y="2388"/>
                  </a:cubicBezTo>
                  <a:cubicBezTo>
                    <a:pt x="24" y="2434"/>
                    <a:pt x="24" y="2457"/>
                    <a:pt x="24" y="2503"/>
                  </a:cubicBezTo>
                  <a:lnTo>
                    <a:pt x="24" y="2573"/>
                  </a:lnTo>
                  <a:cubicBezTo>
                    <a:pt x="24" y="2596"/>
                    <a:pt x="24" y="2619"/>
                    <a:pt x="24" y="2642"/>
                  </a:cubicBezTo>
                  <a:cubicBezTo>
                    <a:pt x="24" y="2689"/>
                    <a:pt x="24" y="2735"/>
                    <a:pt x="24" y="2781"/>
                  </a:cubicBezTo>
                  <a:cubicBezTo>
                    <a:pt x="1" y="2851"/>
                    <a:pt x="47" y="2874"/>
                    <a:pt x="93" y="2921"/>
                  </a:cubicBezTo>
                  <a:cubicBezTo>
                    <a:pt x="120" y="2934"/>
                    <a:pt x="155" y="2947"/>
                    <a:pt x="188" y="2947"/>
                  </a:cubicBezTo>
                  <a:cubicBezTo>
                    <a:pt x="212" y="2947"/>
                    <a:pt x="236" y="2940"/>
                    <a:pt x="256" y="2921"/>
                  </a:cubicBezTo>
                  <a:cubicBezTo>
                    <a:pt x="256" y="2874"/>
                    <a:pt x="279" y="2851"/>
                    <a:pt x="279" y="2805"/>
                  </a:cubicBezTo>
                  <a:cubicBezTo>
                    <a:pt x="279" y="2735"/>
                    <a:pt x="302" y="2666"/>
                    <a:pt x="302" y="2596"/>
                  </a:cubicBezTo>
                  <a:cubicBezTo>
                    <a:pt x="325" y="2550"/>
                    <a:pt x="325" y="2503"/>
                    <a:pt x="325" y="2434"/>
                  </a:cubicBezTo>
                  <a:cubicBezTo>
                    <a:pt x="348" y="2434"/>
                    <a:pt x="348" y="2411"/>
                    <a:pt x="348" y="2388"/>
                  </a:cubicBezTo>
                  <a:cubicBezTo>
                    <a:pt x="372" y="2364"/>
                    <a:pt x="372" y="2318"/>
                    <a:pt x="372" y="2272"/>
                  </a:cubicBezTo>
                  <a:cubicBezTo>
                    <a:pt x="372" y="2272"/>
                    <a:pt x="372" y="2248"/>
                    <a:pt x="372" y="2248"/>
                  </a:cubicBezTo>
                  <a:cubicBezTo>
                    <a:pt x="372" y="2202"/>
                    <a:pt x="372" y="2156"/>
                    <a:pt x="395" y="2109"/>
                  </a:cubicBezTo>
                  <a:cubicBezTo>
                    <a:pt x="418" y="2086"/>
                    <a:pt x="395" y="2040"/>
                    <a:pt x="372" y="2017"/>
                  </a:cubicBezTo>
                  <a:cubicBezTo>
                    <a:pt x="395" y="1994"/>
                    <a:pt x="395" y="1994"/>
                    <a:pt x="418" y="1994"/>
                  </a:cubicBezTo>
                  <a:cubicBezTo>
                    <a:pt x="418" y="1947"/>
                    <a:pt x="441" y="1924"/>
                    <a:pt x="441" y="1878"/>
                  </a:cubicBezTo>
                  <a:cubicBezTo>
                    <a:pt x="441" y="1831"/>
                    <a:pt x="464" y="1785"/>
                    <a:pt x="464" y="1739"/>
                  </a:cubicBezTo>
                  <a:cubicBezTo>
                    <a:pt x="464" y="1715"/>
                    <a:pt x="464" y="1692"/>
                    <a:pt x="464" y="1669"/>
                  </a:cubicBezTo>
                  <a:cubicBezTo>
                    <a:pt x="487" y="1600"/>
                    <a:pt x="534" y="1530"/>
                    <a:pt x="557" y="1460"/>
                  </a:cubicBezTo>
                  <a:cubicBezTo>
                    <a:pt x="557" y="1437"/>
                    <a:pt x="580" y="1391"/>
                    <a:pt x="580" y="1368"/>
                  </a:cubicBezTo>
                  <a:cubicBezTo>
                    <a:pt x="626" y="1298"/>
                    <a:pt x="650" y="1252"/>
                    <a:pt x="650" y="1159"/>
                  </a:cubicBezTo>
                  <a:cubicBezTo>
                    <a:pt x="673" y="1159"/>
                    <a:pt x="696" y="1136"/>
                    <a:pt x="696" y="1136"/>
                  </a:cubicBezTo>
                  <a:cubicBezTo>
                    <a:pt x="719" y="1090"/>
                    <a:pt x="742" y="1067"/>
                    <a:pt x="742" y="1043"/>
                  </a:cubicBezTo>
                  <a:cubicBezTo>
                    <a:pt x="766" y="997"/>
                    <a:pt x="789" y="951"/>
                    <a:pt x="812" y="904"/>
                  </a:cubicBezTo>
                  <a:cubicBezTo>
                    <a:pt x="835" y="904"/>
                    <a:pt x="835" y="858"/>
                    <a:pt x="858" y="835"/>
                  </a:cubicBezTo>
                  <a:cubicBezTo>
                    <a:pt x="858" y="812"/>
                    <a:pt x="881" y="788"/>
                    <a:pt x="905" y="765"/>
                  </a:cubicBezTo>
                  <a:cubicBezTo>
                    <a:pt x="951" y="742"/>
                    <a:pt x="951" y="719"/>
                    <a:pt x="974" y="673"/>
                  </a:cubicBezTo>
                  <a:cubicBezTo>
                    <a:pt x="1020" y="626"/>
                    <a:pt x="1090" y="557"/>
                    <a:pt x="1090" y="464"/>
                  </a:cubicBezTo>
                  <a:cubicBezTo>
                    <a:pt x="1136" y="464"/>
                    <a:pt x="1159" y="441"/>
                    <a:pt x="1183" y="441"/>
                  </a:cubicBezTo>
                  <a:cubicBezTo>
                    <a:pt x="1206" y="371"/>
                    <a:pt x="1275" y="325"/>
                    <a:pt x="1299" y="279"/>
                  </a:cubicBezTo>
                  <a:lnTo>
                    <a:pt x="1299" y="232"/>
                  </a:lnTo>
                  <a:cubicBezTo>
                    <a:pt x="1275" y="186"/>
                    <a:pt x="1229" y="140"/>
                    <a:pt x="1206" y="93"/>
                  </a:cubicBezTo>
                  <a:cubicBezTo>
                    <a:pt x="1183" y="93"/>
                    <a:pt x="1159" y="70"/>
                    <a:pt x="1136" y="47"/>
                  </a:cubicBezTo>
                  <a:cubicBezTo>
                    <a:pt x="1136" y="47"/>
                    <a:pt x="1136" y="47"/>
                    <a:pt x="1136" y="70"/>
                  </a:cubicBezTo>
                  <a:cubicBezTo>
                    <a:pt x="1090" y="47"/>
                    <a:pt x="1044" y="24"/>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1" name="Google Shape;27261;p30"/>
            <p:cNvSpPr/>
            <p:nvPr/>
          </p:nvSpPr>
          <p:spPr>
            <a:xfrm>
              <a:off x="9111969" y="1741613"/>
              <a:ext cx="90784" cy="98142"/>
            </a:xfrm>
            <a:custGeom>
              <a:avLst/>
              <a:gdLst/>
              <a:ahLst/>
              <a:cxnLst/>
              <a:rect l="l" t="t" r="r" b="b"/>
              <a:pathLst>
                <a:path w="765" h="827" extrusionOk="0">
                  <a:moveTo>
                    <a:pt x="394" y="0"/>
                  </a:moveTo>
                  <a:cubicBezTo>
                    <a:pt x="348" y="23"/>
                    <a:pt x="301" y="70"/>
                    <a:pt x="278" y="116"/>
                  </a:cubicBezTo>
                  <a:cubicBezTo>
                    <a:pt x="255" y="162"/>
                    <a:pt x="209" y="232"/>
                    <a:pt x="185" y="278"/>
                  </a:cubicBezTo>
                  <a:cubicBezTo>
                    <a:pt x="162" y="325"/>
                    <a:pt x="139" y="371"/>
                    <a:pt x="116" y="417"/>
                  </a:cubicBezTo>
                  <a:cubicBezTo>
                    <a:pt x="70" y="487"/>
                    <a:pt x="46" y="556"/>
                    <a:pt x="23" y="626"/>
                  </a:cubicBezTo>
                  <a:cubicBezTo>
                    <a:pt x="0" y="649"/>
                    <a:pt x="23" y="672"/>
                    <a:pt x="23" y="695"/>
                  </a:cubicBezTo>
                  <a:cubicBezTo>
                    <a:pt x="46" y="742"/>
                    <a:pt x="93" y="765"/>
                    <a:pt x="139" y="788"/>
                  </a:cubicBezTo>
                  <a:cubicBezTo>
                    <a:pt x="166" y="815"/>
                    <a:pt x="185" y="827"/>
                    <a:pt x="206" y="827"/>
                  </a:cubicBezTo>
                  <a:cubicBezTo>
                    <a:pt x="221" y="827"/>
                    <a:pt x="236" y="821"/>
                    <a:pt x="255" y="811"/>
                  </a:cubicBezTo>
                  <a:cubicBezTo>
                    <a:pt x="371" y="626"/>
                    <a:pt x="556" y="487"/>
                    <a:pt x="718" y="371"/>
                  </a:cubicBezTo>
                  <a:cubicBezTo>
                    <a:pt x="765" y="232"/>
                    <a:pt x="718" y="139"/>
                    <a:pt x="603" y="93"/>
                  </a:cubicBezTo>
                  <a:cubicBezTo>
                    <a:pt x="603" y="93"/>
                    <a:pt x="579" y="93"/>
                    <a:pt x="579" y="70"/>
                  </a:cubicBezTo>
                  <a:cubicBezTo>
                    <a:pt x="510" y="23"/>
                    <a:pt x="464" y="23"/>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2" name="Google Shape;27262;p30"/>
            <p:cNvSpPr/>
            <p:nvPr/>
          </p:nvSpPr>
          <p:spPr>
            <a:xfrm>
              <a:off x="7687309" y="281226"/>
              <a:ext cx="495102" cy="737194"/>
            </a:xfrm>
            <a:custGeom>
              <a:avLst/>
              <a:gdLst/>
              <a:ahLst/>
              <a:cxnLst/>
              <a:rect l="l" t="t" r="r" b="b"/>
              <a:pathLst>
                <a:path w="4172" h="6212" extrusionOk="0">
                  <a:moveTo>
                    <a:pt x="4172" y="0"/>
                  </a:moveTo>
                  <a:lnTo>
                    <a:pt x="4172" y="0"/>
                  </a:lnTo>
                  <a:cubicBezTo>
                    <a:pt x="3778" y="394"/>
                    <a:pt x="3453" y="834"/>
                    <a:pt x="3152" y="1321"/>
                  </a:cubicBezTo>
                  <a:cubicBezTo>
                    <a:pt x="2874" y="1785"/>
                    <a:pt x="2619" y="2295"/>
                    <a:pt x="2387" y="2781"/>
                  </a:cubicBezTo>
                  <a:cubicBezTo>
                    <a:pt x="2225" y="3129"/>
                    <a:pt x="2086" y="3476"/>
                    <a:pt x="1924" y="3824"/>
                  </a:cubicBezTo>
                  <a:cubicBezTo>
                    <a:pt x="1738" y="4195"/>
                    <a:pt x="1507" y="4566"/>
                    <a:pt x="1229" y="4913"/>
                  </a:cubicBezTo>
                  <a:cubicBezTo>
                    <a:pt x="1020" y="5168"/>
                    <a:pt x="788" y="5423"/>
                    <a:pt x="533" y="5655"/>
                  </a:cubicBezTo>
                  <a:cubicBezTo>
                    <a:pt x="354" y="5834"/>
                    <a:pt x="174" y="6014"/>
                    <a:pt x="16" y="6193"/>
                  </a:cubicBezTo>
                  <a:lnTo>
                    <a:pt x="16" y="6193"/>
                  </a:lnTo>
                  <a:cubicBezTo>
                    <a:pt x="29" y="6188"/>
                    <a:pt x="47" y="6188"/>
                    <a:pt x="47" y="6188"/>
                  </a:cubicBezTo>
                  <a:cubicBezTo>
                    <a:pt x="186" y="6095"/>
                    <a:pt x="348" y="6026"/>
                    <a:pt x="487" y="5956"/>
                  </a:cubicBezTo>
                  <a:cubicBezTo>
                    <a:pt x="788" y="5817"/>
                    <a:pt x="1090" y="5678"/>
                    <a:pt x="1391" y="5539"/>
                  </a:cubicBezTo>
                  <a:cubicBezTo>
                    <a:pt x="1669" y="5400"/>
                    <a:pt x="1924" y="5238"/>
                    <a:pt x="2156" y="5029"/>
                  </a:cubicBezTo>
                  <a:cubicBezTo>
                    <a:pt x="2596" y="4682"/>
                    <a:pt x="2897" y="4241"/>
                    <a:pt x="3059" y="3731"/>
                  </a:cubicBezTo>
                  <a:cubicBezTo>
                    <a:pt x="3175" y="3430"/>
                    <a:pt x="3245" y="3129"/>
                    <a:pt x="3314" y="2828"/>
                  </a:cubicBezTo>
                  <a:cubicBezTo>
                    <a:pt x="3384" y="2410"/>
                    <a:pt x="3477" y="2016"/>
                    <a:pt x="3569" y="1622"/>
                  </a:cubicBezTo>
                  <a:cubicBezTo>
                    <a:pt x="3708" y="1089"/>
                    <a:pt x="3871" y="580"/>
                    <a:pt x="4149" y="70"/>
                  </a:cubicBezTo>
                  <a:cubicBezTo>
                    <a:pt x="4149" y="70"/>
                    <a:pt x="4149" y="47"/>
                    <a:pt x="4172" y="0"/>
                  </a:cubicBezTo>
                  <a:close/>
                  <a:moveTo>
                    <a:pt x="16" y="6193"/>
                  </a:moveTo>
                  <a:cubicBezTo>
                    <a:pt x="7" y="6196"/>
                    <a:pt x="0" y="6202"/>
                    <a:pt x="0" y="6211"/>
                  </a:cubicBezTo>
                  <a:cubicBezTo>
                    <a:pt x="6" y="6205"/>
                    <a:pt x="11" y="6199"/>
                    <a:pt x="16"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63" name="Google Shape;27263;p30"/>
          <p:cNvGrpSpPr/>
          <p:nvPr/>
        </p:nvGrpSpPr>
        <p:grpSpPr>
          <a:xfrm>
            <a:off x="-950572" y="5403090"/>
            <a:ext cx="2915192" cy="2934591"/>
            <a:chOff x="-712929" y="4052317"/>
            <a:chExt cx="2186394" cy="2200943"/>
          </a:xfrm>
        </p:grpSpPr>
        <p:sp>
          <p:nvSpPr>
            <p:cNvPr id="27264" name="Google Shape;27264;p30"/>
            <p:cNvSpPr/>
            <p:nvPr/>
          </p:nvSpPr>
          <p:spPr>
            <a:xfrm rot="-2577554">
              <a:off x="-323582" y="4304496"/>
              <a:ext cx="1407699" cy="1696586"/>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5" name="Google Shape;27265;p30"/>
            <p:cNvSpPr/>
            <p:nvPr/>
          </p:nvSpPr>
          <p:spPr>
            <a:xfrm rot="-2577554">
              <a:off x="888297" y="5519770"/>
              <a:ext cx="25179" cy="25179"/>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6" name="Google Shape;27266;p30"/>
            <p:cNvSpPr/>
            <p:nvPr/>
          </p:nvSpPr>
          <p:spPr>
            <a:xfrm rot="-2577554">
              <a:off x="322206" y="6090780"/>
              <a:ext cx="23104" cy="25179"/>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7" name="Google Shape;27267;p30"/>
            <p:cNvSpPr/>
            <p:nvPr/>
          </p:nvSpPr>
          <p:spPr>
            <a:xfrm rot="-2577554">
              <a:off x="857928" y="5587686"/>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8" name="Google Shape;27268;p30"/>
            <p:cNvSpPr/>
            <p:nvPr/>
          </p:nvSpPr>
          <p:spPr>
            <a:xfrm rot="-2577554">
              <a:off x="-189131" y="4581134"/>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9" name="Google Shape;27269;p30"/>
            <p:cNvSpPr/>
            <p:nvPr/>
          </p:nvSpPr>
          <p:spPr>
            <a:xfrm rot="-2577554">
              <a:off x="1096390" y="5279258"/>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0" name="Google Shape;27270;p30"/>
            <p:cNvSpPr/>
            <p:nvPr/>
          </p:nvSpPr>
          <p:spPr>
            <a:xfrm rot="-2577554">
              <a:off x="427714" y="6043697"/>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1" name="Google Shape;27271;p30"/>
            <p:cNvSpPr/>
            <p:nvPr/>
          </p:nvSpPr>
          <p:spPr>
            <a:xfrm rot="-2577554">
              <a:off x="-175327" y="4568280"/>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2" name="Google Shape;27272;p30"/>
            <p:cNvSpPr/>
            <p:nvPr/>
          </p:nvSpPr>
          <p:spPr>
            <a:xfrm rot="-2577554">
              <a:off x="736901" y="565996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3" name="Google Shape;27273;p30"/>
            <p:cNvSpPr/>
            <p:nvPr/>
          </p:nvSpPr>
          <p:spPr>
            <a:xfrm rot="-2577554">
              <a:off x="286235" y="4608329"/>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4" name="Google Shape;27274;p30"/>
            <p:cNvSpPr/>
            <p:nvPr/>
          </p:nvSpPr>
          <p:spPr>
            <a:xfrm rot="-2577554">
              <a:off x="410654" y="4777093"/>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5" name="Google Shape;27275;p30"/>
            <p:cNvSpPr/>
            <p:nvPr/>
          </p:nvSpPr>
          <p:spPr>
            <a:xfrm rot="-2577554">
              <a:off x="23584" y="4588290"/>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6" name="Google Shape;27276;p30"/>
            <p:cNvSpPr/>
            <p:nvPr/>
          </p:nvSpPr>
          <p:spPr>
            <a:xfrm rot="-2577554">
              <a:off x="701975" y="5633056"/>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7" name="Google Shape;27277;p30"/>
            <p:cNvSpPr/>
            <p:nvPr/>
          </p:nvSpPr>
          <p:spPr>
            <a:xfrm rot="-2577554">
              <a:off x="369416" y="6112477"/>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8" name="Google Shape;27278;p30"/>
            <p:cNvSpPr/>
            <p:nvPr/>
          </p:nvSpPr>
          <p:spPr>
            <a:xfrm rot="-2577554">
              <a:off x="653719" y="4879986"/>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9" name="Google Shape;27279;p30"/>
            <p:cNvSpPr/>
            <p:nvPr/>
          </p:nvSpPr>
          <p:spPr>
            <a:xfrm rot="-2577554">
              <a:off x="458466" y="6050897"/>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0" name="Google Shape;27280;p30"/>
            <p:cNvSpPr/>
            <p:nvPr/>
          </p:nvSpPr>
          <p:spPr>
            <a:xfrm rot="-2577554">
              <a:off x="880472" y="5516499"/>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1" name="Google Shape;27281;p30"/>
            <p:cNvSpPr/>
            <p:nvPr/>
          </p:nvSpPr>
          <p:spPr>
            <a:xfrm rot="-2577554">
              <a:off x="844427" y="5721245"/>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2" name="Google Shape;27282;p30"/>
            <p:cNvSpPr/>
            <p:nvPr/>
          </p:nvSpPr>
          <p:spPr>
            <a:xfrm rot="-2577554">
              <a:off x="115046" y="4593325"/>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3" name="Google Shape;27283;p30"/>
            <p:cNvSpPr/>
            <p:nvPr/>
          </p:nvSpPr>
          <p:spPr>
            <a:xfrm rot="-2577554">
              <a:off x="1076503" y="5311103"/>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4" name="Google Shape;27284;p30"/>
            <p:cNvSpPr/>
            <p:nvPr/>
          </p:nvSpPr>
          <p:spPr>
            <a:xfrm rot="-2577554">
              <a:off x="1089036" y="5305386"/>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5" name="Google Shape;27285;p30"/>
            <p:cNvSpPr/>
            <p:nvPr/>
          </p:nvSpPr>
          <p:spPr>
            <a:xfrm rot="-2577554">
              <a:off x="694578" y="5622570"/>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6" name="Google Shape;27286;p30"/>
            <p:cNvSpPr/>
            <p:nvPr/>
          </p:nvSpPr>
          <p:spPr>
            <a:xfrm rot="-2577554">
              <a:off x="1111114" y="5273122"/>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7" name="Google Shape;27287;p30"/>
            <p:cNvSpPr/>
            <p:nvPr/>
          </p:nvSpPr>
          <p:spPr>
            <a:xfrm rot="-2577554">
              <a:off x="392301" y="6084421"/>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8" name="Google Shape;27288;p30"/>
            <p:cNvSpPr/>
            <p:nvPr/>
          </p:nvSpPr>
          <p:spPr>
            <a:xfrm rot="-2577554">
              <a:off x="96047" y="4582756"/>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9" name="Google Shape;27289;p30"/>
            <p:cNvSpPr/>
            <p:nvPr/>
          </p:nvSpPr>
          <p:spPr>
            <a:xfrm rot="-2577554">
              <a:off x="394023" y="6100782"/>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0" name="Google Shape;27290;p30"/>
            <p:cNvSpPr/>
            <p:nvPr/>
          </p:nvSpPr>
          <p:spPr>
            <a:xfrm rot="-2577554">
              <a:off x="872767" y="5669817"/>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1" name="Google Shape;27291;p30"/>
            <p:cNvSpPr/>
            <p:nvPr/>
          </p:nvSpPr>
          <p:spPr>
            <a:xfrm rot="-2577554">
              <a:off x="1075834" y="5322972"/>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2" name="Google Shape;27292;p30"/>
            <p:cNvSpPr/>
            <p:nvPr/>
          </p:nvSpPr>
          <p:spPr>
            <a:xfrm rot="-2577554">
              <a:off x="395122" y="609374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3" name="Google Shape;27293;p30"/>
            <p:cNvSpPr/>
            <p:nvPr/>
          </p:nvSpPr>
          <p:spPr>
            <a:xfrm rot="-2577554">
              <a:off x="112535" y="4581358"/>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4" name="Google Shape;27294;p30"/>
            <p:cNvSpPr/>
            <p:nvPr/>
          </p:nvSpPr>
          <p:spPr>
            <a:xfrm rot="-2577554">
              <a:off x="978764" y="5531391"/>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5" name="Google Shape;27295;p30"/>
            <p:cNvSpPr/>
            <p:nvPr/>
          </p:nvSpPr>
          <p:spPr>
            <a:xfrm rot="-2577554">
              <a:off x="540878" y="5932351"/>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6" name="Google Shape;27296;p30"/>
            <p:cNvSpPr/>
            <p:nvPr/>
          </p:nvSpPr>
          <p:spPr>
            <a:xfrm rot="-2577554">
              <a:off x="383373" y="4888408"/>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7" name="Google Shape;27297;p30"/>
            <p:cNvSpPr/>
            <p:nvPr/>
          </p:nvSpPr>
          <p:spPr>
            <a:xfrm rot="-2577554">
              <a:off x="384277" y="4915628"/>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98" name="Google Shape;27298;p30"/>
          <p:cNvGrpSpPr/>
          <p:nvPr/>
        </p:nvGrpSpPr>
        <p:grpSpPr>
          <a:xfrm rot="-5400000">
            <a:off x="10174260" y="4907906"/>
            <a:ext cx="1004808" cy="3657349"/>
            <a:chOff x="-3327375" y="4450256"/>
            <a:chExt cx="323825" cy="1178675"/>
          </a:xfrm>
        </p:grpSpPr>
        <p:sp>
          <p:nvSpPr>
            <p:cNvPr id="27299" name="Google Shape;27299;p30"/>
            <p:cNvSpPr/>
            <p:nvPr/>
          </p:nvSpPr>
          <p:spPr>
            <a:xfrm rot="10800000" flipH="1">
              <a:off x="-3327375" y="448740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0" name="Google Shape;27300;p30"/>
            <p:cNvSpPr/>
            <p:nvPr/>
          </p:nvSpPr>
          <p:spPr>
            <a:xfrm rot="10800000" flipH="1">
              <a:off x="-3107425" y="475705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1" name="Google Shape;27301;p30"/>
            <p:cNvSpPr/>
            <p:nvPr/>
          </p:nvSpPr>
          <p:spPr>
            <a:xfrm rot="10800000" flipH="1">
              <a:off x="-3102350" y="478963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2" name="Google Shape;27302;p30"/>
            <p:cNvSpPr/>
            <p:nvPr/>
          </p:nvSpPr>
          <p:spPr>
            <a:xfrm rot="10800000" flipH="1">
              <a:off x="-3105900" y="473893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3" name="Google Shape;27303;p30"/>
            <p:cNvSpPr/>
            <p:nvPr/>
          </p:nvSpPr>
          <p:spPr>
            <a:xfrm rot="10800000" flipH="1">
              <a:off x="-3135425" y="447620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4" name="Google Shape;27304;p30"/>
            <p:cNvSpPr/>
            <p:nvPr/>
          </p:nvSpPr>
          <p:spPr>
            <a:xfrm rot="10800000" flipH="1">
              <a:off x="-3049900" y="561413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5" name="Google Shape;27305;p30"/>
            <p:cNvSpPr/>
            <p:nvPr/>
          </p:nvSpPr>
          <p:spPr>
            <a:xfrm rot="10800000" flipH="1">
              <a:off x="-3076375" y="465033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6" name="Google Shape;27306;p30"/>
            <p:cNvSpPr/>
            <p:nvPr/>
          </p:nvSpPr>
          <p:spPr>
            <a:xfrm rot="10800000" flipH="1">
              <a:off x="-3025450" y="554895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7" name="Google Shape;27307;p30"/>
            <p:cNvSpPr/>
            <p:nvPr/>
          </p:nvSpPr>
          <p:spPr>
            <a:xfrm rot="10800000" flipH="1">
              <a:off x="-3255600" y="549518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8" name="Google Shape;27308;p30"/>
            <p:cNvSpPr/>
            <p:nvPr/>
          </p:nvSpPr>
          <p:spPr>
            <a:xfrm rot="10800000" flipH="1">
              <a:off x="-3110475" y="487643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9" name="Google Shape;27309;p30"/>
            <p:cNvSpPr/>
            <p:nvPr/>
          </p:nvSpPr>
          <p:spPr>
            <a:xfrm rot="10800000" flipH="1">
              <a:off x="-3263225" y="458210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0" name="Google Shape;27310;p30"/>
            <p:cNvSpPr/>
            <p:nvPr/>
          </p:nvSpPr>
          <p:spPr>
            <a:xfrm rot="10800000" flipH="1">
              <a:off x="-3130850" y="446755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1" name="Google Shape;27311;p30"/>
            <p:cNvSpPr/>
            <p:nvPr/>
          </p:nvSpPr>
          <p:spPr>
            <a:xfrm rot="10800000" flipH="1">
              <a:off x="-3097250" y="474795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2" name="Google Shape;27312;p30"/>
            <p:cNvSpPr/>
            <p:nvPr/>
          </p:nvSpPr>
          <p:spPr>
            <a:xfrm rot="10800000" flipH="1">
              <a:off x="-3095200" y="477203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3" name="Google Shape;27313;p30"/>
            <p:cNvSpPr/>
            <p:nvPr/>
          </p:nvSpPr>
          <p:spPr>
            <a:xfrm rot="10800000" flipH="1">
              <a:off x="-3303450" y="511518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4" name="Google Shape;27314;p30"/>
            <p:cNvSpPr/>
            <p:nvPr/>
          </p:nvSpPr>
          <p:spPr>
            <a:xfrm rot="10800000" flipH="1">
              <a:off x="-3139000" y="449760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5" name="Google Shape;27315;p30"/>
            <p:cNvSpPr/>
            <p:nvPr/>
          </p:nvSpPr>
          <p:spPr>
            <a:xfrm rot="10800000" flipH="1">
              <a:off x="-3109475" y="479188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6" name="Google Shape;27316;p30"/>
            <p:cNvSpPr/>
            <p:nvPr/>
          </p:nvSpPr>
          <p:spPr>
            <a:xfrm rot="10800000" flipH="1">
              <a:off x="-3104375" y="478475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7" name="Google Shape;27317;p30"/>
            <p:cNvSpPr/>
            <p:nvPr/>
          </p:nvSpPr>
          <p:spPr>
            <a:xfrm rot="10800000" flipH="1">
              <a:off x="-3128300" y="560373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8" name="Google Shape;27318;p30"/>
            <p:cNvSpPr/>
            <p:nvPr/>
          </p:nvSpPr>
          <p:spPr>
            <a:xfrm rot="10800000" flipH="1">
              <a:off x="-3127800" y="559683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9" name="Google Shape;27319;p30"/>
            <p:cNvSpPr/>
            <p:nvPr/>
          </p:nvSpPr>
          <p:spPr>
            <a:xfrm rot="10800000" flipH="1">
              <a:off x="-3279525" y="480460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0" name="Google Shape;27320;p30"/>
            <p:cNvSpPr/>
            <p:nvPr/>
          </p:nvSpPr>
          <p:spPr>
            <a:xfrm rot="10800000" flipH="1">
              <a:off x="-3085025" y="458415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1" name="Google Shape;27321;p30"/>
            <p:cNvSpPr/>
            <p:nvPr/>
          </p:nvSpPr>
          <p:spPr>
            <a:xfrm rot="10800000" flipH="1">
              <a:off x="-3287675" y="488810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2" name="Google Shape;27322;p30"/>
            <p:cNvSpPr/>
            <p:nvPr/>
          </p:nvSpPr>
          <p:spPr>
            <a:xfrm rot="10800000" flipH="1">
              <a:off x="-3103875" y="483668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3" name="Google Shape;27323;p30"/>
            <p:cNvSpPr/>
            <p:nvPr/>
          </p:nvSpPr>
          <p:spPr>
            <a:xfrm rot="10800000" flipH="1">
              <a:off x="-3316675" y="538553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4" name="Google Shape;27324;p30"/>
            <p:cNvSpPr/>
            <p:nvPr/>
          </p:nvSpPr>
          <p:spPr>
            <a:xfrm rot="10800000" flipH="1">
              <a:off x="-3054475" y="560803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5" name="Google Shape;27325;p30"/>
            <p:cNvSpPr/>
            <p:nvPr/>
          </p:nvSpPr>
          <p:spPr>
            <a:xfrm rot="10800000" flipH="1">
              <a:off x="-3299875" y="513248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6" name="Google Shape;27326;p30"/>
            <p:cNvSpPr/>
            <p:nvPr/>
          </p:nvSpPr>
          <p:spPr>
            <a:xfrm rot="10800000" flipH="1">
              <a:off x="-3186350" y="555800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7" name="Google Shape;27327;p30"/>
            <p:cNvSpPr/>
            <p:nvPr/>
          </p:nvSpPr>
          <p:spPr>
            <a:xfrm rot="10800000" flipH="1">
              <a:off x="-3304475" y="517475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8" name="Google Shape;27328;p30"/>
            <p:cNvSpPr/>
            <p:nvPr/>
          </p:nvSpPr>
          <p:spPr>
            <a:xfrm rot="10800000" flipH="1">
              <a:off x="-3104875" y="483260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9" name="Google Shape;27329;p30"/>
            <p:cNvSpPr/>
            <p:nvPr/>
          </p:nvSpPr>
          <p:spPr>
            <a:xfrm rot="10800000" flipH="1">
              <a:off x="-3038175" y="550670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0" name="Google Shape;27330;p30"/>
            <p:cNvSpPr/>
            <p:nvPr/>
          </p:nvSpPr>
          <p:spPr>
            <a:xfrm rot="10800000" flipH="1">
              <a:off x="-3075350" y="533410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1" name="Google Shape;27331;p30"/>
            <p:cNvSpPr/>
            <p:nvPr/>
          </p:nvSpPr>
          <p:spPr>
            <a:xfrm rot="10800000" flipH="1">
              <a:off x="-3300400" y="515895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2" name="Google Shape;27332;p30"/>
            <p:cNvSpPr/>
            <p:nvPr/>
          </p:nvSpPr>
          <p:spPr>
            <a:xfrm rot="10800000" flipH="1">
              <a:off x="-3112025" y="558613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3" name="Google Shape;27333;p30"/>
            <p:cNvSpPr/>
            <p:nvPr/>
          </p:nvSpPr>
          <p:spPr>
            <a:xfrm rot="10800000" flipH="1">
              <a:off x="-3235725" y="456425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4" name="Google Shape;27334;p30"/>
            <p:cNvSpPr/>
            <p:nvPr/>
          </p:nvSpPr>
          <p:spPr>
            <a:xfrm rot="10800000" flipH="1">
              <a:off x="-3301925" y="516610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5" name="Google Shape;27335;p30"/>
            <p:cNvSpPr/>
            <p:nvPr/>
          </p:nvSpPr>
          <p:spPr>
            <a:xfrm rot="10800000" flipH="1">
              <a:off x="-3053975" y="559968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6" name="Google Shape;27336;p30"/>
            <p:cNvSpPr/>
            <p:nvPr/>
          </p:nvSpPr>
          <p:spPr>
            <a:xfrm rot="10800000" flipH="1">
              <a:off x="-3214850" y="551180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7" name="Google Shape;27337;p30"/>
            <p:cNvSpPr/>
            <p:nvPr/>
          </p:nvSpPr>
          <p:spPr>
            <a:xfrm rot="10800000" flipH="1">
              <a:off x="-3122700" y="448793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8" name="Google Shape;27338;p30"/>
            <p:cNvSpPr/>
            <p:nvPr/>
          </p:nvSpPr>
          <p:spPr>
            <a:xfrm rot="10800000" flipH="1">
              <a:off x="-3126775" y="445025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9" name="Google Shape;27339;p30"/>
            <p:cNvSpPr/>
            <p:nvPr/>
          </p:nvSpPr>
          <p:spPr>
            <a:xfrm rot="10800000" flipH="1">
              <a:off x="-3063125" y="562585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0" name="Google Shape;27340;p30"/>
            <p:cNvSpPr/>
            <p:nvPr/>
          </p:nvSpPr>
          <p:spPr>
            <a:xfrm rot="10800000" flipH="1">
              <a:off x="-3094200" y="474300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1" name="Google Shape;27341;p30"/>
            <p:cNvSpPr/>
            <p:nvPr/>
          </p:nvSpPr>
          <p:spPr>
            <a:xfrm rot="10800000" flipH="1">
              <a:off x="-3052450" y="561148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2" name="Google Shape;27342;p30"/>
            <p:cNvSpPr/>
            <p:nvPr/>
          </p:nvSpPr>
          <p:spPr>
            <a:xfrm rot="10800000" flipH="1">
              <a:off x="-3276975" y="459383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3" name="Google Shape;27343;p30"/>
            <p:cNvSpPr/>
            <p:nvPr/>
          </p:nvSpPr>
          <p:spPr>
            <a:xfrm rot="10800000" flipH="1">
              <a:off x="-3241325" y="549398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4" name="Google Shape;27344;p30"/>
            <p:cNvSpPr/>
            <p:nvPr/>
          </p:nvSpPr>
          <p:spPr>
            <a:xfrm rot="10800000" flipH="1">
              <a:off x="-3121675" y="446093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5" name="Google Shape;27345;p30"/>
            <p:cNvSpPr/>
            <p:nvPr/>
          </p:nvSpPr>
          <p:spPr>
            <a:xfrm rot="10800000" flipH="1">
              <a:off x="-3188900" y="556983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6" name="Google Shape;27346;p30"/>
            <p:cNvSpPr/>
            <p:nvPr/>
          </p:nvSpPr>
          <p:spPr>
            <a:xfrm rot="10800000" flipH="1">
              <a:off x="-3044800" y="562380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7" name="Google Shape;27347;p30"/>
            <p:cNvSpPr/>
            <p:nvPr/>
          </p:nvSpPr>
          <p:spPr>
            <a:xfrm rot="10800000" flipH="1">
              <a:off x="-3098775" y="483718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8" name="Google Shape;27348;p30"/>
            <p:cNvSpPr/>
            <p:nvPr/>
          </p:nvSpPr>
          <p:spPr>
            <a:xfrm rot="10800000" flipH="1">
              <a:off x="-3122700" y="448435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9" name="Google Shape;27349;p30"/>
            <p:cNvSpPr/>
            <p:nvPr/>
          </p:nvSpPr>
          <p:spPr>
            <a:xfrm rot="10800000" flipH="1">
              <a:off x="-3019350" y="561618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0" name="Google Shape;27350;p30"/>
            <p:cNvSpPr/>
            <p:nvPr/>
          </p:nvSpPr>
          <p:spPr>
            <a:xfrm rot="10800000" flipH="1">
              <a:off x="-3312625" y="519665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1" name="Google Shape;27351;p30"/>
            <p:cNvSpPr/>
            <p:nvPr/>
          </p:nvSpPr>
          <p:spPr>
            <a:xfrm rot="10800000" flipH="1">
              <a:off x="-3089600" y="560740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2" name="Google Shape;27352;p30"/>
            <p:cNvSpPr/>
            <p:nvPr/>
          </p:nvSpPr>
          <p:spPr>
            <a:xfrm rot="10800000" flipH="1">
              <a:off x="-3048875" y="545680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3" name="Google Shape;27353;p30"/>
            <p:cNvSpPr/>
            <p:nvPr/>
          </p:nvSpPr>
          <p:spPr>
            <a:xfrm rot="10800000" flipH="1">
              <a:off x="-3130850" y="560090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4" name="Google Shape;27354;p30"/>
            <p:cNvSpPr/>
            <p:nvPr/>
          </p:nvSpPr>
          <p:spPr>
            <a:xfrm rot="10800000" flipH="1">
              <a:off x="-3118125" y="449848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5" name="Google Shape;27355;p30"/>
            <p:cNvSpPr/>
            <p:nvPr/>
          </p:nvSpPr>
          <p:spPr>
            <a:xfrm rot="10800000" flipH="1">
              <a:off x="-3301425" y="509033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6" name="Google Shape;27356;p30"/>
            <p:cNvSpPr/>
            <p:nvPr/>
          </p:nvSpPr>
          <p:spPr>
            <a:xfrm rot="10800000" flipH="1">
              <a:off x="-3137975" y="558423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7" name="Google Shape;27357;p30"/>
            <p:cNvSpPr/>
            <p:nvPr/>
          </p:nvSpPr>
          <p:spPr>
            <a:xfrm rot="10800000" flipH="1">
              <a:off x="-3085525" y="474030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8" name="Google Shape;27358;p30"/>
            <p:cNvSpPr/>
            <p:nvPr/>
          </p:nvSpPr>
          <p:spPr>
            <a:xfrm rot="10800000" flipH="1">
              <a:off x="-3123225" y="560905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9" name="Google Shape;27359;p30"/>
            <p:cNvSpPr/>
            <p:nvPr/>
          </p:nvSpPr>
          <p:spPr>
            <a:xfrm rot="10800000" flipH="1">
              <a:off x="-3058550" y="561495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0" name="Google Shape;27360;p30"/>
            <p:cNvSpPr/>
            <p:nvPr/>
          </p:nvSpPr>
          <p:spPr>
            <a:xfrm rot="10800000" flipH="1">
              <a:off x="-3105400" y="482905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1" name="Google Shape;27361;p30"/>
            <p:cNvSpPr/>
            <p:nvPr/>
          </p:nvSpPr>
          <p:spPr>
            <a:xfrm rot="10800000" flipH="1">
              <a:off x="-3303450" y="516355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2" name="Google Shape;27362;p30"/>
            <p:cNvSpPr/>
            <p:nvPr/>
          </p:nvSpPr>
          <p:spPr>
            <a:xfrm rot="10800000" flipH="1">
              <a:off x="-3086550" y="472110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3" name="Google Shape;27363;p30"/>
            <p:cNvSpPr/>
            <p:nvPr/>
          </p:nvSpPr>
          <p:spPr>
            <a:xfrm rot="10800000" flipH="1">
              <a:off x="-3062625" y="561313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4" name="Google Shape;27364;p30"/>
            <p:cNvSpPr/>
            <p:nvPr/>
          </p:nvSpPr>
          <p:spPr>
            <a:xfrm rot="10800000" flipH="1">
              <a:off x="-3261700" y="549783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5" name="Google Shape;27365;p30"/>
            <p:cNvSpPr/>
            <p:nvPr/>
          </p:nvSpPr>
          <p:spPr>
            <a:xfrm rot="10800000" flipH="1">
              <a:off x="-3091150" y="477915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6" name="Google Shape;27366;p30"/>
            <p:cNvSpPr/>
            <p:nvPr/>
          </p:nvSpPr>
          <p:spPr>
            <a:xfrm rot="10800000" flipH="1">
              <a:off x="-3095200" y="474095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7" name="Google Shape;27367;p30"/>
            <p:cNvSpPr/>
            <p:nvPr/>
          </p:nvSpPr>
          <p:spPr>
            <a:xfrm rot="10800000" flipH="1">
              <a:off x="-3134925" y="558715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8" name="Google Shape;27368;p30"/>
            <p:cNvSpPr/>
            <p:nvPr/>
          </p:nvSpPr>
          <p:spPr>
            <a:xfrm rot="10800000" flipH="1">
              <a:off x="-3092150" y="478373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9" name="Google Shape;27369;p30"/>
            <p:cNvSpPr/>
            <p:nvPr/>
          </p:nvSpPr>
          <p:spPr>
            <a:xfrm rot="10800000" flipH="1">
              <a:off x="-3088600" y="561058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0" name="Google Shape;27370;p30"/>
            <p:cNvSpPr/>
            <p:nvPr/>
          </p:nvSpPr>
          <p:spPr>
            <a:xfrm rot="10800000" flipH="1">
              <a:off x="-3035650" y="551943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1" name="Google Shape;27371;p30"/>
            <p:cNvSpPr/>
            <p:nvPr/>
          </p:nvSpPr>
          <p:spPr>
            <a:xfrm rot="10800000" flipH="1">
              <a:off x="-3080450" y="461368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2" name="Google Shape;27372;p30"/>
            <p:cNvSpPr/>
            <p:nvPr/>
          </p:nvSpPr>
          <p:spPr>
            <a:xfrm rot="10800000" flipH="1">
              <a:off x="-3129325" y="559275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3" name="Google Shape;27373;p30"/>
            <p:cNvSpPr/>
            <p:nvPr/>
          </p:nvSpPr>
          <p:spPr>
            <a:xfrm rot="10800000" flipH="1">
              <a:off x="-3136450" y="448333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4" name="Google Shape;27374;p30"/>
            <p:cNvSpPr/>
            <p:nvPr/>
          </p:nvSpPr>
          <p:spPr>
            <a:xfrm rot="10800000" flipH="1">
              <a:off x="-3027500" y="556018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5" name="Google Shape;27375;p30"/>
            <p:cNvSpPr/>
            <p:nvPr/>
          </p:nvSpPr>
          <p:spPr>
            <a:xfrm rot="10800000" flipH="1">
              <a:off x="-3034625" y="552350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6" name="Google Shape;27376;p30"/>
            <p:cNvSpPr/>
            <p:nvPr/>
          </p:nvSpPr>
          <p:spPr>
            <a:xfrm rot="10800000" flipH="1">
              <a:off x="-3264250" y="549500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7" name="Google Shape;27377;p30"/>
            <p:cNvSpPr/>
            <p:nvPr/>
          </p:nvSpPr>
          <p:spPr>
            <a:xfrm rot="10800000" flipH="1">
              <a:off x="-3123225" y="560395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8" name="Google Shape;27378;p30"/>
            <p:cNvSpPr/>
            <p:nvPr/>
          </p:nvSpPr>
          <p:spPr>
            <a:xfrm rot="10800000" flipH="1">
              <a:off x="-3286650" y="489485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9" name="Google Shape;27379;p30"/>
            <p:cNvSpPr/>
            <p:nvPr/>
          </p:nvSpPr>
          <p:spPr>
            <a:xfrm rot="10800000" flipH="1">
              <a:off x="-3092675" y="561098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0" name="Google Shape;27380;p30"/>
            <p:cNvSpPr/>
            <p:nvPr/>
          </p:nvSpPr>
          <p:spPr>
            <a:xfrm rot="10800000" flipH="1">
              <a:off x="-3083000" y="472243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1" name="Google Shape;27381;p30"/>
            <p:cNvSpPr/>
            <p:nvPr/>
          </p:nvSpPr>
          <p:spPr>
            <a:xfrm rot="10800000" flipH="1">
              <a:off x="-3122200" y="557950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2" name="Google Shape;27382;p30"/>
            <p:cNvSpPr/>
            <p:nvPr/>
          </p:nvSpPr>
          <p:spPr>
            <a:xfrm rot="10800000" flipH="1">
              <a:off x="-3316175" y="540538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3" name="Google Shape;27383;p30"/>
            <p:cNvSpPr/>
            <p:nvPr/>
          </p:nvSpPr>
          <p:spPr>
            <a:xfrm rot="10800000" flipH="1">
              <a:off x="-3316675" y="541533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4" name="Google Shape;27384;p30"/>
            <p:cNvSpPr/>
            <p:nvPr/>
          </p:nvSpPr>
          <p:spPr>
            <a:xfrm rot="10800000" flipH="1">
              <a:off x="-3231150" y="549755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5" name="Google Shape;27385;p30"/>
            <p:cNvSpPr/>
            <p:nvPr/>
          </p:nvSpPr>
          <p:spPr>
            <a:xfrm rot="10800000" flipH="1">
              <a:off x="-3206200" y="552285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6" name="Google Shape;27386;p30"/>
            <p:cNvSpPr/>
            <p:nvPr/>
          </p:nvSpPr>
          <p:spPr>
            <a:xfrm rot="10800000" flipH="1">
              <a:off x="-3110475" y="486803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7" name="Google Shape;27387;p30"/>
            <p:cNvSpPr/>
            <p:nvPr/>
          </p:nvSpPr>
          <p:spPr>
            <a:xfrm rot="10800000" flipH="1">
              <a:off x="-3077900" y="455615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8" name="Google Shape;27388;p30"/>
            <p:cNvSpPr/>
            <p:nvPr/>
          </p:nvSpPr>
          <p:spPr>
            <a:xfrm rot="10800000" flipH="1">
              <a:off x="-3299875" y="514980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9" name="Google Shape;27389;p30"/>
            <p:cNvSpPr/>
            <p:nvPr/>
          </p:nvSpPr>
          <p:spPr>
            <a:xfrm rot="10800000" flipH="1">
              <a:off x="-3295300" y="513808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0" name="Google Shape;27390;p30"/>
            <p:cNvSpPr/>
            <p:nvPr/>
          </p:nvSpPr>
          <p:spPr>
            <a:xfrm rot="10800000" flipH="1">
              <a:off x="-3105900" y="488505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1" name="Google Shape;27391;p30"/>
            <p:cNvSpPr/>
            <p:nvPr/>
          </p:nvSpPr>
          <p:spPr>
            <a:xfrm rot="10800000" flipH="1">
              <a:off x="-3067725" y="561565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2" name="Google Shape;27392;p30"/>
            <p:cNvSpPr/>
            <p:nvPr/>
          </p:nvSpPr>
          <p:spPr>
            <a:xfrm rot="10800000" flipH="1">
              <a:off x="-3110475" y="488098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3" name="Google Shape;27393;p30"/>
            <p:cNvSpPr/>
            <p:nvPr/>
          </p:nvSpPr>
          <p:spPr>
            <a:xfrm rot="10800000" flipH="1">
              <a:off x="-3112525" y="484838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4" name="Google Shape;27394;p30"/>
            <p:cNvSpPr/>
            <p:nvPr/>
          </p:nvSpPr>
          <p:spPr>
            <a:xfrm rot="10800000" flipH="1">
              <a:off x="-3107950" y="484635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5" name="Google Shape;27395;p30"/>
            <p:cNvSpPr/>
            <p:nvPr/>
          </p:nvSpPr>
          <p:spPr>
            <a:xfrm rot="10800000" flipH="1">
              <a:off x="-3057025" y="560243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6" name="Google Shape;27396;p30"/>
            <p:cNvSpPr/>
            <p:nvPr/>
          </p:nvSpPr>
          <p:spPr>
            <a:xfrm rot="10800000" flipH="1">
              <a:off x="-3100800" y="481885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7" name="Google Shape;27397;p30"/>
            <p:cNvSpPr/>
            <p:nvPr/>
          </p:nvSpPr>
          <p:spPr>
            <a:xfrm rot="10800000" flipH="1">
              <a:off x="-3278000" y="480205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8" name="Google Shape;27398;p30"/>
            <p:cNvSpPr/>
            <p:nvPr/>
          </p:nvSpPr>
          <p:spPr>
            <a:xfrm rot="10800000" flipH="1">
              <a:off x="-3111500" y="478830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9" name="Google Shape;27399;p30"/>
            <p:cNvSpPr/>
            <p:nvPr/>
          </p:nvSpPr>
          <p:spPr>
            <a:xfrm rot="10800000" flipH="1">
              <a:off x="-3105900" y="560038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0" name="Google Shape;27400;p30"/>
            <p:cNvSpPr/>
            <p:nvPr/>
          </p:nvSpPr>
          <p:spPr>
            <a:xfrm rot="10800000" flipH="1">
              <a:off x="-3105900" y="478730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1" name="Google Shape;27401;p30"/>
            <p:cNvSpPr/>
            <p:nvPr/>
          </p:nvSpPr>
          <p:spPr>
            <a:xfrm rot="10800000" flipH="1">
              <a:off x="-3093175" y="475725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2" name="Google Shape;27402;p30"/>
            <p:cNvSpPr/>
            <p:nvPr/>
          </p:nvSpPr>
          <p:spPr>
            <a:xfrm rot="10800000" flipH="1">
              <a:off x="-3103875" y="475268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3" name="Google Shape;27403;p30"/>
            <p:cNvSpPr/>
            <p:nvPr/>
          </p:nvSpPr>
          <p:spPr>
            <a:xfrm rot="10800000" flipH="1">
              <a:off x="-3083500" y="473893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4" name="Google Shape;27404;p30"/>
            <p:cNvSpPr/>
            <p:nvPr/>
          </p:nvSpPr>
          <p:spPr>
            <a:xfrm rot="10800000" flipH="1">
              <a:off x="-3088600" y="473740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5" name="Google Shape;27405;p30"/>
            <p:cNvSpPr/>
            <p:nvPr/>
          </p:nvSpPr>
          <p:spPr>
            <a:xfrm rot="10800000" flipH="1">
              <a:off x="-3083500" y="472720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6" name="Google Shape;27406;p30"/>
            <p:cNvSpPr/>
            <p:nvPr/>
          </p:nvSpPr>
          <p:spPr>
            <a:xfrm rot="10800000" flipH="1">
              <a:off x="-3048875" y="547005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7" name="Google Shape;27407;p30"/>
            <p:cNvSpPr/>
            <p:nvPr/>
          </p:nvSpPr>
          <p:spPr>
            <a:xfrm rot="10800000" flipH="1">
              <a:off x="-3123225" y="557595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8" name="Google Shape;27408;p30"/>
            <p:cNvSpPr/>
            <p:nvPr/>
          </p:nvSpPr>
          <p:spPr>
            <a:xfrm rot="10800000" flipH="1">
              <a:off x="-3020375" y="556220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9" name="Google Shape;27409;p30"/>
            <p:cNvSpPr/>
            <p:nvPr/>
          </p:nvSpPr>
          <p:spPr>
            <a:xfrm rot="10800000" flipH="1">
              <a:off x="-3033100" y="555340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0" name="Google Shape;27410;p30"/>
            <p:cNvSpPr/>
            <p:nvPr/>
          </p:nvSpPr>
          <p:spPr>
            <a:xfrm rot="10800000" flipH="1">
              <a:off x="-3065675" y="562025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1" name="Google Shape;27411;p30"/>
            <p:cNvSpPr/>
            <p:nvPr/>
          </p:nvSpPr>
          <p:spPr>
            <a:xfrm rot="10800000" flipH="1">
              <a:off x="-3235225" y="549855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2" name="Google Shape;27412;p30"/>
            <p:cNvSpPr/>
            <p:nvPr/>
          </p:nvSpPr>
          <p:spPr>
            <a:xfrm rot="10800000" flipH="1">
              <a:off x="-3235225" y="549500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3" name="Google Shape;27413;p30"/>
            <p:cNvSpPr/>
            <p:nvPr/>
          </p:nvSpPr>
          <p:spPr>
            <a:xfrm rot="10800000" flipH="1">
              <a:off x="-3083000" y="457973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4" name="Google Shape;27414;p30"/>
            <p:cNvSpPr/>
            <p:nvPr/>
          </p:nvSpPr>
          <p:spPr>
            <a:xfrm rot="10800000" flipH="1">
              <a:off x="-3079925" y="457143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5" name="Google Shape;27415;p30"/>
            <p:cNvSpPr/>
            <p:nvPr/>
          </p:nvSpPr>
          <p:spPr>
            <a:xfrm rot="10800000" flipH="1">
              <a:off x="-3156300" y="451173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6" name="Google Shape;27416;p30"/>
            <p:cNvSpPr/>
            <p:nvPr/>
          </p:nvSpPr>
          <p:spPr>
            <a:xfrm rot="10800000" flipH="1">
              <a:off x="-3053450" y="562598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7" name="Google Shape;27417;p30"/>
            <p:cNvSpPr/>
            <p:nvPr/>
          </p:nvSpPr>
          <p:spPr>
            <a:xfrm rot="10800000" flipH="1">
              <a:off x="-3311600" y="545285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8" name="Google Shape;27418;p30"/>
            <p:cNvSpPr/>
            <p:nvPr/>
          </p:nvSpPr>
          <p:spPr>
            <a:xfrm rot="10800000" flipH="1">
              <a:off x="-3052950" y="562125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9" name="Google Shape;27419;p30"/>
            <p:cNvSpPr/>
            <p:nvPr/>
          </p:nvSpPr>
          <p:spPr>
            <a:xfrm rot="10800000" flipH="1">
              <a:off x="-3039725" y="562053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0" name="Google Shape;27420;p30"/>
            <p:cNvSpPr/>
            <p:nvPr/>
          </p:nvSpPr>
          <p:spPr>
            <a:xfrm rot="10800000" flipH="1">
              <a:off x="-3009675" y="560905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1" name="Google Shape;27421;p30"/>
            <p:cNvSpPr/>
            <p:nvPr/>
          </p:nvSpPr>
          <p:spPr>
            <a:xfrm rot="10800000" flipH="1">
              <a:off x="-3025975" y="553738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2" name="Google Shape;27422;p30"/>
            <p:cNvSpPr/>
            <p:nvPr/>
          </p:nvSpPr>
          <p:spPr>
            <a:xfrm rot="10800000" flipH="1">
              <a:off x="-3023425" y="553828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3" name="Google Shape;27423;p30"/>
            <p:cNvSpPr/>
            <p:nvPr/>
          </p:nvSpPr>
          <p:spPr>
            <a:xfrm rot="10800000" flipH="1">
              <a:off x="-3109975" y="560445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4" name="Google Shape;27424;p30"/>
            <p:cNvSpPr/>
            <p:nvPr/>
          </p:nvSpPr>
          <p:spPr>
            <a:xfrm rot="10800000" flipH="1">
              <a:off x="-3031050" y="554070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5" name="Google Shape;27425;p30"/>
            <p:cNvSpPr/>
            <p:nvPr/>
          </p:nvSpPr>
          <p:spPr>
            <a:xfrm rot="10800000" flipH="1">
              <a:off x="-3132375" y="559835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6" name="Google Shape;27426;p30"/>
            <p:cNvSpPr/>
            <p:nvPr/>
          </p:nvSpPr>
          <p:spPr>
            <a:xfrm rot="10800000" flipH="1">
              <a:off x="-3169025" y="559733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7" name="Google Shape;27427;p30"/>
            <p:cNvSpPr/>
            <p:nvPr/>
          </p:nvSpPr>
          <p:spPr>
            <a:xfrm rot="10800000" flipH="1">
              <a:off x="-3188900" y="452548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8" name="Google Shape;27428;p30"/>
            <p:cNvSpPr/>
            <p:nvPr/>
          </p:nvSpPr>
          <p:spPr>
            <a:xfrm rot="10800000" flipH="1">
              <a:off x="-3213850" y="551843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9" name="Google Shape;27429;p30"/>
            <p:cNvSpPr/>
            <p:nvPr/>
          </p:nvSpPr>
          <p:spPr>
            <a:xfrm rot="10800000" flipH="1">
              <a:off x="-3279000" y="459818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0" name="Google Shape;27430;p30"/>
            <p:cNvSpPr/>
            <p:nvPr/>
          </p:nvSpPr>
          <p:spPr>
            <a:xfrm rot="10800000" flipH="1">
              <a:off x="-3104875" y="484890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1" name="Google Shape;27431;p30"/>
            <p:cNvSpPr/>
            <p:nvPr/>
          </p:nvSpPr>
          <p:spPr>
            <a:xfrm rot="10800000" flipH="1">
              <a:off x="-3081475" y="457765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2" name="Google Shape;27432;p30"/>
            <p:cNvSpPr/>
            <p:nvPr/>
          </p:nvSpPr>
          <p:spPr>
            <a:xfrm rot="10800000" flipH="1">
              <a:off x="-3105900" y="475433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3" name="Google Shape;27433;p30"/>
            <p:cNvSpPr/>
            <p:nvPr/>
          </p:nvSpPr>
          <p:spPr>
            <a:xfrm rot="10800000" flipH="1">
              <a:off x="-3301925" y="511103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4" name="Google Shape;27434;p30"/>
            <p:cNvSpPr/>
            <p:nvPr/>
          </p:nvSpPr>
          <p:spPr>
            <a:xfrm rot="10800000" flipH="1">
              <a:off x="-3192450" y="553040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5" name="Google Shape;27435;p30"/>
            <p:cNvSpPr/>
            <p:nvPr/>
          </p:nvSpPr>
          <p:spPr>
            <a:xfrm rot="10800000" flipH="1">
              <a:off x="-3068225" y="562433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6" name="Google Shape;27436;p30"/>
            <p:cNvSpPr/>
            <p:nvPr/>
          </p:nvSpPr>
          <p:spPr>
            <a:xfrm rot="10800000" flipH="1">
              <a:off x="-3079925" y="562278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7" name="Google Shape;27437;p30"/>
            <p:cNvSpPr/>
            <p:nvPr/>
          </p:nvSpPr>
          <p:spPr>
            <a:xfrm rot="10800000" flipH="1">
              <a:off x="-3054475" y="561873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8" name="Google Shape;27438;p30"/>
            <p:cNvSpPr/>
            <p:nvPr/>
          </p:nvSpPr>
          <p:spPr>
            <a:xfrm rot="10800000" flipH="1">
              <a:off x="-3111000" y="560753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9" name="Google Shape;27439;p30"/>
            <p:cNvSpPr/>
            <p:nvPr/>
          </p:nvSpPr>
          <p:spPr>
            <a:xfrm rot="10800000" flipH="1">
              <a:off x="-3057025" y="560753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0" name="Google Shape;27440;p30"/>
            <p:cNvSpPr/>
            <p:nvPr/>
          </p:nvSpPr>
          <p:spPr>
            <a:xfrm rot="10800000" flipH="1">
              <a:off x="-3058050" y="560700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1" name="Google Shape;27441;p30"/>
            <p:cNvSpPr/>
            <p:nvPr/>
          </p:nvSpPr>
          <p:spPr>
            <a:xfrm rot="10800000" flipH="1">
              <a:off x="-3120150" y="560140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2" name="Google Shape;27442;p30"/>
            <p:cNvSpPr/>
            <p:nvPr/>
          </p:nvSpPr>
          <p:spPr>
            <a:xfrm rot="10800000" flipH="1">
              <a:off x="-3085525" y="473843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3" name="Google Shape;27443;p30"/>
            <p:cNvSpPr/>
            <p:nvPr/>
          </p:nvSpPr>
          <p:spPr>
            <a:xfrm rot="10800000" flipH="1">
              <a:off x="-3279525" y="471500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4" name="Google Shape;27444;p30"/>
            <p:cNvSpPr/>
            <p:nvPr/>
          </p:nvSpPr>
          <p:spPr>
            <a:xfrm rot="10800000" flipH="1">
              <a:off x="-3279525" y="467375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5" name="Google Shape;27445;p30"/>
            <p:cNvSpPr/>
            <p:nvPr/>
          </p:nvSpPr>
          <p:spPr>
            <a:xfrm rot="10800000" flipH="1">
              <a:off x="-3319225" y="527963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6" name="Google Shape;27446;p30"/>
            <p:cNvSpPr/>
            <p:nvPr/>
          </p:nvSpPr>
          <p:spPr>
            <a:xfrm rot="10800000" flipH="1">
              <a:off x="-3300400" y="514585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7" name="Google Shape;27447;p30"/>
            <p:cNvSpPr/>
            <p:nvPr/>
          </p:nvSpPr>
          <p:spPr>
            <a:xfrm rot="10800000" flipH="1">
              <a:off x="-3076375" y="465185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8" name="Google Shape;27448;p30"/>
            <p:cNvSpPr/>
            <p:nvPr/>
          </p:nvSpPr>
          <p:spPr>
            <a:xfrm rot="10800000" flipH="1">
              <a:off x="-3255600" y="457090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9" name="Google Shape;27449;p30"/>
            <p:cNvSpPr/>
            <p:nvPr/>
          </p:nvSpPr>
          <p:spPr>
            <a:xfrm rot="10800000" flipH="1">
              <a:off x="-3227575" y="550263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0" name="Google Shape;27450;p30"/>
            <p:cNvSpPr/>
            <p:nvPr/>
          </p:nvSpPr>
          <p:spPr>
            <a:xfrm rot="10800000" flipH="1">
              <a:off x="-3208250" y="552708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1" name="Google Shape;27451;p30"/>
            <p:cNvSpPr/>
            <p:nvPr/>
          </p:nvSpPr>
          <p:spPr>
            <a:xfrm rot="10800000" flipH="1">
              <a:off x="-3106400" y="486060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2" name="Google Shape;27452;p30"/>
            <p:cNvSpPr/>
            <p:nvPr/>
          </p:nvSpPr>
          <p:spPr>
            <a:xfrm rot="10800000" flipH="1">
              <a:off x="-3182775" y="453068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3" name="Google Shape;27453;p30"/>
            <p:cNvSpPr/>
            <p:nvPr/>
          </p:nvSpPr>
          <p:spPr>
            <a:xfrm rot="10800000" flipH="1">
              <a:off x="-3260675" y="458110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4" name="Google Shape;27454;p30"/>
            <p:cNvSpPr/>
            <p:nvPr/>
          </p:nvSpPr>
          <p:spPr>
            <a:xfrm rot="10800000" flipH="1">
              <a:off x="-3137475" y="450485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5" name="Google Shape;27455;p30"/>
            <p:cNvSpPr/>
            <p:nvPr/>
          </p:nvSpPr>
          <p:spPr>
            <a:xfrm rot="10800000" flipH="1">
              <a:off x="-3071800" y="534683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6" name="Google Shape;27456;p30"/>
            <p:cNvSpPr/>
            <p:nvPr/>
          </p:nvSpPr>
          <p:spPr>
            <a:xfrm rot="10800000" flipH="1">
              <a:off x="-3114550" y="450268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7" name="Google Shape;27457;p30"/>
            <p:cNvSpPr/>
            <p:nvPr/>
          </p:nvSpPr>
          <p:spPr>
            <a:xfrm rot="10800000" flipH="1">
              <a:off x="-3281050" y="548328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8" name="Google Shape;27458;p30"/>
            <p:cNvSpPr/>
            <p:nvPr/>
          </p:nvSpPr>
          <p:spPr>
            <a:xfrm rot="10800000" flipH="1">
              <a:off x="-3121675" y="449300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9" name="Google Shape;27459;p30"/>
            <p:cNvSpPr/>
            <p:nvPr/>
          </p:nvSpPr>
          <p:spPr>
            <a:xfrm rot="10800000" flipH="1">
              <a:off x="-3137475" y="448945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0" name="Google Shape;27460;p30"/>
            <p:cNvSpPr/>
            <p:nvPr/>
          </p:nvSpPr>
          <p:spPr>
            <a:xfrm rot="10800000" flipH="1">
              <a:off x="-3083500" y="559478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1" name="Google Shape;27461;p30"/>
            <p:cNvSpPr/>
            <p:nvPr/>
          </p:nvSpPr>
          <p:spPr>
            <a:xfrm rot="10800000" flipH="1">
              <a:off x="-3085525" y="556423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2" name="Google Shape;27462;p30"/>
            <p:cNvSpPr/>
            <p:nvPr/>
          </p:nvSpPr>
          <p:spPr>
            <a:xfrm rot="10800000" flipH="1">
              <a:off x="-3184300" y="455410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3" name="Google Shape;27463;p30"/>
            <p:cNvSpPr/>
            <p:nvPr/>
          </p:nvSpPr>
          <p:spPr>
            <a:xfrm rot="10800000" flipH="1">
              <a:off x="-3148150" y="556373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4" name="Google Shape;27464;p30"/>
            <p:cNvSpPr/>
            <p:nvPr/>
          </p:nvSpPr>
          <p:spPr>
            <a:xfrm rot="10800000" flipH="1">
              <a:off x="-3140525" y="551370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5" name="Google Shape;27465;p30"/>
            <p:cNvSpPr/>
            <p:nvPr/>
          </p:nvSpPr>
          <p:spPr>
            <a:xfrm rot="10800000" flipH="1">
              <a:off x="-3138500" y="551740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6" name="Google Shape;27466;p30"/>
            <p:cNvSpPr/>
            <p:nvPr/>
          </p:nvSpPr>
          <p:spPr>
            <a:xfrm rot="10800000" flipH="1">
              <a:off x="-3153750" y="554163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7" name="Google Shape;27467;p30"/>
            <p:cNvSpPr/>
            <p:nvPr/>
          </p:nvSpPr>
          <p:spPr>
            <a:xfrm rot="10800000" flipH="1">
              <a:off x="-3146125" y="552198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33560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468"/>
        <p:cNvGrpSpPr/>
        <p:nvPr/>
      </p:nvGrpSpPr>
      <p:grpSpPr>
        <a:xfrm>
          <a:off x="0" y="0"/>
          <a:ext cx="0" cy="0"/>
          <a:chOff x="0" y="0"/>
          <a:chExt cx="0" cy="0"/>
        </a:xfrm>
      </p:grpSpPr>
      <p:grpSp>
        <p:nvGrpSpPr>
          <p:cNvPr id="27469" name="Google Shape;27469;p31"/>
          <p:cNvGrpSpPr/>
          <p:nvPr/>
        </p:nvGrpSpPr>
        <p:grpSpPr>
          <a:xfrm>
            <a:off x="-480165" y="-505092"/>
            <a:ext cx="1974399" cy="2342311"/>
            <a:chOff x="-360124" y="-378819"/>
            <a:chExt cx="1480799" cy="1756733"/>
          </a:xfrm>
        </p:grpSpPr>
        <p:sp>
          <p:nvSpPr>
            <p:cNvPr id="27470" name="Google Shape;27470;p31"/>
            <p:cNvSpPr/>
            <p:nvPr/>
          </p:nvSpPr>
          <p:spPr>
            <a:xfrm rot="-150891">
              <a:off x="-323580" y="-348752"/>
              <a:ext cx="1407710" cy="1696599"/>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1" name="Google Shape;27471;p31"/>
            <p:cNvSpPr/>
            <p:nvPr/>
          </p:nvSpPr>
          <p:spPr>
            <a:xfrm rot="-150891">
              <a:off x="517668" y="1113543"/>
              <a:ext cx="25180" cy="25180"/>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2" name="Google Shape;27472;p31"/>
            <p:cNvSpPr/>
            <p:nvPr/>
          </p:nvSpPr>
          <p:spPr>
            <a:xfrm rot="-150891">
              <a:off x="-283318" y="1180206"/>
              <a:ext cx="23104" cy="25180"/>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3" name="Google Shape;27473;p31"/>
            <p:cNvSpPr/>
            <p:nvPr/>
          </p:nvSpPr>
          <p:spPr>
            <a:xfrm rot="-150891">
              <a:off x="451917" y="1143758"/>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4" name="Google Shape;27474;p31"/>
            <p:cNvSpPr/>
            <p:nvPr/>
          </p:nvSpPr>
          <p:spPr>
            <a:xfrm rot="-150891">
              <a:off x="310820" y="-302795"/>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5" name="Google Shape;27475;p31"/>
            <p:cNvSpPr/>
            <p:nvPr/>
          </p:nvSpPr>
          <p:spPr>
            <a:xfrm rot="-150891">
              <a:off x="835605" y="1062181"/>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6" name="Google Shape;27476;p31"/>
            <p:cNvSpPr/>
            <p:nvPr/>
          </p:nvSpPr>
          <p:spPr>
            <a:xfrm rot="-150891">
              <a:off x="-167159" y="1210921"/>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7" name="Google Shape;27477;p31"/>
            <p:cNvSpPr/>
            <p:nvPr/>
          </p:nvSpPr>
          <p:spPr>
            <a:xfrm rot="-150891">
              <a:off x="329664" y="-303623"/>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8" name="Google Shape;27478;p31"/>
            <p:cNvSpPr/>
            <p:nvPr/>
          </p:nvSpPr>
          <p:spPr>
            <a:xfrm rot="-150891">
              <a:off x="316650" y="111853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9" name="Google Shape;27479;p31"/>
            <p:cNvSpPr/>
            <p:nvPr/>
          </p:nvSpPr>
          <p:spPr>
            <a:xfrm rot="-150891">
              <a:off x="656050" y="27442"/>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0" name="Google Shape;27480;p31"/>
            <p:cNvSpPr/>
            <p:nvPr/>
          </p:nvSpPr>
          <p:spPr>
            <a:xfrm rot="-150891">
              <a:off x="640161" y="235420"/>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1" name="Google Shape;27481;p31"/>
            <p:cNvSpPr/>
            <p:nvPr/>
          </p:nvSpPr>
          <p:spPr>
            <a:xfrm rot="-150891">
              <a:off x="467867" y="-160995"/>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2" name="Google Shape;27482;p31"/>
            <p:cNvSpPr/>
            <p:nvPr/>
          </p:nvSpPr>
          <p:spPr>
            <a:xfrm rot="-150891">
              <a:off x="308455" y="1074945"/>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3" name="Google Shape;27483;p31"/>
            <p:cNvSpPr/>
            <p:nvPr/>
          </p:nvSpPr>
          <p:spPr>
            <a:xfrm rot="-150891">
              <a:off x="-254521" y="1225280"/>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4" name="Google Shape;27484;p31"/>
            <p:cNvSpPr/>
            <p:nvPr/>
          </p:nvSpPr>
          <p:spPr>
            <a:xfrm rot="-150891">
              <a:off x="759318" y="470978"/>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5" name="Google Shape;27485;p31"/>
            <p:cNvSpPr/>
            <p:nvPr/>
          </p:nvSpPr>
          <p:spPr>
            <a:xfrm rot="-150891">
              <a:off x="-147258" y="1235250"/>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6" name="Google Shape;27486;p31"/>
            <p:cNvSpPr/>
            <p:nvPr/>
          </p:nvSpPr>
          <p:spPr>
            <a:xfrm rot="-150891">
              <a:off x="520997" y="1103231"/>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7" name="Google Shape;27487;p31"/>
            <p:cNvSpPr/>
            <p:nvPr/>
          </p:nvSpPr>
          <p:spPr>
            <a:xfrm rot="-150891">
              <a:off x="361459" y="1235897"/>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8" name="Google Shape;27488;p31"/>
            <p:cNvSpPr/>
            <p:nvPr/>
          </p:nvSpPr>
          <p:spPr>
            <a:xfrm rot="-150891">
              <a:off x="535406" y="-98919"/>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9" name="Google Shape;27489;p31"/>
            <p:cNvSpPr/>
            <p:nvPr/>
          </p:nvSpPr>
          <p:spPr>
            <a:xfrm rot="-150891">
              <a:off x="802400" y="1072174"/>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0" name="Google Shape;27490;p31"/>
            <p:cNvSpPr/>
            <p:nvPr/>
          </p:nvSpPr>
          <p:spPr>
            <a:xfrm rot="-150891">
              <a:off x="815149" y="1075771"/>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1" name="Google Shape;27491;p31"/>
            <p:cNvSpPr/>
            <p:nvPr/>
          </p:nvSpPr>
          <p:spPr>
            <a:xfrm rot="-150891">
              <a:off x="311915" y="1062277"/>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2" name="Google Shape;27492;p31"/>
            <p:cNvSpPr/>
            <p:nvPr/>
          </p:nvSpPr>
          <p:spPr>
            <a:xfrm rot="-150891">
              <a:off x="854405" y="1067629"/>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3" name="Google Shape;27493;p31"/>
            <p:cNvSpPr/>
            <p:nvPr/>
          </p:nvSpPr>
          <p:spPr>
            <a:xfrm rot="-150891">
              <a:off x="-219182" y="1219437"/>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4" name="Google Shape;27494;p31"/>
            <p:cNvSpPr/>
            <p:nvPr/>
          </p:nvSpPr>
          <p:spPr>
            <a:xfrm rot="-150891">
              <a:off x="530248" y="-117622"/>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5" name="Google Shape;27495;p31"/>
            <p:cNvSpPr/>
            <p:nvPr/>
          </p:nvSpPr>
          <p:spPr>
            <a:xfrm rot="-150891">
              <a:off x="-229087" y="1230490"/>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6" name="Google Shape;27496;p31"/>
            <p:cNvSpPr/>
            <p:nvPr/>
          </p:nvSpPr>
          <p:spPr>
            <a:xfrm rot="-150891">
              <a:off x="415003" y="1214665"/>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7" name="Google Shape;27497;p31"/>
            <p:cNvSpPr/>
            <p:nvPr/>
          </p:nvSpPr>
          <p:spPr>
            <a:xfrm rot="-150891">
              <a:off x="794368" y="1080838"/>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8" name="Google Shape;27498;p31"/>
            <p:cNvSpPr/>
            <p:nvPr/>
          </p:nvSpPr>
          <p:spPr>
            <a:xfrm rot="-150891">
              <a:off x="-223004" y="122606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9" name="Google Shape;27499;p31"/>
            <p:cNvSpPr/>
            <p:nvPr/>
          </p:nvSpPr>
          <p:spPr>
            <a:xfrm rot="-150891">
              <a:off x="541258" y="-109655"/>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0" name="Google Shape;27500;p31"/>
            <p:cNvSpPr/>
            <p:nvPr/>
          </p:nvSpPr>
          <p:spPr>
            <a:xfrm rot="-150891">
              <a:off x="587103" y="1177883"/>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1" name="Google Shape;27501;p31"/>
            <p:cNvSpPr/>
            <p:nvPr/>
          </p:nvSpPr>
          <p:spPr>
            <a:xfrm rot="-150891">
              <a:off x="-6539" y="1199663"/>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2" name="Google Shape;27502;p31"/>
            <p:cNvSpPr/>
            <p:nvPr/>
          </p:nvSpPr>
          <p:spPr>
            <a:xfrm rot="-150891">
              <a:off x="548783" y="302261"/>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3" name="Google Shape;27503;p31"/>
            <p:cNvSpPr/>
            <p:nvPr/>
          </p:nvSpPr>
          <p:spPr>
            <a:xfrm rot="-150891">
              <a:off x="530988" y="327880"/>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504" name="Google Shape;27504;p31"/>
          <p:cNvSpPr/>
          <p:nvPr/>
        </p:nvSpPr>
        <p:spPr>
          <a:xfrm rot="-7129207">
            <a:off x="9398584" y="-380170"/>
            <a:ext cx="2775821" cy="2092492"/>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05" name="Google Shape;27505;p31"/>
          <p:cNvSpPr/>
          <p:nvPr/>
        </p:nvSpPr>
        <p:spPr>
          <a:xfrm rot="-889530">
            <a:off x="-691560" y="5912829"/>
            <a:ext cx="2397197" cy="2116892"/>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506" name="Google Shape;27506;p31"/>
          <p:cNvGrpSpPr/>
          <p:nvPr/>
        </p:nvGrpSpPr>
        <p:grpSpPr>
          <a:xfrm rot="-5400000">
            <a:off x="10285260" y="4907906"/>
            <a:ext cx="1004808" cy="3657349"/>
            <a:chOff x="-3327375" y="4486028"/>
            <a:chExt cx="323825" cy="1178675"/>
          </a:xfrm>
        </p:grpSpPr>
        <p:sp>
          <p:nvSpPr>
            <p:cNvPr id="27507" name="Google Shape;27507;p31"/>
            <p:cNvSpPr/>
            <p:nvPr/>
          </p:nvSpPr>
          <p:spPr>
            <a:xfrm>
              <a:off x="-3327375" y="4493678"/>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8" name="Google Shape;27508;p31"/>
            <p:cNvSpPr/>
            <p:nvPr/>
          </p:nvSpPr>
          <p:spPr>
            <a:xfrm>
              <a:off x="-3107425" y="5325978"/>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9" name="Google Shape;27509;p31"/>
            <p:cNvSpPr/>
            <p:nvPr/>
          </p:nvSpPr>
          <p:spPr>
            <a:xfrm>
              <a:off x="-3102350" y="5307778"/>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0" name="Google Shape;27510;p31"/>
            <p:cNvSpPr/>
            <p:nvPr/>
          </p:nvSpPr>
          <p:spPr>
            <a:xfrm>
              <a:off x="-3105900" y="5366328"/>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1" name="Google Shape;27511;p31"/>
            <p:cNvSpPr/>
            <p:nvPr/>
          </p:nvSpPr>
          <p:spPr>
            <a:xfrm>
              <a:off x="-3135425" y="5632603"/>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2" name="Google Shape;27512;p31"/>
            <p:cNvSpPr/>
            <p:nvPr/>
          </p:nvSpPr>
          <p:spPr>
            <a:xfrm>
              <a:off x="-3049900" y="4494678"/>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3" name="Google Shape;27513;p31"/>
            <p:cNvSpPr/>
            <p:nvPr/>
          </p:nvSpPr>
          <p:spPr>
            <a:xfrm>
              <a:off x="-3076375" y="5456453"/>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4" name="Google Shape;27514;p31"/>
            <p:cNvSpPr/>
            <p:nvPr/>
          </p:nvSpPr>
          <p:spPr>
            <a:xfrm>
              <a:off x="-3025450" y="4558328"/>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5" name="Google Shape;27515;p31"/>
            <p:cNvSpPr/>
            <p:nvPr/>
          </p:nvSpPr>
          <p:spPr>
            <a:xfrm>
              <a:off x="-3255600" y="4613703"/>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6" name="Google Shape;27516;p31"/>
            <p:cNvSpPr/>
            <p:nvPr/>
          </p:nvSpPr>
          <p:spPr>
            <a:xfrm>
              <a:off x="-3110475" y="5233903"/>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7" name="Google Shape;27517;p31"/>
            <p:cNvSpPr/>
            <p:nvPr/>
          </p:nvSpPr>
          <p:spPr>
            <a:xfrm>
              <a:off x="-3263225" y="5527103"/>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8" name="Google Shape;27518;p31"/>
            <p:cNvSpPr/>
            <p:nvPr/>
          </p:nvSpPr>
          <p:spPr>
            <a:xfrm>
              <a:off x="-3130850" y="5639228"/>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9" name="Google Shape;27519;p31"/>
            <p:cNvSpPr/>
            <p:nvPr/>
          </p:nvSpPr>
          <p:spPr>
            <a:xfrm>
              <a:off x="-3097250" y="5361103"/>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0" name="Google Shape;27520;p31"/>
            <p:cNvSpPr/>
            <p:nvPr/>
          </p:nvSpPr>
          <p:spPr>
            <a:xfrm>
              <a:off x="-3095200" y="5337828"/>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1" name="Google Shape;27521;p31"/>
            <p:cNvSpPr/>
            <p:nvPr/>
          </p:nvSpPr>
          <p:spPr>
            <a:xfrm>
              <a:off x="-3303450" y="4992628"/>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2" name="Google Shape;27522;p31"/>
            <p:cNvSpPr/>
            <p:nvPr/>
          </p:nvSpPr>
          <p:spPr>
            <a:xfrm>
              <a:off x="-3139000" y="5612253"/>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3" name="Google Shape;27523;p31"/>
            <p:cNvSpPr/>
            <p:nvPr/>
          </p:nvSpPr>
          <p:spPr>
            <a:xfrm>
              <a:off x="-3109475" y="5318978"/>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4" name="Google Shape;27524;p31"/>
            <p:cNvSpPr/>
            <p:nvPr/>
          </p:nvSpPr>
          <p:spPr>
            <a:xfrm>
              <a:off x="-3104375" y="5325978"/>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5" name="Google Shape;27525;p31"/>
            <p:cNvSpPr/>
            <p:nvPr/>
          </p:nvSpPr>
          <p:spPr>
            <a:xfrm>
              <a:off x="-3128300" y="4505378"/>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6" name="Google Shape;27526;p31"/>
            <p:cNvSpPr/>
            <p:nvPr/>
          </p:nvSpPr>
          <p:spPr>
            <a:xfrm>
              <a:off x="-3127800" y="4513003"/>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7" name="Google Shape;27527;p31"/>
            <p:cNvSpPr/>
            <p:nvPr/>
          </p:nvSpPr>
          <p:spPr>
            <a:xfrm>
              <a:off x="-3279525" y="5305228"/>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8" name="Google Shape;27528;p31"/>
            <p:cNvSpPr/>
            <p:nvPr/>
          </p:nvSpPr>
          <p:spPr>
            <a:xfrm>
              <a:off x="-3085025" y="5525853"/>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9" name="Google Shape;27529;p31"/>
            <p:cNvSpPr/>
            <p:nvPr/>
          </p:nvSpPr>
          <p:spPr>
            <a:xfrm>
              <a:off x="-3287675" y="5222178"/>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0" name="Google Shape;27530;p31"/>
            <p:cNvSpPr/>
            <p:nvPr/>
          </p:nvSpPr>
          <p:spPr>
            <a:xfrm>
              <a:off x="-3103875" y="5272653"/>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1" name="Google Shape;27531;p31"/>
            <p:cNvSpPr/>
            <p:nvPr/>
          </p:nvSpPr>
          <p:spPr>
            <a:xfrm>
              <a:off x="-3316675" y="4725253"/>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2" name="Google Shape;27532;p31"/>
            <p:cNvSpPr/>
            <p:nvPr/>
          </p:nvSpPr>
          <p:spPr>
            <a:xfrm>
              <a:off x="-3054475" y="4503353"/>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3" name="Google Shape;27533;p31"/>
            <p:cNvSpPr/>
            <p:nvPr/>
          </p:nvSpPr>
          <p:spPr>
            <a:xfrm>
              <a:off x="-3299875" y="4977353"/>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4" name="Google Shape;27534;p31"/>
            <p:cNvSpPr/>
            <p:nvPr/>
          </p:nvSpPr>
          <p:spPr>
            <a:xfrm>
              <a:off x="-3186350" y="4553228"/>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5" name="Google Shape;27535;p31"/>
            <p:cNvSpPr/>
            <p:nvPr/>
          </p:nvSpPr>
          <p:spPr>
            <a:xfrm>
              <a:off x="-3304475" y="4936103"/>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6" name="Google Shape;27536;p31"/>
            <p:cNvSpPr/>
            <p:nvPr/>
          </p:nvSpPr>
          <p:spPr>
            <a:xfrm>
              <a:off x="-3104875" y="5278253"/>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7" name="Google Shape;27537;p31"/>
            <p:cNvSpPr/>
            <p:nvPr/>
          </p:nvSpPr>
          <p:spPr>
            <a:xfrm>
              <a:off x="-3038175" y="4604153"/>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8" name="Google Shape;27538;p31"/>
            <p:cNvSpPr/>
            <p:nvPr/>
          </p:nvSpPr>
          <p:spPr>
            <a:xfrm>
              <a:off x="-3075350" y="4776753"/>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9" name="Google Shape;27539;p31"/>
            <p:cNvSpPr/>
            <p:nvPr/>
          </p:nvSpPr>
          <p:spPr>
            <a:xfrm>
              <a:off x="-3300400" y="4950378"/>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0" name="Google Shape;27540;p31"/>
            <p:cNvSpPr/>
            <p:nvPr/>
          </p:nvSpPr>
          <p:spPr>
            <a:xfrm>
              <a:off x="-3112025" y="4524728"/>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1" name="Google Shape;27541;p31"/>
            <p:cNvSpPr/>
            <p:nvPr/>
          </p:nvSpPr>
          <p:spPr>
            <a:xfrm>
              <a:off x="-3235725" y="5546578"/>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2" name="Google Shape;27542;p31"/>
            <p:cNvSpPr/>
            <p:nvPr/>
          </p:nvSpPr>
          <p:spPr>
            <a:xfrm>
              <a:off x="-3301925" y="4944753"/>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3" name="Google Shape;27543;p31"/>
            <p:cNvSpPr/>
            <p:nvPr/>
          </p:nvSpPr>
          <p:spPr>
            <a:xfrm>
              <a:off x="-3053975" y="4511478"/>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4" name="Google Shape;27544;p31"/>
            <p:cNvSpPr/>
            <p:nvPr/>
          </p:nvSpPr>
          <p:spPr>
            <a:xfrm>
              <a:off x="-3214850" y="4599578"/>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5" name="Google Shape;27545;p31"/>
            <p:cNvSpPr/>
            <p:nvPr/>
          </p:nvSpPr>
          <p:spPr>
            <a:xfrm>
              <a:off x="-3122700" y="5623953"/>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6" name="Google Shape;27546;p31"/>
            <p:cNvSpPr/>
            <p:nvPr/>
          </p:nvSpPr>
          <p:spPr>
            <a:xfrm>
              <a:off x="-3126775" y="5660103"/>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7" name="Google Shape;27547;p31"/>
            <p:cNvSpPr/>
            <p:nvPr/>
          </p:nvSpPr>
          <p:spPr>
            <a:xfrm>
              <a:off x="-3063125" y="4486028"/>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8" name="Google Shape;27548;p31"/>
            <p:cNvSpPr/>
            <p:nvPr/>
          </p:nvSpPr>
          <p:spPr>
            <a:xfrm>
              <a:off x="-3094200" y="5369278"/>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9" name="Google Shape;27549;p31"/>
            <p:cNvSpPr/>
            <p:nvPr/>
          </p:nvSpPr>
          <p:spPr>
            <a:xfrm>
              <a:off x="-3052450" y="4499278"/>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0" name="Google Shape;27550;p31"/>
            <p:cNvSpPr/>
            <p:nvPr/>
          </p:nvSpPr>
          <p:spPr>
            <a:xfrm>
              <a:off x="-3276975" y="5517553"/>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1" name="Google Shape;27551;p31"/>
            <p:cNvSpPr/>
            <p:nvPr/>
          </p:nvSpPr>
          <p:spPr>
            <a:xfrm>
              <a:off x="-3241325" y="4615853"/>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2" name="Google Shape;27552;p31"/>
            <p:cNvSpPr/>
            <p:nvPr/>
          </p:nvSpPr>
          <p:spPr>
            <a:xfrm>
              <a:off x="-3121675" y="5649928"/>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3" name="Google Shape;27553;p31"/>
            <p:cNvSpPr/>
            <p:nvPr/>
          </p:nvSpPr>
          <p:spPr>
            <a:xfrm>
              <a:off x="-3188900" y="4541528"/>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4" name="Google Shape;27554;p31"/>
            <p:cNvSpPr/>
            <p:nvPr/>
          </p:nvSpPr>
          <p:spPr>
            <a:xfrm>
              <a:off x="-3044800" y="4487553"/>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5" name="Google Shape;27555;p31"/>
            <p:cNvSpPr/>
            <p:nvPr/>
          </p:nvSpPr>
          <p:spPr>
            <a:xfrm>
              <a:off x="-3098775" y="5274178"/>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6" name="Google Shape;27556;p31"/>
            <p:cNvSpPr/>
            <p:nvPr/>
          </p:nvSpPr>
          <p:spPr>
            <a:xfrm>
              <a:off x="-3122700" y="5626878"/>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7" name="Google Shape;27557;p31"/>
            <p:cNvSpPr/>
            <p:nvPr/>
          </p:nvSpPr>
          <p:spPr>
            <a:xfrm>
              <a:off x="-3019350" y="4495703"/>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8" name="Google Shape;27558;p31"/>
            <p:cNvSpPr/>
            <p:nvPr/>
          </p:nvSpPr>
          <p:spPr>
            <a:xfrm>
              <a:off x="-3312625" y="4915228"/>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9" name="Google Shape;27559;p31"/>
            <p:cNvSpPr/>
            <p:nvPr/>
          </p:nvSpPr>
          <p:spPr>
            <a:xfrm>
              <a:off x="-3089600" y="4504878"/>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0" name="Google Shape;27560;p31"/>
            <p:cNvSpPr/>
            <p:nvPr/>
          </p:nvSpPr>
          <p:spPr>
            <a:xfrm>
              <a:off x="-3048875" y="4655578"/>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1" name="Google Shape;27561;p31"/>
            <p:cNvSpPr/>
            <p:nvPr/>
          </p:nvSpPr>
          <p:spPr>
            <a:xfrm>
              <a:off x="-3130850" y="4510478"/>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2" name="Google Shape;27562;p31"/>
            <p:cNvSpPr/>
            <p:nvPr/>
          </p:nvSpPr>
          <p:spPr>
            <a:xfrm>
              <a:off x="-3118125" y="5613253"/>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3" name="Google Shape;27563;p31"/>
            <p:cNvSpPr/>
            <p:nvPr/>
          </p:nvSpPr>
          <p:spPr>
            <a:xfrm>
              <a:off x="-3301425" y="5022153"/>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4" name="Google Shape;27564;p31"/>
            <p:cNvSpPr/>
            <p:nvPr/>
          </p:nvSpPr>
          <p:spPr>
            <a:xfrm>
              <a:off x="-3137975" y="4528278"/>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5" name="Google Shape;27565;p31"/>
            <p:cNvSpPr/>
            <p:nvPr/>
          </p:nvSpPr>
          <p:spPr>
            <a:xfrm>
              <a:off x="-3085525" y="5371928"/>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6" name="Google Shape;27566;p31"/>
            <p:cNvSpPr/>
            <p:nvPr/>
          </p:nvSpPr>
          <p:spPr>
            <a:xfrm>
              <a:off x="-3123225" y="4503353"/>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7" name="Google Shape;27567;p31"/>
            <p:cNvSpPr/>
            <p:nvPr/>
          </p:nvSpPr>
          <p:spPr>
            <a:xfrm>
              <a:off x="-3058550" y="4498028"/>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8" name="Google Shape;27568;p31"/>
            <p:cNvSpPr/>
            <p:nvPr/>
          </p:nvSpPr>
          <p:spPr>
            <a:xfrm>
              <a:off x="-3105400" y="5282828"/>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9" name="Google Shape;27569;p31"/>
            <p:cNvSpPr/>
            <p:nvPr/>
          </p:nvSpPr>
          <p:spPr>
            <a:xfrm>
              <a:off x="-3303450" y="4948328"/>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0" name="Google Shape;27570;p31"/>
            <p:cNvSpPr/>
            <p:nvPr/>
          </p:nvSpPr>
          <p:spPr>
            <a:xfrm>
              <a:off x="-3086550" y="5391928"/>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1" name="Google Shape;27571;p31"/>
            <p:cNvSpPr/>
            <p:nvPr/>
          </p:nvSpPr>
          <p:spPr>
            <a:xfrm>
              <a:off x="-3062625" y="4499278"/>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2" name="Google Shape;27572;p31"/>
            <p:cNvSpPr/>
            <p:nvPr/>
          </p:nvSpPr>
          <p:spPr>
            <a:xfrm>
              <a:off x="-3261700" y="4614853"/>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3" name="Google Shape;27573;p31"/>
            <p:cNvSpPr/>
            <p:nvPr/>
          </p:nvSpPr>
          <p:spPr>
            <a:xfrm>
              <a:off x="-3091150" y="5333753"/>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4" name="Google Shape;27574;p31"/>
            <p:cNvSpPr/>
            <p:nvPr/>
          </p:nvSpPr>
          <p:spPr>
            <a:xfrm>
              <a:off x="-3095200" y="5371278"/>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5" name="Google Shape;27575;p31"/>
            <p:cNvSpPr/>
            <p:nvPr/>
          </p:nvSpPr>
          <p:spPr>
            <a:xfrm>
              <a:off x="-3134925" y="4525703"/>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6" name="Google Shape;27576;p31"/>
            <p:cNvSpPr/>
            <p:nvPr/>
          </p:nvSpPr>
          <p:spPr>
            <a:xfrm>
              <a:off x="-3092150" y="5328153"/>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7" name="Google Shape;27577;p31"/>
            <p:cNvSpPr/>
            <p:nvPr/>
          </p:nvSpPr>
          <p:spPr>
            <a:xfrm>
              <a:off x="-3088600" y="4501678"/>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8" name="Google Shape;27578;p31"/>
            <p:cNvSpPr/>
            <p:nvPr/>
          </p:nvSpPr>
          <p:spPr>
            <a:xfrm>
              <a:off x="-3035650" y="4592953"/>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9" name="Google Shape;27579;p31"/>
            <p:cNvSpPr/>
            <p:nvPr/>
          </p:nvSpPr>
          <p:spPr>
            <a:xfrm>
              <a:off x="-3080450" y="5499353"/>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0" name="Google Shape;27580;p31"/>
            <p:cNvSpPr/>
            <p:nvPr/>
          </p:nvSpPr>
          <p:spPr>
            <a:xfrm>
              <a:off x="-3129325" y="4520028"/>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1" name="Google Shape;27581;p31"/>
            <p:cNvSpPr/>
            <p:nvPr/>
          </p:nvSpPr>
          <p:spPr>
            <a:xfrm>
              <a:off x="-3136450" y="5629053"/>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2" name="Google Shape;27582;p31"/>
            <p:cNvSpPr/>
            <p:nvPr/>
          </p:nvSpPr>
          <p:spPr>
            <a:xfrm>
              <a:off x="-3027500" y="4552728"/>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3" name="Google Shape;27583;p31"/>
            <p:cNvSpPr/>
            <p:nvPr/>
          </p:nvSpPr>
          <p:spPr>
            <a:xfrm>
              <a:off x="-3034625" y="4589503"/>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4" name="Google Shape;27584;p31"/>
            <p:cNvSpPr/>
            <p:nvPr/>
          </p:nvSpPr>
          <p:spPr>
            <a:xfrm>
              <a:off x="-3264250" y="4617378"/>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5" name="Google Shape;27585;p31"/>
            <p:cNvSpPr/>
            <p:nvPr/>
          </p:nvSpPr>
          <p:spPr>
            <a:xfrm>
              <a:off x="-3123225" y="4508953"/>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6" name="Google Shape;27586;p31"/>
            <p:cNvSpPr/>
            <p:nvPr/>
          </p:nvSpPr>
          <p:spPr>
            <a:xfrm>
              <a:off x="-3286650" y="5218178"/>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7" name="Google Shape;27587;p31"/>
            <p:cNvSpPr/>
            <p:nvPr/>
          </p:nvSpPr>
          <p:spPr>
            <a:xfrm>
              <a:off x="-3092675" y="4501953"/>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8" name="Google Shape;27588;p31"/>
            <p:cNvSpPr/>
            <p:nvPr/>
          </p:nvSpPr>
          <p:spPr>
            <a:xfrm>
              <a:off x="-3083000" y="5390778"/>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9" name="Google Shape;27589;p31"/>
            <p:cNvSpPr/>
            <p:nvPr/>
          </p:nvSpPr>
          <p:spPr>
            <a:xfrm>
              <a:off x="-3122200" y="4533378"/>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0" name="Google Shape;27590;p31"/>
            <p:cNvSpPr/>
            <p:nvPr/>
          </p:nvSpPr>
          <p:spPr>
            <a:xfrm>
              <a:off x="-3316175" y="4707378"/>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1" name="Google Shape;27591;p31"/>
            <p:cNvSpPr/>
            <p:nvPr/>
          </p:nvSpPr>
          <p:spPr>
            <a:xfrm>
              <a:off x="-3316675" y="4698078"/>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2" name="Google Shape;27592;p31"/>
            <p:cNvSpPr/>
            <p:nvPr/>
          </p:nvSpPr>
          <p:spPr>
            <a:xfrm>
              <a:off x="-3231150" y="4615353"/>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3" name="Google Shape;27593;p31"/>
            <p:cNvSpPr/>
            <p:nvPr/>
          </p:nvSpPr>
          <p:spPr>
            <a:xfrm>
              <a:off x="-3206200" y="4589903"/>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4" name="Google Shape;27594;p31"/>
            <p:cNvSpPr/>
            <p:nvPr/>
          </p:nvSpPr>
          <p:spPr>
            <a:xfrm>
              <a:off x="-3110475" y="5245403"/>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5" name="Google Shape;27595;p31"/>
            <p:cNvSpPr/>
            <p:nvPr/>
          </p:nvSpPr>
          <p:spPr>
            <a:xfrm>
              <a:off x="-3077900" y="5556753"/>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6" name="Google Shape;27596;p31"/>
            <p:cNvSpPr/>
            <p:nvPr/>
          </p:nvSpPr>
          <p:spPr>
            <a:xfrm>
              <a:off x="-3299875" y="4963603"/>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7" name="Google Shape;27597;p31"/>
            <p:cNvSpPr/>
            <p:nvPr/>
          </p:nvSpPr>
          <p:spPr>
            <a:xfrm>
              <a:off x="-3295300" y="4974803"/>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8" name="Google Shape;27598;p31"/>
            <p:cNvSpPr/>
            <p:nvPr/>
          </p:nvSpPr>
          <p:spPr>
            <a:xfrm>
              <a:off x="-3105900" y="5228353"/>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9" name="Google Shape;27599;p31"/>
            <p:cNvSpPr/>
            <p:nvPr/>
          </p:nvSpPr>
          <p:spPr>
            <a:xfrm>
              <a:off x="-3067725" y="4498028"/>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0" name="Google Shape;27600;p31"/>
            <p:cNvSpPr/>
            <p:nvPr/>
          </p:nvSpPr>
          <p:spPr>
            <a:xfrm>
              <a:off x="-3110475" y="5232428"/>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1" name="Google Shape;27601;p31"/>
            <p:cNvSpPr/>
            <p:nvPr/>
          </p:nvSpPr>
          <p:spPr>
            <a:xfrm>
              <a:off x="-3112525" y="5265003"/>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2" name="Google Shape;27602;p31"/>
            <p:cNvSpPr/>
            <p:nvPr/>
          </p:nvSpPr>
          <p:spPr>
            <a:xfrm>
              <a:off x="-3107950" y="5267053"/>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3" name="Google Shape;27603;p31"/>
            <p:cNvSpPr/>
            <p:nvPr/>
          </p:nvSpPr>
          <p:spPr>
            <a:xfrm>
              <a:off x="-3057025" y="4510978"/>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4" name="Google Shape;27604;p31"/>
            <p:cNvSpPr/>
            <p:nvPr/>
          </p:nvSpPr>
          <p:spPr>
            <a:xfrm>
              <a:off x="-3100800" y="5295053"/>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5" name="Google Shape;27605;p31"/>
            <p:cNvSpPr/>
            <p:nvPr/>
          </p:nvSpPr>
          <p:spPr>
            <a:xfrm>
              <a:off x="-3278000" y="5310328"/>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6" name="Google Shape;27606;p31"/>
            <p:cNvSpPr/>
            <p:nvPr/>
          </p:nvSpPr>
          <p:spPr>
            <a:xfrm>
              <a:off x="-3111500" y="5324578"/>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7" name="Google Shape;27607;p31"/>
            <p:cNvSpPr/>
            <p:nvPr/>
          </p:nvSpPr>
          <p:spPr>
            <a:xfrm>
              <a:off x="-3105900" y="4513303"/>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8" name="Google Shape;27608;p31"/>
            <p:cNvSpPr/>
            <p:nvPr/>
          </p:nvSpPr>
          <p:spPr>
            <a:xfrm>
              <a:off x="-3105900" y="5326103"/>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9" name="Google Shape;27609;p31"/>
            <p:cNvSpPr/>
            <p:nvPr/>
          </p:nvSpPr>
          <p:spPr>
            <a:xfrm>
              <a:off x="-3093175" y="5356153"/>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0" name="Google Shape;27610;p31"/>
            <p:cNvSpPr/>
            <p:nvPr/>
          </p:nvSpPr>
          <p:spPr>
            <a:xfrm>
              <a:off x="-3103875" y="5360728"/>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1" name="Google Shape;27611;p31"/>
            <p:cNvSpPr/>
            <p:nvPr/>
          </p:nvSpPr>
          <p:spPr>
            <a:xfrm>
              <a:off x="-3083500" y="5374478"/>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2" name="Google Shape;27612;p31"/>
            <p:cNvSpPr/>
            <p:nvPr/>
          </p:nvSpPr>
          <p:spPr>
            <a:xfrm>
              <a:off x="-3088600" y="5376003"/>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3" name="Google Shape;27613;p31"/>
            <p:cNvSpPr/>
            <p:nvPr/>
          </p:nvSpPr>
          <p:spPr>
            <a:xfrm>
              <a:off x="-3083500" y="5386478"/>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4" name="Google Shape;27614;p31"/>
            <p:cNvSpPr/>
            <p:nvPr/>
          </p:nvSpPr>
          <p:spPr>
            <a:xfrm>
              <a:off x="-3048875" y="4643353"/>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5" name="Google Shape;27615;p31"/>
            <p:cNvSpPr/>
            <p:nvPr/>
          </p:nvSpPr>
          <p:spPr>
            <a:xfrm>
              <a:off x="-3123225" y="4537453"/>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6" name="Google Shape;27616;p31"/>
            <p:cNvSpPr/>
            <p:nvPr/>
          </p:nvSpPr>
          <p:spPr>
            <a:xfrm>
              <a:off x="-3020375" y="4551203"/>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7" name="Google Shape;27617;p31"/>
            <p:cNvSpPr/>
            <p:nvPr/>
          </p:nvSpPr>
          <p:spPr>
            <a:xfrm>
              <a:off x="-3033100" y="4560353"/>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8" name="Google Shape;27618;p31"/>
            <p:cNvSpPr/>
            <p:nvPr/>
          </p:nvSpPr>
          <p:spPr>
            <a:xfrm>
              <a:off x="-3065675" y="4493353"/>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9" name="Google Shape;27619;p31"/>
            <p:cNvSpPr/>
            <p:nvPr/>
          </p:nvSpPr>
          <p:spPr>
            <a:xfrm>
              <a:off x="-3235225" y="4614853"/>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0" name="Google Shape;27620;p31"/>
            <p:cNvSpPr/>
            <p:nvPr/>
          </p:nvSpPr>
          <p:spPr>
            <a:xfrm>
              <a:off x="-3235225" y="4618528"/>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1" name="Google Shape;27621;p31"/>
            <p:cNvSpPr/>
            <p:nvPr/>
          </p:nvSpPr>
          <p:spPr>
            <a:xfrm>
              <a:off x="-3083000" y="5534353"/>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2" name="Google Shape;27622;p31"/>
            <p:cNvSpPr/>
            <p:nvPr/>
          </p:nvSpPr>
          <p:spPr>
            <a:xfrm>
              <a:off x="-3079925" y="5542503"/>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3" name="Google Shape;27623;p31"/>
            <p:cNvSpPr/>
            <p:nvPr/>
          </p:nvSpPr>
          <p:spPr>
            <a:xfrm>
              <a:off x="-3156300" y="5602578"/>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4" name="Google Shape;27624;p31"/>
            <p:cNvSpPr/>
            <p:nvPr/>
          </p:nvSpPr>
          <p:spPr>
            <a:xfrm>
              <a:off x="-3053450" y="4488353"/>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5" name="Google Shape;27625;p31"/>
            <p:cNvSpPr/>
            <p:nvPr/>
          </p:nvSpPr>
          <p:spPr>
            <a:xfrm>
              <a:off x="-3311600" y="4661453"/>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6" name="Google Shape;27626;p31"/>
            <p:cNvSpPr/>
            <p:nvPr/>
          </p:nvSpPr>
          <p:spPr>
            <a:xfrm>
              <a:off x="-3052950" y="4492653"/>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7" name="Google Shape;27627;p31"/>
            <p:cNvSpPr/>
            <p:nvPr/>
          </p:nvSpPr>
          <p:spPr>
            <a:xfrm>
              <a:off x="-3039725" y="4493803"/>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8" name="Google Shape;27628;p31"/>
            <p:cNvSpPr/>
            <p:nvPr/>
          </p:nvSpPr>
          <p:spPr>
            <a:xfrm>
              <a:off x="-3009675" y="4504878"/>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9" name="Google Shape;27629;p31"/>
            <p:cNvSpPr/>
            <p:nvPr/>
          </p:nvSpPr>
          <p:spPr>
            <a:xfrm>
              <a:off x="-3025975" y="4576953"/>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0" name="Google Shape;27630;p31"/>
            <p:cNvSpPr/>
            <p:nvPr/>
          </p:nvSpPr>
          <p:spPr>
            <a:xfrm>
              <a:off x="-3023425" y="4575628"/>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1" name="Google Shape;27631;p31"/>
            <p:cNvSpPr/>
            <p:nvPr/>
          </p:nvSpPr>
          <p:spPr>
            <a:xfrm>
              <a:off x="-3109975" y="4509453"/>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2" name="Google Shape;27632;p31"/>
            <p:cNvSpPr/>
            <p:nvPr/>
          </p:nvSpPr>
          <p:spPr>
            <a:xfrm>
              <a:off x="-3031050" y="4573603"/>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3" name="Google Shape;27633;p31"/>
            <p:cNvSpPr/>
            <p:nvPr/>
          </p:nvSpPr>
          <p:spPr>
            <a:xfrm>
              <a:off x="-3132375" y="4515553"/>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4" name="Google Shape;27634;p31"/>
            <p:cNvSpPr/>
            <p:nvPr/>
          </p:nvSpPr>
          <p:spPr>
            <a:xfrm>
              <a:off x="-3169025" y="4516578"/>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5" name="Google Shape;27635;p31"/>
            <p:cNvSpPr/>
            <p:nvPr/>
          </p:nvSpPr>
          <p:spPr>
            <a:xfrm>
              <a:off x="-3188900" y="5588828"/>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6" name="Google Shape;27636;p31"/>
            <p:cNvSpPr/>
            <p:nvPr/>
          </p:nvSpPr>
          <p:spPr>
            <a:xfrm>
              <a:off x="-3213850" y="4594978"/>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7" name="Google Shape;27637;p31"/>
            <p:cNvSpPr/>
            <p:nvPr/>
          </p:nvSpPr>
          <p:spPr>
            <a:xfrm>
              <a:off x="-3279000" y="5515928"/>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8" name="Google Shape;27638;p31"/>
            <p:cNvSpPr/>
            <p:nvPr/>
          </p:nvSpPr>
          <p:spPr>
            <a:xfrm>
              <a:off x="-3104875" y="5265003"/>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9" name="Google Shape;27639;p31"/>
            <p:cNvSpPr/>
            <p:nvPr/>
          </p:nvSpPr>
          <p:spPr>
            <a:xfrm>
              <a:off x="-3081475" y="5536678"/>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0" name="Google Shape;27640;p31"/>
            <p:cNvSpPr/>
            <p:nvPr/>
          </p:nvSpPr>
          <p:spPr>
            <a:xfrm>
              <a:off x="-3105900" y="5360003"/>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1" name="Google Shape;27641;p31"/>
            <p:cNvSpPr/>
            <p:nvPr/>
          </p:nvSpPr>
          <p:spPr>
            <a:xfrm>
              <a:off x="-3301925" y="5003078"/>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2" name="Google Shape;27642;p31"/>
            <p:cNvSpPr/>
            <p:nvPr/>
          </p:nvSpPr>
          <p:spPr>
            <a:xfrm>
              <a:off x="-3192450" y="4583903"/>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3" name="Google Shape;27643;p31"/>
            <p:cNvSpPr/>
            <p:nvPr/>
          </p:nvSpPr>
          <p:spPr>
            <a:xfrm>
              <a:off x="-3068225" y="4490603"/>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4" name="Google Shape;27644;p31"/>
            <p:cNvSpPr/>
            <p:nvPr/>
          </p:nvSpPr>
          <p:spPr>
            <a:xfrm>
              <a:off x="-3079925" y="4492153"/>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5" name="Google Shape;27645;p31"/>
            <p:cNvSpPr/>
            <p:nvPr/>
          </p:nvSpPr>
          <p:spPr>
            <a:xfrm>
              <a:off x="-3054475" y="4496203"/>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6" name="Google Shape;27646;p31"/>
            <p:cNvSpPr/>
            <p:nvPr/>
          </p:nvSpPr>
          <p:spPr>
            <a:xfrm>
              <a:off x="-3111000" y="4506903"/>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7" name="Google Shape;27647;p31"/>
            <p:cNvSpPr/>
            <p:nvPr/>
          </p:nvSpPr>
          <p:spPr>
            <a:xfrm>
              <a:off x="-3057025" y="4506903"/>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8" name="Google Shape;27648;p31"/>
            <p:cNvSpPr/>
            <p:nvPr/>
          </p:nvSpPr>
          <p:spPr>
            <a:xfrm>
              <a:off x="-3058050" y="4507403"/>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9" name="Google Shape;27649;p31"/>
            <p:cNvSpPr/>
            <p:nvPr/>
          </p:nvSpPr>
          <p:spPr>
            <a:xfrm>
              <a:off x="-3120150" y="4513528"/>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0" name="Google Shape;27650;p31"/>
            <p:cNvSpPr/>
            <p:nvPr/>
          </p:nvSpPr>
          <p:spPr>
            <a:xfrm>
              <a:off x="-3085525" y="5376003"/>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1" name="Google Shape;27651;p31"/>
            <p:cNvSpPr/>
            <p:nvPr/>
          </p:nvSpPr>
          <p:spPr>
            <a:xfrm>
              <a:off x="-3279525" y="5399428"/>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2" name="Google Shape;27652;p31"/>
            <p:cNvSpPr/>
            <p:nvPr/>
          </p:nvSpPr>
          <p:spPr>
            <a:xfrm>
              <a:off x="-3279525" y="5440678"/>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3" name="Google Shape;27653;p31"/>
            <p:cNvSpPr/>
            <p:nvPr/>
          </p:nvSpPr>
          <p:spPr>
            <a:xfrm>
              <a:off x="-3319225" y="4834803"/>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4" name="Google Shape;27654;p31"/>
            <p:cNvSpPr/>
            <p:nvPr/>
          </p:nvSpPr>
          <p:spPr>
            <a:xfrm>
              <a:off x="-3300400" y="4968703"/>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5" name="Google Shape;27655;p31"/>
            <p:cNvSpPr/>
            <p:nvPr/>
          </p:nvSpPr>
          <p:spPr>
            <a:xfrm>
              <a:off x="-3076375" y="5462553"/>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6" name="Google Shape;27656;p31"/>
            <p:cNvSpPr/>
            <p:nvPr/>
          </p:nvSpPr>
          <p:spPr>
            <a:xfrm>
              <a:off x="-3255600" y="5544028"/>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7" name="Google Shape;27657;p31"/>
            <p:cNvSpPr/>
            <p:nvPr/>
          </p:nvSpPr>
          <p:spPr>
            <a:xfrm>
              <a:off x="-3227575" y="4611778"/>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8" name="Google Shape;27658;p31"/>
            <p:cNvSpPr/>
            <p:nvPr/>
          </p:nvSpPr>
          <p:spPr>
            <a:xfrm>
              <a:off x="-3208250" y="4587353"/>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9" name="Google Shape;27659;p31"/>
            <p:cNvSpPr/>
            <p:nvPr/>
          </p:nvSpPr>
          <p:spPr>
            <a:xfrm>
              <a:off x="-3106400" y="5254328"/>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0" name="Google Shape;27660;p31"/>
            <p:cNvSpPr/>
            <p:nvPr/>
          </p:nvSpPr>
          <p:spPr>
            <a:xfrm>
              <a:off x="-3182775" y="5584253"/>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1" name="Google Shape;27661;p31"/>
            <p:cNvSpPr/>
            <p:nvPr/>
          </p:nvSpPr>
          <p:spPr>
            <a:xfrm>
              <a:off x="-3260675" y="5533328"/>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2" name="Google Shape;27662;p31"/>
            <p:cNvSpPr/>
            <p:nvPr/>
          </p:nvSpPr>
          <p:spPr>
            <a:xfrm>
              <a:off x="-3137475" y="5609703"/>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3" name="Google Shape;27663;p31"/>
            <p:cNvSpPr/>
            <p:nvPr/>
          </p:nvSpPr>
          <p:spPr>
            <a:xfrm>
              <a:off x="-3071800" y="4767578"/>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4" name="Google Shape;27664;p31"/>
            <p:cNvSpPr/>
            <p:nvPr/>
          </p:nvSpPr>
          <p:spPr>
            <a:xfrm>
              <a:off x="-3114550" y="5611728"/>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5" name="Google Shape;27665;p31"/>
            <p:cNvSpPr/>
            <p:nvPr/>
          </p:nvSpPr>
          <p:spPr>
            <a:xfrm>
              <a:off x="-3281050" y="4631128"/>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6" name="Google Shape;27666;p31"/>
            <p:cNvSpPr/>
            <p:nvPr/>
          </p:nvSpPr>
          <p:spPr>
            <a:xfrm>
              <a:off x="-3121675" y="5621403"/>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7" name="Google Shape;27667;p31"/>
            <p:cNvSpPr/>
            <p:nvPr/>
          </p:nvSpPr>
          <p:spPr>
            <a:xfrm>
              <a:off x="-3137475" y="5624978"/>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8" name="Google Shape;27668;p31"/>
            <p:cNvSpPr/>
            <p:nvPr/>
          </p:nvSpPr>
          <p:spPr>
            <a:xfrm>
              <a:off x="-3083500" y="4518903"/>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9" name="Google Shape;27669;p31"/>
            <p:cNvSpPr/>
            <p:nvPr/>
          </p:nvSpPr>
          <p:spPr>
            <a:xfrm>
              <a:off x="-3085525" y="4542028"/>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0" name="Google Shape;27670;p31"/>
            <p:cNvSpPr/>
            <p:nvPr/>
          </p:nvSpPr>
          <p:spPr>
            <a:xfrm>
              <a:off x="-3184300" y="5559803"/>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1" name="Google Shape;27671;p31"/>
            <p:cNvSpPr/>
            <p:nvPr/>
          </p:nvSpPr>
          <p:spPr>
            <a:xfrm>
              <a:off x="-3148150" y="4550703"/>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2" name="Google Shape;27672;p31"/>
            <p:cNvSpPr/>
            <p:nvPr/>
          </p:nvSpPr>
          <p:spPr>
            <a:xfrm>
              <a:off x="-3140525" y="4599053"/>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3" name="Google Shape;27673;p31"/>
            <p:cNvSpPr/>
            <p:nvPr/>
          </p:nvSpPr>
          <p:spPr>
            <a:xfrm>
              <a:off x="-3138500" y="4596503"/>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4" name="Google Shape;27674;p31"/>
            <p:cNvSpPr/>
            <p:nvPr/>
          </p:nvSpPr>
          <p:spPr>
            <a:xfrm>
              <a:off x="-3153750" y="4570553"/>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5" name="Google Shape;27675;p31"/>
            <p:cNvSpPr/>
            <p:nvPr/>
          </p:nvSpPr>
          <p:spPr>
            <a:xfrm>
              <a:off x="-3146125" y="4591428"/>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691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9809-2DE6-4D27-8A09-36D8CD2C24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51B9EF-7727-48C1-BD44-F32F94E3F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B03AD7-9F0D-4877-A972-F7CE33BD6A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2462B-7EE2-4C7F-9415-304044585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908B35-96B6-458D-936C-777F1DD26A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BAE0C7-3498-4463-B75A-191B54FF3F57}"/>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8" name="Footer Placeholder 7">
            <a:extLst>
              <a:ext uri="{FF2B5EF4-FFF2-40B4-BE49-F238E27FC236}">
                <a16:creationId xmlns:a16="http://schemas.microsoft.com/office/drawing/2014/main" id="{B14E4263-7872-4BA0-8B5C-B997B770E9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BEA2C6-B937-465C-9287-46EFDB1AC128}"/>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108723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26B2-8D66-4304-BC2B-54AFB9C9D5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B067E-187F-416E-B01F-E25E88424C38}"/>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4" name="Footer Placeholder 3">
            <a:extLst>
              <a:ext uri="{FF2B5EF4-FFF2-40B4-BE49-F238E27FC236}">
                <a16:creationId xmlns:a16="http://schemas.microsoft.com/office/drawing/2014/main" id="{B03BC1FF-BDB3-433C-A918-4BA686ACE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4BB9B-6ADF-47A9-AC7E-2495BD0C584F}"/>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349537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F40E4-97A3-4F8E-BEDA-3529B41F5046}"/>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3" name="Footer Placeholder 2">
            <a:extLst>
              <a:ext uri="{FF2B5EF4-FFF2-40B4-BE49-F238E27FC236}">
                <a16:creationId xmlns:a16="http://schemas.microsoft.com/office/drawing/2014/main" id="{E242EF70-C84E-4449-8654-52CDDDD1D2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91B7DF-4F76-405F-9E82-62C88F8D4D0E}"/>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243870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6448-2124-4F66-8121-668AF5AA7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DCED0-1625-45A1-AA27-569FE7F83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70B58-63C4-44AD-9E20-6106CAFA7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CFA1D3-5040-428A-95C4-E966C78E157D}"/>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6" name="Footer Placeholder 5">
            <a:extLst>
              <a:ext uri="{FF2B5EF4-FFF2-40B4-BE49-F238E27FC236}">
                <a16:creationId xmlns:a16="http://schemas.microsoft.com/office/drawing/2014/main" id="{24324910-82E5-4873-8E29-506F358F4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16353-5794-4757-B715-8124E98B5C4B}"/>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299965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6A22-0471-4CFF-B542-BB8E87DA4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70FCD-3305-4392-B34C-29DF1DAB8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9C46FA-3B55-46AD-AF20-64CA9F2E4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4B2078-BC49-4F47-9B47-DBED26CBF96B}"/>
              </a:ext>
            </a:extLst>
          </p:cNvPr>
          <p:cNvSpPr>
            <a:spLocks noGrp="1"/>
          </p:cNvSpPr>
          <p:nvPr>
            <p:ph type="dt" sz="half" idx="10"/>
          </p:nvPr>
        </p:nvSpPr>
        <p:spPr/>
        <p:txBody>
          <a:bodyPr/>
          <a:lstStyle/>
          <a:p>
            <a:fld id="{DB283BB2-3988-4B2C-9C2E-7F426A618C7F}" type="datetimeFigureOut">
              <a:rPr lang="en-US" smtClean="0"/>
              <a:t>30/08/2023</a:t>
            </a:fld>
            <a:endParaRPr lang="en-US"/>
          </a:p>
        </p:txBody>
      </p:sp>
      <p:sp>
        <p:nvSpPr>
          <p:cNvPr id="6" name="Footer Placeholder 5">
            <a:extLst>
              <a:ext uri="{FF2B5EF4-FFF2-40B4-BE49-F238E27FC236}">
                <a16:creationId xmlns:a16="http://schemas.microsoft.com/office/drawing/2014/main" id="{25C12CCE-A7DA-4223-AB0C-0F27B55A4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ECBE2-EA96-4C7E-B178-05EAA28C68E9}"/>
              </a:ext>
            </a:extLst>
          </p:cNvPr>
          <p:cNvSpPr>
            <a:spLocks noGrp="1"/>
          </p:cNvSpPr>
          <p:nvPr>
            <p:ph type="sldNum" sz="quarter" idx="12"/>
          </p:nvPr>
        </p:nvSpPr>
        <p:spPr/>
        <p:txBody>
          <a:bodyPr/>
          <a:lstStyle/>
          <a:p>
            <a:fld id="{04B2A8E2-4875-45D0-9112-7D375328176D}" type="slidenum">
              <a:rPr lang="en-US" smtClean="0"/>
              <a:t>‹#›</a:t>
            </a:fld>
            <a:endParaRPr lang="en-US"/>
          </a:p>
        </p:txBody>
      </p:sp>
    </p:spTree>
    <p:extLst>
      <p:ext uri="{BB962C8B-B14F-4D97-AF65-F5344CB8AC3E}">
        <p14:creationId xmlns:p14="http://schemas.microsoft.com/office/powerpoint/2010/main" val="9674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3710A-8FAC-4C1A-8AF4-2A4E9EA5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DA27B-64EF-4145-8E54-70B16F1A0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DFC2C-A283-41DE-A369-784CB9195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83BB2-3988-4B2C-9C2E-7F426A618C7F}" type="datetimeFigureOut">
              <a:rPr lang="en-US" smtClean="0"/>
              <a:t>30/08/2023</a:t>
            </a:fld>
            <a:endParaRPr lang="en-US"/>
          </a:p>
        </p:txBody>
      </p:sp>
      <p:sp>
        <p:nvSpPr>
          <p:cNvPr id="5" name="Footer Placeholder 4">
            <a:extLst>
              <a:ext uri="{FF2B5EF4-FFF2-40B4-BE49-F238E27FC236}">
                <a16:creationId xmlns:a16="http://schemas.microsoft.com/office/drawing/2014/main" id="{8EFC64F3-06E7-4E09-8B1D-DA287B067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AFC403-C3CB-462B-A7B1-2D5F86DA6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2A8E2-4875-45D0-9112-7D375328176D}" type="slidenum">
              <a:rPr lang="en-US" smtClean="0"/>
              <a:t>‹#›</a:t>
            </a:fld>
            <a:endParaRPr lang="en-US"/>
          </a:p>
        </p:txBody>
      </p:sp>
    </p:spTree>
    <p:extLst>
      <p:ext uri="{BB962C8B-B14F-4D97-AF65-F5344CB8AC3E}">
        <p14:creationId xmlns:p14="http://schemas.microsoft.com/office/powerpoint/2010/main" val="125530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ank Ruhl Libre"/>
              <a:buNone/>
              <a:defRPr sz="3500">
                <a:solidFill>
                  <a:schemeClr val="dk1"/>
                </a:solidFill>
                <a:latin typeface="Frank Ruhl Libre"/>
                <a:ea typeface="Frank Ruhl Libre"/>
                <a:cs typeface="Frank Ruhl Libre"/>
                <a:sym typeface="Frank Ruhl Libr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Amiri"/>
              <a:buChar char="●"/>
              <a:defRPr>
                <a:solidFill>
                  <a:schemeClr val="accent4"/>
                </a:solidFill>
                <a:latin typeface="Amiri"/>
                <a:ea typeface="Amiri"/>
                <a:cs typeface="Amiri"/>
                <a:sym typeface="Amiri"/>
              </a:defRPr>
            </a:lvl1pPr>
            <a:lvl2pPr marL="914400" lvl="1"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2pPr>
            <a:lvl3pPr marL="1371600" lvl="2"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3pPr>
            <a:lvl4pPr marL="1828800" lvl="3"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4pPr>
            <a:lvl5pPr marL="2286000" lvl="4"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5pPr>
            <a:lvl6pPr marL="2743200" lvl="5"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6pPr>
            <a:lvl7pPr marL="3200400" lvl="6"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7pPr>
            <a:lvl8pPr marL="3657600" lvl="7"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8pPr>
            <a:lvl9pPr marL="4114800" lvl="8" indent="-317500">
              <a:lnSpc>
                <a:spcPct val="100000"/>
              </a:lnSpc>
              <a:spcBef>
                <a:spcPts val="1600"/>
              </a:spcBef>
              <a:spcAft>
                <a:spcPts val="1600"/>
              </a:spcAft>
              <a:buClr>
                <a:schemeClr val="accent4"/>
              </a:buClr>
              <a:buSzPts val="1400"/>
              <a:buFont typeface="Amiri"/>
              <a:buChar char="■"/>
              <a:defRPr>
                <a:solidFill>
                  <a:schemeClr val="accent4"/>
                </a:solidFill>
                <a:latin typeface="Amiri"/>
                <a:ea typeface="Amiri"/>
                <a:cs typeface="Amiri"/>
                <a:sym typeface="Amiri"/>
              </a:defRPr>
            </a:lvl9pPr>
          </a:lstStyle>
          <a:p>
            <a:endParaRPr/>
          </a:p>
        </p:txBody>
      </p:sp>
    </p:spTree>
    <p:extLst>
      <p:ext uri="{BB962C8B-B14F-4D97-AF65-F5344CB8AC3E}">
        <p14:creationId xmlns:p14="http://schemas.microsoft.com/office/powerpoint/2010/main" val="38897991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ank Ruhl Libre"/>
              <a:buNone/>
              <a:defRPr sz="3500">
                <a:solidFill>
                  <a:schemeClr val="dk1"/>
                </a:solidFill>
                <a:latin typeface="Frank Ruhl Libre"/>
                <a:ea typeface="Frank Ruhl Libre"/>
                <a:cs typeface="Frank Ruhl Libre"/>
                <a:sym typeface="Frank Ruhl Libr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Amiri"/>
              <a:buChar char="●"/>
              <a:defRPr>
                <a:solidFill>
                  <a:schemeClr val="accent4"/>
                </a:solidFill>
                <a:latin typeface="Amiri"/>
                <a:ea typeface="Amiri"/>
                <a:cs typeface="Amiri"/>
                <a:sym typeface="Amiri"/>
              </a:defRPr>
            </a:lvl1pPr>
            <a:lvl2pPr marL="914400" lvl="1"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2pPr>
            <a:lvl3pPr marL="1371600" lvl="2"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3pPr>
            <a:lvl4pPr marL="1828800" lvl="3"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4pPr>
            <a:lvl5pPr marL="2286000" lvl="4"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5pPr>
            <a:lvl6pPr marL="2743200" lvl="5"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6pPr>
            <a:lvl7pPr marL="3200400" lvl="6"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7pPr>
            <a:lvl8pPr marL="3657600" lvl="7" indent="-317500">
              <a:lnSpc>
                <a:spcPct val="100000"/>
              </a:lnSpc>
              <a:spcBef>
                <a:spcPts val="1600"/>
              </a:spcBef>
              <a:spcAft>
                <a:spcPts val="0"/>
              </a:spcAft>
              <a:buClr>
                <a:schemeClr val="accent4"/>
              </a:buClr>
              <a:buSzPts val="1400"/>
              <a:buFont typeface="Amiri"/>
              <a:buChar char="○"/>
              <a:defRPr>
                <a:solidFill>
                  <a:schemeClr val="accent4"/>
                </a:solidFill>
                <a:latin typeface="Amiri"/>
                <a:ea typeface="Amiri"/>
                <a:cs typeface="Amiri"/>
                <a:sym typeface="Amiri"/>
              </a:defRPr>
            </a:lvl8pPr>
            <a:lvl9pPr marL="4114800" lvl="8" indent="-317500">
              <a:lnSpc>
                <a:spcPct val="100000"/>
              </a:lnSpc>
              <a:spcBef>
                <a:spcPts val="1600"/>
              </a:spcBef>
              <a:spcAft>
                <a:spcPts val="1600"/>
              </a:spcAft>
              <a:buClr>
                <a:schemeClr val="accent4"/>
              </a:buClr>
              <a:buSzPts val="1400"/>
              <a:buFont typeface="Amiri"/>
              <a:buChar char="■"/>
              <a:defRPr>
                <a:solidFill>
                  <a:schemeClr val="accent4"/>
                </a:solidFill>
                <a:latin typeface="Amiri"/>
                <a:ea typeface="Amiri"/>
                <a:cs typeface="Amiri"/>
                <a:sym typeface="Amiri"/>
              </a:defRPr>
            </a:lvl9pPr>
          </a:lstStyle>
          <a:p>
            <a:endParaRPr/>
          </a:p>
        </p:txBody>
      </p:sp>
    </p:spTree>
    <p:extLst>
      <p:ext uri="{BB962C8B-B14F-4D97-AF65-F5344CB8AC3E}">
        <p14:creationId xmlns:p14="http://schemas.microsoft.com/office/powerpoint/2010/main" val="793716292"/>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67"/>
            <a:ext cx="10290000" cy="63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950967" y="1621000"/>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538294921"/>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foregroundMark x1="28438" y1="13675" x2="34896" y2="16809"/>
                        <a14:foregroundMark x1="24688" y1="93447" x2="25313" y2="96866"/>
                        <a14:foregroundMark x1="20521" y1="92023" x2="20521" y2="96296"/>
                        <a14:foregroundMark x1="73229" y1="84900" x2="72604" y2="90883"/>
                        <a14:foregroundMark x1="75313" y1="84330" x2="75521" y2="88604"/>
                        <a14:backgroundMark x1="22396" y1="92593" x2="22708" y2="97151"/>
                      </a14:backgroundRemoval>
                    </a14:imgEffect>
                  </a14:imgLayer>
                </a14:imgProps>
              </a:ext>
            </a:extLst>
          </a:blip>
          <a:stretch>
            <a:fillRect/>
          </a:stretch>
        </p:blipFill>
        <p:spPr>
          <a:xfrm>
            <a:off x="5082209" y="2633870"/>
            <a:ext cx="6780303" cy="3677478"/>
          </a:xfrm>
          <a:prstGeom prst="rect">
            <a:avLst/>
          </a:prstGeom>
        </p:spPr>
      </p:pic>
      <p:sp>
        <p:nvSpPr>
          <p:cNvPr id="2" name="Rectangle 1">
            <a:extLst>
              <a:ext uri="{FF2B5EF4-FFF2-40B4-BE49-F238E27FC236}">
                <a16:creationId xmlns:a16="http://schemas.microsoft.com/office/drawing/2014/main" id="{4B0B2AD7-521D-437A-9190-7AE77540880D}"/>
              </a:ext>
            </a:extLst>
          </p:cNvPr>
          <p:cNvSpPr/>
          <p:nvPr/>
        </p:nvSpPr>
        <p:spPr>
          <a:xfrm>
            <a:off x="715616" y="118899"/>
            <a:ext cx="10306877" cy="1650901"/>
          </a:xfrm>
          <a:prstGeom prst="rect">
            <a:avLst/>
          </a:prstGeom>
        </p:spPr>
        <p:txBody>
          <a:bodyPr wrap="square">
            <a:spAutoFit/>
          </a:bodyPr>
          <a:lstStyle/>
          <a:p>
            <a:pPr lvl="0" algn="ctr">
              <a:lnSpc>
                <a:spcPct val="107000"/>
              </a:lnSpc>
              <a:tabLst>
                <a:tab pos="1714500" algn="l"/>
              </a:tabLst>
            </a:pP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4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lang="en-US" sz="4800" b="1"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song </a:t>
            </a:r>
            <a:r>
              <a:rPr lang="en-US" sz="4800" b="1"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song</a:t>
            </a:r>
            <a:r>
              <a:rPr lang="en-US" sz="4800" b="1"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b="1"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va</a:t>
            </a:r>
            <a:r>
              <a:rPr lang="en-US" sz="4800" b="1"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b="1"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4800" b="1"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b="1"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4800" b="1"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b="1"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phối</a:t>
            </a:r>
            <a:r>
              <a:rPr lang="en-US" sz="4800" b="1"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b="1"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4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spTree>
    <p:extLst>
      <p:ext uri="{BB962C8B-B14F-4D97-AF65-F5344CB8AC3E}">
        <p14:creationId xmlns:p14="http://schemas.microsoft.com/office/powerpoint/2010/main" val="351652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cxnSp>
        <p:nvCxnSpPr>
          <p:cNvPr id="10" name="Google Shape;914;p56"/>
          <p:cNvCxnSpPr/>
          <p:nvPr/>
        </p:nvCxnSpPr>
        <p:spPr>
          <a:xfrm flipH="1" flipV="1">
            <a:off x="3471821" y="1450983"/>
            <a:ext cx="4504580" cy="9623"/>
          </a:xfrm>
          <a:prstGeom prst="straightConnector1">
            <a:avLst/>
          </a:prstGeom>
          <a:noFill/>
          <a:ln w="19050" cap="flat" cmpd="sng">
            <a:solidFill>
              <a:schemeClr val="accent3"/>
            </a:solidFill>
            <a:prstDash val="solid"/>
            <a:round/>
            <a:headEnd type="none" w="med" len="med"/>
            <a:tailEnd type="none" w="med" len="med"/>
          </a:ln>
        </p:spPr>
      </p:cxnSp>
      <p:sp>
        <p:nvSpPr>
          <p:cNvPr id="2" name="Rectangle 1">
            <a:extLst>
              <a:ext uri="{FF2B5EF4-FFF2-40B4-BE49-F238E27FC236}">
                <a16:creationId xmlns:a16="http://schemas.microsoft.com/office/drawing/2014/main" id="{8F4405C3-3377-4615-98AA-4C822AA33DEA}"/>
              </a:ext>
            </a:extLst>
          </p:cNvPr>
          <p:cNvSpPr/>
          <p:nvPr/>
        </p:nvSpPr>
        <p:spPr>
          <a:xfrm>
            <a:off x="203200" y="0"/>
            <a:ext cx="11623040" cy="60452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800" b="0"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D09F014-CF4B-47EF-AF31-00891F33396E}"/>
              </a:ext>
            </a:extLst>
          </p:cNvPr>
          <p:cNvSpPr/>
          <p:nvPr/>
        </p:nvSpPr>
        <p:spPr>
          <a:xfrm>
            <a:off x="4069330" y="927763"/>
            <a:ext cx="2509020" cy="707886"/>
          </a:xfrm>
          <a:prstGeom prst="rect">
            <a:avLst/>
          </a:prstGeom>
        </p:spPr>
        <p:txBody>
          <a:bodyPr wrap="none">
            <a:spAutoFit/>
          </a:bodyPr>
          <a:lstStyle/>
          <a:p>
            <a:pPr lvl="0" algn="ctr"/>
            <a:r>
              <a:rPr lang="en-US" sz="4000" b="1" dirty="0" err="1">
                <a:solidFill>
                  <a:prstClr val="black"/>
                </a:solidFill>
                <a:latin typeface="#9Slide05 Brannboll Ny" panose="02000000000000000000" pitchFamily="2" charset="0"/>
                <a:ea typeface="Times New Roman" panose="02020603050405020304" pitchFamily="18" charset="0"/>
              </a:rPr>
              <a:t>Gợi</a:t>
            </a:r>
            <a:r>
              <a:rPr lang="en-US" sz="4000" b="1" dirty="0">
                <a:solidFill>
                  <a:prstClr val="black"/>
                </a:solidFill>
                <a:latin typeface="#9Slide05 Brannboll Ny" panose="02000000000000000000" pitchFamily="2" charset="0"/>
                <a:ea typeface="Times New Roman" panose="02020603050405020304" pitchFamily="18" charset="0"/>
              </a:rPr>
              <a:t> ý trả </a:t>
            </a:r>
            <a:r>
              <a:rPr lang="en-US" sz="4000" b="1" dirty="0" err="1">
                <a:solidFill>
                  <a:prstClr val="black"/>
                </a:solidFill>
                <a:latin typeface="#9Slide05 Brannboll Ny" panose="02000000000000000000" pitchFamily="2" charset="0"/>
                <a:ea typeface="Times New Roman" panose="02020603050405020304" pitchFamily="18" charset="0"/>
              </a:rPr>
              <a:t>lời</a:t>
            </a:r>
            <a:endParaRPr lang="en-US" sz="3600" dirty="0">
              <a:solidFill>
                <a:prstClr val="black"/>
              </a:solidFill>
              <a:latin typeface="#9Slide05 Brannboll Ny" panose="02000000000000000000" pitchFamily="2" charset="0"/>
              <a:ea typeface="Times New Roman" panose="02020603050405020304" pitchFamily="18" charset="0"/>
            </a:endParaRPr>
          </a:p>
        </p:txBody>
      </p:sp>
      <p:sp>
        <p:nvSpPr>
          <p:cNvPr id="5" name="TextBox 4">
            <a:extLst>
              <a:ext uri="{FF2B5EF4-FFF2-40B4-BE49-F238E27FC236}">
                <a16:creationId xmlns:a16="http://schemas.microsoft.com/office/drawing/2014/main" id="{F76F5A0C-6213-449E-8B3A-1D34ECC70E7F}"/>
              </a:ext>
            </a:extLst>
          </p:cNvPr>
          <p:cNvSpPr txBox="1"/>
          <p:nvPr/>
        </p:nvSpPr>
        <p:spPr>
          <a:xfrm>
            <a:off x="-91440" y="1645809"/>
            <a:ext cx="12100560" cy="5262979"/>
          </a:xfrm>
          <a:prstGeom prst="rect">
            <a:avLst/>
          </a:prstGeom>
          <a:noFill/>
        </p:spPr>
        <p:txBody>
          <a:bodyPr wrap="square" rtlCol="0">
            <a:spAutoFit/>
          </a:bodyPr>
          <a:lstStyle/>
          <a:p>
            <a:pPr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phối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hợp</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lvl="0" algn="just"/>
            <a:r>
              <a:rPr lang="en-US" sz="2800" dirty="0">
                <a:solidFill>
                  <a:prstClr val="black"/>
                </a:solidFill>
                <a:latin typeface="Times New Roman" panose="02020603050405020304" pitchFamily="18" charset="0"/>
                <a:ea typeface="Times New Roman" panose="02020603050405020304" pitchFamily="18" charset="0"/>
              </a:rPr>
              <a:t>(1)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dịch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Giờ</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giàu</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nghĩa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 (2) </a:t>
            </a:r>
            <a:r>
              <a:rPr lang="en-US" sz="2800" dirty="0" err="1">
                <a:solidFill>
                  <a:prstClr val="black"/>
                </a:solidFill>
                <a:latin typeface="Times New Roman" panose="02020603050405020304" pitchFamily="18" charset="0"/>
                <a:ea typeface="Times New Roman" panose="02020603050405020304" pitchFamily="18" charset="0"/>
              </a:rPr>
              <a:t>Hoạt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gọi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mọi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cùng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tắt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vòng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giờ</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nhằm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liệu</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Tuy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chỉ</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giờ</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nhờ</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lượng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hưởng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nguồn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kiệm</a:t>
            </a:r>
            <a:r>
              <a:rPr lang="en-US" sz="2800" dirty="0">
                <a:solidFill>
                  <a:prstClr val="black"/>
                </a:solidFill>
                <a:latin typeface="Times New Roman" panose="02020603050405020304" pitchFamily="18" charset="0"/>
                <a:ea typeface="Times New Roman" panose="02020603050405020304" pitchFamily="18" charset="0"/>
              </a:rPr>
              <a:t> được </a:t>
            </a:r>
            <a:r>
              <a:rPr lang="en-US" sz="2800" dirty="0" err="1">
                <a:solidFill>
                  <a:prstClr val="black"/>
                </a:solidFill>
                <a:latin typeface="Times New Roman" panose="02020603050405020304" pitchFamily="18" charset="0"/>
                <a:ea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diễn</a:t>
            </a:r>
            <a:r>
              <a:rPr lang="en-US" sz="2800" dirty="0">
                <a:solidFill>
                  <a:prstClr val="black"/>
                </a:solidFill>
                <a:latin typeface="Times New Roman" panose="02020603050405020304" pitchFamily="18" charset="0"/>
                <a:ea typeface="Times New Roman" panose="02020603050405020304" pitchFamily="18" charset="0"/>
              </a:rPr>
              <a:t> ra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dịch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nhỏ</a:t>
            </a:r>
            <a:r>
              <a:rPr lang="en-US" sz="2800" dirty="0">
                <a:solidFill>
                  <a:prstClr val="black"/>
                </a:solidFill>
                <a:latin typeface="Times New Roman" panose="02020603050405020304" pitchFamily="18" charset="0"/>
                <a:ea typeface="Times New Roman" panose="02020603050405020304" pitchFamily="18" charset="0"/>
              </a:rPr>
              <a:t>. (4) </a:t>
            </a:r>
            <a:r>
              <a:rPr lang="en-US" sz="2800" dirty="0" err="1">
                <a:solidFill>
                  <a:prstClr val="black"/>
                </a:solidFill>
                <a:latin typeface="Times New Roman" panose="02020603050405020304" pitchFamily="18" charset="0"/>
                <a:ea typeface="Times New Roman" panose="02020603050405020304" pitchFamily="18" charset="0"/>
              </a:rPr>
              <a:t>Ngoài</a:t>
            </a:r>
            <a:r>
              <a:rPr lang="en-US" sz="2800" dirty="0">
                <a:solidFill>
                  <a:prstClr val="black"/>
                </a:solidFill>
                <a:latin typeface="Times New Roman" panose="02020603050405020304" pitchFamily="18" charset="0"/>
                <a:ea typeface="Times New Roman" panose="02020603050405020304" pitchFamily="18" charset="0"/>
              </a:rPr>
              <a:t> ra,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dịch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Giờ</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tỏa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trò</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cấp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việc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lượng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(5) Theo </a:t>
            </a:r>
            <a:r>
              <a:rPr lang="en-US" sz="2800" dirty="0" err="1">
                <a:solidFill>
                  <a:prstClr val="black"/>
                </a:solidFill>
                <a:latin typeface="Times New Roman" panose="02020603050405020304" pitchFamily="18" charset="0"/>
                <a:ea typeface="Times New Roman" panose="02020603050405020304" pitchFamily="18" charset="0"/>
              </a:rPr>
              <a:t>từng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hiểu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dịch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theo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cấp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(6) </a:t>
            </a:r>
            <a:r>
              <a:rPr lang="en-US" sz="2800" dirty="0" err="1">
                <a:solidFill>
                  <a:prstClr val="black"/>
                </a:solidFill>
                <a:latin typeface="Times New Roman" panose="02020603050405020304" pitchFamily="18" charset="0"/>
                <a:ea typeface="Times New Roman" panose="02020603050405020304" pitchFamily="18" charset="0"/>
              </a:rPr>
              <a:t>Khi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thêm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thêm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dịch</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nghĩa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nữa</a:t>
            </a:r>
            <a:r>
              <a:rPr lang="en-US" sz="2800" dirty="0">
                <a:solidFill>
                  <a:prstClr val="black"/>
                </a:solidFill>
                <a:latin typeface="Times New Roman" panose="02020603050405020304" pitchFamily="18" charset="0"/>
                <a:ea typeface="Times New Roman" panose="02020603050405020304" pitchFamily="18" charset="0"/>
              </a:rPr>
              <a:t>. (7) Do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khẳng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định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dịch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giờ</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nghĩa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trọng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việc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E43A4D9-6D58-4C08-A44E-28965BDCA3A1}"/>
              </a:ext>
            </a:extLst>
          </p:cNvPr>
          <p:cNvSpPr txBox="1"/>
          <p:nvPr/>
        </p:nvSpPr>
        <p:spPr>
          <a:xfrm>
            <a:off x="2998033" y="-1469036"/>
            <a:ext cx="661066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4808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sp>
        <p:nvSpPr>
          <p:cNvPr id="2" name="Rectangle 1">
            <a:extLst>
              <a:ext uri="{FF2B5EF4-FFF2-40B4-BE49-F238E27FC236}">
                <a16:creationId xmlns:a16="http://schemas.microsoft.com/office/drawing/2014/main" id="{4B0B2AD7-521D-437A-9190-7AE77540880D}"/>
              </a:ext>
            </a:extLst>
          </p:cNvPr>
          <p:cNvSpPr/>
          <p:nvPr/>
        </p:nvSpPr>
        <p:spPr>
          <a:xfrm>
            <a:off x="705677" y="0"/>
            <a:ext cx="10306877" cy="5404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sp>
        <p:nvSpPr>
          <p:cNvPr id="4" name="Rectangle 3">
            <a:extLst>
              <a:ext uri="{FF2B5EF4-FFF2-40B4-BE49-F238E27FC236}">
                <a16:creationId xmlns:a16="http://schemas.microsoft.com/office/drawing/2014/main" id="{BC9C9853-6F4F-4D30-9FDD-FBD40086D7DE}"/>
              </a:ext>
            </a:extLst>
          </p:cNvPr>
          <p:cNvSpPr/>
          <p:nvPr/>
        </p:nvSpPr>
        <p:spPr>
          <a:xfrm>
            <a:off x="178904" y="822576"/>
            <a:ext cx="11549270" cy="4524315"/>
          </a:xfrm>
          <a:prstGeom prst="rect">
            <a:avLst/>
          </a:prstGeom>
        </p:spPr>
        <p:txBody>
          <a:bodyPr wrap="square">
            <a:spAutoFit/>
          </a:bodyPr>
          <a:lstStyle/>
          <a:p>
            <a:pPr lvl="0" algn="just"/>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Đoạn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văn</a:t>
            </a:r>
            <a:r>
              <a:rPr lang="en-US" sz="3600" dirty="0">
                <a:solidFill>
                  <a:prstClr val="black"/>
                </a:solidFill>
                <a:latin typeface="Times New Roman" panose="02020603050405020304" pitchFamily="18" charset="0"/>
                <a:ea typeface="Times New Roman" panose="02020603050405020304" pitchFamily="18" charset="0"/>
              </a:rPr>
              <a:t> song </a:t>
            </a:r>
            <a:r>
              <a:rPr lang="en-US" sz="3600" dirty="0" err="1">
                <a:solidFill>
                  <a:prstClr val="black"/>
                </a:solidFill>
                <a:latin typeface="Times New Roman" panose="02020603050405020304" pitchFamily="18" charset="0"/>
                <a:ea typeface="Times New Roman" panose="02020603050405020304" pitchFamily="18" charset="0"/>
              </a:rPr>
              <a:t>song</a:t>
            </a:r>
            <a:r>
              <a:rPr lang="en-US" sz="36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lvl="0" indent="457200" algn="just"/>
            <a:r>
              <a:rPr lang="en-US" sz="3600" dirty="0" err="1">
                <a:solidFill>
                  <a:prstClr val="black"/>
                </a:solidFill>
                <a:latin typeface="Times New Roman" panose="02020603050405020304" pitchFamily="18" charset="0"/>
                <a:ea typeface="Times New Roman" panose="02020603050405020304" pitchFamily="18" charset="0"/>
              </a:rPr>
              <a:t>Trong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tập</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Nhật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kí</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trong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tù</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Hồ</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Chí</a:t>
            </a:r>
            <a:r>
              <a:rPr lang="en-US" sz="3600" dirty="0">
                <a:solidFill>
                  <a:prstClr val="black"/>
                </a:solidFill>
                <a:latin typeface="Times New Roman" panose="02020603050405020304" pitchFamily="18" charset="0"/>
                <a:ea typeface="Times New Roman" panose="02020603050405020304" pitchFamily="18" charset="0"/>
              </a:rPr>
              <a:t> Minh), </a:t>
            </a:r>
            <a:r>
              <a:rPr lang="en-US" sz="3600" dirty="0" err="1">
                <a:solidFill>
                  <a:prstClr val="black"/>
                </a:solidFill>
                <a:latin typeface="Times New Roman" panose="02020603050405020304" pitchFamily="18" charset="0"/>
                <a:ea typeface="Times New Roman" panose="02020603050405020304" pitchFamily="18" charset="0"/>
              </a:rPr>
              <a:t>có</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những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bài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phác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họa</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sơ</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sài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mà</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chân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thực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đậm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đà</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càng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tìm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hiểu</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càng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thú</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vị</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như</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đang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chiêm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ngưỡng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một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bức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tranh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cổ</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điển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Có</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những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bài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thơ</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lột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cả</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cảnh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vật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lồng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lộng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sinh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động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như</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những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tấm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thảm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thêu</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nền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gấm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chỉ</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vàng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Nhưng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lại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cũng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có</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những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bài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thơ</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làm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cho</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người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đọc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nghĩ</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tới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những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bức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tranh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sơn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mài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thâm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trầm</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sâu</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sắc</a:t>
            </a:r>
            <a:r>
              <a:rPr lang="en-US" sz="36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EB41B23-6534-4257-B0C1-888ACBBB516E}"/>
              </a:ext>
            </a:extLst>
          </p:cNvPr>
          <p:cNvSpPr txBox="1"/>
          <p:nvPr/>
        </p:nvSpPr>
        <p:spPr>
          <a:xfrm>
            <a:off x="2638269" y="-1543987"/>
            <a:ext cx="6505731"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6654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cxnSp>
        <p:nvCxnSpPr>
          <p:cNvPr id="10" name="Google Shape;914;p56"/>
          <p:cNvCxnSpPr/>
          <p:nvPr/>
        </p:nvCxnSpPr>
        <p:spPr>
          <a:xfrm flipH="1" flipV="1">
            <a:off x="3532781" y="932823"/>
            <a:ext cx="4504580" cy="9623"/>
          </a:xfrm>
          <a:prstGeom prst="straightConnector1">
            <a:avLst/>
          </a:prstGeom>
          <a:noFill/>
          <a:ln w="19050" cap="flat" cmpd="sng">
            <a:solidFill>
              <a:schemeClr val="accent3"/>
            </a:solidFill>
            <a:prstDash val="solid"/>
            <a:round/>
            <a:headEnd type="none" w="med" len="med"/>
            <a:tailEnd type="none" w="med" len="med"/>
          </a:ln>
        </p:spPr>
      </p:cxnSp>
      <p:sp>
        <p:nvSpPr>
          <p:cNvPr id="2" name="Rectangle 1">
            <a:extLst>
              <a:ext uri="{FF2B5EF4-FFF2-40B4-BE49-F238E27FC236}">
                <a16:creationId xmlns:a16="http://schemas.microsoft.com/office/drawing/2014/main" id="{8F4405C3-3377-4615-98AA-4C822AA33DEA}"/>
              </a:ext>
            </a:extLst>
          </p:cNvPr>
          <p:cNvSpPr/>
          <p:nvPr/>
        </p:nvSpPr>
        <p:spPr>
          <a:xfrm>
            <a:off x="203200" y="0"/>
            <a:ext cx="11623040" cy="60452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800" b="0"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CE2EC71-868F-4A39-B8BF-22302A031193}"/>
              </a:ext>
            </a:extLst>
          </p:cNvPr>
          <p:cNvSpPr txBox="1"/>
          <p:nvPr/>
        </p:nvSpPr>
        <p:spPr>
          <a:xfrm>
            <a:off x="0" y="1341120"/>
            <a:ext cx="12090400" cy="4832092"/>
          </a:xfrm>
          <a:prstGeom prst="rect">
            <a:avLst/>
          </a:prstGeom>
          <a:noFill/>
        </p:spPr>
        <p:txBody>
          <a:bodyPr wrap="square" rtlCol="0">
            <a:spAutoFit/>
          </a:bodyPr>
          <a:lstStyle/>
          <a:p>
            <a:pPr lvl="0" algn="just"/>
            <a:r>
              <a:rPr lang="en-US" sz="2800" b="1">
                <a:solidFill>
                  <a:prstClr val="black"/>
                </a:solidFill>
                <a:latin typeface="Times New Roman" panose="02020603050405020304" pitchFamily="18" charset="0"/>
                <a:ea typeface="Times New Roman" panose="02020603050405020304" pitchFamily="18" charset="0"/>
              </a:rPr>
              <a:t>Bài 4.</a:t>
            </a:r>
            <a:r>
              <a:rPr lang="en-US" sz="2800">
                <a:solidFill>
                  <a:prstClr val="black"/>
                </a:solidFill>
                <a:latin typeface="Times New Roman" panose="02020603050405020304" pitchFamily="18" charset="0"/>
                <a:ea typeface="Times New Roman" panose="02020603050405020304" pitchFamily="18" charset="0"/>
              </a:rPr>
              <a:t> Viết đoạn văn mẫu chủ đề về tình bạn theo đoạn văn song song</a:t>
            </a:r>
            <a:endParaRPr lang="en-US" sz="2400">
              <a:solidFill>
                <a:prstClr val="black"/>
              </a:solidFill>
              <a:latin typeface="Times New Roman" panose="02020603050405020304" pitchFamily="18" charset="0"/>
              <a:ea typeface="Times New Roman" panose="02020603050405020304" pitchFamily="18" charset="0"/>
            </a:endParaRPr>
          </a:p>
          <a:p>
            <a:pPr lvl="0" algn="just"/>
            <a:r>
              <a:rPr lang="en-US" sz="2800">
                <a:solidFill>
                  <a:prstClr val="black"/>
                </a:solidFill>
                <a:latin typeface="Times New Roman" panose="02020603050405020304" pitchFamily="18" charset="0"/>
                <a:ea typeface="Times New Roman" panose="02020603050405020304" pitchFamily="18" charset="0"/>
              </a:rPr>
              <a:t>Ôi! Tình bạn! Một tình cảm thân thương ấy lan tỏa sự ấm áp và động lực cuộc sống cho chính chúng ta. Tình bạn là gì vậy nhỉ? Đơn giản mà, tình bạn là một tình cảm thân thương của bạn bè với nhau. Điều này không có nghĩa là thứ tình cảm ấy phải bộc phát hết ra ngoài mới được coi là Tình Bạn. Điều đó có thể thể hiện khá rõ ràng qua từng cử chỉ, hành động: giúp đỡ nhau học tập, cùng nhau trò chuyện hay ôn bài, bênh vực cho nhau. Tình bạn dường như thể hiện rõ nhất chắc là khoảng thời gian còn trên ghế nhà trường. Ta học được ở tình bạn những cử chỉ đẹp, những bài học hay và hành động tốt từ chính bạn bè của mình. Tình bạn giúp ta vượt qua khó khăn, vực ta dậy mỗi khi vấp ngã, khuyên ta làm những điều đúng đắn và ngăn ta không rơi vào cạm bẫy. Tình bạn có vai trò quả thật lớn lao!</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55AA918-168C-4D33-8299-8BDD108BC8D1}"/>
              </a:ext>
            </a:extLst>
          </p:cNvPr>
          <p:cNvSpPr txBox="1"/>
          <p:nvPr/>
        </p:nvSpPr>
        <p:spPr>
          <a:xfrm>
            <a:off x="3402767" y="-1364105"/>
            <a:ext cx="6026046"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52360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sp>
        <p:nvSpPr>
          <p:cNvPr id="2" name="Rectangle 1">
            <a:extLst>
              <a:ext uri="{FF2B5EF4-FFF2-40B4-BE49-F238E27FC236}">
                <a16:creationId xmlns:a16="http://schemas.microsoft.com/office/drawing/2014/main" id="{4B0B2AD7-521D-437A-9190-7AE77540880D}"/>
              </a:ext>
            </a:extLst>
          </p:cNvPr>
          <p:cNvSpPr/>
          <p:nvPr/>
        </p:nvSpPr>
        <p:spPr>
          <a:xfrm>
            <a:off x="705677" y="0"/>
            <a:ext cx="10306877" cy="5404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sp>
        <p:nvSpPr>
          <p:cNvPr id="5" name="Rectangle 4">
            <a:extLst>
              <a:ext uri="{FF2B5EF4-FFF2-40B4-BE49-F238E27FC236}">
                <a16:creationId xmlns:a16="http://schemas.microsoft.com/office/drawing/2014/main" id="{8211D3DF-06D1-47BF-B7FF-78776E817BF2}"/>
              </a:ext>
            </a:extLst>
          </p:cNvPr>
          <p:cNvSpPr/>
          <p:nvPr/>
        </p:nvSpPr>
        <p:spPr>
          <a:xfrm>
            <a:off x="79512" y="1041237"/>
            <a:ext cx="11807687" cy="4031873"/>
          </a:xfrm>
          <a:prstGeom prst="rect">
            <a:avLst/>
          </a:prstGeom>
        </p:spPr>
        <p:txBody>
          <a:bodyPr wrap="square">
            <a:spAutoFit/>
          </a:bodyPr>
          <a:lstStyle/>
          <a:p>
            <a:pPr lvl="0" algn="just"/>
            <a:r>
              <a:rPr lang="en-US" sz="3200" b="1" dirty="0" err="1">
                <a:solidFill>
                  <a:prstClr val="black"/>
                </a:solidFill>
                <a:latin typeface="Times New Roman" panose="02020603050405020304" pitchFamily="18" charset="0"/>
                <a:ea typeface="Times New Roman" panose="02020603050405020304" pitchFamily="18" charset="0"/>
              </a:rPr>
              <a:t>Bài</a:t>
            </a:r>
            <a:r>
              <a:rPr lang="en-US" sz="3200" b="1" dirty="0">
                <a:solidFill>
                  <a:prstClr val="black"/>
                </a:solidFill>
                <a:latin typeface="Times New Roman" panose="02020603050405020304" pitchFamily="18" charset="0"/>
                <a:ea typeface="Times New Roman" panose="02020603050405020304" pitchFamily="18" charset="0"/>
              </a:rPr>
              <a:t> 5.</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Dựa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em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hãy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dưới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đây</a:t>
            </a:r>
            <a:endParaRPr lang="en-US" sz="2800" dirty="0">
              <a:solidFill>
                <a:prstClr val="black"/>
              </a:solidFill>
              <a:latin typeface="Times New Roman" panose="02020603050405020304" pitchFamily="18" charset="0"/>
              <a:ea typeface="Times New Roman" panose="02020603050405020304" pitchFamily="18" charset="0"/>
            </a:endParaRPr>
          </a:p>
          <a:p>
            <a:pPr lvl="0" algn="just"/>
            <a:r>
              <a:rPr lang="en-US" sz="3200" dirty="0">
                <a:solidFill>
                  <a:prstClr val="black"/>
                </a:solidFill>
                <a:latin typeface="Times New Roman" panose="02020603050405020304" pitchFamily="18" charset="0"/>
                <a:ea typeface="Times New Roman" panose="02020603050405020304" pitchFamily="18" charset="0"/>
              </a:rPr>
              <a:t>“</a:t>
            </a:r>
            <a:r>
              <a:rPr lang="en-US" sz="3200" dirty="0" err="1">
                <a:solidFill>
                  <a:prstClr val="black"/>
                </a:solidFill>
                <a:latin typeface="Times New Roman" panose="02020603050405020304" pitchFamily="18" charset="0"/>
                <a:ea typeface="Times New Roman" panose="02020603050405020304" pitchFamily="18" charset="0"/>
              </a:rPr>
              <a:t>Thế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đấy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thay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tùy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sắc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xanh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thẳm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cũng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xanh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thẳm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chắc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nịch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rải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dịu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sương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âm</a:t>
            </a:r>
            <a:r>
              <a:rPr lang="en-US" sz="3200" dirty="0">
                <a:solidFill>
                  <a:prstClr val="black"/>
                </a:solidFill>
                <a:latin typeface="Times New Roman" panose="02020603050405020304" pitchFamily="18" charset="0"/>
                <a:ea typeface="Times New Roman" panose="02020603050405020304" pitchFamily="18" charset="0"/>
              </a:rPr>
              <a:t> u </a:t>
            </a:r>
            <a:r>
              <a:rPr lang="en-US" sz="3200" dirty="0" err="1">
                <a:solidFill>
                  <a:prstClr val="black"/>
                </a:solidFill>
                <a:latin typeface="Times New Roman" panose="02020603050405020304" pitchFamily="18" charset="0"/>
                <a:ea typeface="Times New Roman" panose="02020603050405020304" pitchFamily="18" charset="0"/>
              </a:rPr>
              <a:t>mây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mưa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xám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xịt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nặng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ầm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ầm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đục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ngầu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giận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dữ</a:t>
            </a:r>
            <a:r>
              <a:rPr lang="en-US" sz="3200" dirty="0">
                <a:solidFill>
                  <a:prstClr val="black"/>
                </a:solidFill>
                <a:latin typeface="Times New Roman" panose="02020603050405020304" pitchFamily="18" charset="0"/>
                <a:ea typeface="Times New Roman" panose="02020603050405020304" pitchFamily="18" charset="0"/>
              </a:rPr>
              <a:t>…</a:t>
            </a:r>
            <a:r>
              <a:rPr lang="en-US" sz="3200" dirty="0" err="1">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con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buồn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vui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lùng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hê</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chiêu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gắt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gỏng</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lvl="0" algn="just"/>
            <a:r>
              <a:rPr lang="en-US" sz="3200" dirty="0" err="1">
                <a:solidFill>
                  <a:prstClr val="black"/>
                </a:solidFill>
                <a:latin typeface="Times New Roman" panose="02020603050405020304" pitchFamily="18" charset="0"/>
                <a:ea typeface="Times New Roman" panose="02020603050405020304" pitchFamily="18" charset="0"/>
              </a:rPr>
              <a:t>Gợi</a:t>
            </a:r>
            <a:r>
              <a:rPr lang="en-US" sz="3200" dirty="0">
                <a:solidFill>
                  <a:prstClr val="black"/>
                </a:solidFill>
                <a:latin typeface="Times New Roman" panose="02020603050405020304" pitchFamily="18" charset="0"/>
                <a:ea typeface="Times New Roman" panose="02020603050405020304" pitchFamily="18" charset="0"/>
              </a:rPr>
              <a:t> ý: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song </a:t>
            </a:r>
            <a:r>
              <a:rPr lang="en-US" sz="3200" dirty="0" err="1">
                <a:solidFill>
                  <a:prstClr val="black"/>
                </a:solidFill>
                <a:latin typeface="Times New Roman" panose="02020603050405020304" pitchFamily="18" charset="0"/>
                <a:ea typeface="Times New Roman" panose="02020603050405020304" pitchFamily="18" charset="0"/>
              </a:rPr>
              <a:t>song</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9401F1D-AD5E-4534-B3A5-7506537255CE}"/>
              </a:ext>
            </a:extLst>
          </p:cNvPr>
          <p:cNvSpPr txBox="1"/>
          <p:nvPr/>
        </p:nvSpPr>
        <p:spPr>
          <a:xfrm>
            <a:off x="1334125" y="-1469036"/>
            <a:ext cx="6325849"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0511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3">
            <a:alphaModFix/>
          </a:blip>
          <a:srcRect/>
          <a:stretch/>
        </p:blipFill>
        <p:spPr>
          <a:xfrm>
            <a:off x="5314950" y="0"/>
            <a:ext cx="6858000" cy="6858000"/>
          </a:xfrm>
          <a:prstGeom prst="rect">
            <a:avLst/>
          </a:prstGeom>
          <a:noFill/>
          <a:ln>
            <a:noFill/>
          </a:ln>
        </p:spPr>
      </p:pic>
      <p:sp>
        <p:nvSpPr>
          <p:cNvPr id="85" name="Google Shape;85;p9"/>
          <p:cNvSpPr txBox="1"/>
          <p:nvPr/>
        </p:nvSpPr>
        <p:spPr>
          <a:xfrm>
            <a:off x="185123" y="1040451"/>
            <a:ext cx="6625706" cy="1846619"/>
          </a:xfrm>
          <a:prstGeom prst="rect">
            <a:avLst/>
          </a:prstGeom>
          <a:noFill/>
          <a:ln>
            <a:noFill/>
          </a:ln>
        </p:spPr>
        <p:txBody>
          <a:bodyPr spcFirstLastPara="1" wrap="square" lIns="91425" tIns="45700" rIns="91425" bIns="45700" anchor="t" anchorCtr="0">
            <a:spAutoFit/>
          </a:bodyPr>
          <a:lstStyle/>
          <a:p>
            <a:pPr lvl="0" algn="ctr"/>
            <a:r>
              <a:rPr lang="en-US" sz="4800" b="1" dirty="0">
                <a:solidFill>
                  <a:srgbClr val="FF0000"/>
                </a:solidFill>
                <a:latin typeface="Times New Roman" panose="02020603050405020304" pitchFamily="18" charset="0"/>
                <a:cs typeface="Times New Roman" panose="02020603050405020304" pitchFamily="18" charset="0"/>
              </a:rPr>
              <a:t>CHÚC CÁC EM HỌC GIỎI CHĂM NGOAN</a:t>
            </a:r>
          </a:p>
          <a:p>
            <a:pPr lvl="0" algn="ctr"/>
            <a:endParaRPr dirty="0"/>
          </a:p>
        </p:txBody>
      </p:sp>
      <p:sp>
        <p:nvSpPr>
          <p:cNvPr id="2" name="TextBox 1">
            <a:extLst>
              <a:ext uri="{FF2B5EF4-FFF2-40B4-BE49-F238E27FC236}">
                <a16:creationId xmlns:a16="http://schemas.microsoft.com/office/drawing/2014/main" id="{53F7BEF2-E395-4E84-AAB7-6C3E006111FC}"/>
              </a:ext>
            </a:extLst>
          </p:cNvPr>
          <p:cNvSpPr txBox="1"/>
          <p:nvPr/>
        </p:nvSpPr>
        <p:spPr>
          <a:xfrm>
            <a:off x="19050" y="3637722"/>
            <a:ext cx="7256393" cy="1200329"/>
          </a:xfrm>
          <a:prstGeom prst="rect">
            <a:avLst/>
          </a:prstGeom>
          <a:noFill/>
        </p:spPr>
        <p:txBody>
          <a:bodyPr wrap="square" rtlCol="0">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HẸN GẶP LẠI TRONG NHỮNG GIỜ HỌC TIẾP THEO</a:t>
            </a:r>
          </a:p>
        </p:txBody>
      </p:sp>
      <p:sp>
        <p:nvSpPr>
          <p:cNvPr id="3" name="TextBox 2">
            <a:extLst>
              <a:ext uri="{FF2B5EF4-FFF2-40B4-BE49-F238E27FC236}">
                <a16:creationId xmlns:a16="http://schemas.microsoft.com/office/drawing/2014/main" id="{1513DA5C-0024-4A41-BC86-4B0312CA1357}"/>
              </a:ext>
            </a:extLst>
          </p:cNvPr>
          <p:cNvSpPr txBox="1"/>
          <p:nvPr/>
        </p:nvSpPr>
        <p:spPr>
          <a:xfrm>
            <a:off x="1963711" y="-1409075"/>
            <a:ext cx="6400800"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par>
                                <p:cTn id="8" presetID="23" presetClass="entr" presetSubtype="16"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additive="base">
                                        <p:cTn id="10" dur="500"/>
                                        <p:tgtEl>
                                          <p:spTgt spid="85"/>
                                        </p:tgtEl>
                                        <p:attrNameLst>
                                          <p:attrName>ppt_w</p:attrName>
                                        </p:attrNameLst>
                                      </p:cBhvr>
                                      <p:tavLst>
                                        <p:tav tm="0">
                                          <p:val>
                                            <p:strVal val="0"/>
                                          </p:val>
                                        </p:tav>
                                        <p:tav tm="100000">
                                          <p:val>
                                            <p:strVal val="#ppt_w"/>
                                          </p:val>
                                        </p:tav>
                                      </p:tavLst>
                                    </p:anim>
                                    <p:anim calcmode="lin" valueType="num">
                                      <p:cBhvr additive="base">
                                        <p:cTn id="11" dur="500"/>
                                        <p:tgtEl>
                                          <p:spTgt spid="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7" name="Google Shape;667;p48"/>
          <p:cNvGrpSpPr/>
          <p:nvPr/>
        </p:nvGrpSpPr>
        <p:grpSpPr>
          <a:xfrm>
            <a:off x="6373140" y="-275490"/>
            <a:ext cx="5939160" cy="2486071"/>
            <a:chOff x="4372803" y="3183930"/>
            <a:chExt cx="3088380" cy="1292764"/>
          </a:xfrm>
        </p:grpSpPr>
        <p:sp>
          <p:nvSpPr>
            <p:cNvPr id="668" name="Google Shape;668;p48"/>
            <p:cNvSpPr/>
            <p:nvPr/>
          </p:nvSpPr>
          <p:spPr>
            <a:xfrm>
              <a:off x="5083474" y="3183930"/>
              <a:ext cx="2377709" cy="1158237"/>
            </a:xfrm>
            <a:custGeom>
              <a:avLst/>
              <a:gdLst/>
              <a:ahLst/>
              <a:cxnLst/>
              <a:rect l="l" t="t" r="r" b="b"/>
              <a:pathLst>
                <a:path w="39645" h="19312" extrusionOk="0">
                  <a:moveTo>
                    <a:pt x="1726" y="0"/>
                  </a:moveTo>
                  <a:cubicBezTo>
                    <a:pt x="1557" y="0"/>
                    <a:pt x="1388" y="10"/>
                    <a:pt x="1222" y="39"/>
                  </a:cubicBezTo>
                  <a:cubicBezTo>
                    <a:pt x="1082" y="61"/>
                    <a:pt x="948" y="109"/>
                    <a:pt x="825" y="181"/>
                  </a:cubicBezTo>
                  <a:cubicBezTo>
                    <a:pt x="693" y="259"/>
                    <a:pt x="592" y="367"/>
                    <a:pt x="441" y="367"/>
                  </a:cubicBezTo>
                  <a:cubicBezTo>
                    <a:pt x="419" y="367"/>
                    <a:pt x="397" y="365"/>
                    <a:pt x="372" y="360"/>
                  </a:cubicBezTo>
                  <a:cubicBezTo>
                    <a:pt x="355" y="356"/>
                    <a:pt x="338" y="354"/>
                    <a:pt x="322" y="354"/>
                  </a:cubicBezTo>
                  <a:cubicBezTo>
                    <a:pt x="87" y="354"/>
                    <a:pt x="1" y="717"/>
                    <a:pt x="257" y="779"/>
                  </a:cubicBezTo>
                  <a:cubicBezTo>
                    <a:pt x="329" y="796"/>
                    <a:pt x="397" y="804"/>
                    <a:pt x="461" y="804"/>
                  </a:cubicBezTo>
                  <a:cubicBezTo>
                    <a:pt x="631" y="804"/>
                    <a:pt x="781" y="747"/>
                    <a:pt x="943" y="647"/>
                  </a:cubicBezTo>
                  <a:cubicBezTo>
                    <a:pt x="1156" y="517"/>
                    <a:pt x="1375" y="485"/>
                    <a:pt x="1606" y="485"/>
                  </a:cubicBezTo>
                  <a:cubicBezTo>
                    <a:pt x="1700" y="485"/>
                    <a:pt x="1797" y="490"/>
                    <a:pt x="1896" y="496"/>
                  </a:cubicBezTo>
                  <a:cubicBezTo>
                    <a:pt x="2224" y="516"/>
                    <a:pt x="2574" y="530"/>
                    <a:pt x="2896" y="591"/>
                  </a:cubicBezTo>
                  <a:cubicBezTo>
                    <a:pt x="3315" y="671"/>
                    <a:pt x="3702" y="868"/>
                    <a:pt x="4068" y="1079"/>
                  </a:cubicBezTo>
                  <a:cubicBezTo>
                    <a:pt x="5363" y="1824"/>
                    <a:pt x="6382" y="2936"/>
                    <a:pt x="7427" y="3988"/>
                  </a:cubicBezTo>
                  <a:cubicBezTo>
                    <a:pt x="7994" y="4560"/>
                    <a:pt x="8505" y="5186"/>
                    <a:pt x="9103" y="5725"/>
                  </a:cubicBezTo>
                  <a:cubicBezTo>
                    <a:pt x="9658" y="6224"/>
                    <a:pt x="10287" y="6620"/>
                    <a:pt x="10913" y="7019"/>
                  </a:cubicBezTo>
                  <a:cubicBezTo>
                    <a:pt x="12221" y="7854"/>
                    <a:pt x="13352" y="9031"/>
                    <a:pt x="14810" y="9610"/>
                  </a:cubicBezTo>
                  <a:cubicBezTo>
                    <a:pt x="16200" y="10163"/>
                    <a:pt x="17732" y="10132"/>
                    <a:pt x="19200" y="10246"/>
                  </a:cubicBezTo>
                  <a:cubicBezTo>
                    <a:pt x="19995" y="10308"/>
                    <a:pt x="20768" y="10471"/>
                    <a:pt x="21552" y="10592"/>
                  </a:cubicBezTo>
                  <a:cubicBezTo>
                    <a:pt x="22308" y="10708"/>
                    <a:pt x="23068" y="10805"/>
                    <a:pt x="23822" y="10930"/>
                  </a:cubicBezTo>
                  <a:cubicBezTo>
                    <a:pt x="24320" y="11012"/>
                    <a:pt x="24750" y="11141"/>
                    <a:pt x="25158" y="11447"/>
                  </a:cubicBezTo>
                  <a:cubicBezTo>
                    <a:pt x="25418" y="11643"/>
                    <a:pt x="25649" y="11870"/>
                    <a:pt x="25921" y="12051"/>
                  </a:cubicBezTo>
                  <a:cubicBezTo>
                    <a:pt x="26231" y="12258"/>
                    <a:pt x="26569" y="12420"/>
                    <a:pt x="26903" y="12586"/>
                  </a:cubicBezTo>
                  <a:cubicBezTo>
                    <a:pt x="28241" y="13251"/>
                    <a:pt x="29396" y="14266"/>
                    <a:pt x="30429" y="15337"/>
                  </a:cubicBezTo>
                  <a:cubicBezTo>
                    <a:pt x="30953" y="15879"/>
                    <a:pt x="31418" y="16485"/>
                    <a:pt x="32008" y="16959"/>
                  </a:cubicBezTo>
                  <a:cubicBezTo>
                    <a:pt x="32691" y="17508"/>
                    <a:pt x="33556" y="17777"/>
                    <a:pt x="34371" y="18069"/>
                  </a:cubicBezTo>
                  <a:cubicBezTo>
                    <a:pt x="35244" y="18382"/>
                    <a:pt x="36106" y="18720"/>
                    <a:pt x="36978" y="19035"/>
                  </a:cubicBezTo>
                  <a:cubicBezTo>
                    <a:pt x="37521" y="19231"/>
                    <a:pt x="38039" y="19311"/>
                    <a:pt x="38574" y="19311"/>
                  </a:cubicBezTo>
                  <a:cubicBezTo>
                    <a:pt x="38879" y="19311"/>
                    <a:pt x="39189" y="19285"/>
                    <a:pt x="39512" y="19240"/>
                  </a:cubicBezTo>
                  <a:cubicBezTo>
                    <a:pt x="39645" y="19221"/>
                    <a:pt x="39645" y="18988"/>
                    <a:pt x="39511" y="18969"/>
                  </a:cubicBezTo>
                  <a:cubicBezTo>
                    <a:pt x="39146" y="18917"/>
                    <a:pt x="38780" y="18877"/>
                    <a:pt x="38417" y="18816"/>
                  </a:cubicBezTo>
                  <a:cubicBezTo>
                    <a:pt x="38005" y="18747"/>
                    <a:pt x="37640" y="18596"/>
                    <a:pt x="37255" y="18441"/>
                  </a:cubicBezTo>
                  <a:cubicBezTo>
                    <a:pt x="36478" y="18129"/>
                    <a:pt x="35708" y="17799"/>
                    <a:pt x="34926" y="17498"/>
                  </a:cubicBezTo>
                  <a:cubicBezTo>
                    <a:pt x="34209" y="17221"/>
                    <a:pt x="33415" y="16976"/>
                    <a:pt x="32776" y="16538"/>
                  </a:cubicBezTo>
                  <a:cubicBezTo>
                    <a:pt x="32207" y="16149"/>
                    <a:pt x="31761" y="15592"/>
                    <a:pt x="31302" y="15084"/>
                  </a:cubicBezTo>
                  <a:cubicBezTo>
                    <a:pt x="30820" y="14548"/>
                    <a:pt x="30296" y="14047"/>
                    <a:pt x="29753" y="13573"/>
                  </a:cubicBezTo>
                  <a:cubicBezTo>
                    <a:pt x="29176" y="13071"/>
                    <a:pt x="28573" y="12552"/>
                    <a:pt x="27906" y="12173"/>
                  </a:cubicBezTo>
                  <a:cubicBezTo>
                    <a:pt x="27319" y="11839"/>
                    <a:pt x="26660" y="11603"/>
                    <a:pt x="26131" y="11174"/>
                  </a:cubicBezTo>
                  <a:cubicBezTo>
                    <a:pt x="25676" y="10804"/>
                    <a:pt x="25257" y="10441"/>
                    <a:pt x="24688" y="10259"/>
                  </a:cubicBezTo>
                  <a:cubicBezTo>
                    <a:pt x="24100" y="10070"/>
                    <a:pt x="23452" y="10019"/>
                    <a:pt x="22845" y="9930"/>
                  </a:cubicBezTo>
                  <a:cubicBezTo>
                    <a:pt x="22021" y="9807"/>
                    <a:pt x="21199" y="9664"/>
                    <a:pt x="20376" y="9534"/>
                  </a:cubicBezTo>
                  <a:cubicBezTo>
                    <a:pt x="18915" y="9304"/>
                    <a:pt x="17411" y="9412"/>
                    <a:pt x="15964" y="9087"/>
                  </a:cubicBezTo>
                  <a:cubicBezTo>
                    <a:pt x="15206" y="8917"/>
                    <a:pt x="14540" y="8601"/>
                    <a:pt x="13900" y="8166"/>
                  </a:cubicBezTo>
                  <a:cubicBezTo>
                    <a:pt x="13278" y="7742"/>
                    <a:pt x="12699" y="7261"/>
                    <a:pt x="12077" y="6839"/>
                  </a:cubicBezTo>
                  <a:cubicBezTo>
                    <a:pt x="11432" y="6401"/>
                    <a:pt x="10741" y="6034"/>
                    <a:pt x="10107" y="5581"/>
                  </a:cubicBezTo>
                  <a:cubicBezTo>
                    <a:pt x="9482" y="5136"/>
                    <a:pt x="8962" y="4572"/>
                    <a:pt x="8434" y="4020"/>
                  </a:cubicBezTo>
                  <a:cubicBezTo>
                    <a:pt x="7830" y="3392"/>
                    <a:pt x="7183" y="2806"/>
                    <a:pt x="6557" y="2202"/>
                  </a:cubicBezTo>
                  <a:cubicBezTo>
                    <a:pt x="5969" y="1634"/>
                    <a:pt x="5346" y="1136"/>
                    <a:pt x="4633" y="733"/>
                  </a:cubicBezTo>
                  <a:cubicBezTo>
                    <a:pt x="4250" y="516"/>
                    <a:pt x="3854" y="310"/>
                    <a:pt x="3431" y="179"/>
                  </a:cubicBezTo>
                  <a:cubicBezTo>
                    <a:pt x="3076" y="67"/>
                    <a:pt x="2718" y="48"/>
                    <a:pt x="2350" y="27"/>
                  </a:cubicBezTo>
                  <a:cubicBezTo>
                    <a:pt x="2144" y="15"/>
                    <a:pt x="1934" y="0"/>
                    <a:pt x="172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8"/>
            <p:cNvSpPr/>
            <p:nvPr/>
          </p:nvSpPr>
          <p:spPr>
            <a:xfrm>
              <a:off x="4372803" y="3222925"/>
              <a:ext cx="828842" cy="1253768"/>
            </a:xfrm>
            <a:custGeom>
              <a:avLst/>
              <a:gdLst/>
              <a:ahLst/>
              <a:cxnLst/>
              <a:rect l="l" t="t" r="r" b="b"/>
              <a:pathLst>
                <a:path w="19843" h="30016" extrusionOk="0">
                  <a:moveTo>
                    <a:pt x="19686" y="12278"/>
                  </a:moveTo>
                  <a:cubicBezTo>
                    <a:pt x="19688" y="12313"/>
                    <a:pt x="19692" y="12346"/>
                    <a:pt x="19698" y="12376"/>
                  </a:cubicBezTo>
                  <a:cubicBezTo>
                    <a:pt x="19694" y="12343"/>
                    <a:pt x="19690" y="12311"/>
                    <a:pt x="19686" y="12278"/>
                  </a:cubicBezTo>
                  <a:close/>
                  <a:moveTo>
                    <a:pt x="17336" y="1"/>
                  </a:moveTo>
                  <a:cubicBezTo>
                    <a:pt x="17255" y="1"/>
                    <a:pt x="17173" y="7"/>
                    <a:pt x="17118" y="18"/>
                  </a:cubicBezTo>
                  <a:cubicBezTo>
                    <a:pt x="16946" y="49"/>
                    <a:pt x="16934" y="262"/>
                    <a:pt x="16902" y="414"/>
                  </a:cubicBezTo>
                  <a:cubicBezTo>
                    <a:pt x="16778" y="1004"/>
                    <a:pt x="16709" y="1566"/>
                    <a:pt x="16426" y="2109"/>
                  </a:cubicBezTo>
                  <a:cubicBezTo>
                    <a:pt x="16265" y="2419"/>
                    <a:pt x="16075" y="2714"/>
                    <a:pt x="15915" y="3025"/>
                  </a:cubicBezTo>
                  <a:cubicBezTo>
                    <a:pt x="15679" y="3484"/>
                    <a:pt x="15466" y="3946"/>
                    <a:pt x="15148" y="4360"/>
                  </a:cubicBezTo>
                  <a:cubicBezTo>
                    <a:pt x="14838" y="4766"/>
                    <a:pt x="14465" y="5152"/>
                    <a:pt x="14087" y="5498"/>
                  </a:cubicBezTo>
                  <a:cubicBezTo>
                    <a:pt x="13926" y="5645"/>
                    <a:pt x="13753" y="5816"/>
                    <a:pt x="13543" y="5871"/>
                  </a:cubicBezTo>
                  <a:cubicBezTo>
                    <a:pt x="13149" y="5974"/>
                    <a:pt x="12753" y="6156"/>
                    <a:pt x="12339" y="6238"/>
                  </a:cubicBezTo>
                  <a:cubicBezTo>
                    <a:pt x="11875" y="6332"/>
                    <a:pt x="11435" y="6551"/>
                    <a:pt x="10960" y="6569"/>
                  </a:cubicBezTo>
                  <a:cubicBezTo>
                    <a:pt x="10898" y="6571"/>
                    <a:pt x="10836" y="6572"/>
                    <a:pt x="10774" y="6572"/>
                  </a:cubicBezTo>
                  <a:cubicBezTo>
                    <a:pt x="10564" y="6572"/>
                    <a:pt x="10352" y="6561"/>
                    <a:pt x="10143" y="6560"/>
                  </a:cubicBezTo>
                  <a:cubicBezTo>
                    <a:pt x="10099" y="6560"/>
                    <a:pt x="10056" y="6560"/>
                    <a:pt x="10012" y="6560"/>
                  </a:cubicBezTo>
                  <a:cubicBezTo>
                    <a:pt x="9614" y="6560"/>
                    <a:pt x="9217" y="6563"/>
                    <a:pt x="8819" y="6563"/>
                  </a:cubicBezTo>
                  <a:cubicBezTo>
                    <a:pt x="8624" y="6563"/>
                    <a:pt x="8428" y="6562"/>
                    <a:pt x="8232" y="6560"/>
                  </a:cubicBezTo>
                  <a:cubicBezTo>
                    <a:pt x="8077" y="6559"/>
                    <a:pt x="7923" y="6551"/>
                    <a:pt x="7769" y="6551"/>
                  </a:cubicBezTo>
                  <a:cubicBezTo>
                    <a:pt x="7600" y="6551"/>
                    <a:pt x="7431" y="6561"/>
                    <a:pt x="7262" y="6600"/>
                  </a:cubicBezTo>
                  <a:cubicBezTo>
                    <a:pt x="6649" y="6744"/>
                    <a:pt x="6010" y="7040"/>
                    <a:pt x="5426" y="7276"/>
                  </a:cubicBezTo>
                  <a:cubicBezTo>
                    <a:pt x="4325" y="7720"/>
                    <a:pt x="3270" y="8291"/>
                    <a:pt x="2189" y="8779"/>
                  </a:cubicBezTo>
                  <a:cubicBezTo>
                    <a:pt x="2258" y="8764"/>
                    <a:pt x="2328" y="8757"/>
                    <a:pt x="2400" y="8757"/>
                  </a:cubicBezTo>
                  <a:cubicBezTo>
                    <a:pt x="2687" y="8757"/>
                    <a:pt x="2989" y="8860"/>
                    <a:pt x="3268" y="8880"/>
                  </a:cubicBezTo>
                  <a:cubicBezTo>
                    <a:pt x="4226" y="8954"/>
                    <a:pt x="5172" y="8996"/>
                    <a:pt x="6132" y="8996"/>
                  </a:cubicBezTo>
                  <a:cubicBezTo>
                    <a:pt x="6182" y="8996"/>
                    <a:pt x="6233" y="8996"/>
                    <a:pt x="6284" y="8996"/>
                  </a:cubicBezTo>
                  <a:cubicBezTo>
                    <a:pt x="7396" y="8992"/>
                    <a:pt x="8527" y="8988"/>
                    <a:pt x="9609" y="8697"/>
                  </a:cubicBezTo>
                  <a:cubicBezTo>
                    <a:pt x="10593" y="8433"/>
                    <a:pt x="11313" y="7732"/>
                    <a:pt x="12148" y="7172"/>
                  </a:cubicBezTo>
                  <a:cubicBezTo>
                    <a:pt x="12646" y="6838"/>
                    <a:pt x="13140" y="6603"/>
                    <a:pt x="13666" y="6332"/>
                  </a:cubicBezTo>
                  <a:cubicBezTo>
                    <a:pt x="13953" y="6185"/>
                    <a:pt x="14177" y="5921"/>
                    <a:pt x="14433" y="5754"/>
                  </a:cubicBezTo>
                  <a:lnTo>
                    <a:pt x="14433" y="5754"/>
                  </a:lnTo>
                  <a:cubicBezTo>
                    <a:pt x="14303" y="5941"/>
                    <a:pt x="14220" y="6124"/>
                    <a:pt x="14110" y="6316"/>
                  </a:cubicBezTo>
                  <a:cubicBezTo>
                    <a:pt x="13894" y="6696"/>
                    <a:pt x="13595" y="7034"/>
                    <a:pt x="13297" y="7351"/>
                  </a:cubicBezTo>
                  <a:cubicBezTo>
                    <a:pt x="13180" y="7477"/>
                    <a:pt x="13060" y="7602"/>
                    <a:pt x="12946" y="7731"/>
                  </a:cubicBezTo>
                  <a:cubicBezTo>
                    <a:pt x="12801" y="7897"/>
                    <a:pt x="12710" y="8102"/>
                    <a:pt x="12572" y="8273"/>
                  </a:cubicBezTo>
                  <a:cubicBezTo>
                    <a:pt x="12403" y="8482"/>
                    <a:pt x="12250" y="8696"/>
                    <a:pt x="12067" y="8893"/>
                  </a:cubicBezTo>
                  <a:cubicBezTo>
                    <a:pt x="11962" y="9005"/>
                    <a:pt x="11862" y="9123"/>
                    <a:pt x="11770" y="9246"/>
                  </a:cubicBezTo>
                  <a:cubicBezTo>
                    <a:pt x="11721" y="9313"/>
                    <a:pt x="11699" y="9396"/>
                    <a:pt x="11648" y="9463"/>
                  </a:cubicBezTo>
                  <a:cubicBezTo>
                    <a:pt x="11589" y="9542"/>
                    <a:pt x="11530" y="9588"/>
                    <a:pt x="11483" y="9676"/>
                  </a:cubicBezTo>
                  <a:cubicBezTo>
                    <a:pt x="11408" y="9816"/>
                    <a:pt x="11309" y="9928"/>
                    <a:pt x="11227" y="10062"/>
                  </a:cubicBezTo>
                  <a:cubicBezTo>
                    <a:pt x="11146" y="10191"/>
                    <a:pt x="11069" y="10345"/>
                    <a:pt x="10964" y="10457"/>
                  </a:cubicBezTo>
                  <a:cubicBezTo>
                    <a:pt x="10879" y="10548"/>
                    <a:pt x="10763" y="10592"/>
                    <a:pt x="10662" y="10662"/>
                  </a:cubicBezTo>
                  <a:cubicBezTo>
                    <a:pt x="10463" y="10798"/>
                    <a:pt x="10258" y="10928"/>
                    <a:pt x="10047" y="11044"/>
                  </a:cubicBezTo>
                  <a:cubicBezTo>
                    <a:pt x="9669" y="11251"/>
                    <a:pt x="9495" y="11689"/>
                    <a:pt x="9140" y="11925"/>
                  </a:cubicBezTo>
                  <a:cubicBezTo>
                    <a:pt x="8689" y="12224"/>
                    <a:pt x="8116" y="12364"/>
                    <a:pt x="7636" y="12610"/>
                  </a:cubicBezTo>
                  <a:cubicBezTo>
                    <a:pt x="7011" y="12931"/>
                    <a:pt x="6421" y="13319"/>
                    <a:pt x="5797" y="13645"/>
                  </a:cubicBezTo>
                  <a:cubicBezTo>
                    <a:pt x="5181" y="13968"/>
                    <a:pt x="4486" y="14078"/>
                    <a:pt x="3892" y="14447"/>
                  </a:cubicBezTo>
                  <a:cubicBezTo>
                    <a:pt x="3549" y="14658"/>
                    <a:pt x="3223" y="14907"/>
                    <a:pt x="2898" y="15144"/>
                  </a:cubicBezTo>
                  <a:cubicBezTo>
                    <a:pt x="2510" y="15428"/>
                    <a:pt x="2073" y="15664"/>
                    <a:pt x="1705" y="15973"/>
                  </a:cubicBezTo>
                  <a:cubicBezTo>
                    <a:pt x="1271" y="16335"/>
                    <a:pt x="999" y="16893"/>
                    <a:pt x="656" y="17335"/>
                  </a:cubicBezTo>
                  <a:cubicBezTo>
                    <a:pt x="444" y="17607"/>
                    <a:pt x="187" y="17866"/>
                    <a:pt x="0" y="18155"/>
                  </a:cubicBezTo>
                  <a:cubicBezTo>
                    <a:pt x="371" y="18009"/>
                    <a:pt x="836" y="17900"/>
                    <a:pt x="1236" y="17840"/>
                  </a:cubicBezTo>
                  <a:cubicBezTo>
                    <a:pt x="1658" y="17775"/>
                    <a:pt x="2010" y="17743"/>
                    <a:pt x="2420" y="17613"/>
                  </a:cubicBezTo>
                  <a:cubicBezTo>
                    <a:pt x="2872" y="17469"/>
                    <a:pt x="3356" y="17410"/>
                    <a:pt x="3799" y="17240"/>
                  </a:cubicBezTo>
                  <a:cubicBezTo>
                    <a:pt x="4448" y="16989"/>
                    <a:pt x="5043" y="16636"/>
                    <a:pt x="5646" y="16303"/>
                  </a:cubicBezTo>
                  <a:cubicBezTo>
                    <a:pt x="6178" y="16008"/>
                    <a:pt x="6772" y="15901"/>
                    <a:pt x="7256" y="15494"/>
                  </a:cubicBezTo>
                  <a:cubicBezTo>
                    <a:pt x="7529" y="15263"/>
                    <a:pt x="7729" y="14973"/>
                    <a:pt x="7965" y="14713"/>
                  </a:cubicBezTo>
                  <a:cubicBezTo>
                    <a:pt x="8280" y="14365"/>
                    <a:pt x="8693" y="14076"/>
                    <a:pt x="8995" y="13724"/>
                  </a:cubicBezTo>
                  <a:cubicBezTo>
                    <a:pt x="9233" y="13448"/>
                    <a:pt x="9393" y="13002"/>
                    <a:pt x="9593" y="12691"/>
                  </a:cubicBezTo>
                  <a:cubicBezTo>
                    <a:pt x="9816" y="12344"/>
                    <a:pt x="10016" y="11994"/>
                    <a:pt x="10262" y="11663"/>
                  </a:cubicBezTo>
                  <a:cubicBezTo>
                    <a:pt x="10368" y="11521"/>
                    <a:pt x="10506" y="11291"/>
                    <a:pt x="10671" y="11136"/>
                  </a:cubicBezTo>
                  <a:lnTo>
                    <a:pt x="10671" y="11136"/>
                  </a:lnTo>
                  <a:cubicBezTo>
                    <a:pt x="10463" y="11650"/>
                    <a:pt x="10296" y="12179"/>
                    <a:pt x="10170" y="12719"/>
                  </a:cubicBezTo>
                  <a:cubicBezTo>
                    <a:pt x="9623" y="13584"/>
                    <a:pt x="9108" y="14490"/>
                    <a:pt x="8671" y="15407"/>
                  </a:cubicBezTo>
                  <a:cubicBezTo>
                    <a:pt x="8225" y="16341"/>
                    <a:pt x="7605" y="17188"/>
                    <a:pt x="7077" y="18079"/>
                  </a:cubicBezTo>
                  <a:cubicBezTo>
                    <a:pt x="6681" y="18748"/>
                    <a:pt x="6177" y="19285"/>
                    <a:pt x="5661" y="19846"/>
                  </a:cubicBezTo>
                  <a:cubicBezTo>
                    <a:pt x="5297" y="20240"/>
                    <a:pt x="5044" y="20701"/>
                    <a:pt x="4757" y="21153"/>
                  </a:cubicBezTo>
                  <a:cubicBezTo>
                    <a:pt x="4346" y="21800"/>
                    <a:pt x="3856" y="22392"/>
                    <a:pt x="3443" y="23036"/>
                  </a:cubicBezTo>
                  <a:cubicBezTo>
                    <a:pt x="2771" y="24084"/>
                    <a:pt x="2460" y="25313"/>
                    <a:pt x="2118" y="26498"/>
                  </a:cubicBezTo>
                  <a:cubicBezTo>
                    <a:pt x="1898" y="27263"/>
                    <a:pt x="1678" y="28029"/>
                    <a:pt x="1497" y="28805"/>
                  </a:cubicBezTo>
                  <a:cubicBezTo>
                    <a:pt x="1427" y="29105"/>
                    <a:pt x="1389" y="29660"/>
                    <a:pt x="1224" y="30016"/>
                  </a:cubicBezTo>
                  <a:cubicBezTo>
                    <a:pt x="1336" y="29872"/>
                    <a:pt x="1485" y="29754"/>
                    <a:pt x="1619" y="29642"/>
                  </a:cubicBezTo>
                  <a:cubicBezTo>
                    <a:pt x="2224" y="29137"/>
                    <a:pt x="2860" y="28680"/>
                    <a:pt x="3419" y="28120"/>
                  </a:cubicBezTo>
                  <a:cubicBezTo>
                    <a:pt x="4351" y="27186"/>
                    <a:pt x="5299" y="26225"/>
                    <a:pt x="5861" y="25019"/>
                  </a:cubicBezTo>
                  <a:cubicBezTo>
                    <a:pt x="6304" y="24067"/>
                    <a:pt x="6496" y="23036"/>
                    <a:pt x="6665" y="22008"/>
                  </a:cubicBezTo>
                  <a:cubicBezTo>
                    <a:pt x="6769" y="21387"/>
                    <a:pt x="6855" y="20753"/>
                    <a:pt x="7039" y="20149"/>
                  </a:cubicBezTo>
                  <a:cubicBezTo>
                    <a:pt x="7169" y="19726"/>
                    <a:pt x="7388" y="19350"/>
                    <a:pt x="7570" y="18952"/>
                  </a:cubicBezTo>
                  <a:cubicBezTo>
                    <a:pt x="7808" y="18434"/>
                    <a:pt x="8184" y="17996"/>
                    <a:pt x="8409" y="17475"/>
                  </a:cubicBezTo>
                  <a:cubicBezTo>
                    <a:pt x="8580" y="17077"/>
                    <a:pt x="8684" y="16618"/>
                    <a:pt x="8757" y="16195"/>
                  </a:cubicBezTo>
                  <a:cubicBezTo>
                    <a:pt x="8818" y="15842"/>
                    <a:pt x="8823" y="15602"/>
                    <a:pt x="9018" y="15288"/>
                  </a:cubicBezTo>
                  <a:cubicBezTo>
                    <a:pt x="9142" y="15089"/>
                    <a:pt x="9195" y="14880"/>
                    <a:pt x="9304" y="14675"/>
                  </a:cubicBezTo>
                  <a:cubicBezTo>
                    <a:pt x="9507" y="14297"/>
                    <a:pt x="9836" y="14032"/>
                    <a:pt x="10038" y="13671"/>
                  </a:cubicBezTo>
                  <a:cubicBezTo>
                    <a:pt x="10090" y="13810"/>
                    <a:pt x="10044" y="13943"/>
                    <a:pt x="10056" y="14088"/>
                  </a:cubicBezTo>
                  <a:cubicBezTo>
                    <a:pt x="10076" y="14332"/>
                    <a:pt x="10156" y="14569"/>
                    <a:pt x="10178" y="14817"/>
                  </a:cubicBezTo>
                  <a:cubicBezTo>
                    <a:pt x="10280" y="15935"/>
                    <a:pt x="10555" y="17023"/>
                    <a:pt x="10691" y="18134"/>
                  </a:cubicBezTo>
                  <a:cubicBezTo>
                    <a:pt x="10846" y="19403"/>
                    <a:pt x="11131" y="20653"/>
                    <a:pt x="11542" y="21863"/>
                  </a:cubicBezTo>
                  <a:cubicBezTo>
                    <a:pt x="11703" y="22342"/>
                    <a:pt x="11896" y="22811"/>
                    <a:pt x="12074" y="23284"/>
                  </a:cubicBezTo>
                  <a:cubicBezTo>
                    <a:pt x="12181" y="23507"/>
                    <a:pt x="12249" y="23747"/>
                    <a:pt x="12275" y="23993"/>
                  </a:cubicBezTo>
                  <a:cubicBezTo>
                    <a:pt x="12255" y="24105"/>
                    <a:pt x="12280" y="24202"/>
                    <a:pt x="12348" y="24286"/>
                  </a:cubicBezTo>
                  <a:cubicBezTo>
                    <a:pt x="12583" y="24085"/>
                    <a:pt x="12657" y="23668"/>
                    <a:pt x="12730" y="23397"/>
                  </a:cubicBezTo>
                  <a:cubicBezTo>
                    <a:pt x="12884" y="22832"/>
                    <a:pt x="13061" y="22268"/>
                    <a:pt x="13172" y="21693"/>
                  </a:cubicBezTo>
                  <a:cubicBezTo>
                    <a:pt x="13312" y="20968"/>
                    <a:pt x="13425" y="20254"/>
                    <a:pt x="13427" y="19517"/>
                  </a:cubicBezTo>
                  <a:cubicBezTo>
                    <a:pt x="13428" y="18988"/>
                    <a:pt x="13319" y="18648"/>
                    <a:pt x="13108" y="18166"/>
                  </a:cubicBezTo>
                  <a:cubicBezTo>
                    <a:pt x="12913" y="17721"/>
                    <a:pt x="12626" y="17350"/>
                    <a:pt x="12409" y="16914"/>
                  </a:cubicBezTo>
                  <a:cubicBezTo>
                    <a:pt x="12123" y="16340"/>
                    <a:pt x="12133" y="15720"/>
                    <a:pt x="11924" y="15122"/>
                  </a:cubicBezTo>
                  <a:cubicBezTo>
                    <a:pt x="11828" y="14895"/>
                    <a:pt x="11746" y="14661"/>
                    <a:pt x="11680" y="14422"/>
                  </a:cubicBezTo>
                  <a:cubicBezTo>
                    <a:pt x="11627" y="14171"/>
                    <a:pt x="11583" y="13920"/>
                    <a:pt x="11551" y="13665"/>
                  </a:cubicBezTo>
                  <a:cubicBezTo>
                    <a:pt x="11435" y="13430"/>
                    <a:pt x="11143" y="13318"/>
                    <a:pt x="10986" y="13089"/>
                  </a:cubicBezTo>
                  <a:cubicBezTo>
                    <a:pt x="10816" y="12844"/>
                    <a:pt x="10611" y="12558"/>
                    <a:pt x="10635" y="12257"/>
                  </a:cubicBezTo>
                  <a:cubicBezTo>
                    <a:pt x="10653" y="12024"/>
                    <a:pt x="10763" y="11782"/>
                    <a:pt x="10839" y="11549"/>
                  </a:cubicBezTo>
                  <a:cubicBezTo>
                    <a:pt x="11055" y="11026"/>
                    <a:pt x="11289" y="10512"/>
                    <a:pt x="11591" y="10023"/>
                  </a:cubicBezTo>
                  <a:cubicBezTo>
                    <a:pt x="11857" y="9590"/>
                    <a:pt x="12168" y="9185"/>
                    <a:pt x="12520" y="8817"/>
                  </a:cubicBezTo>
                  <a:cubicBezTo>
                    <a:pt x="12733" y="9271"/>
                    <a:pt x="13134" y="9697"/>
                    <a:pt x="13437" y="10104"/>
                  </a:cubicBezTo>
                  <a:cubicBezTo>
                    <a:pt x="13906" y="10732"/>
                    <a:pt x="14216" y="11437"/>
                    <a:pt x="14585" y="12126"/>
                  </a:cubicBezTo>
                  <a:cubicBezTo>
                    <a:pt x="14888" y="12697"/>
                    <a:pt x="15232" y="13271"/>
                    <a:pt x="15428" y="13878"/>
                  </a:cubicBezTo>
                  <a:cubicBezTo>
                    <a:pt x="15503" y="14109"/>
                    <a:pt x="15669" y="14258"/>
                    <a:pt x="15801" y="14455"/>
                  </a:cubicBezTo>
                  <a:cubicBezTo>
                    <a:pt x="15999" y="14742"/>
                    <a:pt x="16176" y="15042"/>
                    <a:pt x="16334" y="15353"/>
                  </a:cubicBezTo>
                  <a:cubicBezTo>
                    <a:pt x="16491" y="15667"/>
                    <a:pt x="16689" y="15996"/>
                    <a:pt x="16772" y="16338"/>
                  </a:cubicBezTo>
                  <a:cubicBezTo>
                    <a:pt x="16836" y="16602"/>
                    <a:pt x="16788" y="16823"/>
                    <a:pt x="16893" y="17088"/>
                  </a:cubicBezTo>
                  <a:cubicBezTo>
                    <a:pt x="17058" y="17504"/>
                    <a:pt x="17361" y="17808"/>
                    <a:pt x="17468" y="18255"/>
                  </a:cubicBezTo>
                  <a:cubicBezTo>
                    <a:pt x="17531" y="18520"/>
                    <a:pt x="17540" y="18843"/>
                    <a:pt x="17688" y="19079"/>
                  </a:cubicBezTo>
                  <a:cubicBezTo>
                    <a:pt x="18033" y="18668"/>
                    <a:pt x="18026" y="17804"/>
                    <a:pt x="18073" y="17289"/>
                  </a:cubicBezTo>
                  <a:cubicBezTo>
                    <a:pt x="18152" y="16437"/>
                    <a:pt x="18222" y="15586"/>
                    <a:pt x="18185" y="14729"/>
                  </a:cubicBezTo>
                  <a:cubicBezTo>
                    <a:pt x="18152" y="13996"/>
                    <a:pt x="17860" y="13149"/>
                    <a:pt x="17505" y="12497"/>
                  </a:cubicBezTo>
                  <a:cubicBezTo>
                    <a:pt x="17136" y="11824"/>
                    <a:pt x="16433" y="11302"/>
                    <a:pt x="15976" y="10685"/>
                  </a:cubicBezTo>
                  <a:cubicBezTo>
                    <a:pt x="15589" y="10162"/>
                    <a:pt x="15062" y="9765"/>
                    <a:pt x="14663" y="9251"/>
                  </a:cubicBezTo>
                  <a:cubicBezTo>
                    <a:pt x="14419" y="8936"/>
                    <a:pt x="14348" y="8719"/>
                    <a:pt x="14353" y="8322"/>
                  </a:cubicBezTo>
                  <a:cubicBezTo>
                    <a:pt x="14361" y="7665"/>
                    <a:pt x="14310" y="7054"/>
                    <a:pt x="14508" y="6416"/>
                  </a:cubicBezTo>
                  <a:cubicBezTo>
                    <a:pt x="14649" y="5959"/>
                    <a:pt x="14941" y="5561"/>
                    <a:pt x="15099" y="5112"/>
                  </a:cubicBezTo>
                  <a:cubicBezTo>
                    <a:pt x="15143" y="4983"/>
                    <a:pt x="15154" y="4804"/>
                    <a:pt x="15270" y="4723"/>
                  </a:cubicBezTo>
                  <a:cubicBezTo>
                    <a:pt x="15494" y="4864"/>
                    <a:pt x="15841" y="5364"/>
                    <a:pt x="15965" y="5508"/>
                  </a:cubicBezTo>
                  <a:cubicBezTo>
                    <a:pt x="16718" y="6393"/>
                    <a:pt x="17384" y="7402"/>
                    <a:pt x="18029" y="8362"/>
                  </a:cubicBezTo>
                  <a:cubicBezTo>
                    <a:pt x="18849" y="9582"/>
                    <a:pt x="19493" y="10813"/>
                    <a:pt x="19686" y="12278"/>
                  </a:cubicBezTo>
                  <a:lnTo>
                    <a:pt x="19686" y="12278"/>
                  </a:lnTo>
                  <a:cubicBezTo>
                    <a:pt x="19656" y="11899"/>
                    <a:pt x="19774" y="11290"/>
                    <a:pt x="19790" y="11042"/>
                  </a:cubicBezTo>
                  <a:cubicBezTo>
                    <a:pt x="19830" y="10408"/>
                    <a:pt x="19842" y="9791"/>
                    <a:pt x="19750" y="9158"/>
                  </a:cubicBezTo>
                  <a:cubicBezTo>
                    <a:pt x="19667" y="8597"/>
                    <a:pt x="19484" y="8070"/>
                    <a:pt x="19314" y="7536"/>
                  </a:cubicBezTo>
                  <a:cubicBezTo>
                    <a:pt x="19279" y="7424"/>
                    <a:pt x="19257" y="7302"/>
                    <a:pt x="19220" y="7189"/>
                  </a:cubicBezTo>
                  <a:cubicBezTo>
                    <a:pt x="19167" y="7027"/>
                    <a:pt x="19097" y="6873"/>
                    <a:pt x="19010" y="6727"/>
                  </a:cubicBezTo>
                  <a:cubicBezTo>
                    <a:pt x="18924" y="6590"/>
                    <a:pt x="18880" y="6427"/>
                    <a:pt x="18793" y="6292"/>
                  </a:cubicBezTo>
                  <a:cubicBezTo>
                    <a:pt x="18714" y="6170"/>
                    <a:pt x="18621" y="6052"/>
                    <a:pt x="18533" y="5937"/>
                  </a:cubicBezTo>
                  <a:cubicBezTo>
                    <a:pt x="18389" y="5750"/>
                    <a:pt x="18264" y="5638"/>
                    <a:pt x="18062" y="5512"/>
                  </a:cubicBezTo>
                  <a:cubicBezTo>
                    <a:pt x="17818" y="5358"/>
                    <a:pt x="17613" y="5226"/>
                    <a:pt x="17335" y="5131"/>
                  </a:cubicBezTo>
                  <a:cubicBezTo>
                    <a:pt x="17066" y="5038"/>
                    <a:pt x="16798" y="4932"/>
                    <a:pt x="16531" y="4827"/>
                  </a:cubicBezTo>
                  <a:cubicBezTo>
                    <a:pt x="16339" y="4753"/>
                    <a:pt x="16128" y="4680"/>
                    <a:pt x="15963" y="4554"/>
                  </a:cubicBezTo>
                  <a:cubicBezTo>
                    <a:pt x="15866" y="4479"/>
                    <a:pt x="15919" y="4434"/>
                    <a:pt x="15974" y="4330"/>
                  </a:cubicBezTo>
                  <a:cubicBezTo>
                    <a:pt x="16125" y="4045"/>
                    <a:pt x="16154" y="3712"/>
                    <a:pt x="16268" y="3411"/>
                  </a:cubicBezTo>
                  <a:cubicBezTo>
                    <a:pt x="16349" y="3199"/>
                    <a:pt x="16415" y="2977"/>
                    <a:pt x="16486" y="2760"/>
                  </a:cubicBezTo>
                  <a:cubicBezTo>
                    <a:pt x="16608" y="2380"/>
                    <a:pt x="16833" y="2048"/>
                    <a:pt x="16962" y="1672"/>
                  </a:cubicBezTo>
                  <a:cubicBezTo>
                    <a:pt x="17028" y="1480"/>
                    <a:pt x="17066" y="1281"/>
                    <a:pt x="17146" y="1094"/>
                  </a:cubicBezTo>
                  <a:cubicBezTo>
                    <a:pt x="17239" y="881"/>
                    <a:pt x="17320" y="664"/>
                    <a:pt x="17405" y="447"/>
                  </a:cubicBezTo>
                  <a:cubicBezTo>
                    <a:pt x="17445" y="348"/>
                    <a:pt x="17473" y="245"/>
                    <a:pt x="17519" y="148"/>
                  </a:cubicBezTo>
                  <a:cubicBezTo>
                    <a:pt x="17539" y="108"/>
                    <a:pt x="17574" y="74"/>
                    <a:pt x="17573" y="26"/>
                  </a:cubicBezTo>
                  <a:cubicBezTo>
                    <a:pt x="17517" y="8"/>
                    <a:pt x="17426" y="1"/>
                    <a:pt x="1733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70" name="Google Shape;670;p48"/>
          <p:cNvGrpSpPr/>
          <p:nvPr/>
        </p:nvGrpSpPr>
        <p:grpSpPr>
          <a:xfrm rot="2700000">
            <a:off x="10833286" y="4535791"/>
            <a:ext cx="678164" cy="723693"/>
            <a:chOff x="5902650" y="3332125"/>
            <a:chExt cx="418150" cy="446275"/>
          </a:xfrm>
        </p:grpSpPr>
        <p:sp>
          <p:nvSpPr>
            <p:cNvPr id="671" name="Google Shape;671;p48"/>
            <p:cNvSpPr/>
            <p:nvPr/>
          </p:nvSpPr>
          <p:spPr>
            <a:xfrm>
              <a:off x="6048675" y="3569275"/>
              <a:ext cx="85500" cy="95950"/>
            </a:xfrm>
            <a:custGeom>
              <a:avLst/>
              <a:gdLst/>
              <a:ahLst/>
              <a:cxnLst/>
              <a:rect l="l" t="t" r="r" b="b"/>
              <a:pathLst>
                <a:path w="3420" h="3838" extrusionOk="0">
                  <a:moveTo>
                    <a:pt x="2178" y="0"/>
                  </a:moveTo>
                  <a:cubicBezTo>
                    <a:pt x="1641" y="0"/>
                    <a:pt x="1016" y="454"/>
                    <a:pt x="716" y="789"/>
                  </a:cubicBezTo>
                  <a:cubicBezTo>
                    <a:pt x="525" y="1002"/>
                    <a:pt x="275" y="1352"/>
                    <a:pt x="188" y="1628"/>
                  </a:cubicBezTo>
                  <a:cubicBezTo>
                    <a:pt x="1" y="2226"/>
                    <a:pt x="284" y="2818"/>
                    <a:pt x="650" y="3270"/>
                  </a:cubicBezTo>
                  <a:cubicBezTo>
                    <a:pt x="964" y="3657"/>
                    <a:pt x="1387" y="3838"/>
                    <a:pt x="1807" y="3838"/>
                  </a:cubicBezTo>
                  <a:cubicBezTo>
                    <a:pt x="2390" y="3838"/>
                    <a:pt x="2967" y="3488"/>
                    <a:pt x="3232" y="2858"/>
                  </a:cubicBezTo>
                  <a:cubicBezTo>
                    <a:pt x="3398" y="2464"/>
                    <a:pt x="3420" y="1888"/>
                    <a:pt x="3307" y="1354"/>
                  </a:cubicBezTo>
                  <a:cubicBezTo>
                    <a:pt x="3195" y="829"/>
                    <a:pt x="2954" y="345"/>
                    <a:pt x="2591" y="114"/>
                  </a:cubicBezTo>
                  <a:cubicBezTo>
                    <a:pt x="2466" y="34"/>
                    <a:pt x="2325" y="0"/>
                    <a:pt x="2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8"/>
            <p:cNvSpPr/>
            <p:nvPr/>
          </p:nvSpPr>
          <p:spPr>
            <a:xfrm>
              <a:off x="5902650" y="3455350"/>
              <a:ext cx="57850" cy="71300"/>
            </a:xfrm>
            <a:custGeom>
              <a:avLst/>
              <a:gdLst/>
              <a:ahLst/>
              <a:cxnLst/>
              <a:rect l="l" t="t" r="r" b="b"/>
              <a:pathLst>
                <a:path w="2314" h="2852" extrusionOk="0">
                  <a:moveTo>
                    <a:pt x="1309" y="1"/>
                  </a:moveTo>
                  <a:cubicBezTo>
                    <a:pt x="1242" y="1"/>
                    <a:pt x="1171" y="6"/>
                    <a:pt x="1095" y="18"/>
                  </a:cubicBezTo>
                  <a:cubicBezTo>
                    <a:pt x="830" y="59"/>
                    <a:pt x="724" y="191"/>
                    <a:pt x="579" y="403"/>
                  </a:cubicBezTo>
                  <a:cubicBezTo>
                    <a:pt x="185" y="974"/>
                    <a:pt x="0" y="1559"/>
                    <a:pt x="302" y="2240"/>
                  </a:cubicBezTo>
                  <a:cubicBezTo>
                    <a:pt x="485" y="2653"/>
                    <a:pt x="887" y="2851"/>
                    <a:pt x="1307" y="2851"/>
                  </a:cubicBezTo>
                  <a:cubicBezTo>
                    <a:pt x="1445" y="2851"/>
                    <a:pt x="1585" y="2830"/>
                    <a:pt x="1719" y="2787"/>
                  </a:cubicBezTo>
                  <a:cubicBezTo>
                    <a:pt x="2144" y="2654"/>
                    <a:pt x="2161" y="2133"/>
                    <a:pt x="2214" y="1726"/>
                  </a:cubicBezTo>
                  <a:cubicBezTo>
                    <a:pt x="2314" y="963"/>
                    <a:pt x="2189" y="1"/>
                    <a:pt x="13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8"/>
            <p:cNvSpPr/>
            <p:nvPr/>
          </p:nvSpPr>
          <p:spPr>
            <a:xfrm>
              <a:off x="6212275" y="3709550"/>
              <a:ext cx="63825" cy="68850"/>
            </a:xfrm>
            <a:custGeom>
              <a:avLst/>
              <a:gdLst/>
              <a:ahLst/>
              <a:cxnLst/>
              <a:rect l="l" t="t" r="r" b="b"/>
              <a:pathLst>
                <a:path w="2553" h="2754" extrusionOk="0">
                  <a:moveTo>
                    <a:pt x="1797" y="1"/>
                  </a:moveTo>
                  <a:cubicBezTo>
                    <a:pt x="1557" y="1"/>
                    <a:pt x="1286" y="120"/>
                    <a:pt x="1065" y="259"/>
                  </a:cubicBezTo>
                  <a:cubicBezTo>
                    <a:pt x="845" y="395"/>
                    <a:pt x="637" y="539"/>
                    <a:pt x="502" y="765"/>
                  </a:cubicBezTo>
                  <a:cubicBezTo>
                    <a:pt x="232" y="1214"/>
                    <a:pt x="0" y="2212"/>
                    <a:pt x="266" y="2688"/>
                  </a:cubicBezTo>
                  <a:cubicBezTo>
                    <a:pt x="493" y="2718"/>
                    <a:pt x="738" y="2753"/>
                    <a:pt x="972" y="2753"/>
                  </a:cubicBezTo>
                  <a:cubicBezTo>
                    <a:pt x="1352" y="2753"/>
                    <a:pt x="1705" y="2661"/>
                    <a:pt x="1909" y="2308"/>
                  </a:cubicBezTo>
                  <a:cubicBezTo>
                    <a:pt x="2217" y="1775"/>
                    <a:pt x="2552" y="1045"/>
                    <a:pt x="2338" y="421"/>
                  </a:cubicBezTo>
                  <a:cubicBezTo>
                    <a:pt x="2232" y="111"/>
                    <a:pt x="2028" y="1"/>
                    <a:pt x="17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8"/>
            <p:cNvSpPr/>
            <p:nvPr/>
          </p:nvSpPr>
          <p:spPr>
            <a:xfrm>
              <a:off x="6235800" y="3528425"/>
              <a:ext cx="85000" cy="86250"/>
            </a:xfrm>
            <a:custGeom>
              <a:avLst/>
              <a:gdLst/>
              <a:ahLst/>
              <a:cxnLst/>
              <a:rect l="l" t="t" r="r" b="b"/>
              <a:pathLst>
                <a:path w="3400" h="3450" extrusionOk="0">
                  <a:moveTo>
                    <a:pt x="2138" y="1"/>
                  </a:moveTo>
                  <a:cubicBezTo>
                    <a:pt x="1806" y="1"/>
                    <a:pt x="1444" y="146"/>
                    <a:pt x="1164" y="323"/>
                  </a:cubicBezTo>
                  <a:cubicBezTo>
                    <a:pt x="878" y="504"/>
                    <a:pt x="531" y="768"/>
                    <a:pt x="410" y="1097"/>
                  </a:cubicBezTo>
                  <a:cubicBezTo>
                    <a:pt x="210" y="1645"/>
                    <a:pt x="1" y="2727"/>
                    <a:pt x="327" y="3148"/>
                  </a:cubicBezTo>
                  <a:cubicBezTo>
                    <a:pt x="494" y="3364"/>
                    <a:pt x="696" y="3450"/>
                    <a:pt x="910" y="3450"/>
                  </a:cubicBezTo>
                  <a:cubicBezTo>
                    <a:pt x="1114" y="3450"/>
                    <a:pt x="1328" y="3373"/>
                    <a:pt x="1537" y="3256"/>
                  </a:cubicBezTo>
                  <a:cubicBezTo>
                    <a:pt x="2409" y="2770"/>
                    <a:pt x="3400" y="1521"/>
                    <a:pt x="2900" y="476"/>
                  </a:cubicBezTo>
                  <a:cubicBezTo>
                    <a:pt x="2733" y="128"/>
                    <a:pt x="2448" y="1"/>
                    <a:pt x="21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8"/>
            <p:cNvSpPr/>
            <p:nvPr/>
          </p:nvSpPr>
          <p:spPr>
            <a:xfrm>
              <a:off x="6098375" y="3332125"/>
              <a:ext cx="85900" cy="76475"/>
            </a:xfrm>
            <a:custGeom>
              <a:avLst/>
              <a:gdLst/>
              <a:ahLst/>
              <a:cxnLst/>
              <a:rect l="l" t="t" r="r" b="b"/>
              <a:pathLst>
                <a:path w="3436" h="3059" extrusionOk="0">
                  <a:moveTo>
                    <a:pt x="2051" y="1"/>
                  </a:moveTo>
                  <a:cubicBezTo>
                    <a:pt x="1591" y="1"/>
                    <a:pt x="1119" y="358"/>
                    <a:pt x="811" y="629"/>
                  </a:cubicBezTo>
                  <a:cubicBezTo>
                    <a:pt x="277" y="1098"/>
                    <a:pt x="1" y="1673"/>
                    <a:pt x="477" y="2308"/>
                  </a:cubicBezTo>
                  <a:cubicBezTo>
                    <a:pt x="764" y="2690"/>
                    <a:pt x="1263" y="3058"/>
                    <a:pt x="1766" y="3058"/>
                  </a:cubicBezTo>
                  <a:cubicBezTo>
                    <a:pt x="1863" y="3058"/>
                    <a:pt x="1961" y="3044"/>
                    <a:pt x="2057" y="3014"/>
                  </a:cubicBezTo>
                  <a:cubicBezTo>
                    <a:pt x="3087" y="2689"/>
                    <a:pt x="3435" y="740"/>
                    <a:pt x="2492" y="130"/>
                  </a:cubicBezTo>
                  <a:cubicBezTo>
                    <a:pt x="2350" y="39"/>
                    <a:pt x="2201" y="1"/>
                    <a:pt x="20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76" name="Google Shape;676;p48"/>
          <p:cNvSpPr/>
          <p:nvPr/>
        </p:nvSpPr>
        <p:spPr>
          <a:xfrm>
            <a:off x="10141578" y="5451200"/>
            <a:ext cx="986645" cy="741952"/>
          </a:xfrm>
          <a:custGeom>
            <a:avLst/>
            <a:gdLst/>
            <a:ahLst/>
            <a:cxnLst/>
            <a:rect l="l" t="t" r="r" b="b"/>
            <a:pathLst>
              <a:path w="23177" h="17429" extrusionOk="0">
                <a:moveTo>
                  <a:pt x="14469" y="1"/>
                </a:moveTo>
                <a:cubicBezTo>
                  <a:pt x="12661" y="1"/>
                  <a:pt x="10959" y="364"/>
                  <a:pt x="9191" y="696"/>
                </a:cubicBezTo>
                <a:cubicBezTo>
                  <a:pt x="7686" y="979"/>
                  <a:pt x="6116" y="1700"/>
                  <a:pt x="4897" y="2608"/>
                </a:cubicBezTo>
                <a:cubicBezTo>
                  <a:pt x="3784" y="3438"/>
                  <a:pt x="2743" y="4319"/>
                  <a:pt x="1853" y="5393"/>
                </a:cubicBezTo>
                <a:cubicBezTo>
                  <a:pt x="1198" y="6185"/>
                  <a:pt x="467" y="7006"/>
                  <a:pt x="246" y="8040"/>
                </a:cubicBezTo>
                <a:cubicBezTo>
                  <a:pt x="0" y="9198"/>
                  <a:pt x="183" y="10430"/>
                  <a:pt x="443" y="11569"/>
                </a:cubicBezTo>
                <a:cubicBezTo>
                  <a:pt x="553" y="12055"/>
                  <a:pt x="696" y="12365"/>
                  <a:pt x="973" y="12764"/>
                </a:cubicBezTo>
                <a:cubicBezTo>
                  <a:pt x="1973" y="14202"/>
                  <a:pt x="2654" y="15869"/>
                  <a:pt x="4443" y="16524"/>
                </a:cubicBezTo>
                <a:cubicBezTo>
                  <a:pt x="5738" y="16998"/>
                  <a:pt x="6992" y="17205"/>
                  <a:pt x="8358" y="17347"/>
                </a:cubicBezTo>
                <a:cubicBezTo>
                  <a:pt x="9024" y="17416"/>
                  <a:pt x="9691" y="17428"/>
                  <a:pt x="10359" y="17428"/>
                </a:cubicBezTo>
                <a:cubicBezTo>
                  <a:pt x="10745" y="17428"/>
                  <a:pt x="11130" y="17424"/>
                  <a:pt x="11516" y="17424"/>
                </a:cubicBezTo>
                <a:cubicBezTo>
                  <a:pt x="11638" y="17424"/>
                  <a:pt x="11759" y="17424"/>
                  <a:pt x="11881" y="17425"/>
                </a:cubicBezTo>
                <a:cubicBezTo>
                  <a:pt x="11921" y="17426"/>
                  <a:pt x="11961" y="17426"/>
                  <a:pt x="12001" y="17426"/>
                </a:cubicBezTo>
                <a:cubicBezTo>
                  <a:pt x="13513" y="17426"/>
                  <a:pt x="14896" y="17207"/>
                  <a:pt x="16302" y="16598"/>
                </a:cubicBezTo>
                <a:cubicBezTo>
                  <a:pt x="17489" y="16085"/>
                  <a:pt x="18408" y="15362"/>
                  <a:pt x="19164" y="14324"/>
                </a:cubicBezTo>
                <a:cubicBezTo>
                  <a:pt x="19827" y="13415"/>
                  <a:pt x="20626" y="12703"/>
                  <a:pt x="20906" y="11586"/>
                </a:cubicBezTo>
                <a:cubicBezTo>
                  <a:pt x="21102" y="10806"/>
                  <a:pt x="21430" y="10126"/>
                  <a:pt x="21850" y="9442"/>
                </a:cubicBezTo>
                <a:cubicBezTo>
                  <a:pt x="21991" y="9211"/>
                  <a:pt x="22117" y="8966"/>
                  <a:pt x="22275" y="8746"/>
                </a:cubicBezTo>
                <a:cubicBezTo>
                  <a:pt x="22377" y="8604"/>
                  <a:pt x="22615" y="8421"/>
                  <a:pt x="22685" y="8294"/>
                </a:cubicBezTo>
                <a:cubicBezTo>
                  <a:pt x="23020" y="7676"/>
                  <a:pt x="23108" y="6725"/>
                  <a:pt x="23105" y="5988"/>
                </a:cubicBezTo>
                <a:cubicBezTo>
                  <a:pt x="23103" y="5637"/>
                  <a:pt x="23177" y="5274"/>
                  <a:pt x="23115" y="4925"/>
                </a:cubicBezTo>
                <a:cubicBezTo>
                  <a:pt x="23064" y="4626"/>
                  <a:pt x="22879" y="4414"/>
                  <a:pt x="22780" y="4137"/>
                </a:cubicBezTo>
                <a:cubicBezTo>
                  <a:pt x="22515" y="3398"/>
                  <a:pt x="22141" y="2864"/>
                  <a:pt x="21732" y="2194"/>
                </a:cubicBezTo>
                <a:cubicBezTo>
                  <a:pt x="21546" y="1888"/>
                  <a:pt x="21433" y="1796"/>
                  <a:pt x="21102" y="1667"/>
                </a:cubicBezTo>
                <a:cubicBezTo>
                  <a:pt x="20745" y="1527"/>
                  <a:pt x="20497" y="1342"/>
                  <a:pt x="20164" y="1161"/>
                </a:cubicBezTo>
                <a:cubicBezTo>
                  <a:pt x="19379" y="732"/>
                  <a:pt x="18403" y="833"/>
                  <a:pt x="17560" y="575"/>
                </a:cubicBezTo>
                <a:cubicBezTo>
                  <a:pt x="17105" y="436"/>
                  <a:pt x="16722" y="212"/>
                  <a:pt x="16247" y="126"/>
                </a:cubicBezTo>
                <a:cubicBezTo>
                  <a:pt x="15660" y="20"/>
                  <a:pt x="15099" y="3"/>
                  <a:pt x="14503" y="1"/>
                </a:cubicBezTo>
                <a:cubicBezTo>
                  <a:pt x="14492" y="1"/>
                  <a:pt x="14480" y="1"/>
                  <a:pt x="144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Rectangle 2">
            <a:extLst>
              <a:ext uri="{FF2B5EF4-FFF2-40B4-BE49-F238E27FC236}">
                <a16:creationId xmlns:a16="http://schemas.microsoft.com/office/drawing/2014/main" id="{8D8674DC-1A13-4BD4-A8CD-CA2319751CF9}"/>
              </a:ext>
            </a:extLst>
          </p:cNvPr>
          <p:cNvSpPr/>
          <p:nvPr/>
        </p:nvSpPr>
        <p:spPr>
          <a:xfrm>
            <a:off x="188843" y="0"/>
            <a:ext cx="11136388" cy="540469"/>
          </a:xfrm>
          <a:prstGeom prst="rect">
            <a:avLst/>
          </a:prstGeom>
        </p:spPr>
        <p:txBody>
          <a:bodyPr wrap="square">
            <a:spAutoFit/>
          </a:bodyPr>
          <a:lstStyle/>
          <a:p>
            <a:pPr lvl="0" algn="ctr">
              <a:lnSpc>
                <a:spcPct val="107000"/>
              </a:lnSpc>
              <a:tabLst>
                <a:tab pos="1714500" algn="l"/>
              </a:tabLst>
            </a:pP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3: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Thực</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hành</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tiếng</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Việt</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song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song</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va</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phối</a:t>
            </a:r>
            <a:r>
              <a:rPr lang="en-US" sz="28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hợp</a:t>
            </a:r>
            <a:endParaRPr lang="en-US" sz="24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9E1656E-B211-483D-9738-90AC4FDDD358}"/>
              </a:ext>
            </a:extLst>
          </p:cNvPr>
          <p:cNvSpPr txBox="1"/>
          <p:nvPr/>
        </p:nvSpPr>
        <p:spPr>
          <a:xfrm>
            <a:off x="2286000" y="525347"/>
            <a:ext cx="6698974" cy="923330"/>
          </a:xfrm>
          <a:prstGeom prst="rect">
            <a:avLst/>
          </a:prstGeom>
          <a:noFill/>
        </p:spPr>
        <p:txBody>
          <a:bodyPr wrap="square" rtlCol="0">
            <a:spAutoFit/>
          </a:bodyPr>
          <a:lstStyle/>
          <a:p>
            <a:pPr algn="ctr"/>
            <a:r>
              <a:rPr lang="en-US" sz="5400" dirty="0" err="1">
                <a:latin typeface="#9Slide05 SVNSteady" pitchFamily="2" charset="0"/>
              </a:rPr>
              <a:t>Lí</a:t>
            </a:r>
            <a:r>
              <a:rPr lang="en-US" sz="5400" dirty="0">
                <a:latin typeface="#9Slide05 SVNSteady" pitchFamily="2" charset="0"/>
              </a:rPr>
              <a:t> </a:t>
            </a:r>
            <a:r>
              <a:rPr lang="en-US" sz="5400" dirty="0" err="1">
                <a:latin typeface="#9Slide05 SVNSteady" pitchFamily="2" charset="0"/>
              </a:rPr>
              <a:t>thuyết</a:t>
            </a:r>
            <a:endParaRPr lang="en-US" sz="5400" dirty="0">
              <a:latin typeface="#9Slide05 SVNSteady" pitchFamily="2" charset="0"/>
            </a:endParaRPr>
          </a:p>
        </p:txBody>
      </p:sp>
      <p:sp>
        <p:nvSpPr>
          <p:cNvPr id="6" name="Rectangle 5">
            <a:extLst>
              <a:ext uri="{FF2B5EF4-FFF2-40B4-BE49-F238E27FC236}">
                <a16:creationId xmlns:a16="http://schemas.microsoft.com/office/drawing/2014/main" id="{94CB4438-B668-4ED2-A123-86D97549202B}"/>
              </a:ext>
            </a:extLst>
          </p:cNvPr>
          <p:cNvSpPr/>
          <p:nvPr/>
        </p:nvSpPr>
        <p:spPr>
          <a:xfrm>
            <a:off x="816708" y="1395332"/>
            <a:ext cx="10243640" cy="706540"/>
          </a:xfrm>
          <a:prstGeom prst="rect">
            <a:avLst/>
          </a:prstGeom>
        </p:spPr>
        <p:txBody>
          <a:bodyPr wrap="square">
            <a:spAutoFit/>
          </a:bodyPr>
          <a:lstStyle/>
          <a:p>
            <a:pPr lvl="0" algn="just">
              <a:lnSpc>
                <a:spcPct val="107000"/>
              </a:lnSpc>
            </a:pP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3ABEECA-BF8C-4B62-B694-11677BC24DDA}"/>
              </a:ext>
            </a:extLst>
          </p:cNvPr>
          <p:cNvSpPr/>
          <p:nvPr/>
        </p:nvSpPr>
        <p:spPr>
          <a:xfrm>
            <a:off x="188843" y="2344602"/>
            <a:ext cx="11907079" cy="3970318"/>
          </a:xfrm>
          <a:prstGeom prst="rect">
            <a:avLst/>
          </a:prstGeom>
        </p:spPr>
        <p:txBody>
          <a:bodyPr wrap="square">
            <a:spAutoFit/>
          </a:bodyPr>
          <a:lstStyle/>
          <a:p>
            <a:pPr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 song </a:t>
            </a:r>
            <a:r>
              <a:rPr lang="en-US" sz="2800" dirty="0" err="1">
                <a:solidFill>
                  <a:prstClr val="black"/>
                </a:solidFill>
                <a:latin typeface="Times New Roman" panose="02020603050405020304" pitchFamily="18" charset="0"/>
                <a:ea typeface="Times New Roman" panose="02020603050405020304" pitchFamily="18" charset="0"/>
              </a:rPr>
              <a: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nội</a:t>
            </a:r>
            <a:r>
              <a:rPr lang="en-US" sz="2800" dirty="0">
                <a:solidFill>
                  <a:prstClr val="black"/>
                </a:solidFill>
                <a:latin typeface="Times New Roman" panose="02020603050405020304" pitchFamily="18" charset="0"/>
                <a:ea typeface="Times New Roman" panose="02020603050405020304" pitchFamily="18" charset="0"/>
              </a:rPr>
              <a:t> dung song </a:t>
            </a:r>
            <a:r>
              <a:rPr lang="en-US" sz="2800" dirty="0" err="1">
                <a:solidFill>
                  <a:prstClr val="black"/>
                </a:solidFill>
                <a:latin typeface="Times New Roman" panose="02020603050405020304" pitchFamily="18" charset="0"/>
                <a:ea typeface="Times New Roman" panose="02020603050405020304" pitchFamily="18" charset="0"/>
              </a:rPr>
              <a:t>song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giữa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nội</a:t>
            </a:r>
            <a:r>
              <a:rPr lang="en-US" sz="2800" dirty="0">
                <a:solidFill>
                  <a:prstClr val="black"/>
                </a:solidFill>
                <a:latin typeface="Times New Roman" panose="02020603050405020304" pitchFamily="18" charset="0"/>
                <a:ea typeface="Times New Roman" panose="02020603050405020304" pitchFamily="18" charset="0"/>
              </a:rPr>
              <a:t> dung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quát</a:t>
            </a:r>
            <a:r>
              <a:rPr lang="en-US" sz="2800" dirty="0">
                <a:solidFill>
                  <a:prstClr val="black"/>
                </a:solidFill>
                <a:latin typeface="Times New Roman" panose="02020603050405020304" pitchFamily="18" charset="0"/>
                <a:ea typeface="Times New Roman" panose="02020603050405020304" pitchFamily="18" charset="0"/>
              </a:rPr>
              <a:t> bao </a:t>
            </a:r>
            <a:r>
              <a:rPr lang="en-US" sz="2800" dirty="0" err="1">
                <a:solidFill>
                  <a:prstClr val="black"/>
                </a:solidFill>
                <a:latin typeface="Times New Roman" panose="02020603050405020304" pitchFamily="18" charset="0"/>
                <a:ea typeface="Times New Roman" panose="02020603050405020304" pitchFamily="18" charset="0"/>
              </a:rPr>
              <a:t>trùm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nội</a:t>
            </a:r>
            <a:r>
              <a:rPr lang="en-US" sz="2800" dirty="0">
                <a:solidFill>
                  <a:prstClr val="black"/>
                </a:solidFill>
                <a:latin typeface="Times New Roman" panose="02020603050405020304" pitchFamily="18" charset="0"/>
                <a:ea typeface="Times New Roman" panose="02020603050405020304" pitchFamily="18" charset="0"/>
              </a:rPr>
              <a:t> dung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khía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riêng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biệt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mắt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xích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trọng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rõ</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nội</a:t>
            </a:r>
            <a:r>
              <a:rPr lang="en-US" sz="2800" dirty="0">
                <a:solidFill>
                  <a:prstClr val="black"/>
                </a:solidFill>
                <a:latin typeface="Times New Roman" panose="02020603050405020304" pitchFamily="18" charset="0"/>
                <a:ea typeface="Times New Roman" panose="02020603050405020304" pitchFamily="18" charset="0"/>
              </a:rPr>
              <a:t> dung </a:t>
            </a:r>
            <a:r>
              <a:rPr lang="en-US" sz="2800" dirty="0" err="1">
                <a:solidFill>
                  <a:prstClr val="black"/>
                </a:solidFill>
                <a:latin typeface="Times New Roman" panose="02020603050405020304" pitchFamily="18" charset="0"/>
                <a:ea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lvl="0" algn="just"/>
            <a:r>
              <a:rPr lang="en-US" sz="2800" dirty="0" err="1">
                <a:solidFill>
                  <a:prstClr val="black"/>
                </a:solidFill>
                <a:latin typeface="Times New Roman" panose="02020603050405020304" pitchFamily="18" charset="0"/>
                <a:ea typeface="Times New Roman" panose="02020603050405020304" pitchFamily="18" charset="0"/>
              </a:rPr>
              <a:t>Ví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dụ</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Nhật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tù</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Hồ</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Chí</a:t>
            </a:r>
            <a:r>
              <a:rPr lang="en-US" sz="2800" dirty="0">
                <a:solidFill>
                  <a:prstClr val="black"/>
                </a:solidFill>
                <a:latin typeface="Times New Roman" panose="02020603050405020304" pitchFamily="18" charset="0"/>
                <a:ea typeface="Times New Roman" panose="02020603050405020304" pitchFamily="18" charset="0"/>
              </a:rPr>
              <a:t> Minh),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đậm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tìm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hiểu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thú</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đang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chiêm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lồng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thảm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thuê</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nền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gấm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chỉ</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nghĩ</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trầm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sắc</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4B62A51-9E03-4952-949E-894DA8F4CB5D}"/>
              </a:ext>
            </a:extLst>
          </p:cNvPr>
          <p:cNvSpPr txBox="1"/>
          <p:nvPr/>
        </p:nvSpPr>
        <p:spPr>
          <a:xfrm>
            <a:off x="2533338" y="-1804133"/>
            <a:ext cx="6880485"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2" name="Rectangle 1">
            <a:extLst>
              <a:ext uri="{FF2B5EF4-FFF2-40B4-BE49-F238E27FC236}">
                <a16:creationId xmlns:a16="http://schemas.microsoft.com/office/drawing/2014/main" id="{274BC894-33F9-4F0C-8F89-B5665C099690}"/>
              </a:ext>
            </a:extLst>
          </p:cNvPr>
          <p:cNvSpPr/>
          <p:nvPr/>
        </p:nvSpPr>
        <p:spPr>
          <a:xfrm>
            <a:off x="218661" y="0"/>
            <a:ext cx="11479695" cy="604524"/>
          </a:xfrm>
          <a:prstGeom prst="rect">
            <a:avLst/>
          </a:prstGeom>
        </p:spPr>
        <p:txBody>
          <a:bodyPr wrap="square">
            <a:spAutoFit/>
          </a:bodyPr>
          <a:lstStyle/>
          <a:p>
            <a:pPr lvl="0" algn="ctr">
              <a:lnSpc>
                <a:spcPct val="107000"/>
              </a:lnSpc>
              <a:tabLst>
                <a:tab pos="1714500" algn="l"/>
              </a:tabLst>
            </a:pP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Bài</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3: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Thực</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hành</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tiếng</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Việt</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song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song</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va</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phối</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hợp</a:t>
            </a:r>
            <a:endParaRPr lang="en-US" sz="2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F62F5EB-5A35-4F07-A5FD-8DE937DA0862}"/>
              </a:ext>
            </a:extLst>
          </p:cNvPr>
          <p:cNvSpPr/>
          <p:nvPr/>
        </p:nvSpPr>
        <p:spPr>
          <a:xfrm>
            <a:off x="218661" y="827519"/>
            <a:ext cx="11817626" cy="4272323"/>
          </a:xfrm>
          <a:prstGeom prst="rect">
            <a:avLst/>
          </a:prstGeom>
        </p:spPr>
        <p:txBody>
          <a:bodyPr wrap="square">
            <a:spAutoFit/>
          </a:bodyPr>
          <a:lstStyle/>
          <a:p>
            <a:pPr lvl="0" algn="just">
              <a:lnSpc>
                <a:spcPct val="107000"/>
              </a:lnSpc>
            </a:pP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phối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diễn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nạp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mở</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cụ</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nâng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mở</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được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nâng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22730FB-CABE-4029-A691-CFECD0CF1E50}"/>
              </a:ext>
            </a:extLst>
          </p:cNvPr>
          <p:cNvSpPr txBox="1"/>
          <p:nvPr/>
        </p:nvSpPr>
        <p:spPr>
          <a:xfrm>
            <a:off x="1768839" y="-1229193"/>
            <a:ext cx="7045377"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8227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cxnSp>
        <p:nvCxnSpPr>
          <p:cNvPr id="10" name="Google Shape;914;p56"/>
          <p:cNvCxnSpPr/>
          <p:nvPr/>
        </p:nvCxnSpPr>
        <p:spPr>
          <a:xfrm flipH="1" flipV="1">
            <a:off x="3532781" y="932823"/>
            <a:ext cx="4504580" cy="9623"/>
          </a:xfrm>
          <a:prstGeom prst="straightConnector1">
            <a:avLst/>
          </a:prstGeom>
          <a:noFill/>
          <a:ln w="19050" cap="flat" cmpd="sng">
            <a:solidFill>
              <a:schemeClr val="accent3"/>
            </a:solidFill>
            <a:prstDash val="solid"/>
            <a:round/>
            <a:headEnd type="none" w="med" len="med"/>
            <a:tailEnd type="none" w="med" len="med"/>
          </a:ln>
        </p:spPr>
      </p:cxnSp>
      <p:sp>
        <p:nvSpPr>
          <p:cNvPr id="2" name="Rectangle 1">
            <a:extLst>
              <a:ext uri="{FF2B5EF4-FFF2-40B4-BE49-F238E27FC236}">
                <a16:creationId xmlns:a16="http://schemas.microsoft.com/office/drawing/2014/main" id="{8F4405C3-3377-4615-98AA-4C822AA33DEA}"/>
              </a:ext>
            </a:extLst>
          </p:cNvPr>
          <p:cNvSpPr/>
          <p:nvPr/>
        </p:nvSpPr>
        <p:spPr>
          <a:xfrm>
            <a:off x="203200" y="0"/>
            <a:ext cx="11623040" cy="604524"/>
          </a:xfrm>
          <a:prstGeom prst="rect">
            <a:avLst/>
          </a:prstGeom>
        </p:spPr>
        <p:txBody>
          <a:bodyPr wrap="square">
            <a:spAutoFit/>
          </a:bodyPr>
          <a:lstStyle/>
          <a:p>
            <a:pPr lvl="0" algn="ctr">
              <a:lnSpc>
                <a:spcPct val="107000"/>
              </a:lnSpc>
              <a:tabLst>
                <a:tab pos="1714500" algn="l"/>
              </a:tabLst>
            </a:pP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Bài</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3: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Thực</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hành</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tiếng</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Việt</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song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song</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va</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đoạn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văn</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phối</a:t>
            </a:r>
            <a:r>
              <a:rPr lang="en-US" sz="3200" b="1"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hợp</a:t>
            </a:r>
            <a:endParaRPr lang="en-US" sz="2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C7984DD-D184-4012-A145-D95E9327BC5E}"/>
              </a:ext>
            </a:extLst>
          </p:cNvPr>
          <p:cNvSpPr/>
          <p:nvPr/>
        </p:nvSpPr>
        <p:spPr>
          <a:xfrm>
            <a:off x="304800" y="969256"/>
            <a:ext cx="11623040" cy="5051255"/>
          </a:xfrm>
          <a:prstGeom prst="rect">
            <a:avLst/>
          </a:prstGeom>
        </p:spPr>
        <p:txBody>
          <a:bodyPr wrap="square">
            <a:spAutoFit/>
          </a:bodyPr>
          <a:lstStyle/>
          <a:p>
            <a:pPr lvl="0" algn="just">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song </a:t>
            </a:r>
            <a:r>
              <a:rPr lang="en-US" sz="3200" dirty="0" err="1">
                <a:solidFill>
                  <a:prstClr val="black"/>
                </a:solidFill>
                <a:latin typeface="Times New Roman" panose="02020603050405020304" pitchFamily="18" charset="0"/>
                <a:ea typeface="Times New Roman" panose="02020603050405020304" pitchFamily="18" charset="0"/>
              </a:rPr>
              <a:t>song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chủ</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nội</a:t>
            </a:r>
            <a:r>
              <a:rPr lang="en-US" sz="3200" dirty="0">
                <a:solidFill>
                  <a:prstClr val="black"/>
                </a:solidFill>
                <a:latin typeface="Times New Roman" panose="02020603050405020304" pitchFamily="18" charset="0"/>
                <a:ea typeface="Times New Roman" panose="02020603050405020304" pitchFamily="18" charset="0"/>
              </a:rPr>
              <a:t> dung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song </a:t>
            </a:r>
            <a:r>
              <a:rPr lang="en-US" sz="3200" dirty="0" err="1">
                <a:solidFill>
                  <a:prstClr val="black"/>
                </a:solidFill>
                <a:latin typeface="Times New Roman" panose="02020603050405020304" pitchFamily="18" charset="0"/>
                <a:ea typeface="Times New Roman" panose="02020603050405020304" pitchFamily="18" charset="0"/>
              </a:rPr>
              <a:t>song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phù</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trình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thông</a:t>
            </a:r>
            <a:r>
              <a:rPr lang="en-US" sz="3200" dirty="0">
                <a:solidFill>
                  <a:prstClr val="black"/>
                </a:solidFill>
                <a:latin typeface="Times New Roman" panose="02020603050405020304" pitchFamily="18" charset="0"/>
                <a:ea typeface="Times New Roman" panose="02020603050405020304" pitchFamily="18" charset="0"/>
              </a:rPr>
              <a:t> tin </a:t>
            </a:r>
            <a:r>
              <a:rPr lang="en-US" sz="3200" dirty="0" err="1">
                <a:solidFill>
                  <a:prstClr val="black"/>
                </a:solidFill>
                <a:latin typeface="Times New Roman" panose="02020603050405020304" pitchFamily="18" charset="0"/>
                <a:ea typeface="Times New Roman" panose="02020603050405020304" pitchFamily="18" charset="0"/>
              </a:rPr>
              <a:t>khách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chứa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chủ</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luận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do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nghĩ</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rút</a:t>
            </a:r>
            <a:r>
              <a:rPr lang="en-US" sz="3200" dirty="0">
                <a:solidFill>
                  <a:prstClr val="black"/>
                </a:solidFill>
                <a:latin typeface="Times New Roman" panose="02020603050405020304" pitchFamily="18" charset="0"/>
                <a:ea typeface="Times New Roman" panose="02020603050405020304" pitchFamily="18" charset="0"/>
              </a:rPr>
              <a:t> ra.</a:t>
            </a:r>
            <a:endParaRPr lang="en-US" sz="2800" dirty="0">
              <a:solidFill>
                <a:prstClr val="black"/>
              </a:solidFill>
              <a:latin typeface="Times New Roman" panose="02020603050405020304" pitchFamily="18" charset="0"/>
              <a:ea typeface="Times New Roman" panose="02020603050405020304" pitchFamily="18" charset="0"/>
            </a:endParaRPr>
          </a:p>
          <a:p>
            <a:pPr lvl="0"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phối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cấu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chặt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tổng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 </a:t>
            </a:r>
            <a:r>
              <a:rPr lang="en-US" sz="3200" dirty="0" err="1">
                <a:solidFill>
                  <a:prstClr val="black"/>
                </a:solidFill>
                <a:latin typeface="Times New Roman" panose="02020603050405020304" pitchFamily="18" charset="0"/>
                <a:ea typeface="Times New Roman" panose="02020603050405020304" pitchFamily="18" charset="0"/>
              </a:rPr>
              <a:t>phân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tích</a:t>
            </a:r>
            <a:r>
              <a:rPr lang="en-US" sz="3200" dirty="0">
                <a:solidFill>
                  <a:prstClr val="black"/>
                </a:solidFill>
                <a:latin typeface="Times New Roman" panose="02020603050405020304" pitchFamily="18" charset="0"/>
                <a:ea typeface="Times New Roman" panose="02020603050405020304" pitchFamily="18" charset="0"/>
              </a:rPr>
              <a:t> – </a:t>
            </a:r>
            <a:r>
              <a:rPr lang="en-US" sz="3200" dirty="0" err="1">
                <a:solidFill>
                  <a:prstClr val="black"/>
                </a:solidFill>
                <a:latin typeface="Times New Roman" panose="02020603050405020304" pitchFamily="18" charset="0"/>
                <a:ea typeface="Times New Roman" panose="02020603050405020304" pitchFamily="18" charset="0"/>
              </a:rPr>
              <a:t>tổng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đầu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cuối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chủ</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này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phù</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khẳng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chắc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chắn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lí</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859C1E7-9D51-475D-81AB-43C457BD0A7B}"/>
              </a:ext>
            </a:extLst>
          </p:cNvPr>
          <p:cNvSpPr txBox="1"/>
          <p:nvPr/>
        </p:nvSpPr>
        <p:spPr>
          <a:xfrm>
            <a:off x="2263515" y="-1558977"/>
            <a:ext cx="7330190" cy="707886"/>
          </a:xfrm>
          <a:prstGeom prst="rect">
            <a:avLst/>
          </a:prstGeom>
          <a:noFill/>
        </p:spPr>
        <p:txBody>
          <a:bodyPr wrap="square" rtlCol="0">
            <a:spAutoFit/>
          </a:bodyPr>
          <a:lstStyle/>
          <a:p>
            <a:r>
              <a:rPr lang="en-US" sz="2000" dirty="0">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r>
              <a:rPr lang="en-US" sz="2000" dirty="0">
                <a:latin typeface="#9Slide05 Fourth Medium" panose="00000600000000000000" pitchFamily="2" charset="0"/>
              </a:rPr>
              <a:t> </a:t>
            </a:r>
            <a:endParaRPr lang="en-US" dirty="0">
              <a:latin typeface="#9Slide05 Fourth Medium" panose="00000600000000000000" pitchFamily="2" charset="0"/>
            </a:endParaRPr>
          </a:p>
        </p:txBody>
      </p:sp>
    </p:spTree>
    <p:extLst>
      <p:ext uri="{BB962C8B-B14F-4D97-AF65-F5344CB8AC3E}">
        <p14:creationId xmlns:p14="http://schemas.microsoft.com/office/powerpoint/2010/main" val="16032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sp>
        <p:nvSpPr>
          <p:cNvPr id="2" name="Rectangle 1">
            <a:extLst>
              <a:ext uri="{FF2B5EF4-FFF2-40B4-BE49-F238E27FC236}">
                <a16:creationId xmlns:a16="http://schemas.microsoft.com/office/drawing/2014/main" id="{4B0B2AD7-521D-437A-9190-7AE77540880D}"/>
              </a:ext>
            </a:extLst>
          </p:cNvPr>
          <p:cNvSpPr/>
          <p:nvPr/>
        </p:nvSpPr>
        <p:spPr>
          <a:xfrm>
            <a:off x="705677" y="0"/>
            <a:ext cx="10306877" cy="5404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00917051-0AB7-45BF-9561-FAACBCC90BA9}"/>
              </a:ext>
            </a:extLst>
          </p:cNvPr>
          <p:cNvSpPr txBox="1"/>
          <p:nvPr/>
        </p:nvSpPr>
        <p:spPr>
          <a:xfrm>
            <a:off x="0" y="944217"/>
            <a:ext cx="12076043" cy="3539430"/>
          </a:xfrm>
          <a:prstGeom prst="rect">
            <a:avLst/>
          </a:prstGeom>
          <a:noFill/>
        </p:spPr>
        <p:txBody>
          <a:bodyPr wrap="square" rtlCol="0">
            <a:spAutoFit/>
          </a:bodyPr>
          <a:lstStyle/>
          <a:p>
            <a:pPr lvl="0" algn="just"/>
            <a:r>
              <a:rPr lang="en-US" sz="3200" b="1" dirty="0" err="1">
                <a:solidFill>
                  <a:prstClr val="black"/>
                </a:solidFill>
                <a:latin typeface="Times New Roman" panose="02020603050405020304" pitchFamily="18" charset="0"/>
                <a:ea typeface="Times New Roman" panose="02020603050405020304" pitchFamily="18" charset="0"/>
              </a:rPr>
              <a:t>Ví</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dụ</a:t>
            </a:r>
            <a:r>
              <a:rPr lang="en-US" sz="3200" b="1" dirty="0">
                <a:solidFill>
                  <a:prstClr val="black"/>
                </a:solidFill>
                <a:latin typeface="Times New Roman" panose="02020603050405020304" pitchFamily="18" charset="0"/>
                <a:ea typeface="Times New Roman" panose="02020603050405020304" pitchFamily="18" charset="0"/>
              </a:rPr>
              <a:t> 1</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đấy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thay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tùy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sắc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xanh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thẳm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cũng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xanh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thẳm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chắc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nịch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rải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dịu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sương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âm</a:t>
            </a:r>
            <a:r>
              <a:rPr lang="en-US" sz="3200" dirty="0">
                <a:solidFill>
                  <a:prstClr val="black"/>
                </a:solidFill>
                <a:latin typeface="Times New Roman" panose="02020603050405020304" pitchFamily="18" charset="0"/>
                <a:ea typeface="Times New Roman" panose="02020603050405020304" pitchFamily="18" charset="0"/>
              </a:rPr>
              <a:t> u </a:t>
            </a:r>
            <a:r>
              <a:rPr lang="en-US" sz="3200" dirty="0" err="1">
                <a:solidFill>
                  <a:prstClr val="black"/>
                </a:solidFill>
                <a:latin typeface="Times New Roman" panose="02020603050405020304" pitchFamily="18" charset="0"/>
                <a:ea typeface="Times New Roman" panose="02020603050405020304" pitchFamily="18" charset="0"/>
              </a:rPr>
              <a:t>mây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mưa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xám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xịt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nặng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ầm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ầm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đục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ngầu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giận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dữ</a:t>
            </a:r>
            <a:r>
              <a:rPr lang="en-US" sz="3200" dirty="0">
                <a:solidFill>
                  <a:prstClr val="black"/>
                </a:solidFill>
                <a:latin typeface="Times New Roman" panose="02020603050405020304" pitchFamily="18" charset="0"/>
                <a:ea typeface="Times New Roman" panose="02020603050405020304" pitchFamily="18" charset="0"/>
              </a:rPr>
              <a:t>…</a:t>
            </a:r>
            <a:r>
              <a:rPr lang="en-US" sz="3200" dirty="0" err="1">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con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buồn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vui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lạnh</a:t>
            </a:r>
            <a:r>
              <a:rPr lang="en-US" sz="3200" dirty="0">
                <a:solidFill>
                  <a:prstClr val="black"/>
                </a:solidFill>
                <a:latin typeface="Times New Roman" panose="02020603050405020304" pitchFamily="18" charset="0"/>
                <a:ea typeface="Times New Roman" panose="02020603050405020304" pitchFamily="18" charset="0"/>
              </a:rPr>
              <a:t> lung,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hê</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chiêu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gắt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gỏng</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lvl="0" algn="r"/>
            <a:r>
              <a:rPr lang="en-US" sz="3200" i="1" dirty="0">
                <a:solidFill>
                  <a:prstClr val="black"/>
                </a:solidFill>
                <a:latin typeface="Times New Roman" panose="02020603050405020304" pitchFamily="18" charset="0"/>
                <a:ea typeface="Times New Roman" panose="02020603050405020304" pitchFamily="18" charset="0"/>
              </a:rPr>
              <a:t>(</a:t>
            </a:r>
            <a:r>
              <a:rPr lang="en-US" sz="3200" i="1" dirty="0" err="1">
                <a:solidFill>
                  <a:prstClr val="black"/>
                </a:solidFill>
                <a:latin typeface="Times New Roman" panose="02020603050405020304" pitchFamily="18" charset="0"/>
                <a:ea typeface="Times New Roman" panose="02020603050405020304" pitchFamily="18" charset="0"/>
              </a:rPr>
              <a:t>Vũ</a:t>
            </a:r>
            <a:r>
              <a:rPr lang="en-US" sz="3200" i="1" dirty="0">
                <a:solidFill>
                  <a:prstClr val="black"/>
                </a:solidFill>
                <a:latin typeface="Times New Roman" panose="02020603050405020304" pitchFamily="18" charset="0"/>
                <a:ea typeface="Times New Roman" panose="02020603050405020304" pitchFamily="18" charset="0"/>
              </a:rPr>
              <a:t> Tú Nam)</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66B42A9-8E17-4EFB-B96D-C05BEEC282BE}"/>
              </a:ext>
            </a:extLst>
          </p:cNvPr>
          <p:cNvSpPr txBox="1"/>
          <p:nvPr/>
        </p:nvSpPr>
        <p:spPr>
          <a:xfrm>
            <a:off x="1723869" y="-1334125"/>
            <a:ext cx="5921115"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114273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sp>
        <p:nvSpPr>
          <p:cNvPr id="2" name="Rectangle 1">
            <a:extLst>
              <a:ext uri="{FF2B5EF4-FFF2-40B4-BE49-F238E27FC236}">
                <a16:creationId xmlns:a16="http://schemas.microsoft.com/office/drawing/2014/main" id="{4B0B2AD7-521D-437A-9190-7AE77540880D}"/>
              </a:ext>
            </a:extLst>
          </p:cNvPr>
          <p:cNvSpPr/>
          <p:nvPr/>
        </p:nvSpPr>
        <p:spPr>
          <a:xfrm>
            <a:off x="705677" y="0"/>
            <a:ext cx="10306877" cy="5404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3D720FDF-7AED-46BC-8D68-226EFDBE4BBF}"/>
              </a:ext>
            </a:extLst>
          </p:cNvPr>
          <p:cNvSpPr txBox="1"/>
          <p:nvPr/>
        </p:nvSpPr>
        <p:spPr>
          <a:xfrm>
            <a:off x="87795" y="1341783"/>
            <a:ext cx="12016409" cy="3539430"/>
          </a:xfrm>
          <a:prstGeom prst="rect">
            <a:avLst/>
          </a:prstGeom>
          <a:noFill/>
        </p:spPr>
        <p:txBody>
          <a:bodyPr wrap="square" rtlCol="0">
            <a:spAutoFit/>
          </a:bodyPr>
          <a:lstStyle/>
          <a:p>
            <a:pPr lvl="0" algn="just"/>
            <a:r>
              <a:rPr lang="en-US" sz="3200" b="1" dirty="0" err="1">
                <a:solidFill>
                  <a:prstClr val="black"/>
                </a:solidFill>
                <a:latin typeface="Times New Roman" panose="02020603050405020304" pitchFamily="18" charset="0"/>
                <a:ea typeface="Times New Roman" panose="02020603050405020304" pitchFamily="18" charset="0"/>
              </a:rPr>
              <a:t>Ví</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dụ</a:t>
            </a:r>
            <a:r>
              <a:rPr lang="en-US" sz="3200" b="1" dirty="0">
                <a:solidFill>
                  <a:prstClr val="black"/>
                </a:solidFill>
                <a:latin typeface="Times New Roman" panose="02020603050405020304" pitchFamily="18" charset="0"/>
                <a:ea typeface="Times New Roman" panose="02020603050405020304" pitchFamily="18" charset="0"/>
              </a:rPr>
              <a:t> 2</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mang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nguồn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thức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vô</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Bởi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cấp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thông</a:t>
            </a:r>
            <a:r>
              <a:rPr lang="en-US" sz="3200" dirty="0">
                <a:solidFill>
                  <a:prstClr val="black"/>
                </a:solidFill>
                <a:latin typeface="Times New Roman" panose="02020603050405020304" pitchFamily="18" charset="0"/>
                <a:ea typeface="Times New Roman" panose="02020603050405020304" pitchFamily="18" charset="0"/>
              </a:rPr>
              <a:t> tin, </a:t>
            </a:r>
            <a:r>
              <a:rPr lang="en-US" sz="3200" dirty="0" err="1">
                <a:solidFill>
                  <a:prstClr val="black"/>
                </a:solidFill>
                <a:latin typeface="Times New Roman" panose="02020603050405020304" pitchFamily="18" charset="0"/>
                <a:ea typeface="Times New Roman" panose="02020603050405020304" pitchFamily="18" charset="0"/>
              </a:rPr>
              <a:t>kiến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thức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hóa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chính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giáo</a:t>
            </a:r>
            <a:r>
              <a:rPr lang="en-US" sz="3200" dirty="0">
                <a:solidFill>
                  <a:prstClr val="black"/>
                </a:solidFill>
                <a:latin typeface="Times New Roman" panose="02020603050405020304" pitchFamily="18" charset="0"/>
                <a:ea typeface="Times New Roman" panose="02020603050405020304" pitchFamily="18" charset="0"/>
              </a:rPr>
              <a:t>, ... </a:t>
            </a:r>
            <a:r>
              <a:rPr lang="en-US" sz="3200" dirty="0" err="1">
                <a:solidFill>
                  <a:prstClr val="black"/>
                </a:solidFill>
                <a:latin typeface="Times New Roman" panose="02020603050405020304" pitchFamily="18" charset="0"/>
                <a:ea typeface="Times New Roman" panose="02020603050405020304" pitchFamily="18" charset="0"/>
              </a:rPr>
              <a:t>mà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còn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giúp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chiêm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nghiệm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xưa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thông</a:t>
            </a:r>
            <a:r>
              <a:rPr lang="en-US" sz="3200" dirty="0">
                <a:solidFill>
                  <a:prstClr val="black"/>
                </a:solidFill>
                <a:latin typeface="Times New Roman" panose="02020603050405020304" pitchFamily="18" charset="0"/>
                <a:ea typeface="Times New Roman" panose="02020603050405020304" pitchFamily="18" charset="0"/>
              </a:rPr>
              <a:t> qua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phẩm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lịch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giúp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được </a:t>
            </a:r>
            <a:r>
              <a:rPr lang="en-US" sz="3200" dirty="0" err="1">
                <a:solidFill>
                  <a:prstClr val="black"/>
                </a:solidFill>
                <a:latin typeface="Times New Roman" panose="02020603050405020304" pitchFamily="18" charset="0"/>
                <a:ea typeface="Times New Roman" panose="02020603050405020304" pitchFamily="18" charset="0"/>
              </a:rPr>
              <a:t>sống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giúp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mở</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mang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thấu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nền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hóa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Vì</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vậy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nói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chính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thức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loại</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541E473-F5C7-49A3-8D55-CABC44B963E0}"/>
              </a:ext>
            </a:extLst>
          </p:cNvPr>
          <p:cNvSpPr txBox="1"/>
          <p:nvPr/>
        </p:nvSpPr>
        <p:spPr>
          <a:xfrm>
            <a:off x="1693889" y="-1558977"/>
            <a:ext cx="6580681"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21094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cxnSp>
        <p:nvCxnSpPr>
          <p:cNvPr id="10" name="Google Shape;914;p56"/>
          <p:cNvCxnSpPr/>
          <p:nvPr/>
        </p:nvCxnSpPr>
        <p:spPr>
          <a:xfrm flipH="1" flipV="1">
            <a:off x="3532781" y="932823"/>
            <a:ext cx="4504580" cy="9623"/>
          </a:xfrm>
          <a:prstGeom prst="straightConnector1">
            <a:avLst/>
          </a:prstGeom>
          <a:noFill/>
          <a:ln w="19050" cap="flat" cmpd="sng">
            <a:solidFill>
              <a:schemeClr val="accent3"/>
            </a:solidFill>
            <a:prstDash val="solid"/>
            <a:round/>
            <a:headEnd type="none" w="med" len="med"/>
            <a:tailEnd type="none" w="med" len="med"/>
          </a:ln>
        </p:spPr>
      </p:cxnSp>
      <p:sp>
        <p:nvSpPr>
          <p:cNvPr id="2" name="Rectangle 1">
            <a:extLst>
              <a:ext uri="{FF2B5EF4-FFF2-40B4-BE49-F238E27FC236}">
                <a16:creationId xmlns:a16="http://schemas.microsoft.com/office/drawing/2014/main" id="{8F4405C3-3377-4615-98AA-4C822AA33DEA}"/>
              </a:ext>
            </a:extLst>
          </p:cNvPr>
          <p:cNvSpPr/>
          <p:nvPr/>
        </p:nvSpPr>
        <p:spPr>
          <a:xfrm>
            <a:off x="203200" y="0"/>
            <a:ext cx="11623040" cy="60452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800" b="0" i="0" u="none" strike="noStrike" kern="1200" cap="none" spc="0" normalizeH="0" baseline="0" noProof="0" dirty="0">
              <a:ln>
                <a:noFill/>
              </a:ln>
              <a:solidFill>
                <a:srgbClr val="FF000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C272DB6-B897-4E75-AD0D-AE0D8AD86E59}"/>
              </a:ext>
            </a:extLst>
          </p:cNvPr>
          <p:cNvSpPr txBox="1"/>
          <p:nvPr/>
        </p:nvSpPr>
        <p:spPr>
          <a:xfrm>
            <a:off x="-20320" y="1125118"/>
            <a:ext cx="12070080" cy="5509200"/>
          </a:xfrm>
          <a:prstGeom prst="rect">
            <a:avLst/>
          </a:prstGeom>
          <a:noFill/>
        </p:spPr>
        <p:txBody>
          <a:bodyPr wrap="square" rtlCol="0">
            <a:spAutoFit/>
          </a:bodyPr>
          <a:lstStyle/>
          <a:p>
            <a:pPr lvl="0" algn="just"/>
            <a:r>
              <a:rPr lang="en-US" sz="3200" b="1" dirty="0" err="1">
                <a:solidFill>
                  <a:prstClr val="black"/>
                </a:solidFill>
                <a:latin typeface="Times New Roman" panose="02020603050405020304" pitchFamily="18" charset="0"/>
                <a:ea typeface="Times New Roman" panose="02020603050405020304" pitchFamily="18" charset="0"/>
              </a:rPr>
              <a:t>Ví</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dụ</a:t>
            </a:r>
            <a:r>
              <a:rPr lang="en-US" sz="3200" b="1" dirty="0">
                <a:solidFill>
                  <a:prstClr val="black"/>
                </a:solidFill>
                <a:latin typeface="Times New Roman" panose="02020603050405020304" pitchFamily="18" charset="0"/>
                <a:ea typeface="Times New Roman" panose="02020603050405020304" pitchFamily="18" charset="0"/>
              </a:rPr>
              <a:t> 3</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Quê</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hương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đẹp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cũng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đủ</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nói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rằng</a:t>
            </a:r>
            <a:r>
              <a:rPr lang="en-US" sz="3200" dirty="0">
                <a:solidFill>
                  <a:prstClr val="black"/>
                </a:solidFill>
                <a:latin typeface="Times New Roman" panose="02020603050405020304" pitchFamily="18" charset="0"/>
                <a:ea typeface="Times New Roman" panose="02020603050405020304" pitchFamily="18" charset="0"/>
              </a:rPr>
              <a:t> được </a:t>
            </a:r>
            <a:r>
              <a:rPr lang="en-US" sz="3200" dirty="0" err="1">
                <a:solidFill>
                  <a:prstClr val="black"/>
                </a:solidFill>
                <a:latin typeface="Times New Roman" panose="02020603050405020304" pitchFamily="18" charset="0"/>
                <a:ea typeface="Times New Roman" panose="02020603050405020304" pitchFamily="18" charset="0"/>
              </a:rPr>
              <a:t>thả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mỗi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đê</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tuyệt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tia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cuối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cùng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ngày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còn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sót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cũng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lũ</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kéo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ra </a:t>
            </a:r>
            <a:r>
              <a:rPr lang="en-US" sz="3200" dirty="0" err="1">
                <a:solidFill>
                  <a:prstClr val="black"/>
                </a:solidFill>
                <a:latin typeface="Times New Roman" panose="02020603050405020304" pitchFamily="18" charset="0"/>
                <a:ea typeface="Times New Roman" panose="02020603050405020304" pitchFamily="18" charset="0"/>
              </a:rPr>
              <a:t>bãi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đê</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chiếc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diều</a:t>
            </a:r>
            <a:r>
              <a:rPr lang="en-US" sz="3200" dirty="0">
                <a:solidFill>
                  <a:prstClr val="black"/>
                </a:solidFill>
                <a:latin typeface="Times New Roman" panose="02020603050405020304" pitchFamily="18" charset="0"/>
                <a:ea typeface="Times New Roman" panose="02020603050405020304" pitchFamily="18" charset="0"/>
              </a:rPr>
              <a:t> bay </a:t>
            </a:r>
            <a:r>
              <a:rPr lang="en-US" sz="3200" dirty="0" err="1">
                <a:solidFill>
                  <a:prstClr val="black"/>
                </a:solidFill>
                <a:latin typeface="Times New Roman" panose="02020603050405020304" pitchFamily="18" charset="0"/>
                <a:ea typeface="Times New Roman" panose="02020603050405020304" pitchFamily="18" charset="0"/>
              </a:rPr>
              <a:t>xa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bay </a:t>
            </a:r>
            <a:r>
              <a:rPr lang="en-US" sz="3200" dirty="0" err="1">
                <a:solidFill>
                  <a:prstClr val="black"/>
                </a:solidFill>
                <a:latin typeface="Times New Roman" panose="02020603050405020304" pitchFamily="18" charset="0"/>
                <a:ea typeface="Times New Roman" panose="02020603050405020304" pitchFamily="18" charset="0"/>
              </a:rPr>
              <a:t>cao</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lvl="0" algn="just"/>
            <a:r>
              <a:rPr lang="en-US" sz="3200" dirty="0" err="1">
                <a:solidFill>
                  <a:prstClr val="black"/>
                </a:solidFill>
                <a:latin typeface="Times New Roman" panose="02020603050405020304" pitchFamily="18" charset="0"/>
                <a:ea typeface="Times New Roman" panose="02020603050405020304" pitchFamily="18" charset="0"/>
              </a:rPr>
              <a:t>Nó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gửi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gắm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tương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tươi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đẹp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quê</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Thêm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con </a:t>
            </a:r>
            <a:r>
              <a:rPr lang="en-US" sz="3200" dirty="0" err="1">
                <a:solidFill>
                  <a:prstClr val="black"/>
                </a:solidFill>
                <a:latin typeface="Times New Roman" panose="02020603050405020304" pitchFamily="18" charset="0"/>
                <a:ea typeface="Times New Roman" panose="02020603050405020304" pitchFamily="18" charset="0"/>
              </a:rPr>
              <a:t>sông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Hồng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mải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chảy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bồi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đắp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phù</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tỏa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bóng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soi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mình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xuống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mặt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vật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trở</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hữu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tình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Đứng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ngắm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hoàng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hôn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đang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tắt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hồng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đang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tiếc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nuối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kỳ</a:t>
            </a:r>
            <a:r>
              <a:rPr lang="en-US" sz="3200" dirty="0">
                <a:solidFill>
                  <a:prstClr val="black"/>
                </a:solidFill>
                <a:latin typeface="Times New Roman" panose="02020603050405020304" pitchFamily="18" charset="0"/>
                <a:ea typeface="Times New Roman" panose="02020603050405020304" pitchFamily="18" charset="0"/>
              </a:rPr>
              <a:t>. Chao </a:t>
            </a:r>
            <a:r>
              <a:rPr lang="en-US" sz="3200" dirty="0" err="1">
                <a:solidFill>
                  <a:prstClr val="black"/>
                </a:solidFill>
                <a:latin typeface="Times New Roman" panose="02020603050405020304" pitchFamily="18" charset="0"/>
                <a:ea typeface="Times New Roman" panose="02020603050405020304" pitchFamily="18" charset="0"/>
              </a:rPr>
              <a:t>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ngày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động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ồn</a:t>
            </a:r>
            <a:r>
              <a:rPr lang="en-US" sz="3200" dirty="0">
                <a:solidFill>
                  <a:prstClr val="black"/>
                </a:solidFill>
                <a:latin typeface="Times New Roman" panose="02020603050405020304" pitchFamily="18" charset="0"/>
                <a:ea typeface="Times New Roman" panose="02020603050405020304" pitchFamily="18" charset="0"/>
              </a:rPr>
              <a:t> ã </a:t>
            </a:r>
            <a:r>
              <a:rPr lang="en-US" sz="3200" dirty="0" err="1">
                <a:solidFill>
                  <a:prstClr val="black"/>
                </a:solidFill>
                <a:latin typeface="Times New Roman" panose="02020603050405020304" pitchFamily="18" charset="0"/>
                <a:ea typeface="Times New Roman" panose="02020603050405020304" pitchFamily="18" charset="0"/>
              </a:rPr>
              <a:t>đã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thúc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nhường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chỗ</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đêm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yên</a:t>
            </a:r>
            <a:r>
              <a:rPr lang="en-US" sz="3200" dirty="0">
                <a:solidFill>
                  <a:prstClr val="black"/>
                </a:solidFill>
                <a:latin typeface="Times New Roman" panose="02020603050405020304" pitchFamily="18" charset="0"/>
                <a:ea typeface="Times New Roman" panose="02020603050405020304" pitchFamily="18" charset="0"/>
              </a:rPr>
              <a:t> ả.</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CE1BB76-EC11-4307-B70F-43311D9E1B73}"/>
              </a:ext>
            </a:extLst>
          </p:cNvPr>
          <p:cNvSpPr txBox="1"/>
          <p:nvPr/>
        </p:nvSpPr>
        <p:spPr>
          <a:xfrm>
            <a:off x="2503357" y="-1409075"/>
            <a:ext cx="652072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1509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sp>
        <p:nvSpPr>
          <p:cNvPr id="2" name="Rectangle 1">
            <a:extLst>
              <a:ext uri="{FF2B5EF4-FFF2-40B4-BE49-F238E27FC236}">
                <a16:creationId xmlns:a16="http://schemas.microsoft.com/office/drawing/2014/main" id="{4B0B2AD7-521D-437A-9190-7AE77540880D}"/>
              </a:ext>
            </a:extLst>
          </p:cNvPr>
          <p:cNvSpPr/>
          <p:nvPr/>
        </p:nvSpPr>
        <p:spPr>
          <a:xfrm>
            <a:off x="705677" y="0"/>
            <a:ext cx="10306877" cy="5404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pic>
        <p:nvPicPr>
          <p:cNvPr id="4" name="Picture 3">
            <a:extLst>
              <a:ext uri="{FF2B5EF4-FFF2-40B4-BE49-F238E27FC236}">
                <a16:creationId xmlns:a16="http://schemas.microsoft.com/office/drawing/2014/main" id="{87AB27B7-AEC7-4947-995D-B77A2C2F48A5}"/>
              </a:ext>
            </a:extLst>
          </p:cNvPr>
          <p:cNvPicPr>
            <a:picLocks noChangeAspect="1"/>
          </p:cNvPicPr>
          <p:nvPr/>
        </p:nvPicPr>
        <p:blipFill>
          <a:blip r:embed="rId3"/>
          <a:stretch>
            <a:fillRect/>
          </a:stretch>
        </p:blipFill>
        <p:spPr>
          <a:xfrm>
            <a:off x="9168097" y="1247362"/>
            <a:ext cx="3529890" cy="4444369"/>
          </a:xfrm>
          <a:prstGeom prst="rect">
            <a:avLst/>
          </a:prstGeom>
        </p:spPr>
      </p:pic>
      <p:sp>
        <p:nvSpPr>
          <p:cNvPr id="6" name="TextBox 5">
            <a:extLst>
              <a:ext uri="{FF2B5EF4-FFF2-40B4-BE49-F238E27FC236}">
                <a16:creationId xmlns:a16="http://schemas.microsoft.com/office/drawing/2014/main" id="{9215CB80-A6CE-4132-B9BF-EC5BA4776B44}"/>
              </a:ext>
            </a:extLst>
          </p:cNvPr>
          <p:cNvSpPr txBox="1"/>
          <p:nvPr/>
        </p:nvSpPr>
        <p:spPr>
          <a:xfrm>
            <a:off x="815008" y="524298"/>
            <a:ext cx="6639339" cy="830997"/>
          </a:xfrm>
          <a:prstGeom prst="rect">
            <a:avLst/>
          </a:prstGeom>
          <a:noFill/>
        </p:spPr>
        <p:txBody>
          <a:bodyPr wrap="square" rtlCol="0">
            <a:spAutoFit/>
          </a:bodyPr>
          <a:lstStyle/>
          <a:p>
            <a:pPr algn="ctr"/>
            <a:r>
              <a:rPr lang="en-US" sz="4800" dirty="0" err="1">
                <a:latin typeface="#9Slide05 SVNSteady" pitchFamily="2" charset="0"/>
              </a:rPr>
              <a:t>Thực</a:t>
            </a:r>
            <a:r>
              <a:rPr lang="en-US" sz="4800" dirty="0">
                <a:latin typeface="#9Slide05 SVNSteady" pitchFamily="2" charset="0"/>
              </a:rPr>
              <a:t> </a:t>
            </a:r>
            <a:r>
              <a:rPr lang="en-US" sz="4800" dirty="0" err="1">
                <a:latin typeface="#9Slide05 SVNSteady" pitchFamily="2" charset="0"/>
              </a:rPr>
              <a:t>hành</a:t>
            </a:r>
            <a:r>
              <a:rPr lang="en-US" sz="4800" dirty="0">
                <a:latin typeface="#9Slide05 SVNSteady" pitchFamily="2" charset="0"/>
              </a:rPr>
              <a:t> </a:t>
            </a:r>
          </a:p>
        </p:txBody>
      </p:sp>
      <p:sp>
        <p:nvSpPr>
          <p:cNvPr id="7" name="Rectangle 6">
            <a:extLst>
              <a:ext uri="{FF2B5EF4-FFF2-40B4-BE49-F238E27FC236}">
                <a16:creationId xmlns:a16="http://schemas.microsoft.com/office/drawing/2014/main" id="{CB14AC7B-056B-4F2E-82D1-05901EC622D0}"/>
              </a:ext>
            </a:extLst>
          </p:cNvPr>
          <p:cNvSpPr/>
          <p:nvPr/>
        </p:nvSpPr>
        <p:spPr>
          <a:xfrm>
            <a:off x="0" y="969859"/>
            <a:ext cx="9710530" cy="5509200"/>
          </a:xfrm>
          <a:prstGeom prst="rect">
            <a:avLst/>
          </a:prstGeom>
        </p:spPr>
        <p:txBody>
          <a:bodyPr wrap="square">
            <a:spAutoFit/>
          </a:bodyPr>
          <a:lstStyle/>
          <a:p>
            <a:pPr lvl="0" algn="just"/>
            <a:r>
              <a:rPr lang="en-US" sz="3200" b="1" dirty="0">
                <a:solidFill>
                  <a:prstClr val="black"/>
                </a:solidFill>
                <a:latin typeface="Times New Roman" panose="02020603050405020304" pitchFamily="18" charset="0"/>
                <a:ea typeface="Times New Roman" panose="02020603050405020304" pitchFamily="18" charset="0"/>
              </a:rPr>
              <a:t>1. </a:t>
            </a:r>
            <a:r>
              <a:rPr lang="en-US" sz="3200" b="1" dirty="0" err="1">
                <a:solidFill>
                  <a:prstClr val="black"/>
                </a:solidFill>
                <a:latin typeface="Times New Roman" panose="02020603050405020304" pitchFamily="18" charset="0"/>
                <a:ea typeface="Times New Roman" panose="02020603050405020304" pitchFamily="18" charset="0"/>
              </a:rPr>
              <a:t>Bài</a:t>
            </a:r>
            <a:r>
              <a:rPr lang="en-US" sz="3200" b="1" dirty="0">
                <a:solidFill>
                  <a:prstClr val="black"/>
                </a:solidFill>
                <a:latin typeface="Times New Roman" panose="02020603050405020304" pitchFamily="18" charset="0"/>
                <a:ea typeface="Times New Roman" panose="02020603050405020304" pitchFamily="18" charset="0"/>
              </a:rPr>
              <a:t> 1 SGK</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a. </a:t>
            </a:r>
            <a:r>
              <a:rPr lang="en-US" sz="3200" dirty="0" err="1">
                <a:solidFill>
                  <a:srgbClr val="000000"/>
                </a:solidFill>
                <a:latin typeface="Times New Roman" panose="02020603050405020304" pitchFamily="18" charset="0"/>
                <a:ea typeface="Times New Roman" panose="02020603050405020304" pitchFamily="18" charset="0"/>
              </a:rPr>
              <a:t>Kiểu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song </a:t>
            </a:r>
            <a:r>
              <a:rPr lang="en-US" sz="3200" dirty="0" err="1">
                <a:solidFill>
                  <a:srgbClr val="000000"/>
                </a:solidFill>
                <a:latin typeface="Times New Roman" panose="02020603050405020304" pitchFamily="18" charset="0"/>
                <a:ea typeface="Times New Roman" panose="02020603050405020304" pitchFamily="18" charset="0"/>
              </a:rPr>
              <a:t>song</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nhiệm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nhiệm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khích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đấu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tướng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rPr>
              <a:t>Kiểu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phối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hợp</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mở</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chủ</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bào</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ngày</a:t>
            </a:r>
            <a:r>
              <a:rPr lang="en-US" sz="3200" dirty="0">
                <a:solidFill>
                  <a:srgbClr val="000000"/>
                </a:solidFill>
                <a:latin typeface="Times New Roman" panose="02020603050405020304" pitchFamily="18" charset="0"/>
                <a:ea typeface="Times New Roman" panose="02020603050405020304" pitchFamily="18" charset="0"/>
              </a:rPr>
              <a:t> nay </a:t>
            </a:r>
            <a:r>
              <a:rPr lang="en-US" sz="3200" dirty="0" err="1">
                <a:solidFill>
                  <a:srgbClr val="000000"/>
                </a:solidFill>
                <a:latin typeface="Times New Roman" panose="02020603050405020304" pitchFamily="18" charset="0"/>
                <a:ea typeface="Times New Roman" panose="02020603050405020304" pitchFamily="18" charset="0"/>
              </a:rPr>
              <a:t>cũng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tổ</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tiên</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ngày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trước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theo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dẫn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cuối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nồng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nước</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72B13D4-F008-4A6D-A53E-EB946E0640F7}"/>
              </a:ext>
            </a:extLst>
          </p:cNvPr>
          <p:cNvSpPr txBox="1"/>
          <p:nvPr/>
        </p:nvSpPr>
        <p:spPr>
          <a:xfrm>
            <a:off x="2743200" y="-1139252"/>
            <a:ext cx="6424897"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230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sp>
        <p:nvSpPr>
          <p:cNvPr id="2" name="Rectangle 1">
            <a:extLst>
              <a:ext uri="{FF2B5EF4-FFF2-40B4-BE49-F238E27FC236}">
                <a16:creationId xmlns:a16="http://schemas.microsoft.com/office/drawing/2014/main" id="{4B0B2AD7-521D-437A-9190-7AE77540880D}"/>
              </a:ext>
            </a:extLst>
          </p:cNvPr>
          <p:cNvSpPr/>
          <p:nvPr/>
        </p:nvSpPr>
        <p:spPr>
          <a:xfrm>
            <a:off x="705677" y="0"/>
            <a:ext cx="10306877" cy="5404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714500" algn="l"/>
              </a:tabLst>
              <a:defRPr/>
            </a:pP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Việt</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song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song</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va</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văn</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phối</a:t>
            </a:r>
            <a:r>
              <a:rPr kumimoji="0" lang="en-US" sz="2800" b="1"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hợp</a:t>
            </a:r>
            <a:endParaRPr kumimoji="0" lang="en-US" sz="2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D34322-DBA1-49B8-A631-D531A17E9B02}"/>
              </a:ext>
            </a:extLst>
          </p:cNvPr>
          <p:cNvSpPr txBox="1"/>
          <p:nvPr/>
        </p:nvSpPr>
        <p:spPr>
          <a:xfrm>
            <a:off x="6469625" y="6338991"/>
            <a:ext cx="40054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9Slide05 Fourth Medium" panose="00000600000000000000" pitchFamily="2" charset="0"/>
                <a:ea typeface="+mn-ea"/>
                <a:cs typeface="+mn-cs"/>
              </a:rPr>
              <a:t> </a:t>
            </a:r>
          </a:p>
        </p:txBody>
      </p:sp>
      <p:sp>
        <p:nvSpPr>
          <p:cNvPr id="4" name="Rectangle 3">
            <a:extLst>
              <a:ext uri="{FF2B5EF4-FFF2-40B4-BE49-F238E27FC236}">
                <a16:creationId xmlns:a16="http://schemas.microsoft.com/office/drawing/2014/main" id="{BC9C9853-6F4F-4D30-9FDD-FBD40086D7DE}"/>
              </a:ext>
            </a:extLst>
          </p:cNvPr>
          <p:cNvSpPr/>
          <p:nvPr/>
        </p:nvSpPr>
        <p:spPr>
          <a:xfrm>
            <a:off x="178904" y="822576"/>
            <a:ext cx="11549270" cy="4031873"/>
          </a:xfrm>
          <a:prstGeom prst="rect">
            <a:avLst/>
          </a:prstGeom>
        </p:spPr>
        <p:txBody>
          <a:bodyPr wrap="square">
            <a:spAutoFit/>
          </a:bodyPr>
          <a:lstStyle/>
          <a:p>
            <a:pPr lvl="0" algn="just"/>
            <a:r>
              <a:rPr lang="en-US" sz="3200" b="1" dirty="0" err="1">
                <a:solidFill>
                  <a:prstClr val="black"/>
                </a:solidFill>
                <a:latin typeface="Times New Roman" panose="02020603050405020304" pitchFamily="18" charset="0"/>
                <a:ea typeface="Times New Roman" panose="02020603050405020304" pitchFamily="18" charset="0"/>
              </a:rPr>
              <a:t>Bài</a:t>
            </a:r>
            <a:r>
              <a:rPr lang="en-US" sz="3200" b="1" dirty="0">
                <a:solidFill>
                  <a:prstClr val="black"/>
                </a:solidFill>
                <a:latin typeface="Times New Roman" panose="02020603050405020304" pitchFamily="18" charset="0"/>
                <a:ea typeface="Times New Roman" panose="02020603050405020304" pitchFamily="18" charset="0"/>
              </a:rPr>
              <a:t> 2. (SGK)</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song </a:t>
            </a:r>
            <a:r>
              <a:rPr lang="en-US" sz="3200" dirty="0" err="1">
                <a:solidFill>
                  <a:srgbClr val="000000"/>
                </a:solidFill>
                <a:latin typeface="Times New Roman" panose="02020603050405020304" pitchFamily="18" charset="0"/>
                <a:ea typeface="Times New Roman" panose="02020603050405020304" pitchFamily="18" charset="0"/>
              </a:rPr>
              <a:t>song</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Chủ</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Cảnh</a:t>
            </a:r>
            <a:r>
              <a:rPr lang="en-US" sz="3200" dirty="0">
                <a:solidFill>
                  <a:srgbClr val="000000"/>
                </a:solidFill>
                <a:latin typeface="Times New Roman" panose="02020603050405020304" pitchFamily="18" charset="0"/>
                <a:ea typeface="Times New Roman" panose="02020603050405020304" pitchFamily="18" charset="0"/>
              </a:rPr>
              <a:t> ca </a:t>
            </a:r>
            <a:r>
              <a:rPr lang="en-US" sz="3200" dirty="0" err="1">
                <a:solidFill>
                  <a:srgbClr val="000000"/>
                </a:solidFill>
                <a:latin typeface="Times New Roman" panose="02020603050405020304" pitchFamily="18" charset="0"/>
                <a:ea typeface="Times New Roman" panose="02020603050405020304" pitchFamily="18" charset="0"/>
              </a:rPr>
              <a:t>Huế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đêm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trăng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Hương</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Dựa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nhận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Ba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miêu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khía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đêm</a:t>
            </a:r>
            <a:r>
              <a:rPr lang="en-US" sz="3200" dirty="0">
                <a:solidFill>
                  <a:srgbClr val="000000"/>
                </a:solidFill>
                <a:latin typeface="Times New Roman" panose="02020603050405020304" pitchFamily="18" charset="0"/>
                <a:ea typeface="Times New Roman" panose="02020603050405020304" pitchFamily="18" charset="0"/>
              </a:rPr>
              <a:t> ca </a:t>
            </a:r>
            <a:r>
              <a:rPr lang="en-US" sz="3200" dirty="0" err="1">
                <a:solidFill>
                  <a:srgbClr val="000000"/>
                </a:solidFill>
                <a:latin typeface="Times New Roman" panose="02020603050405020304" pitchFamily="18" charset="0"/>
                <a:ea typeface="Times New Roman" panose="02020603050405020304" pitchFamily="18" charset="0"/>
              </a:rPr>
              <a:t>Huế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dù</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chủ</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chủ</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lvl="0" algn="just"/>
            <a:r>
              <a:rPr lang="en-US" sz="3200" b="1" dirty="0" err="1">
                <a:solidFill>
                  <a:prstClr val="black"/>
                </a:solidFill>
                <a:latin typeface="Times New Roman" panose="02020603050405020304" pitchFamily="18" charset="0"/>
                <a:ea typeface="Times New Roman" panose="02020603050405020304" pitchFamily="18" charset="0"/>
              </a:rPr>
              <a:t>Bài</a:t>
            </a:r>
            <a:r>
              <a:rPr lang="en-US" sz="3200" b="1" dirty="0">
                <a:solidFill>
                  <a:prstClr val="black"/>
                </a:solidFill>
                <a:latin typeface="Times New Roman" panose="02020603050405020304" pitchFamily="18" charset="0"/>
                <a:ea typeface="Times New Roman" panose="02020603050405020304" pitchFamily="18" charset="0"/>
              </a:rPr>
              <a:t> 3. SGK. </a:t>
            </a:r>
            <a:r>
              <a:rPr lang="en-US" sz="3200" dirty="0" err="1">
                <a:solidFill>
                  <a:prstClr val="black"/>
                </a:solidFill>
                <a:latin typeface="Times New Roman" panose="02020603050405020304" pitchFamily="18" charset="0"/>
                <a:ea typeface="Times New Roman" panose="02020603050405020304" pitchFamily="18" charset="0"/>
              </a:rPr>
              <a:t>Hãy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song </a:t>
            </a:r>
            <a:r>
              <a:rPr lang="en-US" sz="3200" dirty="0" err="1">
                <a:solidFill>
                  <a:prstClr val="black"/>
                </a:solidFill>
                <a:latin typeface="Times New Roman" panose="02020603050405020304" pitchFamily="18" charset="0"/>
                <a:ea typeface="Times New Roman" panose="02020603050405020304" pitchFamily="18" charset="0"/>
              </a:rPr>
              <a:t>song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phối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mỗi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7 - 9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chủ</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06E9054-26D7-4F22-9F3D-8EDEF901DBAA}"/>
              </a:ext>
            </a:extLst>
          </p:cNvPr>
          <p:cNvSpPr txBox="1"/>
          <p:nvPr/>
        </p:nvSpPr>
        <p:spPr>
          <a:xfrm>
            <a:off x="2143593" y="-1364105"/>
            <a:ext cx="6835515"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714310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stract Master's Thesis by Slidesgo">
  <a:themeElements>
    <a:clrScheme name="Simple Light">
      <a:dk1>
        <a:srgbClr val="343B33"/>
      </a:dk1>
      <a:lt1>
        <a:srgbClr val="FFF4DD"/>
      </a:lt1>
      <a:dk2>
        <a:srgbClr val="FFFFFF"/>
      </a:dk2>
      <a:lt2>
        <a:srgbClr val="FFFFFF"/>
      </a:lt2>
      <a:accent1>
        <a:srgbClr val="F9E3B7"/>
      </a:accent1>
      <a:accent2>
        <a:srgbClr val="CAA877"/>
      </a:accent2>
      <a:accent3>
        <a:srgbClr val="556A4F"/>
      </a:accent3>
      <a:accent4>
        <a:srgbClr val="353A34"/>
      </a:accent4>
      <a:accent5>
        <a:srgbClr val="FFFFFF"/>
      </a:accent5>
      <a:accent6>
        <a:srgbClr val="FFFFFF"/>
      </a:accent6>
      <a:hlink>
        <a:srgbClr val="3238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bstract Master's Thesis by Slidesgo">
  <a:themeElements>
    <a:clrScheme name="Simple Light">
      <a:dk1>
        <a:srgbClr val="343B33"/>
      </a:dk1>
      <a:lt1>
        <a:srgbClr val="FFF4DD"/>
      </a:lt1>
      <a:dk2>
        <a:srgbClr val="FFFFFF"/>
      </a:dk2>
      <a:lt2>
        <a:srgbClr val="FFFFFF"/>
      </a:lt2>
      <a:accent1>
        <a:srgbClr val="F9E3B7"/>
      </a:accent1>
      <a:accent2>
        <a:srgbClr val="CAA877"/>
      </a:accent2>
      <a:accent3>
        <a:srgbClr val="556A4F"/>
      </a:accent3>
      <a:accent4>
        <a:srgbClr val="353A34"/>
      </a:accent4>
      <a:accent5>
        <a:srgbClr val="FFFFFF"/>
      </a:accent5>
      <a:accent6>
        <a:srgbClr val="FFFFFF"/>
      </a:accent6>
      <a:hlink>
        <a:srgbClr val="3238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bstract Plants Education Center by Slidesgo">
  <a:themeElements>
    <a:clrScheme name="Simple Light">
      <a:dk1>
        <a:srgbClr val="000000"/>
      </a:dk1>
      <a:lt1>
        <a:srgbClr val="FFFFFF"/>
      </a:lt1>
      <a:dk2>
        <a:srgbClr val="247080"/>
      </a:dk2>
      <a:lt2>
        <a:srgbClr val="E0AE25"/>
      </a:lt2>
      <a:accent1>
        <a:srgbClr val="50AFAF"/>
      </a:accent1>
      <a:accent2>
        <a:srgbClr val="F697AE"/>
      </a:accent2>
      <a:accent3>
        <a:srgbClr val="FF7495"/>
      </a:accent3>
      <a:accent4>
        <a:srgbClr val="F7F0EB"/>
      </a:accent4>
      <a:accent5>
        <a:srgbClr val="E8D8CD"/>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1895</Words>
  <PresentationFormat>Widescreen</PresentationFormat>
  <Paragraphs>98</Paragraphs>
  <Slides>14</Slides>
  <Notes>14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#9Slide05 Brannboll Ny</vt:lpstr>
      <vt:lpstr>#9Slide05 Fourth Medium</vt:lpstr>
      <vt:lpstr>#9Slide05 SVNSteady</vt:lpstr>
      <vt:lpstr>Amiri</vt:lpstr>
      <vt:lpstr>Arial</vt:lpstr>
      <vt:lpstr>Bebas Neue</vt:lpstr>
      <vt:lpstr>Calibri</vt:lpstr>
      <vt:lpstr>Calibri Light</vt:lpstr>
      <vt:lpstr>Caveat Brush</vt:lpstr>
      <vt:lpstr>Frank Ruhl Libre</vt:lpstr>
      <vt:lpstr>Frank Ruhl Libre Medium</vt:lpstr>
      <vt:lpstr>Inter</vt:lpstr>
      <vt:lpstr>Times New Roman</vt:lpstr>
      <vt:lpstr>Office Theme</vt:lpstr>
      <vt:lpstr>Abstract Master's Thesis by Slidesgo</vt:lpstr>
      <vt:lpstr>1_Abstract Master's Thesis by Slidesgo</vt:lpstr>
      <vt:lpstr>Abstract Plants Education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2023-08-03T07:41:20Z</dcterms:created>
  <dcterms:modified xsi:type="dcterms:W3CDTF">2023-08-30T01:55:12Z</dcterms:modified>
</cp:coreProperties>
</file>