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1" r:id="rId3"/>
    <p:sldId id="306" r:id="rId4"/>
    <p:sldId id="307" r:id="rId5"/>
    <p:sldId id="309" r:id="rId6"/>
    <p:sldId id="310" r:id="rId7"/>
    <p:sldId id="288" r:id="rId8"/>
    <p:sldId id="298" r:id="rId9"/>
    <p:sldId id="269"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E1FF"/>
    <a:srgbClr val="4BD0FF"/>
    <a:srgbClr val="FFF869"/>
    <a:srgbClr val="FFFBAF"/>
    <a:srgbClr val="F9ED07"/>
    <a:srgbClr val="FCD8F2"/>
    <a:srgbClr val="FBC5EC"/>
    <a:srgbClr val="FAB8E7"/>
    <a:srgbClr val="F8A2DF"/>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3/22/2021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GVHD HS hình</a:t>
            </a:r>
            <a:r>
              <a:rPr lang="en-US" baseline="0" smtClean="0"/>
              <a:t> thành phép trừ xong HS đặt tính rồi tính</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129310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3/22/2021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8</a:t>
            </a:r>
            <a:endParaRPr lang="en-US" sz="3200" b="1">
              <a:latin typeface="Arial" pitchFamily="34" charset="0"/>
              <a:cs typeface="Arial" pitchFamily="34" charset="0"/>
            </a:endParaRPr>
          </a:p>
        </p:txBody>
      </p:sp>
      <p:sp>
        <p:nvSpPr>
          <p:cNvPr id="11" name="TextBox 10"/>
          <p:cNvSpPr txBox="1"/>
          <p:nvPr/>
        </p:nvSpPr>
        <p:spPr>
          <a:xfrm>
            <a:off x="2106689" y="328301"/>
            <a:ext cx="7220884" cy="10310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PHÉP CỘNG, PHÉP TRỪ (không nhớ) </a:t>
            </a:r>
          </a:p>
          <a:p>
            <a:pPr>
              <a:spcBef>
                <a:spcPts val="600"/>
              </a:spcBef>
            </a:pPr>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TRONG PHẠM VI 100</a:t>
            </a:r>
            <a:endParaRPr lang="en-US" sz="28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587211" y="2523353"/>
            <a:ext cx="588645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LUYỆN TẬP</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68/SGK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10437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4"/>
          <p:cNvSpPr txBox="1">
            <a:spLocks/>
          </p:cNvSpPr>
          <p:nvPr/>
        </p:nvSpPr>
        <p:spPr>
          <a:xfrm>
            <a:off x="716686" y="74962"/>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Đặt tính rồi tính.</a:t>
            </a:r>
            <a:endParaRPr lang="en-US" sz="3600">
              <a:latin typeface="Arial" pitchFamily="34" charset="0"/>
              <a:cs typeface="Arial" pitchFamily="34" charset="0"/>
            </a:endParaRPr>
          </a:p>
        </p:txBody>
      </p:sp>
      <p:sp>
        <p:nvSpPr>
          <p:cNvPr id="37" name="Rounded Rectangle 36"/>
          <p:cNvSpPr/>
          <p:nvPr/>
        </p:nvSpPr>
        <p:spPr>
          <a:xfrm>
            <a:off x="152400" y="1309873"/>
            <a:ext cx="2069378"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31 + 7</a:t>
            </a:r>
            <a:endParaRPr lang="en-US" sz="4000" b="1">
              <a:solidFill>
                <a:schemeClr val="tx1"/>
              </a:solidFill>
              <a:latin typeface="Arial" pitchFamily="34" charset="0"/>
              <a:cs typeface="Arial" pitchFamily="34" charset="0"/>
            </a:endParaRPr>
          </a:p>
        </p:txBody>
      </p:sp>
      <p:sp>
        <p:nvSpPr>
          <p:cNvPr id="39" name="Rounded Rectangle 38"/>
          <p:cNvSpPr/>
          <p:nvPr/>
        </p:nvSpPr>
        <p:spPr>
          <a:xfrm>
            <a:off x="6880657" y="1309873"/>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95 - 3</a:t>
            </a:r>
            <a:endParaRPr lang="en-US" sz="4000" b="1">
              <a:solidFill>
                <a:schemeClr val="tx1"/>
              </a:solidFill>
              <a:latin typeface="Arial" pitchFamily="34" charset="0"/>
              <a:cs typeface="Arial" pitchFamily="34" charset="0"/>
            </a:endParaRPr>
          </a:p>
        </p:txBody>
      </p:sp>
      <p:sp>
        <p:nvSpPr>
          <p:cNvPr id="40" name="Rounded Rectangle 39"/>
          <p:cNvSpPr/>
          <p:nvPr/>
        </p:nvSpPr>
        <p:spPr>
          <a:xfrm>
            <a:off x="4619172" y="1309873"/>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86 - 15</a:t>
            </a:r>
            <a:endParaRPr lang="en-US" sz="4000" b="1">
              <a:solidFill>
                <a:schemeClr val="tx1"/>
              </a:solidFill>
              <a:latin typeface="Arial" pitchFamily="34" charset="0"/>
              <a:cs typeface="Arial" pitchFamily="34" charset="0"/>
            </a:endParaRPr>
          </a:p>
        </p:txBody>
      </p:sp>
      <p:sp>
        <p:nvSpPr>
          <p:cNvPr id="41" name="TextBox 40"/>
          <p:cNvSpPr txBox="1"/>
          <p:nvPr/>
        </p:nvSpPr>
        <p:spPr>
          <a:xfrm>
            <a:off x="565150"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31</a:t>
            </a:r>
            <a:endParaRPr lang="en-US" sz="4800">
              <a:solidFill>
                <a:srgbClr val="0070C0"/>
              </a:solidFill>
              <a:latin typeface="Arial" pitchFamily="34" charset="0"/>
              <a:cs typeface="Arial" pitchFamily="34" charset="0"/>
            </a:endParaRPr>
          </a:p>
        </p:txBody>
      </p:sp>
      <p:sp>
        <p:nvSpPr>
          <p:cNvPr id="42" name="TextBox 41"/>
          <p:cNvSpPr txBox="1"/>
          <p:nvPr/>
        </p:nvSpPr>
        <p:spPr>
          <a:xfrm>
            <a:off x="762000" y="3188553"/>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43" name="TextBox 42"/>
          <p:cNvSpPr txBox="1"/>
          <p:nvPr/>
        </p:nvSpPr>
        <p:spPr>
          <a:xfrm>
            <a:off x="12700" y="27519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44" name="Straight Connector 43"/>
          <p:cNvCxnSpPr/>
          <p:nvPr/>
        </p:nvCxnSpPr>
        <p:spPr>
          <a:xfrm>
            <a:off x="414482"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34220" y="3950553"/>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8</a:t>
            </a:r>
            <a:endParaRPr lang="en-US" sz="4800">
              <a:solidFill>
                <a:srgbClr val="0070C0"/>
              </a:solidFill>
              <a:latin typeface="Arial" pitchFamily="34" charset="0"/>
              <a:cs typeface="Arial" pitchFamily="34" charset="0"/>
            </a:endParaRPr>
          </a:p>
        </p:txBody>
      </p:sp>
      <p:sp>
        <p:nvSpPr>
          <p:cNvPr id="46" name="TextBox 45"/>
          <p:cNvSpPr txBox="1"/>
          <p:nvPr/>
        </p:nvSpPr>
        <p:spPr>
          <a:xfrm>
            <a:off x="641350" y="3950553"/>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a:t>
            </a:r>
            <a:endParaRPr lang="en-US" sz="4800">
              <a:solidFill>
                <a:srgbClr val="0070C0"/>
              </a:solidFill>
              <a:latin typeface="Arial" pitchFamily="34" charset="0"/>
              <a:cs typeface="Arial" pitchFamily="34" charset="0"/>
            </a:endParaRPr>
          </a:p>
        </p:txBody>
      </p:sp>
      <p:sp>
        <p:nvSpPr>
          <p:cNvPr id="53" name="TextBox 52"/>
          <p:cNvSpPr txBox="1"/>
          <p:nvPr/>
        </p:nvSpPr>
        <p:spPr>
          <a:xfrm>
            <a:off x="7836772" y="3940026"/>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a:t>
            </a:r>
            <a:endParaRPr lang="en-US" sz="4800">
              <a:solidFill>
                <a:srgbClr val="0070C0"/>
              </a:solidFill>
              <a:latin typeface="Arial" pitchFamily="34" charset="0"/>
              <a:cs typeface="Arial" pitchFamily="34" charset="0"/>
            </a:endParaRPr>
          </a:p>
        </p:txBody>
      </p:sp>
      <p:sp>
        <p:nvSpPr>
          <p:cNvPr id="75" name="TextBox 74"/>
          <p:cNvSpPr txBox="1"/>
          <p:nvPr/>
        </p:nvSpPr>
        <p:spPr>
          <a:xfrm>
            <a:off x="7403173"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95</a:t>
            </a:r>
            <a:endParaRPr lang="en-US" sz="4800">
              <a:solidFill>
                <a:srgbClr val="0070C0"/>
              </a:solidFill>
              <a:latin typeface="Arial" pitchFamily="34" charset="0"/>
              <a:cs typeface="Arial" pitchFamily="34" charset="0"/>
            </a:endParaRPr>
          </a:p>
        </p:txBody>
      </p:sp>
      <p:sp>
        <p:nvSpPr>
          <p:cNvPr id="76" name="TextBox 75"/>
          <p:cNvSpPr txBox="1"/>
          <p:nvPr/>
        </p:nvSpPr>
        <p:spPr>
          <a:xfrm>
            <a:off x="7570087" y="320127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a:t>
            </a:r>
            <a:endParaRPr lang="en-US" sz="4800">
              <a:solidFill>
                <a:srgbClr val="0070C0"/>
              </a:solidFill>
              <a:latin typeface="Arial" pitchFamily="34" charset="0"/>
              <a:cs typeface="Arial" pitchFamily="34" charset="0"/>
            </a:endParaRPr>
          </a:p>
        </p:txBody>
      </p:sp>
      <p:sp>
        <p:nvSpPr>
          <p:cNvPr id="77" name="TextBox 76"/>
          <p:cNvSpPr txBox="1"/>
          <p:nvPr/>
        </p:nvSpPr>
        <p:spPr>
          <a:xfrm>
            <a:off x="6826064" y="27011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78" name="Straight Connector 77"/>
          <p:cNvCxnSpPr/>
          <p:nvPr/>
        </p:nvCxnSpPr>
        <p:spPr>
          <a:xfrm>
            <a:off x="7151646"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455772" y="3950553"/>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9</a:t>
            </a:r>
            <a:endParaRPr lang="en-US" sz="4800">
              <a:solidFill>
                <a:srgbClr val="0070C0"/>
              </a:solidFill>
              <a:latin typeface="Arial" pitchFamily="34" charset="0"/>
              <a:cs typeface="Arial" pitchFamily="34" charset="0"/>
            </a:endParaRPr>
          </a:p>
        </p:txBody>
      </p:sp>
      <p:sp>
        <p:nvSpPr>
          <p:cNvPr id="80" name="TextBox 79"/>
          <p:cNvSpPr txBox="1"/>
          <p:nvPr/>
        </p:nvSpPr>
        <p:spPr>
          <a:xfrm>
            <a:off x="5658909" y="3928757"/>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1</a:t>
            </a:r>
            <a:endParaRPr lang="en-US" sz="4800">
              <a:solidFill>
                <a:srgbClr val="0070C0"/>
              </a:solidFill>
              <a:latin typeface="Arial" pitchFamily="34" charset="0"/>
              <a:cs typeface="Arial" pitchFamily="34" charset="0"/>
            </a:endParaRPr>
          </a:p>
        </p:txBody>
      </p:sp>
      <p:sp>
        <p:nvSpPr>
          <p:cNvPr id="81" name="TextBox 80"/>
          <p:cNvSpPr txBox="1"/>
          <p:nvPr/>
        </p:nvSpPr>
        <p:spPr>
          <a:xfrm>
            <a:off x="5225310" y="2294327"/>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86</a:t>
            </a:r>
            <a:endParaRPr lang="en-US" sz="4800">
              <a:solidFill>
                <a:srgbClr val="0070C0"/>
              </a:solidFill>
              <a:latin typeface="Arial" pitchFamily="34" charset="0"/>
              <a:cs typeface="Arial" pitchFamily="34" charset="0"/>
            </a:endParaRPr>
          </a:p>
        </p:txBody>
      </p:sp>
      <p:sp>
        <p:nvSpPr>
          <p:cNvPr id="82" name="TextBox 81"/>
          <p:cNvSpPr txBox="1"/>
          <p:nvPr/>
        </p:nvSpPr>
        <p:spPr>
          <a:xfrm>
            <a:off x="5225310" y="3190001"/>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15</a:t>
            </a:r>
            <a:endParaRPr lang="en-US" sz="4800">
              <a:solidFill>
                <a:srgbClr val="0070C0"/>
              </a:solidFill>
              <a:latin typeface="Arial" pitchFamily="34" charset="0"/>
              <a:cs typeface="Arial" pitchFamily="34" charset="0"/>
            </a:endParaRPr>
          </a:p>
        </p:txBody>
      </p:sp>
      <p:sp>
        <p:nvSpPr>
          <p:cNvPr id="83" name="TextBox 82"/>
          <p:cNvSpPr txBox="1"/>
          <p:nvPr/>
        </p:nvSpPr>
        <p:spPr>
          <a:xfrm>
            <a:off x="4648201" y="268993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84" name="Straight Connector 83"/>
          <p:cNvCxnSpPr/>
          <p:nvPr/>
        </p:nvCxnSpPr>
        <p:spPr>
          <a:xfrm>
            <a:off x="4973783" y="3994566"/>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277909" y="3939284"/>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31" name="Oval 30"/>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2" name="Rounded Rectangle 31"/>
          <p:cNvSpPr/>
          <p:nvPr/>
        </p:nvSpPr>
        <p:spPr>
          <a:xfrm>
            <a:off x="2376714" y="1309873"/>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23 + 64</a:t>
            </a:r>
            <a:endParaRPr lang="en-US" sz="4000" b="1">
              <a:solidFill>
                <a:schemeClr val="tx1"/>
              </a:solidFill>
              <a:latin typeface="Arial" pitchFamily="34" charset="0"/>
              <a:cs typeface="Arial" pitchFamily="34" charset="0"/>
            </a:endParaRPr>
          </a:p>
        </p:txBody>
      </p:sp>
      <p:sp>
        <p:nvSpPr>
          <p:cNvPr id="33" name="TextBox 32"/>
          <p:cNvSpPr txBox="1"/>
          <p:nvPr/>
        </p:nvSpPr>
        <p:spPr>
          <a:xfrm>
            <a:off x="3416451" y="3940026"/>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34" name="TextBox 33"/>
          <p:cNvSpPr txBox="1"/>
          <p:nvPr/>
        </p:nvSpPr>
        <p:spPr>
          <a:xfrm>
            <a:off x="2982852"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23</a:t>
            </a:r>
            <a:endParaRPr lang="en-US" sz="4800">
              <a:solidFill>
                <a:srgbClr val="0070C0"/>
              </a:solidFill>
              <a:latin typeface="Arial" pitchFamily="34" charset="0"/>
              <a:cs typeface="Arial" pitchFamily="34" charset="0"/>
            </a:endParaRPr>
          </a:p>
        </p:txBody>
      </p:sp>
      <p:sp>
        <p:nvSpPr>
          <p:cNvPr id="35" name="TextBox 34"/>
          <p:cNvSpPr txBox="1"/>
          <p:nvPr/>
        </p:nvSpPr>
        <p:spPr>
          <a:xfrm>
            <a:off x="2982852" y="320127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64</a:t>
            </a:r>
            <a:endParaRPr lang="en-US" sz="4800">
              <a:solidFill>
                <a:srgbClr val="0070C0"/>
              </a:solidFill>
              <a:latin typeface="Arial" pitchFamily="34" charset="0"/>
              <a:cs typeface="Arial" pitchFamily="34" charset="0"/>
            </a:endParaRPr>
          </a:p>
        </p:txBody>
      </p:sp>
      <p:sp>
        <p:nvSpPr>
          <p:cNvPr id="54" name="TextBox 53"/>
          <p:cNvSpPr txBox="1"/>
          <p:nvPr/>
        </p:nvSpPr>
        <p:spPr>
          <a:xfrm>
            <a:off x="2405743" y="27011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55" name="Straight Connector 54"/>
          <p:cNvCxnSpPr/>
          <p:nvPr/>
        </p:nvCxnSpPr>
        <p:spPr>
          <a:xfrm>
            <a:off x="2731325"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35451" y="3950553"/>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8</a:t>
            </a:r>
            <a:endParaRPr lang="en-US" sz="48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7780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125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25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125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left)">
                                      <p:cBhvr>
                                        <p:cTn id="67" dur="1250"/>
                                        <p:tgtEl>
                                          <p:spTgt spid="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left)">
                                      <p:cBhvr>
                                        <p:cTn id="72" dur="125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left)">
                                      <p:cBhvr>
                                        <p:cTn id="82" dur="125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1250"/>
                                        <p:tgtEl>
                                          <p:spTgt spid="7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left)">
                                      <p:cBhvr>
                                        <p:cTn id="102" dur="1250"/>
                                        <p:tgtEl>
                                          <p:spTgt spid="7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wipe(left)">
                                      <p:cBhvr>
                                        <p:cTn id="112" dur="125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53" grpId="0"/>
      <p:bldP spid="75" grpId="0"/>
      <p:bldP spid="76" grpId="0"/>
      <p:bldP spid="77" grpId="0"/>
      <p:bldP spid="79" grpId="0"/>
      <p:bldP spid="80" grpId="0"/>
      <p:bldP spid="81" grpId="0"/>
      <p:bldP spid="82" grpId="0"/>
      <p:bldP spid="83" grpId="0"/>
      <p:bldP spid="85" grpId="0"/>
      <p:bldP spid="33" grpId="0"/>
      <p:bldP spid="34" grpId="0"/>
      <p:bldP spid="35" grpId="0"/>
      <p:bldP spid="54"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79038" y="-356508"/>
            <a:ext cx="8351114" cy="3028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Trong hai ngày, tráng sĩ uống hết 49 bầu nước. Ngày thứ nhất, tráng sĩ uống hết 25 bầu nước. Hỏi ngày thứ hai, tráng sĩ uống hết bao nhiêu bầu nước?</a:t>
            </a:r>
            <a:endParaRPr lang="en-US" sz="3200">
              <a:latin typeface="Arial" pitchFamily="34" charset="0"/>
              <a:cs typeface="Arial" pitchFamily="34" charset="0"/>
            </a:endParaRPr>
          </a:p>
        </p:txBody>
      </p:sp>
      <p:sp>
        <p:nvSpPr>
          <p:cNvPr id="36" name="Oval 35"/>
          <p:cNvSpPr/>
          <p:nvPr/>
        </p:nvSpPr>
        <p:spPr>
          <a:xfrm>
            <a:off x="142009" y="1333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40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43150"/>
            <a:ext cx="4801270" cy="2591162"/>
          </a:xfrm>
          <a:prstGeom prst="rect">
            <a:avLst/>
          </a:prstGeom>
        </p:spPr>
      </p:pic>
    </p:spTree>
    <p:extLst>
      <p:ext uri="{BB962C8B-B14F-4D97-AF65-F5344CB8AC3E}">
        <p14:creationId xmlns:p14="http://schemas.microsoft.com/office/powerpoint/2010/main" val="327462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143698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216300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2164588"/>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2844535"/>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2846122"/>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3555097"/>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16" y="3556684"/>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859"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628"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572"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14"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244" y="4322314"/>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8"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347"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450" y="4297821"/>
            <a:ext cx="727555" cy="7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7391400" y="285750"/>
            <a:ext cx="544286" cy="1905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073571" y="742950"/>
            <a:ext cx="1066800" cy="1015663"/>
          </a:xfrm>
          <a:prstGeom prst="rect">
            <a:avLst/>
          </a:prstGeom>
          <a:noFill/>
        </p:spPr>
        <p:txBody>
          <a:bodyPr wrap="square" rtlCol="0">
            <a:spAutoFit/>
          </a:bodyPr>
          <a:lstStyle/>
          <a:p>
            <a:r>
              <a:rPr lang="en-US" sz="2000" b="1" smtClean="0">
                <a:latin typeface="Arial" pitchFamily="34" charset="0"/>
                <a:cs typeface="Arial" pitchFamily="34" charset="0"/>
              </a:rPr>
              <a:t>Ngày thứ </a:t>
            </a:r>
          </a:p>
          <a:p>
            <a:r>
              <a:rPr lang="en-US" sz="2000" b="1" smtClean="0">
                <a:latin typeface="Arial" pitchFamily="34" charset="0"/>
                <a:cs typeface="Arial" pitchFamily="34" charset="0"/>
              </a:rPr>
              <a:t>nhất</a:t>
            </a:r>
            <a:endParaRPr lang="en-US" sz="2000" b="1">
              <a:latin typeface="Arial" pitchFamily="34" charset="0"/>
              <a:cs typeface="Arial" pitchFamily="34" charset="0"/>
            </a:endParaRPr>
          </a:p>
        </p:txBody>
      </p:sp>
      <p:sp>
        <p:nvSpPr>
          <p:cNvPr id="62" name="Right Brace 61"/>
          <p:cNvSpPr/>
          <p:nvPr/>
        </p:nvSpPr>
        <p:spPr>
          <a:xfrm>
            <a:off x="7395029" y="3097897"/>
            <a:ext cx="544286" cy="1905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8077200" y="3555097"/>
            <a:ext cx="1066800" cy="1015663"/>
          </a:xfrm>
          <a:prstGeom prst="rect">
            <a:avLst/>
          </a:prstGeom>
          <a:noFill/>
        </p:spPr>
        <p:txBody>
          <a:bodyPr wrap="square" rtlCol="0">
            <a:spAutoFit/>
          </a:bodyPr>
          <a:lstStyle/>
          <a:p>
            <a:r>
              <a:rPr lang="en-US" sz="2000" b="1" smtClean="0">
                <a:latin typeface="Arial" pitchFamily="34" charset="0"/>
                <a:cs typeface="Arial" pitchFamily="34" charset="0"/>
              </a:rPr>
              <a:t>Ngày thứ </a:t>
            </a:r>
          </a:p>
          <a:p>
            <a:r>
              <a:rPr lang="en-US" sz="2000" b="1" smtClean="0">
                <a:latin typeface="Arial" pitchFamily="34" charset="0"/>
                <a:cs typeface="Arial" pitchFamily="34" charset="0"/>
              </a:rPr>
              <a:t>hai</a:t>
            </a:r>
            <a:endParaRPr lang="en-US" sz="2000" b="1">
              <a:latin typeface="Arial" pitchFamily="34" charset="0"/>
              <a:cs typeface="Arial" pitchFamily="34" charset="0"/>
            </a:endParaRPr>
          </a:p>
        </p:txBody>
      </p:sp>
    </p:spTree>
    <p:extLst>
      <p:ext uri="{BB962C8B-B14F-4D97-AF65-F5344CB8AC3E}">
        <p14:creationId xmlns:p14="http://schemas.microsoft.com/office/powerpoint/2010/main" val="4170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13"/>
                                        </p:tgtEl>
                                        <p:attrNameLst>
                                          <p:attrName>ppt_x</p:attrName>
                                          <p:attrName>ppt_y</p:attrName>
                                        </p:attrNameLst>
                                      </p:cBhvr>
                                    </p:animMotion>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7"/>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25 E" pathEditMode="relative" ptsTypes="">
                                      <p:cBhvr>
                                        <p:cTn id="22" dur="2000" fill="hold"/>
                                        <p:tgtEl>
                                          <p:spTgt spid="20"/>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25 E" pathEditMode="relative" ptsTypes="">
                                      <p:cBhvr>
                                        <p:cTn id="24" dur="2000" fill="hold"/>
                                        <p:tgtEl>
                                          <p:spTgt spid="2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64" presetClass="path" presetSubtype="0" accel="50000" decel="50000" fill="hold" nodeType="withEffect">
                                  <p:stCondLst>
                                    <p:cond delay="0"/>
                                  </p:stCondLst>
                                  <p:childTnLst>
                                    <p:animMotion origin="layout" path="M 0 0 L 0 -0.25 E" pathEditMode="relative" ptsTypes="">
                                      <p:cBhvr>
                                        <p:cTn id="28" dur="2000" fill="hold"/>
                                        <p:tgtEl>
                                          <p:spTgt spid="24"/>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64" presetClass="path" presetSubtype="0" accel="50000" decel="50000" fill="hold" nodeType="withEffect">
                                  <p:stCondLst>
                                    <p:cond delay="0"/>
                                  </p:stCondLst>
                                  <p:childTnLst>
                                    <p:animMotion origin="layout" path="M 0 0 L 0 -0.25 E" pathEditMode="relative" ptsTypes="">
                                      <p:cBhvr>
                                        <p:cTn id="32" dur="2000" fill="hold"/>
                                        <p:tgtEl>
                                          <p:spTgt spid="26"/>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27"/>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2000" fill="hold"/>
                                        <p:tgtEl>
                                          <p:spTgt spid="28"/>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2000" fill="hold"/>
                                        <p:tgtEl>
                                          <p:spTgt spid="29"/>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30"/>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31"/>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32"/>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42"/>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41"/>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39"/>
                                        </p:tgtEl>
                                        <p:attrNameLst>
                                          <p:attrName>ppt_x</p:attrName>
                                          <p:attrName>ppt_y</p:attrName>
                                        </p:attrNameLst>
                                      </p:cBhvr>
                                    </p:animMotion>
                                  </p:childTnLst>
                                </p:cTn>
                              </p:par>
                              <p:par>
                                <p:cTn id="51" presetID="64" presetClass="path" presetSubtype="0" accel="50000" decel="50000" fill="hold" nodeType="withEffect">
                                  <p:stCondLst>
                                    <p:cond delay="0"/>
                                  </p:stCondLst>
                                  <p:childTnLst>
                                    <p:animMotion origin="layout" path="M 0 0 L 0 -0.25 E" pathEditMode="relative" ptsTypes="">
                                      <p:cBhvr>
                                        <p:cTn id="52" dur="2000" fill="hold"/>
                                        <p:tgtEl>
                                          <p:spTgt spid="40"/>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0 0 L 0 -0.25 E" pathEditMode="relative" ptsTypes="">
                                      <p:cBhvr>
                                        <p:cTn id="54" dur="2000" fill="hold"/>
                                        <p:tgtEl>
                                          <p:spTgt spid="3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2" grpId="0" animBg="1"/>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68300"/>
            <a:ext cx="4801270" cy="259116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35780659"/>
              </p:ext>
            </p:extLst>
          </p:nvPr>
        </p:nvGraphicFramePr>
        <p:xfrm>
          <a:off x="2133600" y="3220296"/>
          <a:ext cx="5181600" cy="930724"/>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930724">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2230582" y="3397090"/>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49</a:t>
            </a:r>
            <a:endParaRPr lang="en-US" sz="3600" b="1">
              <a:solidFill>
                <a:schemeClr val="tx1"/>
              </a:solidFill>
              <a:latin typeface="Arial" pitchFamily="34" charset="0"/>
              <a:cs typeface="Arial" pitchFamily="34" charset="0"/>
            </a:endParaRPr>
          </a:p>
        </p:txBody>
      </p:sp>
      <p:sp>
        <p:nvSpPr>
          <p:cNvPr id="6" name="Rounded Rectangle 5"/>
          <p:cNvSpPr/>
          <p:nvPr/>
        </p:nvSpPr>
        <p:spPr>
          <a:xfrm>
            <a:off x="4343400" y="3407067"/>
            <a:ext cx="7620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25</a:t>
            </a:r>
            <a:endParaRPr lang="en-US" sz="3600" b="1">
              <a:solidFill>
                <a:schemeClr val="tx1"/>
              </a:solidFill>
              <a:latin typeface="Arial" pitchFamily="34" charset="0"/>
              <a:cs typeface="Arial" pitchFamily="34" charset="0"/>
            </a:endParaRPr>
          </a:p>
        </p:txBody>
      </p:sp>
      <p:sp>
        <p:nvSpPr>
          <p:cNvPr id="7" name="Rounded Rectangle 6"/>
          <p:cNvSpPr/>
          <p:nvPr/>
        </p:nvSpPr>
        <p:spPr>
          <a:xfrm>
            <a:off x="6400800" y="3445669"/>
            <a:ext cx="838200" cy="572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24</a:t>
            </a:r>
            <a:endParaRPr lang="en-US" sz="3600" b="1">
              <a:solidFill>
                <a:schemeClr val="tx1"/>
              </a:solidFill>
              <a:latin typeface="Arial" pitchFamily="34" charset="0"/>
              <a:cs typeface="Arial" pitchFamily="34" charset="0"/>
            </a:endParaRPr>
          </a:p>
        </p:txBody>
      </p:sp>
      <p:sp>
        <p:nvSpPr>
          <p:cNvPr id="8" name="Rounded Rectangle 7"/>
          <p:cNvSpPr/>
          <p:nvPr/>
        </p:nvSpPr>
        <p:spPr>
          <a:xfrm>
            <a:off x="3269672" y="3428744"/>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a:t>
            </a:r>
            <a:endParaRPr lang="en-US" sz="3600" b="1">
              <a:solidFill>
                <a:schemeClr val="tx1"/>
              </a:solidFill>
              <a:latin typeface="Arial" pitchFamily="34" charset="0"/>
              <a:cs typeface="Arial" pitchFamily="34" charset="0"/>
            </a:endParaRPr>
          </a:p>
        </p:txBody>
      </p:sp>
      <p:sp>
        <p:nvSpPr>
          <p:cNvPr id="9" name="Title 4"/>
          <p:cNvSpPr txBox="1">
            <a:spLocks/>
          </p:cNvSpPr>
          <p:nvPr/>
        </p:nvSpPr>
        <p:spPr>
          <a:xfrm>
            <a:off x="2582387" y="4230596"/>
            <a:ext cx="4656613" cy="8290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Em hãy nêu câu trả lời.</a:t>
            </a:r>
            <a:endParaRPr lang="en-US" sz="3200">
              <a:latin typeface="Arial" pitchFamily="34" charset="0"/>
              <a:cs typeface="Arial" pitchFamily="34" charset="0"/>
            </a:endParaRPr>
          </a:p>
        </p:txBody>
      </p:sp>
    </p:spTree>
    <p:extLst>
      <p:ext uri="{BB962C8B-B14F-4D97-AF65-F5344CB8AC3E}">
        <p14:creationId xmlns:p14="http://schemas.microsoft.com/office/powerpoint/2010/main" val="36760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 y="57150"/>
            <a:ext cx="586740" cy="5867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40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 name="Title 4"/>
          <p:cNvSpPr txBox="1">
            <a:spLocks/>
          </p:cNvSpPr>
          <p:nvPr/>
        </p:nvSpPr>
        <p:spPr>
          <a:xfrm>
            <a:off x="662940" y="-19050"/>
            <a:ext cx="7212329" cy="6894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19150"/>
            <a:ext cx="5622664" cy="32004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567542"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10</a:t>
            </a:r>
            <a:endParaRPr lang="en-US" sz="3600" b="1">
              <a:solidFill>
                <a:schemeClr val="bg1"/>
              </a:solidFill>
              <a:latin typeface="Arial" pitchFamily="34" charset="0"/>
              <a:cs typeface="Arial" pitchFamily="34" charset="0"/>
            </a:endParaRPr>
          </a:p>
        </p:txBody>
      </p:sp>
      <p:sp>
        <p:nvSpPr>
          <p:cNvPr id="14" name="Rounded Rectangle 13"/>
          <p:cNvSpPr/>
          <p:nvPr/>
        </p:nvSpPr>
        <p:spPr>
          <a:xfrm>
            <a:off x="2913744"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11</a:t>
            </a:r>
            <a:endParaRPr lang="en-US" sz="3600" b="1">
              <a:solidFill>
                <a:schemeClr val="bg1"/>
              </a:solidFill>
              <a:latin typeface="Arial" pitchFamily="34" charset="0"/>
              <a:cs typeface="Arial" pitchFamily="34" charset="0"/>
            </a:endParaRPr>
          </a:p>
        </p:txBody>
      </p:sp>
      <p:sp>
        <p:nvSpPr>
          <p:cNvPr id="15" name="Rounded Rectangle 14"/>
          <p:cNvSpPr/>
          <p:nvPr/>
        </p:nvSpPr>
        <p:spPr>
          <a:xfrm>
            <a:off x="4245432"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12</a:t>
            </a:r>
            <a:endParaRPr lang="en-US" sz="3600" b="1">
              <a:solidFill>
                <a:schemeClr val="bg1"/>
              </a:solidFill>
              <a:latin typeface="Arial" pitchFamily="34" charset="0"/>
              <a:cs typeface="Arial" pitchFamily="34" charset="0"/>
            </a:endParaRPr>
          </a:p>
        </p:txBody>
      </p:sp>
      <p:sp>
        <p:nvSpPr>
          <p:cNvPr id="16" name="Rounded Rectangle 15"/>
          <p:cNvSpPr/>
          <p:nvPr/>
        </p:nvSpPr>
        <p:spPr>
          <a:xfrm>
            <a:off x="5591634" y="3366859"/>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10</a:t>
            </a:r>
            <a:endParaRPr lang="en-US" sz="3600" b="1">
              <a:solidFill>
                <a:schemeClr val="bg1"/>
              </a:solidFill>
              <a:latin typeface="Arial" pitchFamily="34" charset="0"/>
              <a:cs typeface="Arial" pitchFamily="34" charset="0"/>
            </a:endParaRPr>
          </a:p>
        </p:txBody>
      </p:sp>
      <p:sp>
        <p:nvSpPr>
          <p:cNvPr id="17" name="Rounded Rectangle 16"/>
          <p:cNvSpPr/>
          <p:nvPr/>
        </p:nvSpPr>
        <p:spPr>
          <a:xfrm>
            <a:off x="2344056"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21</a:t>
            </a:r>
            <a:endParaRPr lang="en-US" sz="3600" b="1">
              <a:solidFill>
                <a:schemeClr val="bg1"/>
              </a:solidFill>
              <a:latin typeface="Arial" pitchFamily="34" charset="0"/>
              <a:cs typeface="Arial" pitchFamily="34" charset="0"/>
            </a:endParaRPr>
          </a:p>
        </p:txBody>
      </p:sp>
      <p:sp>
        <p:nvSpPr>
          <p:cNvPr id="18" name="Rounded Rectangle 17"/>
          <p:cNvSpPr/>
          <p:nvPr/>
        </p:nvSpPr>
        <p:spPr>
          <a:xfrm>
            <a:off x="3643086"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23</a:t>
            </a:r>
            <a:endParaRPr lang="en-US" sz="3600" b="1">
              <a:solidFill>
                <a:schemeClr val="bg1"/>
              </a:solidFill>
              <a:latin typeface="Arial" pitchFamily="34" charset="0"/>
              <a:cs typeface="Arial" pitchFamily="34" charset="0"/>
            </a:endParaRPr>
          </a:p>
        </p:txBody>
      </p:sp>
      <p:sp>
        <p:nvSpPr>
          <p:cNvPr id="19" name="Rounded Rectangle 18"/>
          <p:cNvSpPr/>
          <p:nvPr/>
        </p:nvSpPr>
        <p:spPr>
          <a:xfrm>
            <a:off x="4985658"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a:t>
            </a:r>
            <a:endParaRPr lang="en-US" sz="3600" b="1">
              <a:solidFill>
                <a:schemeClr val="bg1"/>
              </a:solidFill>
              <a:latin typeface="Arial" pitchFamily="34" charset="0"/>
              <a:cs typeface="Arial" pitchFamily="34" charset="0"/>
            </a:endParaRPr>
          </a:p>
        </p:txBody>
      </p:sp>
      <p:sp>
        <p:nvSpPr>
          <p:cNvPr id="20" name="Rounded Rectangle 19"/>
          <p:cNvSpPr/>
          <p:nvPr/>
        </p:nvSpPr>
        <p:spPr>
          <a:xfrm>
            <a:off x="4985658" y="26334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22</a:t>
            </a:r>
            <a:endParaRPr lang="en-US" sz="3600" b="1">
              <a:solidFill>
                <a:schemeClr val="bg1"/>
              </a:solidFill>
              <a:latin typeface="Arial" pitchFamily="34" charset="0"/>
              <a:cs typeface="Arial" pitchFamily="34" charset="0"/>
            </a:endParaRPr>
          </a:p>
        </p:txBody>
      </p:sp>
      <p:sp>
        <p:nvSpPr>
          <p:cNvPr id="21" name="Rounded Rectangle 20"/>
          <p:cNvSpPr/>
          <p:nvPr/>
        </p:nvSpPr>
        <p:spPr>
          <a:xfrm>
            <a:off x="4321633" y="187587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a:t>
            </a:r>
            <a:endParaRPr lang="en-US" sz="3600" b="1">
              <a:solidFill>
                <a:schemeClr val="bg1"/>
              </a:solidFill>
              <a:latin typeface="Arial" pitchFamily="34" charset="0"/>
              <a:cs typeface="Arial" pitchFamily="34" charset="0"/>
            </a:endParaRPr>
          </a:p>
        </p:txBody>
      </p:sp>
      <p:sp>
        <p:nvSpPr>
          <p:cNvPr id="22" name="Rounded Rectangle 21"/>
          <p:cNvSpPr/>
          <p:nvPr/>
        </p:nvSpPr>
        <p:spPr>
          <a:xfrm>
            <a:off x="4321633" y="187587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45</a:t>
            </a:r>
            <a:endParaRPr lang="en-US" sz="3600" b="1">
              <a:solidFill>
                <a:schemeClr val="bg1"/>
              </a:solidFill>
              <a:latin typeface="Arial" pitchFamily="34" charset="0"/>
              <a:cs typeface="Arial" pitchFamily="34" charset="0"/>
            </a:endParaRPr>
          </a:p>
        </p:txBody>
      </p:sp>
      <p:sp>
        <p:nvSpPr>
          <p:cNvPr id="23" name="Rounded Rectangle 22"/>
          <p:cNvSpPr/>
          <p:nvPr/>
        </p:nvSpPr>
        <p:spPr>
          <a:xfrm>
            <a:off x="3048000" y="187587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44</a:t>
            </a:r>
            <a:endParaRPr lang="en-US" sz="3600" b="1">
              <a:solidFill>
                <a:schemeClr val="bg1"/>
              </a:solidFill>
              <a:latin typeface="Arial" pitchFamily="34" charset="0"/>
              <a:cs typeface="Arial" pitchFamily="34" charset="0"/>
            </a:endParaRPr>
          </a:p>
        </p:txBody>
      </p:sp>
      <p:sp>
        <p:nvSpPr>
          <p:cNvPr id="24" name="Rounded Rectangle 23"/>
          <p:cNvSpPr/>
          <p:nvPr/>
        </p:nvSpPr>
        <p:spPr>
          <a:xfrm>
            <a:off x="3708403" y="11856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a:t>
            </a:r>
            <a:endParaRPr lang="en-US" sz="3600" b="1">
              <a:solidFill>
                <a:schemeClr val="bg1"/>
              </a:solidFill>
              <a:latin typeface="Arial" pitchFamily="34" charset="0"/>
              <a:cs typeface="Arial" pitchFamily="34" charset="0"/>
            </a:endParaRPr>
          </a:p>
        </p:txBody>
      </p:sp>
      <p:sp>
        <p:nvSpPr>
          <p:cNvPr id="25" name="Rounded Rectangle 24"/>
          <p:cNvSpPr/>
          <p:nvPr/>
        </p:nvSpPr>
        <p:spPr>
          <a:xfrm>
            <a:off x="3708403" y="1185636"/>
            <a:ext cx="838200" cy="572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89</a:t>
            </a:r>
            <a:endParaRPr lang="en-US" sz="36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103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9"/>
                                        </p:tgtEl>
                                      </p:cBhvr>
                                    </p:animEffect>
                                    <p:set>
                                      <p:cBhvr>
                                        <p:cTn id="7" dur="1" fill="hold">
                                          <p:stCondLst>
                                            <p:cond delay="9"/>
                                          </p:stCondLst>
                                        </p:cTn>
                                        <p:tgtEl>
                                          <p:spTgt spid="19"/>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
                                        <p:tgtEl>
                                          <p:spTgt spid="21"/>
                                        </p:tgtEl>
                                      </p:cBhvr>
                                    </p:animEffect>
                                    <p:set>
                                      <p:cBhvr>
                                        <p:cTn id="16" dur="1" fill="hold">
                                          <p:stCondLst>
                                            <p:cond delay="9"/>
                                          </p:stCondLst>
                                        </p:cTn>
                                        <p:tgtEl>
                                          <p:spTgt spid="21"/>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
                                        <p:tgtEl>
                                          <p:spTgt spid="24"/>
                                        </p:tgtEl>
                                      </p:cBhvr>
                                    </p:animEffect>
                                    <p:set>
                                      <p:cBhvr>
                                        <p:cTn id="25" dur="1" fill="hold">
                                          <p:stCondLst>
                                            <p:cond delay="9"/>
                                          </p:stCondLst>
                                        </p:cTn>
                                        <p:tgtEl>
                                          <p:spTgt spid="24"/>
                                        </p:tgtEl>
                                        <p:attrNameLst>
                                          <p:attrName>style.visibility</p:attrName>
                                        </p:attrNameLst>
                                      </p:cBhvr>
                                      <p:to>
                                        <p:strVal val="hidden"/>
                                      </p:to>
                                    </p:set>
                                  </p:childTnLst>
                                </p:cTn>
                              </p:par>
                            </p:childTnLst>
                          </p:cTn>
                        </p:par>
                        <p:par>
                          <p:cTn id="26" fill="hold">
                            <p:stCondLst>
                              <p:cond delay="1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36" y="285750"/>
            <a:ext cx="3889375"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13753" y="46717"/>
            <a:ext cx="586740" cy="5867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700493" y="-124278"/>
            <a:ext cx="1889268" cy="916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Tính</a:t>
            </a:r>
            <a:endParaRPr lang="en-US" sz="3600">
              <a:latin typeface="Arial" pitchFamily="34" charset="0"/>
              <a:cs typeface="Arial"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31" y="28575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657599" y="80010"/>
            <a:ext cx="762008" cy="510540"/>
            <a:chOff x="6857991" y="1352550"/>
            <a:chExt cx="914409" cy="612648"/>
          </a:xfrm>
        </p:grpSpPr>
        <p:sp>
          <p:nvSpPr>
            <p:cNvPr id="6"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38</a:t>
              </a:r>
              <a:endParaRPr lang="en-US" sz="1800" b="1">
                <a:solidFill>
                  <a:srgbClr val="0070C0"/>
                </a:solidFill>
                <a:latin typeface="Arial" pitchFamily="34" charset="0"/>
                <a:cs typeface="Arial" pitchFamily="34" charset="0"/>
              </a:endParaRPr>
            </a:p>
          </p:txBody>
        </p:sp>
        <p:sp>
          <p:nvSpPr>
            <p:cNvPr id="2" name="Cloud Callout 1"/>
            <p:cNvSpPr/>
            <p:nvPr/>
          </p:nvSpPr>
          <p:spPr>
            <a:xfrm>
              <a:off x="6857990" y="1352550"/>
              <a:ext cx="914399" cy="612648"/>
            </a:xfrm>
            <a:prstGeom prst="cloudCallout">
              <a:avLst>
                <a:gd name="adj1" fmla="val -13333"/>
                <a:gd name="adj2" fmla="val 11380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 name="Group 8"/>
          <p:cNvGrpSpPr/>
          <p:nvPr/>
        </p:nvGrpSpPr>
        <p:grpSpPr>
          <a:xfrm>
            <a:off x="4419600" y="340087"/>
            <a:ext cx="762000" cy="510540"/>
            <a:chOff x="6858000" y="1352550"/>
            <a:chExt cx="914400" cy="612648"/>
          </a:xfrm>
        </p:grpSpPr>
        <p:sp>
          <p:nvSpPr>
            <p:cNvPr id="10"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36</a:t>
              </a:r>
              <a:endParaRPr lang="en-US" sz="1800" b="1">
                <a:solidFill>
                  <a:srgbClr val="0070C0"/>
                </a:solidFill>
                <a:latin typeface="Arial" pitchFamily="34" charset="0"/>
                <a:cs typeface="Arial" pitchFamily="34" charset="0"/>
              </a:endParaRPr>
            </a:p>
          </p:txBody>
        </p:sp>
        <p:sp>
          <p:nvSpPr>
            <p:cNvPr id="11" name="Cloud Callout 10"/>
            <p:cNvSpPr/>
            <p:nvPr/>
          </p:nvSpPr>
          <p:spPr>
            <a:xfrm>
              <a:off x="6858000" y="1352550"/>
              <a:ext cx="914400" cy="612648"/>
            </a:xfrm>
            <a:prstGeom prst="cloudCallout">
              <a:avLst>
                <a:gd name="adj1" fmla="val -47083"/>
                <a:gd name="adj2" fmla="val 19216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5868">
            <a:off x="3063875" y="43336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89115">
            <a:off x="3923677" y="81915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3108033" y="1343025"/>
            <a:ext cx="762000" cy="510540"/>
            <a:chOff x="6858000" y="1352550"/>
            <a:chExt cx="914400" cy="612648"/>
          </a:xfrm>
        </p:grpSpPr>
        <p:sp>
          <p:nvSpPr>
            <p:cNvPr id="19"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70</a:t>
              </a:r>
              <a:endParaRPr lang="en-US" sz="1800" b="1">
                <a:solidFill>
                  <a:srgbClr val="0070C0"/>
                </a:solidFill>
                <a:latin typeface="Arial" pitchFamily="34" charset="0"/>
                <a:cs typeface="Arial" pitchFamily="34" charset="0"/>
              </a:endParaRPr>
            </a:p>
          </p:txBody>
        </p:sp>
        <p:sp>
          <p:nvSpPr>
            <p:cNvPr id="20" name="Cloud Callout 19"/>
            <p:cNvSpPr/>
            <p:nvPr/>
          </p:nvSpPr>
          <p:spPr>
            <a:xfrm>
              <a:off x="6858000" y="1352550"/>
              <a:ext cx="914400" cy="612648"/>
            </a:xfrm>
            <a:prstGeom prst="cloudCallout">
              <a:avLst>
                <a:gd name="adj1" fmla="val 15417"/>
                <a:gd name="adj2" fmla="val 14738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99072">
            <a:off x="3488084" y="1469334"/>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398161" y="2332736"/>
            <a:ext cx="762000" cy="510540"/>
            <a:chOff x="6858000" y="1352550"/>
            <a:chExt cx="914400" cy="612648"/>
          </a:xfrm>
        </p:grpSpPr>
        <p:sp>
          <p:nvSpPr>
            <p:cNvPr id="26"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64</a:t>
              </a:r>
              <a:endParaRPr lang="en-US" sz="1800" b="1">
                <a:solidFill>
                  <a:srgbClr val="0070C0"/>
                </a:solidFill>
                <a:latin typeface="Arial" pitchFamily="34" charset="0"/>
                <a:cs typeface="Arial" pitchFamily="34" charset="0"/>
              </a:endParaRPr>
            </a:p>
          </p:txBody>
        </p:sp>
        <p:sp>
          <p:nvSpPr>
            <p:cNvPr id="27" name="Cloud Callout 26"/>
            <p:cNvSpPr/>
            <p:nvPr/>
          </p:nvSpPr>
          <p:spPr>
            <a:xfrm>
              <a:off x="6858000" y="1352550"/>
              <a:ext cx="914400" cy="612648"/>
            </a:xfrm>
            <a:prstGeom prst="cloudCallout">
              <a:avLst>
                <a:gd name="adj1" fmla="val 39167"/>
                <a:gd name="adj2" fmla="val 10634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6721">
            <a:off x="2672798" y="2537247"/>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4524923" y="2588006"/>
            <a:ext cx="762000" cy="510540"/>
            <a:chOff x="6858000" y="1352550"/>
            <a:chExt cx="914400" cy="612648"/>
          </a:xfrm>
        </p:grpSpPr>
        <p:sp>
          <p:nvSpPr>
            <p:cNvPr id="30"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45</a:t>
              </a:r>
              <a:endParaRPr lang="en-US" sz="1800" b="1">
                <a:solidFill>
                  <a:srgbClr val="0070C0"/>
                </a:solidFill>
                <a:latin typeface="Arial" pitchFamily="34" charset="0"/>
                <a:cs typeface="Arial" pitchFamily="34" charset="0"/>
              </a:endParaRPr>
            </a:p>
          </p:txBody>
        </p:sp>
        <p:sp>
          <p:nvSpPr>
            <p:cNvPr id="31" name="Cloud Callout 30"/>
            <p:cNvSpPr/>
            <p:nvPr/>
          </p:nvSpPr>
          <p:spPr>
            <a:xfrm>
              <a:off x="6858000" y="1352550"/>
              <a:ext cx="914400" cy="612648"/>
            </a:xfrm>
            <a:prstGeom prst="cloudCallout">
              <a:avLst>
                <a:gd name="adj1" fmla="val -87083"/>
                <a:gd name="adj2" fmla="val 6343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61370">
            <a:off x="2894757" y="283605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50228">
            <a:off x="3293211" y="273649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4997852" y="1267792"/>
            <a:ext cx="762000" cy="510540"/>
            <a:chOff x="6858000" y="1352550"/>
            <a:chExt cx="914400" cy="612648"/>
          </a:xfrm>
        </p:grpSpPr>
        <p:sp>
          <p:nvSpPr>
            <p:cNvPr id="35"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44</a:t>
              </a:r>
              <a:endParaRPr lang="en-US" sz="1800" b="1">
                <a:solidFill>
                  <a:srgbClr val="0070C0"/>
                </a:solidFill>
                <a:latin typeface="Arial" pitchFamily="34" charset="0"/>
                <a:cs typeface="Arial" pitchFamily="34" charset="0"/>
              </a:endParaRPr>
            </a:p>
          </p:txBody>
        </p:sp>
        <p:sp>
          <p:nvSpPr>
            <p:cNvPr id="36" name="Cloud Callout 35"/>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76293">
            <a:off x="4405164" y="1692448"/>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5912252" y="1667882"/>
            <a:ext cx="762000" cy="510540"/>
            <a:chOff x="6858000" y="1352550"/>
            <a:chExt cx="914400" cy="612648"/>
          </a:xfrm>
        </p:grpSpPr>
        <p:sp>
          <p:nvSpPr>
            <p:cNvPr id="39"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19</a:t>
              </a:r>
              <a:endParaRPr lang="en-US" sz="1800" b="1">
                <a:solidFill>
                  <a:srgbClr val="0070C0"/>
                </a:solidFill>
                <a:latin typeface="Arial" pitchFamily="34" charset="0"/>
                <a:cs typeface="Arial" pitchFamily="34" charset="0"/>
              </a:endParaRPr>
            </a:p>
          </p:txBody>
        </p:sp>
        <p:sp>
          <p:nvSpPr>
            <p:cNvPr id="40" name="Cloud Callout 39"/>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48141">
            <a:off x="5406557" y="1706223"/>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5771513" y="3070647"/>
            <a:ext cx="762000" cy="510540"/>
            <a:chOff x="6858000" y="1352550"/>
            <a:chExt cx="914400" cy="612648"/>
          </a:xfrm>
        </p:grpSpPr>
        <p:sp>
          <p:nvSpPr>
            <p:cNvPr id="43" name="Title 4"/>
            <p:cNvSpPr txBox="1">
              <a:spLocks/>
            </p:cNvSpPr>
            <p:nvPr/>
          </p:nvSpPr>
          <p:spPr>
            <a:xfrm>
              <a:off x="7078630" y="1422304"/>
              <a:ext cx="693770" cy="47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800" b="1" smtClean="0">
                  <a:solidFill>
                    <a:srgbClr val="0070C0"/>
                  </a:solidFill>
                  <a:latin typeface="Arial" pitchFamily="34" charset="0"/>
                  <a:cs typeface="Arial" pitchFamily="34" charset="0"/>
                </a:rPr>
                <a:t>90</a:t>
              </a:r>
              <a:endParaRPr lang="en-US" sz="1800" b="1">
                <a:solidFill>
                  <a:srgbClr val="0070C0"/>
                </a:solidFill>
                <a:latin typeface="Arial" pitchFamily="34" charset="0"/>
                <a:cs typeface="Arial" pitchFamily="34" charset="0"/>
              </a:endParaRPr>
            </a:p>
          </p:txBody>
        </p:sp>
        <p:sp>
          <p:nvSpPr>
            <p:cNvPr id="44" name="Cloud Callout 43"/>
            <p:cNvSpPr/>
            <p:nvPr/>
          </p:nvSpPr>
          <p:spPr>
            <a:xfrm>
              <a:off x="6858000" y="1352550"/>
              <a:ext cx="914400" cy="612648"/>
            </a:xfrm>
            <a:prstGeom prst="cloudCallout">
              <a:avLst>
                <a:gd name="adj1" fmla="val -78333"/>
                <a:gd name="adj2" fmla="val 3918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48141">
            <a:off x="4987954" y="2775910"/>
            <a:ext cx="974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7.40741E-7 L 0.03976 0.02963 " pathEditMode="relative" rAng="0" ptsTypes="AA">
                                      <p:cBhvr>
                                        <p:cTn id="6" dur="1750" fill="hold"/>
                                        <p:tgtEl>
                                          <p:spTgt spid="2052"/>
                                        </p:tgtEl>
                                        <p:attrNameLst>
                                          <p:attrName>ppt_x</p:attrName>
                                          <p:attrName>ppt_y</p:attrName>
                                        </p:attrNameLst>
                                      </p:cBhvr>
                                      <p:rCtr x="1979" y="1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2052"/>
                                        </p:tgtEl>
                                      </p:cBhvr>
                                    </p:animEffect>
                                    <p:set>
                                      <p:cBhvr>
                                        <p:cTn id="16" dur="1" fill="hold">
                                          <p:stCondLst>
                                            <p:cond delay="9"/>
                                          </p:stCondLst>
                                        </p:cTn>
                                        <p:tgtEl>
                                          <p:spTgt spid="2052"/>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94444E-6 -2.96296E-6 L 0.03142 0.025 L 0.06163 0.06266 L 0.07101 0.08611 " pathEditMode="relative" rAng="0" ptsTypes="AAAA">
                                      <p:cBhvr>
                                        <p:cTn id="24" dur="2000" fill="hold"/>
                                        <p:tgtEl>
                                          <p:spTgt spid="12"/>
                                        </p:tgtEl>
                                        <p:attrNameLst>
                                          <p:attrName>ppt_x</p:attrName>
                                          <p:attrName>ppt_y</p:attrName>
                                        </p:attrNameLst>
                                      </p:cBhvr>
                                      <p:rCtr x="3542" y="429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12"/>
                                        </p:tgtEl>
                                      </p:cBhvr>
                                    </p:animEffect>
                                    <p:set>
                                      <p:cBhvr>
                                        <p:cTn id="34" dur="1" fill="hold">
                                          <p:stCondLst>
                                            <p:cond delay="9"/>
                                          </p:stCondLst>
                                        </p:cTn>
                                        <p:tgtEl>
                                          <p:spTgt spid="12"/>
                                        </p:tgtEl>
                                        <p:attrNameLst>
                                          <p:attrName>style.visibility</p:attrName>
                                        </p:attrNameLst>
                                      </p:cBhvr>
                                      <p:to>
                                        <p:strVal val="hidden"/>
                                      </p:to>
                                    </p:set>
                                  </p:childTnLst>
                                </p:cTn>
                              </p:par>
                            </p:childTnLst>
                          </p:cTn>
                        </p:par>
                        <p:par>
                          <p:cTn id="35" fill="hold">
                            <p:stCondLst>
                              <p:cond delay="1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2.96296E-6 L -0.01372 0.06111 L -0.02309 0.09445 L -0.04497 0.14445 " pathEditMode="relative" rAng="0" ptsTypes="AAAA">
                                      <p:cBhvr>
                                        <p:cTn id="42" dur="2000" fill="hold"/>
                                        <p:tgtEl>
                                          <p:spTgt spid="17"/>
                                        </p:tgtEl>
                                        <p:attrNameLst>
                                          <p:attrName>ppt_x</p:attrName>
                                          <p:attrName>ppt_y</p:attrName>
                                        </p:attrNameLst>
                                      </p:cBhvr>
                                      <p:rCtr x="-2257" y="7222"/>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par>
                          <p:cTn id="53" fill="hold">
                            <p:stCondLst>
                              <p:cond delay="10"/>
                            </p:stCondLst>
                            <p:childTnLst>
                              <p:par>
                                <p:cTn id="54" presetID="10"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78 0.0179 L -0.00903 0.06358 L -0.02882 0.10432 L -0.05451 0.15493 " pathEditMode="relative" rAng="0" ptsTypes="AAAA">
                                      <p:cBhvr>
                                        <p:cTn id="60" dur="2000" fill="hold"/>
                                        <p:tgtEl>
                                          <p:spTgt spid="21"/>
                                        </p:tgtEl>
                                        <p:attrNameLst>
                                          <p:attrName>ppt_x</p:attrName>
                                          <p:attrName>ppt_y</p:attrName>
                                        </p:attrNameLst>
                                      </p:cBhvr>
                                      <p:rCtr x="-2865" y="685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21"/>
                                        </p:tgtEl>
                                      </p:cBhvr>
                                    </p:animEffect>
                                    <p:set>
                                      <p:cBhvr>
                                        <p:cTn id="70" dur="1" fill="hold">
                                          <p:stCondLst>
                                            <p:cond delay="9"/>
                                          </p:stCondLst>
                                        </p:cTn>
                                        <p:tgtEl>
                                          <p:spTgt spid="21"/>
                                        </p:tgtEl>
                                        <p:attrNameLst>
                                          <p:attrName>style.visibility</p:attrName>
                                        </p:attrNameLst>
                                      </p:cBhvr>
                                      <p:to>
                                        <p:strVal val="hidden"/>
                                      </p:to>
                                    </p:set>
                                  </p:childTnLst>
                                </p:cTn>
                              </p:par>
                            </p:childTnLst>
                          </p:cTn>
                        </p:par>
                        <p:par>
                          <p:cTn id="71" fill="hold">
                            <p:stCondLst>
                              <p:cond delay="1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77778E-7 -3.58025E-6 L 0.00747 0.04013 L 0.02101 0.05679 " pathEditMode="relative" rAng="0" ptsTypes="AAA">
                                      <p:cBhvr>
                                        <p:cTn id="78" dur="2000" fill="hold"/>
                                        <p:tgtEl>
                                          <p:spTgt spid="28"/>
                                        </p:tgtEl>
                                        <p:attrNameLst>
                                          <p:attrName>ppt_x</p:attrName>
                                          <p:attrName>ppt_y</p:attrName>
                                        </p:attrNameLst>
                                      </p:cBhvr>
                                      <p:rCtr x="1042" y="2840"/>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
                                        <p:tgtEl>
                                          <p:spTgt spid="28"/>
                                        </p:tgtEl>
                                      </p:cBhvr>
                                    </p:animEffect>
                                    <p:set>
                                      <p:cBhvr>
                                        <p:cTn id="83" dur="1" fill="hold">
                                          <p:stCondLst>
                                            <p:cond delay="9"/>
                                          </p:stCondLst>
                                        </p:cTn>
                                        <p:tgtEl>
                                          <p:spTgt spid="28"/>
                                        </p:tgtEl>
                                        <p:attrNameLst>
                                          <p:attrName>style.visibility</p:attrName>
                                        </p:attrNameLst>
                                      </p:cBhvr>
                                      <p:to>
                                        <p:strVal val="hidden"/>
                                      </p:to>
                                    </p:set>
                                  </p:childTnLst>
                                </p:cTn>
                              </p:par>
                            </p:childTnLst>
                          </p:cTn>
                        </p:par>
                        <p:par>
                          <p:cTn id="84" fill="hold">
                            <p:stCondLst>
                              <p:cond delay="10"/>
                            </p:stCondLst>
                            <p:childTnLst>
                              <p:par>
                                <p:cTn id="85" presetID="10"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1.66667E-6 0.00802 L 0.0125 0.00802 L 0.02917 -0.00679 " pathEditMode="relative" rAng="0" ptsTypes="AAA">
                                      <p:cBhvr>
                                        <p:cTn id="91" dur="2000" fill="hold"/>
                                        <p:tgtEl>
                                          <p:spTgt spid="32"/>
                                        </p:tgtEl>
                                        <p:attrNameLst>
                                          <p:attrName>ppt_x</p:attrName>
                                          <p:attrName>ppt_y</p:attrName>
                                        </p:attrNameLst>
                                      </p:cBhvr>
                                      <p:rCtr x="1458" y="-741"/>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
                                        <p:tgtEl>
                                          <p:spTgt spid="32"/>
                                        </p:tgtEl>
                                      </p:cBhvr>
                                    </p:animEffect>
                                    <p:set>
                                      <p:cBhvr>
                                        <p:cTn id="101" dur="1" fill="hold">
                                          <p:stCondLst>
                                            <p:cond delay="9"/>
                                          </p:stCondLst>
                                        </p:cTn>
                                        <p:tgtEl>
                                          <p:spTgt spid="32"/>
                                        </p:tgtEl>
                                        <p:attrNameLst>
                                          <p:attrName>style.visibility</p:attrName>
                                        </p:attrNameLst>
                                      </p:cBhvr>
                                      <p:to>
                                        <p:strVal val="hidden"/>
                                      </p:to>
                                    </p:set>
                                  </p:childTnLst>
                                </p:cTn>
                              </p:par>
                            </p:childTnLst>
                          </p:cTn>
                        </p:par>
                        <p:par>
                          <p:cTn id="102" fill="hold">
                            <p:stCondLst>
                              <p:cond delay="10"/>
                            </p:stCondLst>
                            <p:childTnLst>
                              <p:par>
                                <p:cTn id="103" presetID="10"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1.94444E-6 0.00803 L 0.0283 -0.03024 L 0.06996 -0.11173 " pathEditMode="relative" rAng="0" ptsTypes="AAA">
                                      <p:cBhvr>
                                        <p:cTn id="109" dur="2000" fill="hold"/>
                                        <p:tgtEl>
                                          <p:spTgt spid="33"/>
                                        </p:tgtEl>
                                        <p:attrNameLst>
                                          <p:attrName>ppt_x</p:attrName>
                                          <p:attrName>ppt_y</p:attrName>
                                        </p:attrNameLst>
                                      </p:cBhvr>
                                      <p:rCtr x="3490" y="-5988"/>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33"/>
                                        </p:tgtEl>
                                      </p:cBhvr>
                                    </p:animEffect>
                                    <p:set>
                                      <p:cBhvr>
                                        <p:cTn id="119" dur="1" fill="hold">
                                          <p:stCondLst>
                                            <p:cond delay="9"/>
                                          </p:stCondLst>
                                        </p:cTn>
                                        <p:tgtEl>
                                          <p:spTgt spid="33"/>
                                        </p:tgtEl>
                                        <p:attrNameLst>
                                          <p:attrName>style.visibility</p:attrName>
                                        </p:attrNameLst>
                                      </p:cBhvr>
                                      <p:to>
                                        <p:strVal val="hidden"/>
                                      </p:to>
                                    </p:set>
                                  </p:childTnLst>
                                </p:cTn>
                              </p:par>
                            </p:childTnLst>
                          </p:cTn>
                        </p:par>
                        <p:par>
                          <p:cTn id="120" fill="hold">
                            <p:stCondLst>
                              <p:cond delay="10"/>
                            </p:stCondLst>
                            <p:childTnLst>
                              <p:par>
                                <p:cTn id="121" presetID="10" presetClass="entr" presetSubtype="0"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1.94444E-6 0.00802 L 0.03246 -0.02284 L 0.08559 -0.04321 " pathEditMode="relative" rAng="0" ptsTypes="AAA">
                                      <p:cBhvr>
                                        <p:cTn id="127" dur="2000" fill="hold"/>
                                        <p:tgtEl>
                                          <p:spTgt spid="37"/>
                                        </p:tgtEl>
                                        <p:attrNameLst>
                                          <p:attrName>ppt_x</p:attrName>
                                          <p:attrName>ppt_y</p:attrName>
                                        </p:attrNameLst>
                                      </p:cBhvr>
                                      <p:rCtr x="4271" y="-2562"/>
                                    </p:animMotion>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37"/>
                                        </p:tgtEl>
                                      </p:cBhvr>
                                    </p:animEffect>
                                    <p:set>
                                      <p:cBhvr>
                                        <p:cTn id="137" dur="1" fill="hold">
                                          <p:stCondLst>
                                            <p:cond delay="9"/>
                                          </p:stCondLst>
                                        </p:cTn>
                                        <p:tgtEl>
                                          <p:spTgt spid="37"/>
                                        </p:tgtEl>
                                        <p:attrNameLst>
                                          <p:attrName>style.visibility</p:attrName>
                                        </p:attrNameLst>
                                      </p:cBhvr>
                                      <p:to>
                                        <p:strVal val="hidden"/>
                                      </p:to>
                                    </p:set>
                                  </p:childTnLst>
                                </p:cTn>
                              </p:par>
                            </p:childTnLst>
                          </p:cTn>
                        </p:par>
                        <p:par>
                          <p:cTn id="138" fill="hold">
                            <p:stCondLst>
                              <p:cond delay="10"/>
                            </p:stCondLst>
                            <p:childTnLst>
                              <p:par>
                                <p:cTn id="139" presetID="10" presetClass="entr" presetSubtype="0" fill="hold" nodeType="after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10"/>
                                        <p:tgtEl>
                                          <p:spTgt spid="41"/>
                                        </p:tgtEl>
                                      </p:cBhvr>
                                    </p:animEffect>
                                  </p:childTnLst>
                                </p:cTn>
                              </p:par>
                            </p:childTnLst>
                          </p:cTn>
                        </p:par>
                      </p:childTnLst>
                    </p:cTn>
                  </p:par>
                  <p:par>
                    <p:cTn id="142" fill="hold">
                      <p:stCondLst>
                        <p:cond delay="indefinite"/>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1.94444E-6 0.00803 L -0.00816 0.06451 L -0.03108 0.15155 " pathEditMode="relative" rAng="0" ptsTypes="AAA">
                                      <p:cBhvr>
                                        <p:cTn id="145" dur="2000" fill="hold"/>
                                        <p:tgtEl>
                                          <p:spTgt spid="41"/>
                                        </p:tgtEl>
                                        <p:attrNameLst>
                                          <p:attrName>ppt_x</p:attrName>
                                          <p:attrName>ppt_y</p:attrName>
                                        </p:attrNameLst>
                                      </p:cBhvr>
                                      <p:rCtr x="-1563" y="7160"/>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10"/>
                                        <p:tgtEl>
                                          <p:spTgt spid="41"/>
                                        </p:tgtEl>
                                      </p:cBhvr>
                                    </p:animEffect>
                                    <p:set>
                                      <p:cBhvr>
                                        <p:cTn id="155" dur="1" fill="hold">
                                          <p:stCondLst>
                                            <p:cond delay="9"/>
                                          </p:stCondLst>
                                        </p:cTn>
                                        <p:tgtEl>
                                          <p:spTgt spid="41"/>
                                        </p:tgtEl>
                                        <p:attrNameLst>
                                          <p:attrName>style.visibility</p:attrName>
                                        </p:attrNameLst>
                                      </p:cBhvr>
                                      <p:to>
                                        <p:strVal val="hidden"/>
                                      </p:to>
                                    </p:set>
                                  </p:childTnLst>
                                </p:cTn>
                              </p:par>
                            </p:childTnLst>
                          </p:cTn>
                        </p:par>
                        <p:par>
                          <p:cTn id="156" fill="hold">
                            <p:stCondLst>
                              <p:cond delay="10"/>
                            </p:stCondLst>
                            <p:childTnLst>
                              <p:par>
                                <p:cTn id="157" presetID="10" presetClass="entr" presetSubtype="0" fill="hold" nodeType="afterEffect">
                                  <p:stCondLst>
                                    <p:cond delay="0"/>
                                  </p:stCondLst>
                                  <p:childTnLst>
                                    <p:set>
                                      <p:cBhvr>
                                        <p:cTn id="158" dur="1" fill="hold">
                                          <p:stCondLst>
                                            <p:cond delay="0"/>
                                          </p:stCondLst>
                                        </p:cTn>
                                        <p:tgtEl>
                                          <p:spTgt spid="45"/>
                                        </p:tgtEl>
                                        <p:attrNameLst>
                                          <p:attrName>style.visibility</p:attrName>
                                        </p:attrNameLst>
                                      </p:cBhvr>
                                      <p:to>
                                        <p:strVal val="visible"/>
                                      </p:to>
                                    </p:set>
                                    <p:animEffect transition="in" filter="fade">
                                      <p:cBhvr>
                                        <p:cTn id="159" dur="10"/>
                                        <p:tgtEl>
                                          <p:spTgt spid="45"/>
                                        </p:tgtEl>
                                      </p:cBhvr>
                                    </p:animEffec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00815 0.01204 L -0.01753 0.09907 L -0.0092 0.25092 " pathEditMode="relative" rAng="0" ptsTypes="AAA">
                                      <p:cBhvr>
                                        <p:cTn id="163" dur="2000" fill="hold"/>
                                        <p:tgtEl>
                                          <p:spTgt spid="45"/>
                                        </p:tgtEl>
                                        <p:attrNameLst>
                                          <p:attrName>ppt_x</p:attrName>
                                          <p:attrName>ppt_y</p:attrName>
                                        </p:attrNameLst>
                                      </p:cBhvr>
                                      <p:rCtr x="-469"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tập  </a:t>
            </a:r>
            <a:r>
              <a:rPr lang="en-US" sz="2800" smtClean="0">
                <a:solidFill>
                  <a:schemeClr val="tx1"/>
                </a:solidFill>
                <a:latin typeface="Arial" pitchFamily="34" charset="0"/>
                <a:cs typeface="Arial" pitchFamily="34" charset="0"/>
              </a:rPr>
              <a:t>trang 70</a:t>
            </a: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TotalTime>
  <Words>187</Words>
  <PresentationFormat>On-screen Show (16:9)</PresentationFormat>
  <Paragraphs>84</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Chủ đề 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2021-01-09T02:19:28Z</dcterms:created>
  <dcterms:modified xsi:type="dcterms:W3CDTF">2021-03-22T09:35:53Z</dcterms:modified>
</cp:coreProperties>
</file>