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00" r:id="rId2"/>
    <p:sldId id="349" r:id="rId3"/>
    <p:sldId id="302" r:id="rId4"/>
    <p:sldId id="292" r:id="rId5"/>
    <p:sldId id="385" r:id="rId6"/>
    <p:sldId id="386" r:id="rId7"/>
    <p:sldId id="387" r:id="rId8"/>
    <p:sldId id="388" r:id="rId9"/>
    <p:sldId id="334" r:id="rId10"/>
    <p:sldId id="356" r:id="rId11"/>
    <p:sldId id="389" r:id="rId12"/>
    <p:sldId id="390" r:id="rId13"/>
    <p:sldId id="391" r:id="rId14"/>
    <p:sldId id="392" r:id="rId15"/>
    <p:sldId id="337" r:id="rId16"/>
    <p:sldId id="358" r:id="rId17"/>
    <p:sldId id="393" r:id="rId18"/>
    <p:sldId id="394" r:id="rId19"/>
    <p:sldId id="395" r:id="rId20"/>
    <p:sldId id="336" r:id="rId21"/>
    <p:sldId id="374" r:id="rId22"/>
    <p:sldId id="396" r:id="rId23"/>
    <p:sldId id="398" r:id="rId24"/>
    <p:sldId id="399" r:id="rId25"/>
    <p:sldId id="400" r:id="rId26"/>
    <p:sldId id="401" r:id="rId27"/>
    <p:sldId id="402" r:id="rId28"/>
    <p:sldId id="403" r:id="rId29"/>
    <p:sldId id="366" r:id="rId30"/>
    <p:sldId id="260" r:id="rId31"/>
    <p:sldId id="404" r:id="rId32"/>
    <p:sldId id="405" r:id="rId33"/>
    <p:sldId id="406" r:id="rId34"/>
    <p:sldId id="407" r:id="rId35"/>
    <p:sldId id="315" r:id="rId36"/>
    <p:sldId id="410" r:id="rId37"/>
    <p:sldId id="331" r:id="rId38"/>
    <p:sldId id="295" r:id="rId39"/>
    <p:sldId id="329" r:id="rId40"/>
    <p:sldId id="342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89425" autoAdjust="0"/>
  </p:normalViewPr>
  <p:slideViewPr>
    <p:cSldViewPr snapToGrid="0">
      <p:cViewPr varScale="1">
        <p:scale>
          <a:sx n="67" d="100"/>
          <a:sy n="67" d="100"/>
        </p:scale>
        <p:origin x="92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63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lệ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70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lệ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5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lệ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02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,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món</a:t>
            </a:r>
            <a:r>
              <a:rPr lang="en-US" dirty="0"/>
              <a:t> </a:t>
            </a:r>
            <a:r>
              <a:rPr lang="en-US" dirty="0" err="1"/>
              <a:t>quà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khích</a:t>
            </a:r>
            <a:r>
              <a:rPr lang="en-US" dirty="0"/>
              <a:t> </a:t>
            </a:r>
            <a:r>
              <a:rPr lang="en-US" dirty="0" err="1"/>
              <a:t>lệ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4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93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12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49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textbox: pre-speaking to hear the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48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31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41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2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tủ</a:t>
            </a:r>
            <a:r>
              <a:rPr lang="en-US" dirty="0"/>
              <a:t> </a:t>
            </a:r>
            <a:r>
              <a:rPr lang="en-US" dirty="0" err="1"/>
              <a:t>lạnh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7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F01C7-6FD2-4395-868C-8D144576791B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20FF-9DCB-4B18-BAA0-0068C2A04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63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1.3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audio1.wav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6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7176EEB6-4D4A-4BF4-9D47-6441AC87A2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33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899" y="805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45" y="787409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493986" y="1777038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are _______ _______.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3812178" y="1544582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two      carrots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1C0781E-4542-04EE-FA72-66BF901C9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178" y="3346521"/>
            <a:ext cx="1843405" cy="15532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9CA1FBE-71E9-5EB7-0B2A-BAFC48F15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583" y="3889385"/>
            <a:ext cx="1843405" cy="15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98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7176EEB6-4D4A-4BF4-9D47-6441AC87A2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33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899" y="805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45" y="787409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493986" y="1777038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 _______ _______.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3812178" y="1624094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          banana</a:t>
            </a:r>
          </a:p>
        </p:txBody>
      </p:sp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6705793B-901C-8160-DD9C-0CF03D0686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2178" y="3429000"/>
            <a:ext cx="2768801" cy="2004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71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7176EEB6-4D4A-4BF4-9D47-6441AC87A2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33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899" y="805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45" y="787409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493986" y="1777038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are _______ _______.</a:t>
            </a:r>
          </a:p>
        </p:txBody>
      </p:sp>
      <p:pic>
        <p:nvPicPr>
          <p:cNvPr id="8" name="Picture 7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460DC503-77C6-B277-8DE2-CC90BD0F285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346" y="3036536"/>
            <a:ext cx="777307" cy="784928"/>
          </a:xfrm>
          <a:prstGeom prst="rect">
            <a:avLst/>
          </a:prstGeom>
        </p:spPr>
      </p:pic>
      <p:pic>
        <p:nvPicPr>
          <p:cNvPr id="11" name="Picture 10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67CB3560-9F4D-3F8A-B30B-663F80D7CD7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7346" y="3036536"/>
            <a:ext cx="777307" cy="784928"/>
          </a:xfrm>
          <a:prstGeom prst="rect">
            <a:avLst/>
          </a:prstGeom>
        </p:spPr>
      </p:pic>
      <p:pic>
        <p:nvPicPr>
          <p:cNvPr id="12" name="Picture 11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581B66F1-2C0B-DB16-8397-B7705AC7B0A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546" y="3036536"/>
            <a:ext cx="777307" cy="784928"/>
          </a:xfrm>
          <a:prstGeom prst="rect">
            <a:avLst/>
          </a:prstGeom>
        </p:spPr>
      </p:pic>
      <p:pic>
        <p:nvPicPr>
          <p:cNvPr id="13" name="Picture 12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A405E8C3-58BA-2B77-555A-AC7F3697AEE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3038" y="3105221"/>
            <a:ext cx="777307" cy="784928"/>
          </a:xfrm>
          <a:prstGeom prst="rect">
            <a:avLst/>
          </a:prstGeom>
        </p:spPr>
      </p:pic>
      <p:pic>
        <p:nvPicPr>
          <p:cNvPr id="14" name="Picture 13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16F11B3B-4A1F-992E-5EF4-F3E9698FE7A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9238" y="3105221"/>
            <a:ext cx="777307" cy="784928"/>
          </a:xfrm>
          <a:prstGeom prst="rect">
            <a:avLst/>
          </a:prstGeom>
        </p:spPr>
      </p:pic>
      <p:pic>
        <p:nvPicPr>
          <p:cNvPr id="15" name="Picture 14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09E49E4C-8ACC-5142-7E8A-3B40BB31B46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653" y="4041038"/>
            <a:ext cx="777307" cy="784928"/>
          </a:xfrm>
          <a:prstGeom prst="rect">
            <a:avLst/>
          </a:prstGeom>
        </p:spPr>
      </p:pic>
      <p:pic>
        <p:nvPicPr>
          <p:cNvPr id="16" name="Picture 15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976B519A-339E-023C-8282-95E7B636E02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345" y="4109723"/>
            <a:ext cx="777307" cy="784928"/>
          </a:xfrm>
          <a:prstGeom prst="rect">
            <a:avLst/>
          </a:prstGeom>
        </p:spPr>
      </p:pic>
      <p:pic>
        <p:nvPicPr>
          <p:cNvPr id="17" name="Picture 16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132663BA-6C06-35D0-DBEF-70103F19DC9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6545" y="4109723"/>
            <a:ext cx="777307" cy="7849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3812178" y="1574399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seven   apples</a:t>
            </a:r>
          </a:p>
        </p:txBody>
      </p:sp>
    </p:spTree>
    <p:extLst>
      <p:ext uri="{BB962C8B-B14F-4D97-AF65-F5344CB8AC3E}">
        <p14:creationId xmlns:p14="http://schemas.microsoft.com/office/powerpoint/2010/main" val="36721544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7176EEB6-4D4A-4BF4-9D47-6441AC87A2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33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899" y="805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45" y="787409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493986" y="1777038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is  _______ _______.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3812178" y="1554521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an         apple</a:t>
            </a:r>
          </a:p>
        </p:txBody>
      </p:sp>
      <p:pic>
        <p:nvPicPr>
          <p:cNvPr id="10" name="Picture 9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3C8E18F1-CAB9-D1E3-B17C-4E9F1CB8D3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806" y="3005168"/>
            <a:ext cx="3007462" cy="303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10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D3-TRACK 63">
            <a:hlinkClick r:id="" action="ppaction://media"/>
            <a:extLst>
              <a:ext uri="{FF2B5EF4-FFF2-40B4-BE49-F238E27FC236}">
                <a16:creationId xmlns:a16="http://schemas.microsoft.com/office/drawing/2014/main" id="{7176EEB6-4D4A-4BF4-9D47-6441AC87A2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033" end="69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0899" y="805775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7C8A68-4411-488D-9F4F-D6FE9EBAC139}"/>
              </a:ext>
            </a:extLst>
          </p:cNvPr>
          <p:cNvSpPr txBox="1"/>
          <p:nvPr/>
        </p:nvSpPr>
        <p:spPr>
          <a:xfrm>
            <a:off x="174045" y="787409"/>
            <a:ext cx="2422807" cy="584775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16DEBF-86CE-4D16-83CA-EFE854A68B3F}"/>
              </a:ext>
            </a:extLst>
          </p:cNvPr>
          <p:cNvSpPr txBox="1"/>
          <p:nvPr/>
        </p:nvSpPr>
        <p:spPr>
          <a:xfrm>
            <a:off x="3523205" y="464244"/>
            <a:ext cx="5471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Look and write.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B438BF-69E2-40DA-98FB-BEFE7E8429D7}"/>
              </a:ext>
            </a:extLst>
          </p:cNvPr>
          <p:cNvSpPr txBox="1"/>
          <p:nvPr/>
        </p:nvSpPr>
        <p:spPr>
          <a:xfrm>
            <a:off x="3177915" y="1844566"/>
            <a:ext cx="5619244" cy="78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0CA43C-C4B4-4121-A786-0B055F568D34}"/>
              </a:ext>
            </a:extLst>
          </p:cNvPr>
          <p:cNvSpPr txBox="1"/>
          <p:nvPr/>
        </p:nvSpPr>
        <p:spPr>
          <a:xfrm>
            <a:off x="493986" y="1777038"/>
            <a:ext cx="10878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There are _______ _______.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68BA5B-DD56-D68F-08B8-BE1BFD03C914}"/>
              </a:ext>
            </a:extLst>
          </p:cNvPr>
          <p:cNvSpPr txBox="1"/>
          <p:nvPr/>
        </p:nvSpPr>
        <p:spPr>
          <a:xfrm>
            <a:off x="3812178" y="1604216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three   donuts</a:t>
            </a:r>
          </a:p>
        </p:txBody>
      </p:sp>
      <p:pic>
        <p:nvPicPr>
          <p:cNvPr id="5" name="Picture 4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78520D0D-1365-9167-DA80-3D8DEAE7D4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6399" y="3583908"/>
            <a:ext cx="2311754" cy="2054892"/>
          </a:xfrm>
          <a:prstGeom prst="rect">
            <a:avLst/>
          </a:prstGeom>
        </p:spPr>
      </p:pic>
      <p:pic>
        <p:nvPicPr>
          <p:cNvPr id="12" name="Picture 11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0CD9D571-7D8A-3109-98EE-A4FAC9C7F2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0123" y="3587678"/>
            <a:ext cx="2311754" cy="2054892"/>
          </a:xfrm>
          <a:prstGeom prst="rect">
            <a:avLst/>
          </a:prstGeom>
        </p:spPr>
      </p:pic>
      <p:pic>
        <p:nvPicPr>
          <p:cNvPr id="13" name="Picture 12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352B120A-9D0F-7B9C-BC76-5C0F92EF8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1282" y="3534362"/>
            <a:ext cx="2311754" cy="205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327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  <a:p>
            <a:pPr algn="ctr"/>
            <a:r>
              <a:rPr lang="en-US" sz="3600" i="1" dirty="0"/>
              <a:t>There are…</a:t>
            </a:r>
          </a:p>
          <a:p>
            <a:pPr algn="ctr"/>
            <a:r>
              <a:rPr lang="en-US" sz="3600" i="1" dirty="0"/>
              <a:t>There is a/an….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4097884" y="353114"/>
            <a:ext cx="420791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Right or wrong?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297CAD-14C5-6F41-0DA8-520C292BE1A4}"/>
              </a:ext>
            </a:extLst>
          </p:cNvPr>
          <p:cNvSpPr/>
          <p:nvPr/>
        </p:nvSpPr>
        <p:spPr>
          <a:xfrm>
            <a:off x="1096441" y="1536700"/>
            <a:ext cx="5105400" cy="2667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There is a donut in your fridge.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918" y="1353793"/>
            <a:ext cx="4603433" cy="4968186"/>
          </a:xfrm>
          <a:prstGeom prst="rect">
            <a:avLst/>
          </a:prstGeom>
        </p:spPr>
      </p:pic>
      <p:pic>
        <p:nvPicPr>
          <p:cNvPr id="13" name="Picture 12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ABAD0CA6-C9ED-D12D-644A-7A94D1F1E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281" y="2574254"/>
            <a:ext cx="1217353" cy="1082091"/>
          </a:xfrm>
          <a:prstGeom prst="rect">
            <a:avLst/>
          </a:prstGeom>
        </p:spPr>
      </p:pic>
      <p:pic>
        <p:nvPicPr>
          <p:cNvPr id="15" name="Picture 14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0112FC38-AF14-AB12-72C3-3DF9D3322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8634" y="2574254"/>
            <a:ext cx="1217353" cy="1082091"/>
          </a:xfrm>
          <a:prstGeom prst="rect">
            <a:avLst/>
          </a:prstGeom>
        </p:spPr>
      </p:pic>
      <p:pic>
        <p:nvPicPr>
          <p:cNvPr id="16" name="Picture 15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D175FADF-D279-2BBC-41C4-98815797D2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467" y="1856035"/>
            <a:ext cx="1217353" cy="10820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D81552-4EF4-DEF4-F8B1-1756171C9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1143" y="4740955"/>
            <a:ext cx="1065957" cy="106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4097884" y="353114"/>
            <a:ext cx="420791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Right or wrong?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297CAD-14C5-6F41-0DA8-520C292BE1A4}"/>
              </a:ext>
            </a:extLst>
          </p:cNvPr>
          <p:cNvSpPr/>
          <p:nvPr/>
        </p:nvSpPr>
        <p:spPr>
          <a:xfrm>
            <a:off x="1096441" y="1536700"/>
            <a:ext cx="5105400" cy="2667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There are two cupcakes in your fridge.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918" y="1353793"/>
            <a:ext cx="4603433" cy="4968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976D4-50FD-730D-386D-D9A06D4E0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094" y="4740955"/>
            <a:ext cx="1337457" cy="1280137"/>
          </a:xfrm>
          <a:prstGeom prst="rect">
            <a:avLst/>
          </a:prstGeom>
        </p:spPr>
      </p:pic>
      <p:pic>
        <p:nvPicPr>
          <p:cNvPr id="8" name="Picture 7" descr="A picture containing dessert, gear&#10;&#10;Description automatically generated">
            <a:extLst>
              <a:ext uri="{FF2B5EF4-FFF2-40B4-BE49-F238E27FC236}">
                <a16:creationId xmlns:a16="http://schemas.microsoft.com/office/drawing/2014/main" id="{BD5FD509-2BC6-013E-B2C4-DF6E6AE14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003" y="2527299"/>
            <a:ext cx="1155702" cy="1189693"/>
          </a:xfrm>
          <a:prstGeom prst="rect">
            <a:avLst/>
          </a:prstGeom>
        </p:spPr>
      </p:pic>
      <p:pic>
        <p:nvPicPr>
          <p:cNvPr id="14" name="Picture 13" descr="A picture containing dessert, gear&#10;&#10;Description automatically generated">
            <a:extLst>
              <a:ext uri="{FF2B5EF4-FFF2-40B4-BE49-F238E27FC236}">
                <a16:creationId xmlns:a16="http://schemas.microsoft.com/office/drawing/2014/main" id="{36ACCA3C-0199-064E-6E40-12E31368B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9357" y="2527298"/>
            <a:ext cx="1155702" cy="118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2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4097884" y="353114"/>
            <a:ext cx="420791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Right or wrong?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297CAD-14C5-6F41-0DA8-520C292BE1A4}"/>
              </a:ext>
            </a:extLst>
          </p:cNvPr>
          <p:cNvSpPr/>
          <p:nvPr/>
        </p:nvSpPr>
        <p:spPr>
          <a:xfrm>
            <a:off x="1096441" y="1536700"/>
            <a:ext cx="5105400" cy="2667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There is an apple in your fridge.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918" y="1353793"/>
            <a:ext cx="4603433" cy="4968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976D4-50FD-730D-386D-D9A06D4E0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4094" y="4740955"/>
            <a:ext cx="1337457" cy="1280137"/>
          </a:xfrm>
          <a:prstGeom prst="rect">
            <a:avLst/>
          </a:prstGeom>
        </p:spPr>
      </p:pic>
      <p:pic>
        <p:nvPicPr>
          <p:cNvPr id="9" name="Picture 8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E872F0FB-C2CD-8508-D492-D464D88CC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1700" y="2165726"/>
            <a:ext cx="1395268" cy="14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68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FFF76-F35B-4AD5-ACB6-7A206625E421}"/>
              </a:ext>
            </a:extLst>
          </p:cNvPr>
          <p:cNvSpPr txBox="1"/>
          <p:nvPr/>
        </p:nvSpPr>
        <p:spPr>
          <a:xfrm>
            <a:off x="4097884" y="353114"/>
            <a:ext cx="4207915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Right or wrong?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297CAD-14C5-6F41-0DA8-520C292BE1A4}"/>
              </a:ext>
            </a:extLst>
          </p:cNvPr>
          <p:cNvSpPr/>
          <p:nvPr/>
        </p:nvSpPr>
        <p:spPr>
          <a:xfrm>
            <a:off x="1096441" y="1536700"/>
            <a:ext cx="5105400" cy="2667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There are six carrots in your fridge.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DE012-71A5-2AF7-0D9A-A2B6D3014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918" y="1353793"/>
            <a:ext cx="4603433" cy="49681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D81552-4EF4-DEF4-F8B1-1756171C9A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143" y="4740955"/>
            <a:ext cx="1065957" cy="1065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CAE0D4-B37E-7DF6-8583-53D04AE34F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799" y="2093580"/>
            <a:ext cx="1843405" cy="15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096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023" y="41130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6103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F5C152-19D1-B7AC-679F-FA0538BD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02" y="665416"/>
            <a:ext cx="11798196" cy="23571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36FC84-C9D0-B18B-2D64-9AB3F86B7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5900" y="2645362"/>
            <a:ext cx="3429000" cy="364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02466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CE5870-EE24-A318-54ED-1B5ED3E78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883" y="1699206"/>
            <a:ext cx="5100897" cy="4629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00FBE5-D37B-D387-BCCC-F3ECBC4DE076}"/>
              </a:ext>
            </a:extLst>
          </p:cNvPr>
          <p:cNvSpPr txBox="1"/>
          <p:nvPr/>
        </p:nvSpPr>
        <p:spPr>
          <a:xfrm>
            <a:off x="88899" y="3071675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are two donuts.</a:t>
            </a:r>
          </a:p>
        </p:txBody>
      </p:sp>
    </p:spTree>
    <p:extLst>
      <p:ext uri="{BB962C8B-B14F-4D97-AF65-F5344CB8AC3E}">
        <p14:creationId xmlns:p14="http://schemas.microsoft.com/office/powerpoint/2010/main" val="3406051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16D20C-284E-3C02-0BCA-BA57B7D25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765464"/>
            <a:ext cx="4837513" cy="44359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333086-3782-C85E-5393-D273554520B4}"/>
              </a:ext>
            </a:extLst>
          </p:cNvPr>
          <p:cNvSpPr txBox="1"/>
          <p:nvPr/>
        </p:nvSpPr>
        <p:spPr>
          <a:xfrm>
            <a:off x="5156199" y="3060124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are six bananas.</a:t>
            </a:r>
          </a:p>
        </p:txBody>
      </p:sp>
    </p:spTree>
    <p:extLst>
      <p:ext uri="{BB962C8B-B14F-4D97-AF65-F5344CB8AC3E}">
        <p14:creationId xmlns:p14="http://schemas.microsoft.com/office/powerpoint/2010/main" val="236595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8B60A1-5F9D-3EBD-48B1-E61EB72AE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8475" y="1904920"/>
            <a:ext cx="5130051" cy="4216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38ACAE-BA3A-6FB7-710D-BF5E06A34183}"/>
              </a:ext>
            </a:extLst>
          </p:cNvPr>
          <p:cNvSpPr txBox="1"/>
          <p:nvPr/>
        </p:nvSpPr>
        <p:spPr>
          <a:xfrm>
            <a:off x="4457699" y="3429000"/>
            <a:ext cx="7480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are three cupcakes.</a:t>
            </a:r>
          </a:p>
        </p:txBody>
      </p:sp>
    </p:spTree>
    <p:extLst>
      <p:ext uri="{BB962C8B-B14F-4D97-AF65-F5344CB8AC3E}">
        <p14:creationId xmlns:p14="http://schemas.microsoft.com/office/powerpoint/2010/main" val="3970536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66579A-DA7B-828E-6236-088D29704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21" y="1943100"/>
            <a:ext cx="3911600" cy="391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98D2B5-2476-89EC-80B2-B12A83DFD5DA}"/>
              </a:ext>
            </a:extLst>
          </p:cNvPr>
          <p:cNvSpPr txBox="1"/>
          <p:nvPr/>
        </p:nvSpPr>
        <p:spPr>
          <a:xfrm>
            <a:off x="4319103" y="2967335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are four carrots.</a:t>
            </a:r>
          </a:p>
        </p:txBody>
      </p:sp>
    </p:spTree>
    <p:extLst>
      <p:ext uri="{BB962C8B-B14F-4D97-AF65-F5344CB8AC3E}">
        <p14:creationId xmlns:p14="http://schemas.microsoft.com/office/powerpoint/2010/main" val="1172391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B7C754B-2CBF-159D-4AF0-01B6A4545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237" y="1828800"/>
            <a:ext cx="4107265" cy="42505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F6909A-E99A-98DF-456A-F09B8EFD2805}"/>
              </a:ext>
            </a:extLst>
          </p:cNvPr>
          <p:cNvSpPr txBox="1"/>
          <p:nvPr/>
        </p:nvSpPr>
        <p:spPr>
          <a:xfrm>
            <a:off x="4584699" y="3236775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is a banana.</a:t>
            </a:r>
          </a:p>
        </p:txBody>
      </p:sp>
    </p:spTree>
    <p:extLst>
      <p:ext uri="{BB962C8B-B14F-4D97-AF65-F5344CB8AC3E}">
        <p14:creationId xmlns:p14="http://schemas.microsoft.com/office/powerpoint/2010/main" val="313315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F6B796-D5BD-4FF6-4D33-8798090D8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78" y="1710606"/>
            <a:ext cx="4641644" cy="41313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1D3BF9-3E5B-F5D4-F253-36C3F3ECBADC}"/>
              </a:ext>
            </a:extLst>
          </p:cNvPr>
          <p:cNvSpPr txBox="1"/>
          <p:nvPr/>
        </p:nvSpPr>
        <p:spPr>
          <a:xfrm>
            <a:off x="4952999" y="3314637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is a cupcake.</a:t>
            </a:r>
          </a:p>
        </p:txBody>
      </p:sp>
    </p:spTree>
    <p:extLst>
      <p:ext uri="{BB962C8B-B14F-4D97-AF65-F5344CB8AC3E}">
        <p14:creationId xmlns:p14="http://schemas.microsoft.com/office/powerpoint/2010/main" val="3817757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52510-E247-31B6-40AD-5CDB7726D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37" y="529556"/>
            <a:ext cx="5994898" cy="1502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FBF141-02C0-9D1D-A0A3-84F579AAA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720762"/>
            <a:ext cx="4973420" cy="4364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E11877-0B08-9D98-CD6C-34B94564C91C}"/>
              </a:ext>
            </a:extLst>
          </p:cNvPr>
          <p:cNvSpPr txBox="1"/>
          <p:nvPr/>
        </p:nvSpPr>
        <p:spPr>
          <a:xfrm>
            <a:off x="5398052" y="2990139"/>
            <a:ext cx="6580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There is a donut.</a:t>
            </a:r>
          </a:p>
        </p:txBody>
      </p:sp>
    </p:spTree>
    <p:extLst>
      <p:ext uri="{BB962C8B-B14F-4D97-AF65-F5344CB8AC3E}">
        <p14:creationId xmlns:p14="http://schemas.microsoft.com/office/powerpoint/2010/main" val="22409726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397032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C6141D-CD3E-BECA-3CC6-5E2BF1A11E09}"/>
              </a:ext>
            </a:extLst>
          </p:cNvPr>
          <p:cNvSpPr txBox="1"/>
          <p:nvPr/>
        </p:nvSpPr>
        <p:spPr>
          <a:xfrm>
            <a:off x="4249881" y="1724891"/>
            <a:ext cx="5600701" cy="769441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Game: Count the food</a:t>
            </a:r>
          </a:p>
        </p:txBody>
      </p:sp>
    </p:spTree>
    <p:extLst>
      <p:ext uri="{BB962C8B-B14F-4D97-AF65-F5344CB8AC3E}">
        <p14:creationId xmlns:p14="http://schemas.microsoft.com/office/powerpoint/2010/main" val="324059514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Review and practice the vocabularies learnt earlier in the lesson.</a:t>
            </a:r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Practice structures: 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  There are…./There is…</a:t>
            </a:r>
          </a:p>
          <a:p>
            <a:r>
              <a:rPr lang="en-US" sz="3600" i="1" dirty="0">
                <a:solidFill>
                  <a:srgbClr val="0070C0"/>
                </a:solidFill>
                <a:ea typeface="Times New Roman" panose="02020603050405020304" pitchFamily="18" charset="0"/>
              </a:rPr>
              <a:t>                        </a:t>
            </a:r>
            <a:endParaRPr lang="en-US" i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361662" y="366079"/>
            <a:ext cx="9422248" cy="1065155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 : Count the food and make a sentence.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15299" y="3555710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You are given 3 candies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D0C90-BB78-54BF-8545-F84FC8049B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494" y="2195165"/>
            <a:ext cx="7455809" cy="4236467"/>
          </a:xfrm>
          <a:prstGeom prst="rect">
            <a:avLst/>
          </a:prstGeom>
        </p:spPr>
      </p:pic>
      <p:pic>
        <p:nvPicPr>
          <p:cNvPr id="6" name="Picture 5" descr="A picture containing tool&#10;&#10;Description automatically generated">
            <a:extLst>
              <a:ext uri="{FF2B5EF4-FFF2-40B4-BE49-F238E27FC236}">
                <a16:creationId xmlns:a16="http://schemas.microsoft.com/office/drawing/2014/main" id="{49328093-95D8-1B8B-CD69-379858890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815" y="3204124"/>
            <a:ext cx="1073185" cy="776782"/>
          </a:xfrm>
          <a:prstGeom prst="rect">
            <a:avLst/>
          </a:prstGeom>
        </p:spPr>
      </p:pic>
      <p:pic>
        <p:nvPicPr>
          <p:cNvPr id="13" name="Picture 12" descr="A picture containing tool&#10;&#10;Description automatically generated">
            <a:extLst>
              <a:ext uri="{FF2B5EF4-FFF2-40B4-BE49-F238E27FC236}">
                <a16:creationId xmlns:a16="http://schemas.microsoft.com/office/drawing/2014/main" id="{3E9323A9-B849-3541-04B0-65426DBE33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07" y="5342614"/>
            <a:ext cx="1073185" cy="776782"/>
          </a:xfrm>
          <a:prstGeom prst="rect">
            <a:avLst/>
          </a:prstGeom>
        </p:spPr>
      </p:pic>
      <p:pic>
        <p:nvPicPr>
          <p:cNvPr id="14" name="Picture 13" descr="A picture containing tool&#10;&#10;Description automatically generated">
            <a:extLst>
              <a:ext uri="{FF2B5EF4-FFF2-40B4-BE49-F238E27FC236}">
                <a16:creationId xmlns:a16="http://schemas.microsoft.com/office/drawing/2014/main" id="{56C9D59F-5B38-8A1F-FC57-B6C96FF5E5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0807" y="4973618"/>
            <a:ext cx="1073185" cy="776782"/>
          </a:xfrm>
          <a:prstGeom prst="rect">
            <a:avLst/>
          </a:prstGeom>
        </p:spPr>
      </p:pic>
      <p:pic>
        <p:nvPicPr>
          <p:cNvPr id="16" name="Picture 15" descr="A picture containing tool&#10;&#10;Description automatically generated">
            <a:extLst>
              <a:ext uri="{FF2B5EF4-FFF2-40B4-BE49-F238E27FC236}">
                <a16:creationId xmlns:a16="http://schemas.microsoft.com/office/drawing/2014/main" id="{24295C2F-4DFC-0447-F9BE-DFC5F891B9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1300" y="2743437"/>
            <a:ext cx="1073185" cy="77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1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08090" y="336261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 : Count the food and make a sentence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15299" y="3555710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You are given 3 candies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D0C90-BB78-54BF-8545-F84FC8049B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494" y="2195165"/>
            <a:ext cx="7455809" cy="4236467"/>
          </a:xfrm>
          <a:prstGeom prst="rect">
            <a:avLst/>
          </a:prstGeom>
        </p:spPr>
      </p:pic>
      <p:pic>
        <p:nvPicPr>
          <p:cNvPr id="19" name="Picture 18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58414CA2-6EB4-7DCA-5F28-3F317C39E75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300" y="2869112"/>
            <a:ext cx="857944" cy="866356"/>
          </a:xfrm>
          <a:prstGeom prst="rect">
            <a:avLst/>
          </a:prstGeom>
        </p:spPr>
      </p:pic>
      <p:pic>
        <p:nvPicPr>
          <p:cNvPr id="20" name="Picture 19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F73CE4BF-B067-8C08-33E8-8038797A00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25" y="2562644"/>
            <a:ext cx="857944" cy="86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18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08090" y="336261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 : Count the food and make a sentence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15299" y="3555710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You are given 3 candies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D0C90-BB78-54BF-8545-F84FC8049B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494" y="2195165"/>
            <a:ext cx="7455809" cy="42364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8CE9F5-F89E-C6F3-269F-6184C7733B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1246" y="4878392"/>
            <a:ext cx="1843405" cy="1553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F67E7B-3C3A-2109-54C8-D9F8B8031E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347" y="2703097"/>
            <a:ext cx="1843405" cy="1553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2AD525-9B25-2D81-C918-F788FD28AE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898" y="3427124"/>
            <a:ext cx="1843405" cy="15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8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12" name="Snip Diagonal Corner Rectangle 11"/>
          <p:cNvSpPr/>
          <p:nvPr/>
        </p:nvSpPr>
        <p:spPr>
          <a:xfrm>
            <a:off x="1408090" y="336261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 : Count the food and make a sentence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15299" y="3555710"/>
            <a:ext cx="61202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You are given 3 candies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AD0C90-BB78-54BF-8545-F84FC8049B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7494" y="2195165"/>
            <a:ext cx="7455809" cy="4236467"/>
          </a:xfrm>
          <a:prstGeom prst="rect">
            <a:avLst/>
          </a:prstGeom>
        </p:spPr>
      </p:pic>
      <p:pic>
        <p:nvPicPr>
          <p:cNvPr id="14" name="Picture 13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CC44360B-875C-01D6-A921-D1B17BA2C46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050" y="2607093"/>
            <a:ext cx="934872" cy="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64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/>
      <p:bldP spid="15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04" y="397032"/>
            <a:ext cx="3332637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Post speaking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CDCA0-803B-C89D-8464-BA4C482EF20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660" y="508981"/>
            <a:ext cx="8656340" cy="584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85309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6B3683-621B-4994-7C4A-6D34190BD719}"/>
              </a:ext>
            </a:extLst>
          </p:cNvPr>
          <p:cNvSpPr/>
          <p:nvPr/>
        </p:nvSpPr>
        <p:spPr>
          <a:xfrm>
            <a:off x="3777532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041" y="2097740"/>
            <a:ext cx="8532291" cy="3766551"/>
          </a:xfrm>
          <a:prstGeom prst="rect">
            <a:avLst/>
          </a:prstGeom>
        </p:spPr>
      </p:pic>
      <p:sp>
        <p:nvSpPr>
          <p:cNvPr id="6" name="Rectangle 5">
            <a:hlinkClick r:id="rId3"/>
          </p:cNvPr>
          <p:cNvSpPr/>
          <p:nvPr/>
        </p:nvSpPr>
        <p:spPr>
          <a:xfrm>
            <a:off x="231838" y="3493302"/>
            <a:ext cx="1994995" cy="6158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Click here to play the games</a:t>
            </a:r>
          </a:p>
        </p:txBody>
      </p:sp>
    </p:spTree>
    <p:extLst>
      <p:ext uri="{BB962C8B-B14F-4D97-AF65-F5344CB8AC3E}">
        <p14:creationId xmlns:p14="http://schemas.microsoft.com/office/powerpoint/2010/main" val="170656295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4269" y="1616401"/>
            <a:ext cx="4345781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There are…/There is….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79)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(page 52)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113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9240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714D5AE6-841B-5F68-CD25-7E67B41A6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291" y="3006535"/>
            <a:ext cx="1334656" cy="1347741"/>
          </a:xfrm>
          <a:prstGeom prst="rect">
            <a:avLst/>
          </a:prstGeom>
        </p:spPr>
      </p:pic>
      <p:pic>
        <p:nvPicPr>
          <p:cNvPr id="25" name="Picture 24" descr="A picture containing tool&#10;&#10;Description automatically generated">
            <a:extLst>
              <a:ext uri="{FF2B5EF4-FFF2-40B4-BE49-F238E27FC236}">
                <a16:creationId xmlns:a16="http://schemas.microsoft.com/office/drawing/2014/main" id="{8EB2945B-7F7C-F165-012A-6E86D5B24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778" y="3488116"/>
            <a:ext cx="1577916" cy="13818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62108" y="2822973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2973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Or 14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DD7CF37-5D27-9992-FDBC-0882F52BBBC7}"/>
              </a:ext>
            </a:extLst>
          </p:cNvPr>
          <p:cNvSpPr txBox="1"/>
          <p:nvPr/>
        </p:nvSpPr>
        <p:spPr>
          <a:xfrm>
            <a:off x="955964" y="539852"/>
            <a:ext cx="330832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Guessing game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0BFECB-8B66-B99D-BA2D-59BBAA9C4A54}"/>
              </a:ext>
            </a:extLst>
          </p:cNvPr>
          <p:cNvSpPr txBox="1"/>
          <p:nvPr/>
        </p:nvSpPr>
        <p:spPr>
          <a:xfrm>
            <a:off x="4982738" y="107933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an apple?</a:t>
            </a:r>
          </a:p>
        </p:txBody>
      </p:sp>
    </p:spTree>
    <p:extLst>
      <p:ext uri="{BB962C8B-B14F-4D97-AF65-F5344CB8AC3E}">
        <p14:creationId xmlns:p14="http://schemas.microsoft.com/office/powerpoint/2010/main" val="8767942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picture containing dessert, gear&#10;&#10;Description automatically generated">
            <a:extLst>
              <a:ext uri="{FF2B5EF4-FFF2-40B4-BE49-F238E27FC236}">
                <a16:creationId xmlns:a16="http://schemas.microsoft.com/office/drawing/2014/main" id="{7FCC4501-E876-7DFA-3379-5E4911EEF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8081" y="3323398"/>
            <a:ext cx="1614690" cy="1662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390B6C-694B-04B3-A802-B8DBFA3C28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106" y="3459098"/>
            <a:ext cx="1501752" cy="126536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6370895" y="2557067"/>
            <a:ext cx="2389909" cy="3194844"/>
            <a:chOff x="2334491" y="533400"/>
            <a:chExt cx="3990109" cy="5334000"/>
          </a:xfrm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6739131" y="2967832"/>
            <a:ext cx="1636839" cy="2373313"/>
            <a:chOff x="2982190" y="1219200"/>
            <a:chExt cx="2732809" cy="3962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2473583" y="2563480"/>
            <a:ext cx="2389909" cy="3194844"/>
            <a:chOff x="2334491" y="533400"/>
            <a:chExt cx="3990109" cy="5334000"/>
          </a:xfrm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2858416" y="2974246"/>
            <a:ext cx="1636839" cy="2373313"/>
            <a:chOff x="2982190" y="1219200"/>
            <a:chExt cx="2732809" cy="3962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Or 14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48EF945-2431-B2E4-5C37-4D75464FE0B3}"/>
              </a:ext>
            </a:extLst>
          </p:cNvPr>
          <p:cNvSpPr txBox="1"/>
          <p:nvPr/>
        </p:nvSpPr>
        <p:spPr>
          <a:xfrm>
            <a:off x="4175771" y="115980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cupcake?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484847-421E-B254-67BC-B34758362727}"/>
              </a:ext>
            </a:extLst>
          </p:cNvPr>
          <p:cNvSpPr txBox="1"/>
          <p:nvPr/>
        </p:nvSpPr>
        <p:spPr>
          <a:xfrm>
            <a:off x="955964" y="539852"/>
            <a:ext cx="330832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Guessing game</a:t>
            </a:r>
          </a:p>
        </p:txBody>
      </p:sp>
    </p:spTree>
    <p:extLst>
      <p:ext uri="{BB962C8B-B14F-4D97-AF65-F5344CB8AC3E}">
        <p14:creationId xmlns:p14="http://schemas.microsoft.com/office/powerpoint/2010/main" val="417875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06400399-F63C-66C0-871E-D6D58815C6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006" y="3580836"/>
            <a:ext cx="1534493" cy="1292953"/>
          </a:xfrm>
          <a:prstGeom prst="rect">
            <a:avLst/>
          </a:prstGeom>
        </p:spPr>
      </p:pic>
      <p:pic>
        <p:nvPicPr>
          <p:cNvPr id="23" name="Picture 22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3FC3FBA0-404C-8C3B-0A62-A0E758F96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8646" y="3599292"/>
            <a:ext cx="1472550" cy="130893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6370895" y="2557067"/>
            <a:ext cx="2389909" cy="3194844"/>
            <a:chOff x="2334491" y="533400"/>
            <a:chExt cx="3990109" cy="5334000"/>
          </a:xfrm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6767006" y="2990650"/>
            <a:ext cx="1636839" cy="2373313"/>
            <a:chOff x="2982190" y="1219200"/>
            <a:chExt cx="2732809" cy="39624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2473583" y="2563480"/>
            <a:ext cx="2389909" cy="3194844"/>
            <a:chOff x="2334491" y="533400"/>
            <a:chExt cx="3990109" cy="5334000"/>
          </a:xfrm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2858416" y="2990650"/>
            <a:ext cx="1636839" cy="2373313"/>
            <a:chOff x="2982190" y="1219200"/>
            <a:chExt cx="2732809" cy="39624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lowchart: Or 14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DC48527-2148-CD3D-26B1-3C3C28BCFA4E}"/>
              </a:ext>
            </a:extLst>
          </p:cNvPr>
          <p:cNvSpPr txBox="1"/>
          <p:nvPr/>
        </p:nvSpPr>
        <p:spPr>
          <a:xfrm>
            <a:off x="955964" y="539852"/>
            <a:ext cx="330832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Guessing game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5F1BFE-2DCE-0F3B-5F7E-B618CA931B64}"/>
              </a:ext>
            </a:extLst>
          </p:cNvPr>
          <p:cNvSpPr txBox="1"/>
          <p:nvPr/>
        </p:nvSpPr>
        <p:spPr>
          <a:xfrm>
            <a:off x="4982738" y="107933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carrot?</a:t>
            </a:r>
          </a:p>
        </p:txBody>
      </p:sp>
    </p:spTree>
    <p:extLst>
      <p:ext uri="{BB962C8B-B14F-4D97-AF65-F5344CB8AC3E}">
        <p14:creationId xmlns:p14="http://schemas.microsoft.com/office/powerpoint/2010/main" val="22650279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red apple with a green stem&#10;&#10;Description automatically generated with medium confidence">
            <a:extLst>
              <a:ext uri="{FF2B5EF4-FFF2-40B4-BE49-F238E27FC236}">
                <a16:creationId xmlns:a16="http://schemas.microsoft.com/office/drawing/2014/main" id="{5958D089-328E-194A-61CB-D41D26861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97570" y="3170384"/>
            <a:ext cx="1530350" cy="1751226"/>
          </a:xfrm>
          <a:prstGeom prst="rect">
            <a:avLst/>
          </a:prstGeom>
        </p:spPr>
      </p:pic>
      <p:pic>
        <p:nvPicPr>
          <p:cNvPr id="19" name="Picture 18" descr="A cake with a face on it&#10;&#10;Description automatically generated with low confidence">
            <a:extLst>
              <a:ext uri="{FF2B5EF4-FFF2-40B4-BE49-F238E27FC236}">
                <a16:creationId xmlns:a16="http://schemas.microsoft.com/office/drawing/2014/main" id="{B9E0616C-531A-348B-0404-BCC8E33021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565" y="3725168"/>
            <a:ext cx="1657782" cy="1473584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EDB98B5-38A1-09FC-A6A4-1C62E8E9967A}"/>
              </a:ext>
            </a:extLst>
          </p:cNvPr>
          <p:cNvGrpSpPr/>
          <p:nvPr/>
        </p:nvGrpSpPr>
        <p:grpSpPr>
          <a:xfrm>
            <a:off x="3589422" y="2366802"/>
            <a:ext cx="2389909" cy="3194844"/>
            <a:chOff x="2334491" y="533400"/>
            <a:chExt cx="3990109" cy="5334000"/>
          </a:xfrm>
          <a:solidFill>
            <a:schemeClr val="accent2"/>
          </a:solidFill>
        </p:grpSpPr>
        <p:sp>
          <p:nvSpPr>
            <p:cNvPr id="3" name="Snip4">
              <a:extLst>
                <a:ext uri="{FF2B5EF4-FFF2-40B4-BE49-F238E27FC236}">
                  <a16:creationId xmlns:a16="http://schemas.microsoft.com/office/drawing/2014/main" id="{6DD07A6D-2DAE-0951-1950-A8541D166FC2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ame 3">
              <a:extLst>
                <a:ext uri="{FF2B5EF4-FFF2-40B4-BE49-F238E27FC236}">
                  <a16:creationId xmlns:a16="http://schemas.microsoft.com/office/drawing/2014/main" id="{56CD24DD-DD39-D49C-B4DC-0A47488739E9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Snip 6">
              <a:extLst>
                <a:ext uri="{FF2B5EF4-FFF2-40B4-BE49-F238E27FC236}">
                  <a16:creationId xmlns:a16="http://schemas.microsoft.com/office/drawing/2014/main" id="{ABE3E5AB-96D2-11CE-9124-71A1AF57AAC1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Đúng">
            <a:extLst>
              <a:ext uri="{FF2B5EF4-FFF2-40B4-BE49-F238E27FC236}">
                <a16:creationId xmlns:a16="http://schemas.microsoft.com/office/drawing/2014/main" id="{C9552515-AD8C-E7EE-6825-F27B2D91FC6B}"/>
              </a:ext>
            </a:extLst>
          </p:cNvPr>
          <p:cNvGrpSpPr/>
          <p:nvPr/>
        </p:nvGrpSpPr>
        <p:grpSpPr>
          <a:xfrm>
            <a:off x="3960826" y="2777567"/>
            <a:ext cx="1636839" cy="2373313"/>
            <a:chOff x="2982190" y="1219200"/>
            <a:chExt cx="2732809" cy="3962400"/>
          </a:xfrm>
          <a:solidFill>
            <a:schemeClr val="accent2"/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8241DD-6A77-D5B5-4226-52064D304A6F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Or 7">
              <a:extLst>
                <a:ext uri="{FF2B5EF4-FFF2-40B4-BE49-F238E27FC236}">
                  <a16:creationId xmlns:a16="http://schemas.microsoft.com/office/drawing/2014/main" id="{4CE0853D-0DE9-68A1-F214-B27648A25CA1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8CD7C2-B602-01E6-4F0B-AE392412C175}"/>
              </a:ext>
            </a:extLst>
          </p:cNvPr>
          <p:cNvGrpSpPr/>
          <p:nvPr/>
        </p:nvGrpSpPr>
        <p:grpSpPr>
          <a:xfrm>
            <a:off x="7515483" y="2410340"/>
            <a:ext cx="2389909" cy="3194844"/>
            <a:chOff x="2334491" y="533400"/>
            <a:chExt cx="3990109" cy="53340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Snip11">
              <a:extLst>
                <a:ext uri="{FF2B5EF4-FFF2-40B4-BE49-F238E27FC236}">
                  <a16:creationId xmlns:a16="http://schemas.microsoft.com/office/drawing/2014/main" id="{10E1FDFB-6366-ED0D-830B-13816C7DA35A}"/>
                </a:ext>
              </a:extLst>
            </p:cNvPr>
            <p:cNvSpPr/>
            <p:nvPr/>
          </p:nvSpPr>
          <p:spPr>
            <a:xfrm rot="10800000">
              <a:off x="2362200" y="5334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ame 10">
              <a:extLst>
                <a:ext uri="{FF2B5EF4-FFF2-40B4-BE49-F238E27FC236}">
                  <a16:creationId xmlns:a16="http://schemas.microsoft.com/office/drawing/2014/main" id="{A235CCED-323C-B017-6E51-722B04DE1A6D}"/>
                </a:ext>
              </a:extLst>
            </p:cNvPr>
            <p:cNvSpPr/>
            <p:nvPr/>
          </p:nvSpPr>
          <p:spPr>
            <a:xfrm>
              <a:off x="2514600" y="762000"/>
              <a:ext cx="3657600" cy="4876800"/>
            </a:xfrm>
            <a:prstGeom prst="fram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Snip 13">
              <a:extLst>
                <a:ext uri="{FF2B5EF4-FFF2-40B4-BE49-F238E27FC236}">
                  <a16:creationId xmlns:a16="http://schemas.microsoft.com/office/drawing/2014/main" id="{7B0D41F5-C247-090E-49DA-9E29C0E24FAB}"/>
                </a:ext>
              </a:extLst>
            </p:cNvPr>
            <p:cNvSpPr/>
            <p:nvPr/>
          </p:nvSpPr>
          <p:spPr>
            <a:xfrm>
              <a:off x="2334491" y="5638800"/>
              <a:ext cx="3962400" cy="228600"/>
            </a:xfrm>
            <a:prstGeom prst="snip2Same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ai">
            <a:extLst>
              <a:ext uri="{FF2B5EF4-FFF2-40B4-BE49-F238E27FC236}">
                <a16:creationId xmlns:a16="http://schemas.microsoft.com/office/drawing/2014/main" id="{17A262AF-F118-7CC1-D977-489BB63AB34D}"/>
              </a:ext>
            </a:extLst>
          </p:cNvPr>
          <p:cNvGrpSpPr/>
          <p:nvPr/>
        </p:nvGrpSpPr>
        <p:grpSpPr>
          <a:xfrm>
            <a:off x="7900316" y="2825439"/>
            <a:ext cx="1636839" cy="2373313"/>
            <a:chOff x="2982190" y="1219200"/>
            <a:chExt cx="2732809" cy="39624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1D10FFD-4E99-C20B-185D-E2CF9DC45A45}"/>
                </a:ext>
              </a:extLst>
            </p:cNvPr>
            <p:cNvSpPr/>
            <p:nvPr/>
          </p:nvSpPr>
          <p:spPr>
            <a:xfrm>
              <a:off x="2982190" y="1219200"/>
              <a:ext cx="2732809" cy="3962400"/>
            </a:xfrm>
            <a:prstGeom prst="rect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owchart: Or 14">
              <a:extLst>
                <a:ext uri="{FF2B5EF4-FFF2-40B4-BE49-F238E27FC236}">
                  <a16:creationId xmlns:a16="http://schemas.microsoft.com/office/drawing/2014/main" id="{1250102F-25DE-3B28-5E03-9E8A08E071BD}"/>
                </a:ext>
              </a:extLst>
            </p:cNvPr>
            <p:cNvSpPr/>
            <p:nvPr/>
          </p:nvSpPr>
          <p:spPr>
            <a:xfrm>
              <a:off x="5181600" y="2895600"/>
              <a:ext cx="381000" cy="381000"/>
            </a:xfrm>
            <a:prstGeom prst="flowChartOr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B5A8622-595D-181C-54C7-09F729AC46E5}"/>
              </a:ext>
            </a:extLst>
          </p:cNvPr>
          <p:cNvSpPr txBox="1"/>
          <p:nvPr/>
        </p:nvSpPr>
        <p:spPr>
          <a:xfrm>
            <a:off x="955964" y="539852"/>
            <a:ext cx="3308327" cy="64633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/>
              <a:t>Guessing game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D7085D-E23F-139E-76FD-DD56299E5C66}"/>
              </a:ext>
            </a:extLst>
          </p:cNvPr>
          <p:cNvSpPr txBox="1"/>
          <p:nvPr/>
        </p:nvSpPr>
        <p:spPr>
          <a:xfrm>
            <a:off x="4982738" y="1079333"/>
            <a:ext cx="4922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Where is a donut?</a:t>
            </a:r>
          </a:p>
        </p:txBody>
      </p:sp>
    </p:spTree>
    <p:extLst>
      <p:ext uri="{BB962C8B-B14F-4D97-AF65-F5344CB8AC3E}">
        <p14:creationId xmlns:p14="http://schemas.microsoft.com/office/powerpoint/2010/main" val="3508816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6889</TotalTime>
  <Words>614</Words>
  <Application>Microsoft Office PowerPoint</Application>
  <PresentationFormat>Màn hình rộng</PresentationFormat>
  <Paragraphs>122</Paragraphs>
  <Slides>40</Slides>
  <Notes>14</Notes>
  <HiddenSlides>0</HiddenSlides>
  <MMClips>5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40</vt:i4>
      </vt:variant>
    </vt:vector>
  </HeadingPairs>
  <TitlesOfParts>
    <vt:vector size="43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157</cp:revision>
  <dcterms:created xsi:type="dcterms:W3CDTF">2020-12-08T03:17:05Z</dcterms:created>
  <dcterms:modified xsi:type="dcterms:W3CDTF">2022-08-02T02:34:42Z</dcterms:modified>
</cp:coreProperties>
</file>