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33"/>
  </p:notesMasterIdLst>
  <p:sldIdLst>
    <p:sldId id="257" r:id="rId3"/>
    <p:sldId id="258" r:id="rId4"/>
    <p:sldId id="260" r:id="rId5"/>
    <p:sldId id="298" r:id="rId6"/>
    <p:sldId id="387" r:id="rId7"/>
    <p:sldId id="266" r:id="rId8"/>
    <p:sldId id="405" r:id="rId9"/>
    <p:sldId id="393" r:id="rId10"/>
    <p:sldId id="394" r:id="rId11"/>
    <p:sldId id="404" r:id="rId12"/>
    <p:sldId id="388" r:id="rId13"/>
    <p:sldId id="395" r:id="rId14"/>
    <p:sldId id="396" r:id="rId15"/>
    <p:sldId id="389" r:id="rId16"/>
    <p:sldId id="397" r:id="rId17"/>
    <p:sldId id="398" r:id="rId18"/>
    <p:sldId id="399" r:id="rId19"/>
    <p:sldId id="400" r:id="rId20"/>
    <p:sldId id="292" r:id="rId21"/>
    <p:sldId id="277" r:id="rId22"/>
    <p:sldId id="390" r:id="rId23"/>
    <p:sldId id="391" r:id="rId24"/>
    <p:sldId id="392" r:id="rId25"/>
    <p:sldId id="285" r:id="rId26"/>
    <p:sldId id="334" r:id="rId27"/>
    <p:sldId id="295" r:id="rId28"/>
    <p:sldId id="293" r:id="rId29"/>
    <p:sldId id="401" r:id="rId30"/>
    <p:sldId id="402" r:id="rId31"/>
    <p:sldId id="403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0066"/>
    <a:srgbClr val="009900"/>
    <a:srgbClr val="00CC66"/>
    <a:srgbClr val="512274"/>
    <a:srgbClr val="34164A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1" autoAdjust="0"/>
    <p:restoredTop sz="94704" autoAdjust="0"/>
  </p:normalViewPr>
  <p:slideViewPr>
    <p:cSldViewPr snapToGrid="0">
      <p:cViewPr>
        <p:scale>
          <a:sx n="75" d="100"/>
          <a:sy n="75" d="100"/>
        </p:scale>
        <p:origin x="28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90C05-6217-47FA-A6E4-CF7A26720404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81D93-A355-4DAC-A5A6-C62626542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31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23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95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97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15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61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43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923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55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9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Đặt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lên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chì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vẽ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vòng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vòng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Gập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vòng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Đo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vừa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gập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kính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sợi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dây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di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chuyển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dây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còn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trí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dây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lớn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chì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đánh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dấu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rồi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đo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vừa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đánh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dấu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kính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chì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song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xúc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chai.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Đo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giữa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này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kính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nắp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chai…</a:t>
            </a:r>
            <a:endParaRPr lang="en-US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3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02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69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81D93-A355-4DAC-A5A6-C62626542E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330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47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359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33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98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1200" dirty="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Cây cầu vượt biển dài nhất thế giới Trung Quốc nối Hồng Kông – Chu Hải – Ma Cao: hơn 55 km.</a:t>
            </a:r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1200" dirty="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Xa lộ dài nhất thế giới (con đường ô tô) Liên Mỹ kết hợp 17 quốc gia với chiều dài 48000 km.  Vạn lí trường thành dài 21196km.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</a:pP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6143DC-6756-48B4-8F70-4529073C35A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307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hidden="1"/>
          <p:cNvGrpSpPr>
            <a:grpSpLocks noChangeAspect="1"/>
          </p:cNvGrpSpPr>
          <p:nvPr userDrawn="1"/>
        </p:nvGrpSpPr>
        <p:grpSpPr>
          <a:xfrm>
            <a:off x="1090268" y="365400"/>
            <a:ext cx="708133" cy="720000"/>
            <a:chOff x="988669" y="328389"/>
            <a:chExt cx="796511" cy="809858"/>
          </a:xfrm>
        </p:grpSpPr>
        <p:pic>
          <p:nvPicPr>
            <p:cNvPr id="83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669" y="328389"/>
              <a:ext cx="796511" cy="68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6" name="椭圆 715"/>
            <p:cNvSpPr>
              <a:spLocks noChangeAspect="1"/>
            </p:cNvSpPr>
            <p:nvPr userDrawn="1"/>
          </p:nvSpPr>
          <p:spPr>
            <a:xfrm>
              <a:off x="1164042" y="958247"/>
              <a:ext cx="445765" cy="180000"/>
            </a:xfrm>
            <a:prstGeom prst="ellipse">
              <a:avLst/>
            </a:prstGeom>
            <a:gradFill flip="none" rotWithShape="1">
              <a:gsLst>
                <a:gs pos="23000">
                  <a:schemeClr val="bg1">
                    <a:lumMod val="65000"/>
                    <a:alpha val="4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8" name="文本框 27" hidden="1"/>
          <p:cNvSpPr txBox="1"/>
          <p:nvPr/>
        </p:nvSpPr>
        <p:spPr>
          <a:xfrm>
            <a:off x="7847436" y="6465810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>
                <a:solidFill>
                  <a:schemeClr val="accent4"/>
                </a:solidFill>
                <a:latin typeface="Bodoni MT" panose="02070803080606020203" pitchFamily="18" charset="0"/>
                <a:ea typeface="方正正中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chemeClr val="accent4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雪原</a:t>
            </a:r>
            <a:r>
              <a:rPr lang="en-US" altLang="zh-CN" dirty="0" smtClean="0">
                <a:solidFill>
                  <a:schemeClr val="accent4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endParaRPr lang="zh-CN" altLang="en-US" dirty="0">
              <a:solidFill>
                <a:schemeClr val="accent4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31" name="文本框 30" hidden="1"/>
          <p:cNvSpPr txBox="1"/>
          <p:nvPr/>
        </p:nvSpPr>
        <p:spPr>
          <a:xfrm>
            <a:off x="10147959" y="6465810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sz="1800" kern="1200" dirty="0">
                <a:solidFill>
                  <a:schemeClr val="accent4"/>
                </a:solidFill>
                <a:latin typeface="Bodoni MT" panose="02070803080606020203" pitchFamily="18" charset="0"/>
                <a:ea typeface="方正正中黑简体" panose="02000000000000000000" pitchFamily="2" charset="-122"/>
                <a:cs typeface="+mn-cs"/>
              </a:rPr>
              <a:t>xyppt.yanj.cn</a:t>
            </a:r>
            <a:endParaRPr lang="zh-CN" altLang="en-US" sz="1800" kern="1200" dirty="0">
              <a:solidFill>
                <a:schemeClr val="accent4"/>
              </a:solidFill>
              <a:latin typeface="Bodoni MT" panose="02070803080606020203" pitchFamily="18" charset="0"/>
              <a:ea typeface="方正正中黑简体" panose="02000000000000000000" pitchFamily="2" charset="-122"/>
              <a:cs typeface="+mn-cs"/>
            </a:endParaRPr>
          </a:p>
        </p:txBody>
      </p:sp>
      <p:grpSp>
        <p:nvGrpSpPr>
          <p:cNvPr id="32" name="组合 31" hidden="1"/>
          <p:cNvGrpSpPr>
            <a:grpSpLocks noChangeAspect="1"/>
          </p:cNvGrpSpPr>
          <p:nvPr/>
        </p:nvGrpSpPr>
        <p:grpSpPr>
          <a:xfrm>
            <a:off x="9591189" y="6578476"/>
            <a:ext cx="461015" cy="144000"/>
            <a:chOff x="9167649" y="4366337"/>
            <a:chExt cx="654429" cy="216000"/>
          </a:xfrm>
        </p:grpSpPr>
        <p:sp>
          <p:nvSpPr>
            <p:cNvPr id="33" name="Freeform 5"/>
            <p:cNvSpPr/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9" name="Picture 3" descr="C:\Documents and Settings\tdz\桌面\未标题-2.png" hidden="1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480114" y="6542476"/>
            <a:ext cx="253705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日期占位符 7"/>
          <p:cNvSpPr>
            <a:spLocks noGrp="1"/>
          </p:cNvSpPr>
          <p:nvPr>
            <p:ph type="dt" sz="half" idx="11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8F58CE-AA9F-44F2-B75A-34227CEABCB3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4" name="任意多边形 73" hidden="1"/>
          <p:cNvSpPr/>
          <p:nvPr userDrawn="1"/>
        </p:nvSpPr>
        <p:spPr>
          <a:xfrm rot="894806">
            <a:off x="779120" y="139286"/>
            <a:ext cx="541052" cy="828000"/>
          </a:xfrm>
          <a:custGeom>
            <a:avLst/>
            <a:gdLst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7767 w 2990085"/>
              <a:gd name="connsiteY6" fmla="*/ 2869607 h 4575877"/>
              <a:gd name="connsiteX7" fmla="*/ 1636496 w 2990085"/>
              <a:gd name="connsiteY7" fmla="*/ 2945690 h 4575877"/>
              <a:gd name="connsiteX8" fmla="*/ 1633673 w 2990085"/>
              <a:gd name="connsiteY8" fmla="*/ 2946442 h 4575877"/>
              <a:gd name="connsiteX9" fmla="*/ 1633673 w 2990085"/>
              <a:gd name="connsiteY9" fmla="*/ 3401224 h 4575877"/>
              <a:gd name="connsiteX10" fmla="*/ 1630823 w 2990085"/>
              <a:gd name="connsiteY10" fmla="*/ 3401224 h 4575877"/>
              <a:gd name="connsiteX11" fmla="*/ 1635750 w 2990085"/>
              <a:gd name="connsiteY11" fmla="*/ 3723073 h 4575877"/>
              <a:gd name="connsiteX12" fmla="*/ 1626318 w 2990085"/>
              <a:gd name="connsiteY12" fmla="*/ 4162116 h 4575877"/>
              <a:gd name="connsiteX13" fmla="*/ 1998521 w 2990085"/>
              <a:gd name="connsiteY13" fmla="*/ 4114682 h 4575877"/>
              <a:gd name="connsiteX14" fmla="*/ 2387572 w 2990085"/>
              <a:gd name="connsiteY14" fmla="*/ 3936393 h 4575877"/>
              <a:gd name="connsiteX15" fmla="*/ 2393959 w 2990085"/>
              <a:gd name="connsiteY15" fmla="*/ 4089779 h 4575877"/>
              <a:gd name="connsiteX16" fmla="*/ 2032803 w 2990085"/>
              <a:gd name="connsiteY16" fmla="*/ 4243403 h 4575877"/>
              <a:gd name="connsiteX17" fmla="*/ 1655587 w 2990085"/>
              <a:gd name="connsiteY17" fmla="*/ 4315149 h 4575877"/>
              <a:gd name="connsiteX18" fmla="*/ 1273004 w 2990085"/>
              <a:gd name="connsiteY18" fmla="*/ 4388324 h 4575877"/>
              <a:gd name="connsiteX19" fmla="*/ 806011 w 2990085"/>
              <a:gd name="connsiteY19" fmla="*/ 4575877 h 4575877"/>
              <a:gd name="connsiteX20" fmla="*/ 801054 w 2990085"/>
              <a:gd name="connsiteY20" fmla="*/ 4427857 h 4575877"/>
              <a:gd name="connsiteX21" fmla="*/ 1160457 w 2990085"/>
              <a:gd name="connsiteY21" fmla="*/ 4159821 h 4575877"/>
              <a:gd name="connsiteX22" fmla="*/ 1241769 w 2990085"/>
              <a:gd name="connsiteY22" fmla="*/ 3667174 h 4575877"/>
              <a:gd name="connsiteX23" fmla="*/ 1237922 w 2990085"/>
              <a:gd name="connsiteY23" fmla="*/ 3428438 h 4575877"/>
              <a:gd name="connsiteX24" fmla="*/ 1240031 w 2990085"/>
              <a:gd name="connsiteY24" fmla="*/ 3428438 h 4575877"/>
              <a:gd name="connsiteX25" fmla="*/ 1240031 w 2990085"/>
              <a:gd name="connsiteY25" fmla="*/ 3401224 h 4575877"/>
              <a:gd name="connsiteX26" fmla="*/ 1239219 w 2990085"/>
              <a:gd name="connsiteY26" fmla="*/ 3401224 h 4575877"/>
              <a:gd name="connsiteX27" fmla="*/ 1239219 w 2990085"/>
              <a:gd name="connsiteY27" fmla="*/ 2606619 h 4575877"/>
              <a:gd name="connsiteX28" fmla="*/ 1240448 w 2990085"/>
              <a:gd name="connsiteY28" fmla="*/ 2606619 h 4575877"/>
              <a:gd name="connsiteX29" fmla="*/ 1216781 w 2990085"/>
              <a:gd name="connsiteY29" fmla="*/ 1137952 h 4575877"/>
              <a:gd name="connsiteX30" fmla="*/ 1205031 w 2990085"/>
              <a:gd name="connsiteY30" fmla="*/ 986000 h 4575877"/>
              <a:gd name="connsiteX31" fmla="*/ 1010196 w 2990085"/>
              <a:gd name="connsiteY31" fmla="*/ 923011 h 4575877"/>
              <a:gd name="connsiteX32" fmla="*/ 1010953 w 2990085"/>
              <a:gd name="connsiteY32" fmla="*/ 796446 h 4575877"/>
              <a:gd name="connsiteX33" fmla="*/ 1631355 w 2990085"/>
              <a:gd name="connsiteY33" fmla="*/ 516335 h 4575877"/>
              <a:gd name="connsiteX34" fmla="*/ 1619038 w 2990085"/>
              <a:gd name="connsiteY34" fmla="*/ 1030819 h 4575877"/>
              <a:gd name="connsiteX35" fmla="*/ 1617716 w 2990085"/>
              <a:gd name="connsiteY35" fmla="*/ 1823823 h 4575877"/>
              <a:gd name="connsiteX36" fmla="*/ 1868719 w 2990085"/>
              <a:gd name="connsiteY36" fmla="*/ 1774203 h 4575877"/>
              <a:gd name="connsiteX37" fmla="*/ 2397287 w 2990085"/>
              <a:gd name="connsiteY37" fmla="*/ 1343368 h 4575877"/>
              <a:gd name="connsiteX38" fmla="*/ 2504404 w 2990085"/>
              <a:gd name="connsiteY38" fmla="*/ 645679 h 4575877"/>
              <a:gd name="connsiteX39" fmla="*/ 2200442 w 2990085"/>
              <a:gd name="connsiteY39" fmla="*/ 269996 h 4575877"/>
              <a:gd name="connsiteX40" fmla="*/ 1592464 w 2990085"/>
              <a:gd name="connsiteY40" fmla="*/ 262479 h 4575877"/>
              <a:gd name="connsiteX41" fmla="*/ 774828 w 2990085"/>
              <a:gd name="connsiteY41" fmla="*/ 718607 h 4575877"/>
              <a:gd name="connsiteX42" fmla="*/ 255817 w 2990085"/>
              <a:gd name="connsiteY42" fmla="*/ 1465682 h 4575877"/>
              <a:gd name="connsiteX43" fmla="*/ 203204 w 2990085"/>
              <a:gd name="connsiteY43" fmla="*/ 2206292 h 4575877"/>
              <a:gd name="connsiteX44" fmla="*/ 348810 w 2990085"/>
              <a:gd name="connsiteY44" fmla="*/ 2483428 h 4575877"/>
              <a:gd name="connsiteX45" fmla="*/ 622088 w 2990085"/>
              <a:gd name="connsiteY45" fmla="*/ 2657629 h 4575877"/>
              <a:gd name="connsiteX46" fmla="*/ 800805 w 2990085"/>
              <a:gd name="connsiteY46" fmla="*/ 2811066 h 4575877"/>
              <a:gd name="connsiteX47" fmla="*/ 779502 w 2990085"/>
              <a:gd name="connsiteY47" fmla="*/ 2914384 h 4575877"/>
              <a:gd name="connsiteX48" fmla="*/ 686344 w 2990085"/>
              <a:gd name="connsiteY48" fmla="*/ 2985143 h 4575877"/>
              <a:gd name="connsiteX49" fmla="*/ 347086 w 2990085"/>
              <a:gd name="connsiteY49" fmla="*/ 2854362 h 4575877"/>
              <a:gd name="connsiteX50" fmla="*/ 51924 w 2990085"/>
              <a:gd name="connsiteY50" fmla="*/ 2349974 h 4575877"/>
              <a:gd name="connsiteX51" fmla="*/ 301903 w 2990085"/>
              <a:gd name="connsiteY51" fmla="*/ 1002519 h 4575877"/>
              <a:gd name="connsiteX52" fmla="*/ 1651515 w 2990085"/>
              <a:gd name="connsiteY52" fmla="*/ 74436 h 4575877"/>
              <a:gd name="connsiteX0-1" fmla="*/ 1651515 w 2990085"/>
              <a:gd name="connsiteY0-2" fmla="*/ 74436 h 4575877"/>
              <a:gd name="connsiteX1-3" fmla="*/ 2523002 w 2990085"/>
              <a:gd name="connsiteY1-4" fmla="*/ 57726 h 4575877"/>
              <a:gd name="connsiteX2-5" fmla="*/ 2960293 w 2990085"/>
              <a:gd name="connsiteY2-6" fmla="*/ 524262 h 4575877"/>
              <a:gd name="connsiteX3-7" fmla="*/ 2750515 w 2990085"/>
              <a:gd name="connsiteY3-8" fmla="*/ 1375655 h 4575877"/>
              <a:gd name="connsiteX4-9" fmla="*/ 1825757 w 2990085"/>
              <a:gd name="connsiteY4-10" fmla="*/ 1957962 h 4575877"/>
              <a:gd name="connsiteX5-11" fmla="*/ 1624453 w 2990085"/>
              <a:gd name="connsiteY5-12" fmla="*/ 2000087 h 4575877"/>
              <a:gd name="connsiteX6-13" fmla="*/ 1637767 w 2990085"/>
              <a:gd name="connsiteY6-14" fmla="*/ 2869607 h 4575877"/>
              <a:gd name="connsiteX7-15" fmla="*/ 1636496 w 2990085"/>
              <a:gd name="connsiteY7-16" fmla="*/ 2945690 h 4575877"/>
              <a:gd name="connsiteX8-17" fmla="*/ 1633673 w 2990085"/>
              <a:gd name="connsiteY8-18" fmla="*/ 3401224 h 4575877"/>
              <a:gd name="connsiteX9-19" fmla="*/ 1630823 w 2990085"/>
              <a:gd name="connsiteY9-20" fmla="*/ 3401224 h 4575877"/>
              <a:gd name="connsiteX10-21" fmla="*/ 1635750 w 2990085"/>
              <a:gd name="connsiteY10-22" fmla="*/ 3723073 h 4575877"/>
              <a:gd name="connsiteX11-23" fmla="*/ 1626318 w 2990085"/>
              <a:gd name="connsiteY11-24" fmla="*/ 4162116 h 4575877"/>
              <a:gd name="connsiteX12-25" fmla="*/ 1998521 w 2990085"/>
              <a:gd name="connsiteY12-26" fmla="*/ 4114682 h 4575877"/>
              <a:gd name="connsiteX13-27" fmla="*/ 2387572 w 2990085"/>
              <a:gd name="connsiteY13-28" fmla="*/ 3936393 h 4575877"/>
              <a:gd name="connsiteX14-29" fmla="*/ 2393959 w 2990085"/>
              <a:gd name="connsiteY14-30" fmla="*/ 4089779 h 4575877"/>
              <a:gd name="connsiteX15-31" fmla="*/ 2032803 w 2990085"/>
              <a:gd name="connsiteY15-32" fmla="*/ 4243403 h 4575877"/>
              <a:gd name="connsiteX16-33" fmla="*/ 1655587 w 2990085"/>
              <a:gd name="connsiteY16-34" fmla="*/ 4315149 h 4575877"/>
              <a:gd name="connsiteX17-35" fmla="*/ 1273004 w 2990085"/>
              <a:gd name="connsiteY17-36" fmla="*/ 4388324 h 4575877"/>
              <a:gd name="connsiteX18-37" fmla="*/ 806011 w 2990085"/>
              <a:gd name="connsiteY18-38" fmla="*/ 4575877 h 4575877"/>
              <a:gd name="connsiteX19-39" fmla="*/ 801054 w 2990085"/>
              <a:gd name="connsiteY19-40" fmla="*/ 4427857 h 4575877"/>
              <a:gd name="connsiteX20-41" fmla="*/ 1160457 w 2990085"/>
              <a:gd name="connsiteY20-42" fmla="*/ 4159821 h 4575877"/>
              <a:gd name="connsiteX21-43" fmla="*/ 1241769 w 2990085"/>
              <a:gd name="connsiteY21-44" fmla="*/ 3667174 h 4575877"/>
              <a:gd name="connsiteX22-45" fmla="*/ 1237922 w 2990085"/>
              <a:gd name="connsiteY22-46" fmla="*/ 3428438 h 4575877"/>
              <a:gd name="connsiteX23-47" fmla="*/ 1240031 w 2990085"/>
              <a:gd name="connsiteY23-48" fmla="*/ 3428438 h 4575877"/>
              <a:gd name="connsiteX24-49" fmla="*/ 1240031 w 2990085"/>
              <a:gd name="connsiteY24-50" fmla="*/ 3401224 h 4575877"/>
              <a:gd name="connsiteX25-51" fmla="*/ 1239219 w 2990085"/>
              <a:gd name="connsiteY25-52" fmla="*/ 3401224 h 4575877"/>
              <a:gd name="connsiteX26-53" fmla="*/ 1239219 w 2990085"/>
              <a:gd name="connsiteY26-54" fmla="*/ 2606619 h 4575877"/>
              <a:gd name="connsiteX27-55" fmla="*/ 1240448 w 2990085"/>
              <a:gd name="connsiteY27-56" fmla="*/ 2606619 h 4575877"/>
              <a:gd name="connsiteX28-57" fmla="*/ 1216781 w 2990085"/>
              <a:gd name="connsiteY28-58" fmla="*/ 1137952 h 4575877"/>
              <a:gd name="connsiteX29-59" fmla="*/ 1205031 w 2990085"/>
              <a:gd name="connsiteY29-60" fmla="*/ 986000 h 4575877"/>
              <a:gd name="connsiteX30-61" fmla="*/ 1010196 w 2990085"/>
              <a:gd name="connsiteY30-62" fmla="*/ 923011 h 4575877"/>
              <a:gd name="connsiteX31-63" fmla="*/ 1010953 w 2990085"/>
              <a:gd name="connsiteY31-64" fmla="*/ 796446 h 4575877"/>
              <a:gd name="connsiteX32-65" fmla="*/ 1631355 w 2990085"/>
              <a:gd name="connsiteY32-66" fmla="*/ 516335 h 4575877"/>
              <a:gd name="connsiteX33-67" fmla="*/ 1619038 w 2990085"/>
              <a:gd name="connsiteY33-68" fmla="*/ 1030819 h 4575877"/>
              <a:gd name="connsiteX34-69" fmla="*/ 1617716 w 2990085"/>
              <a:gd name="connsiteY34-70" fmla="*/ 1823823 h 4575877"/>
              <a:gd name="connsiteX35-71" fmla="*/ 1868719 w 2990085"/>
              <a:gd name="connsiteY35-72" fmla="*/ 1774203 h 4575877"/>
              <a:gd name="connsiteX36-73" fmla="*/ 2397287 w 2990085"/>
              <a:gd name="connsiteY36-74" fmla="*/ 1343368 h 4575877"/>
              <a:gd name="connsiteX37-75" fmla="*/ 2504404 w 2990085"/>
              <a:gd name="connsiteY37-76" fmla="*/ 645679 h 4575877"/>
              <a:gd name="connsiteX38-77" fmla="*/ 2200442 w 2990085"/>
              <a:gd name="connsiteY38-78" fmla="*/ 269996 h 4575877"/>
              <a:gd name="connsiteX39-79" fmla="*/ 1592464 w 2990085"/>
              <a:gd name="connsiteY39-80" fmla="*/ 262479 h 4575877"/>
              <a:gd name="connsiteX40-81" fmla="*/ 774828 w 2990085"/>
              <a:gd name="connsiteY40-82" fmla="*/ 718607 h 4575877"/>
              <a:gd name="connsiteX41-83" fmla="*/ 255817 w 2990085"/>
              <a:gd name="connsiteY41-84" fmla="*/ 1465682 h 4575877"/>
              <a:gd name="connsiteX42-85" fmla="*/ 203204 w 2990085"/>
              <a:gd name="connsiteY42-86" fmla="*/ 2206292 h 4575877"/>
              <a:gd name="connsiteX43-87" fmla="*/ 348810 w 2990085"/>
              <a:gd name="connsiteY43-88" fmla="*/ 2483428 h 4575877"/>
              <a:gd name="connsiteX44-89" fmla="*/ 622088 w 2990085"/>
              <a:gd name="connsiteY44-90" fmla="*/ 2657629 h 4575877"/>
              <a:gd name="connsiteX45-91" fmla="*/ 800805 w 2990085"/>
              <a:gd name="connsiteY45-92" fmla="*/ 2811066 h 4575877"/>
              <a:gd name="connsiteX46-93" fmla="*/ 779502 w 2990085"/>
              <a:gd name="connsiteY46-94" fmla="*/ 2914384 h 4575877"/>
              <a:gd name="connsiteX47-95" fmla="*/ 686344 w 2990085"/>
              <a:gd name="connsiteY47-96" fmla="*/ 2985143 h 4575877"/>
              <a:gd name="connsiteX48-97" fmla="*/ 347086 w 2990085"/>
              <a:gd name="connsiteY48-98" fmla="*/ 2854362 h 4575877"/>
              <a:gd name="connsiteX49-99" fmla="*/ 51924 w 2990085"/>
              <a:gd name="connsiteY49-100" fmla="*/ 2349974 h 4575877"/>
              <a:gd name="connsiteX50-101" fmla="*/ 301903 w 2990085"/>
              <a:gd name="connsiteY50-102" fmla="*/ 1002519 h 4575877"/>
              <a:gd name="connsiteX51-103" fmla="*/ 1651515 w 2990085"/>
              <a:gd name="connsiteY51-104" fmla="*/ 74436 h 4575877"/>
              <a:gd name="connsiteX0-105" fmla="*/ 1651515 w 2990085"/>
              <a:gd name="connsiteY0-106" fmla="*/ 74436 h 4575877"/>
              <a:gd name="connsiteX1-107" fmla="*/ 2523002 w 2990085"/>
              <a:gd name="connsiteY1-108" fmla="*/ 57726 h 4575877"/>
              <a:gd name="connsiteX2-109" fmla="*/ 2960293 w 2990085"/>
              <a:gd name="connsiteY2-110" fmla="*/ 524262 h 4575877"/>
              <a:gd name="connsiteX3-111" fmla="*/ 2750515 w 2990085"/>
              <a:gd name="connsiteY3-112" fmla="*/ 1375655 h 4575877"/>
              <a:gd name="connsiteX4-113" fmla="*/ 1825757 w 2990085"/>
              <a:gd name="connsiteY4-114" fmla="*/ 1957962 h 4575877"/>
              <a:gd name="connsiteX5-115" fmla="*/ 1624453 w 2990085"/>
              <a:gd name="connsiteY5-116" fmla="*/ 2000087 h 4575877"/>
              <a:gd name="connsiteX6-117" fmla="*/ 1637767 w 2990085"/>
              <a:gd name="connsiteY6-118" fmla="*/ 2869607 h 4575877"/>
              <a:gd name="connsiteX7-119" fmla="*/ 1633673 w 2990085"/>
              <a:gd name="connsiteY7-120" fmla="*/ 3401224 h 4575877"/>
              <a:gd name="connsiteX8-121" fmla="*/ 1630823 w 2990085"/>
              <a:gd name="connsiteY8-122" fmla="*/ 3401224 h 4575877"/>
              <a:gd name="connsiteX9-123" fmla="*/ 1635750 w 2990085"/>
              <a:gd name="connsiteY9-124" fmla="*/ 3723073 h 4575877"/>
              <a:gd name="connsiteX10-125" fmla="*/ 1626318 w 2990085"/>
              <a:gd name="connsiteY10-126" fmla="*/ 4162116 h 4575877"/>
              <a:gd name="connsiteX11-127" fmla="*/ 1998521 w 2990085"/>
              <a:gd name="connsiteY11-128" fmla="*/ 4114682 h 4575877"/>
              <a:gd name="connsiteX12-129" fmla="*/ 2387572 w 2990085"/>
              <a:gd name="connsiteY12-130" fmla="*/ 3936393 h 4575877"/>
              <a:gd name="connsiteX13-131" fmla="*/ 2393959 w 2990085"/>
              <a:gd name="connsiteY13-132" fmla="*/ 4089779 h 4575877"/>
              <a:gd name="connsiteX14-133" fmla="*/ 2032803 w 2990085"/>
              <a:gd name="connsiteY14-134" fmla="*/ 4243403 h 4575877"/>
              <a:gd name="connsiteX15-135" fmla="*/ 1655587 w 2990085"/>
              <a:gd name="connsiteY15-136" fmla="*/ 4315149 h 4575877"/>
              <a:gd name="connsiteX16-137" fmla="*/ 1273004 w 2990085"/>
              <a:gd name="connsiteY16-138" fmla="*/ 4388324 h 4575877"/>
              <a:gd name="connsiteX17-139" fmla="*/ 806011 w 2990085"/>
              <a:gd name="connsiteY17-140" fmla="*/ 4575877 h 4575877"/>
              <a:gd name="connsiteX18-141" fmla="*/ 801054 w 2990085"/>
              <a:gd name="connsiteY18-142" fmla="*/ 4427857 h 4575877"/>
              <a:gd name="connsiteX19-143" fmla="*/ 1160457 w 2990085"/>
              <a:gd name="connsiteY19-144" fmla="*/ 4159821 h 4575877"/>
              <a:gd name="connsiteX20-145" fmla="*/ 1241769 w 2990085"/>
              <a:gd name="connsiteY20-146" fmla="*/ 3667174 h 4575877"/>
              <a:gd name="connsiteX21-147" fmla="*/ 1237922 w 2990085"/>
              <a:gd name="connsiteY21-148" fmla="*/ 3428438 h 4575877"/>
              <a:gd name="connsiteX22-149" fmla="*/ 1240031 w 2990085"/>
              <a:gd name="connsiteY22-150" fmla="*/ 3428438 h 4575877"/>
              <a:gd name="connsiteX23-151" fmla="*/ 1240031 w 2990085"/>
              <a:gd name="connsiteY23-152" fmla="*/ 3401224 h 4575877"/>
              <a:gd name="connsiteX24-153" fmla="*/ 1239219 w 2990085"/>
              <a:gd name="connsiteY24-154" fmla="*/ 3401224 h 4575877"/>
              <a:gd name="connsiteX25-155" fmla="*/ 1239219 w 2990085"/>
              <a:gd name="connsiteY25-156" fmla="*/ 2606619 h 4575877"/>
              <a:gd name="connsiteX26-157" fmla="*/ 1240448 w 2990085"/>
              <a:gd name="connsiteY26-158" fmla="*/ 2606619 h 4575877"/>
              <a:gd name="connsiteX27-159" fmla="*/ 1216781 w 2990085"/>
              <a:gd name="connsiteY27-160" fmla="*/ 1137952 h 4575877"/>
              <a:gd name="connsiteX28-161" fmla="*/ 1205031 w 2990085"/>
              <a:gd name="connsiteY28-162" fmla="*/ 986000 h 4575877"/>
              <a:gd name="connsiteX29-163" fmla="*/ 1010196 w 2990085"/>
              <a:gd name="connsiteY29-164" fmla="*/ 923011 h 4575877"/>
              <a:gd name="connsiteX30-165" fmla="*/ 1010953 w 2990085"/>
              <a:gd name="connsiteY30-166" fmla="*/ 796446 h 4575877"/>
              <a:gd name="connsiteX31-167" fmla="*/ 1631355 w 2990085"/>
              <a:gd name="connsiteY31-168" fmla="*/ 516335 h 4575877"/>
              <a:gd name="connsiteX32-169" fmla="*/ 1619038 w 2990085"/>
              <a:gd name="connsiteY32-170" fmla="*/ 1030819 h 4575877"/>
              <a:gd name="connsiteX33-171" fmla="*/ 1617716 w 2990085"/>
              <a:gd name="connsiteY33-172" fmla="*/ 1823823 h 4575877"/>
              <a:gd name="connsiteX34-173" fmla="*/ 1868719 w 2990085"/>
              <a:gd name="connsiteY34-174" fmla="*/ 1774203 h 4575877"/>
              <a:gd name="connsiteX35-175" fmla="*/ 2397287 w 2990085"/>
              <a:gd name="connsiteY35-176" fmla="*/ 1343368 h 4575877"/>
              <a:gd name="connsiteX36-177" fmla="*/ 2504404 w 2990085"/>
              <a:gd name="connsiteY36-178" fmla="*/ 645679 h 4575877"/>
              <a:gd name="connsiteX37-179" fmla="*/ 2200442 w 2990085"/>
              <a:gd name="connsiteY37-180" fmla="*/ 269996 h 4575877"/>
              <a:gd name="connsiteX38-181" fmla="*/ 1592464 w 2990085"/>
              <a:gd name="connsiteY38-182" fmla="*/ 262479 h 4575877"/>
              <a:gd name="connsiteX39-183" fmla="*/ 774828 w 2990085"/>
              <a:gd name="connsiteY39-184" fmla="*/ 718607 h 4575877"/>
              <a:gd name="connsiteX40-185" fmla="*/ 255817 w 2990085"/>
              <a:gd name="connsiteY40-186" fmla="*/ 1465682 h 4575877"/>
              <a:gd name="connsiteX41-187" fmla="*/ 203204 w 2990085"/>
              <a:gd name="connsiteY41-188" fmla="*/ 2206292 h 4575877"/>
              <a:gd name="connsiteX42-189" fmla="*/ 348810 w 2990085"/>
              <a:gd name="connsiteY42-190" fmla="*/ 2483428 h 4575877"/>
              <a:gd name="connsiteX43-191" fmla="*/ 622088 w 2990085"/>
              <a:gd name="connsiteY43-192" fmla="*/ 2657629 h 4575877"/>
              <a:gd name="connsiteX44-193" fmla="*/ 800805 w 2990085"/>
              <a:gd name="connsiteY44-194" fmla="*/ 2811066 h 4575877"/>
              <a:gd name="connsiteX45-195" fmla="*/ 779502 w 2990085"/>
              <a:gd name="connsiteY45-196" fmla="*/ 2914384 h 4575877"/>
              <a:gd name="connsiteX46-197" fmla="*/ 686344 w 2990085"/>
              <a:gd name="connsiteY46-198" fmla="*/ 2985143 h 4575877"/>
              <a:gd name="connsiteX47-199" fmla="*/ 347086 w 2990085"/>
              <a:gd name="connsiteY47-200" fmla="*/ 2854362 h 4575877"/>
              <a:gd name="connsiteX48-201" fmla="*/ 51924 w 2990085"/>
              <a:gd name="connsiteY48-202" fmla="*/ 2349974 h 4575877"/>
              <a:gd name="connsiteX49-203" fmla="*/ 301903 w 2990085"/>
              <a:gd name="connsiteY49-204" fmla="*/ 1002519 h 4575877"/>
              <a:gd name="connsiteX50-205" fmla="*/ 1651515 w 2990085"/>
              <a:gd name="connsiteY50-206" fmla="*/ 74436 h 4575877"/>
              <a:gd name="connsiteX0-207" fmla="*/ 1651515 w 2990085"/>
              <a:gd name="connsiteY0-208" fmla="*/ 74436 h 4575877"/>
              <a:gd name="connsiteX1-209" fmla="*/ 2523002 w 2990085"/>
              <a:gd name="connsiteY1-210" fmla="*/ 57726 h 4575877"/>
              <a:gd name="connsiteX2-211" fmla="*/ 2960293 w 2990085"/>
              <a:gd name="connsiteY2-212" fmla="*/ 524262 h 4575877"/>
              <a:gd name="connsiteX3-213" fmla="*/ 2750515 w 2990085"/>
              <a:gd name="connsiteY3-214" fmla="*/ 1375655 h 4575877"/>
              <a:gd name="connsiteX4-215" fmla="*/ 1825757 w 2990085"/>
              <a:gd name="connsiteY4-216" fmla="*/ 1957962 h 4575877"/>
              <a:gd name="connsiteX5-217" fmla="*/ 1624453 w 2990085"/>
              <a:gd name="connsiteY5-218" fmla="*/ 2000087 h 4575877"/>
              <a:gd name="connsiteX6-219" fmla="*/ 1633673 w 2990085"/>
              <a:gd name="connsiteY6-220" fmla="*/ 3401224 h 4575877"/>
              <a:gd name="connsiteX7-221" fmla="*/ 1630823 w 2990085"/>
              <a:gd name="connsiteY7-222" fmla="*/ 3401224 h 4575877"/>
              <a:gd name="connsiteX8-223" fmla="*/ 1635750 w 2990085"/>
              <a:gd name="connsiteY8-224" fmla="*/ 3723073 h 4575877"/>
              <a:gd name="connsiteX9-225" fmla="*/ 1626318 w 2990085"/>
              <a:gd name="connsiteY9-226" fmla="*/ 4162116 h 4575877"/>
              <a:gd name="connsiteX10-227" fmla="*/ 1998521 w 2990085"/>
              <a:gd name="connsiteY10-228" fmla="*/ 4114682 h 4575877"/>
              <a:gd name="connsiteX11-229" fmla="*/ 2387572 w 2990085"/>
              <a:gd name="connsiteY11-230" fmla="*/ 3936393 h 4575877"/>
              <a:gd name="connsiteX12-231" fmla="*/ 2393959 w 2990085"/>
              <a:gd name="connsiteY12-232" fmla="*/ 4089779 h 4575877"/>
              <a:gd name="connsiteX13-233" fmla="*/ 2032803 w 2990085"/>
              <a:gd name="connsiteY13-234" fmla="*/ 4243403 h 4575877"/>
              <a:gd name="connsiteX14-235" fmla="*/ 1655587 w 2990085"/>
              <a:gd name="connsiteY14-236" fmla="*/ 4315149 h 4575877"/>
              <a:gd name="connsiteX15-237" fmla="*/ 1273004 w 2990085"/>
              <a:gd name="connsiteY15-238" fmla="*/ 4388324 h 4575877"/>
              <a:gd name="connsiteX16-239" fmla="*/ 806011 w 2990085"/>
              <a:gd name="connsiteY16-240" fmla="*/ 4575877 h 4575877"/>
              <a:gd name="connsiteX17-241" fmla="*/ 801054 w 2990085"/>
              <a:gd name="connsiteY17-242" fmla="*/ 4427857 h 4575877"/>
              <a:gd name="connsiteX18-243" fmla="*/ 1160457 w 2990085"/>
              <a:gd name="connsiteY18-244" fmla="*/ 4159821 h 4575877"/>
              <a:gd name="connsiteX19-245" fmla="*/ 1241769 w 2990085"/>
              <a:gd name="connsiteY19-246" fmla="*/ 3667174 h 4575877"/>
              <a:gd name="connsiteX20-247" fmla="*/ 1237922 w 2990085"/>
              <a:gd name="connsiteY20-248" fmla="*/ 3428438 h 4575877"/>
              <a:gd name="connsiteX21-249" fmla="*/ 1240031 w 2990085"/>
              <a:gd name="connsiteY21-250" fmla="*/ 3428438 h 4575877"/>
              <a:gd name="connsiteX22-251" fmla="*/ 1240031 w 2990085"/>
              <a:gd name="connsiteY22-252" fmla="*/ 3401224 h 4575877"/>
              <a:gd name="connsiteX23-253" fmla="*/ 1239219 w 2990085"/>
              <a:gd name="connsiteY23-254" fmla="*/ 3401224 h 4575877"/>
              <a:gd name="connsiteX24-255" fmla="*/ 1239219 w 2990085"/>
              <a:gd name="connsiteY24-256" fmla="*/ 2606619 h 4575877"/>
              <a:gd name="connsiteX25-257" fmla="*/ 1240448 w 2990085"/>
              <a:gd name="connsiteY25-258" fmla="*/ 2606619 h 4575877"/>
              <a:gd name="connsiteX26-259" fmla="*/ 1216781 w 2990085"/>
              <a:gd name="connsiteY26-260" fmla="*/ 1137952 h 4575877"/>
              <a:gd name="connsiteX27-261" fmla="*/ 1205031 w 2990085"/>
              <a:gd name="connsiteY27-262" fmla="*/ 986000 h 4575877"/>
              <a:gd name="connsiteX28-263" fmla="*/ 1010196 w 2990085"/>
              <a:gd name="connsiteY28-264" fmla="*/ 923011 h 4575877"/>
              <a:gd name="connsiteX29-265" fmla="*/ 1010953 w 2990085"/>
              <a:gd name="connsiteY29-266" fmla="*/ 796446 h 4575877"/>
              <a:gd name="connsiteX30-267" fmla="*/ 1631355 w 2990085"/>
              <a:gd name="connsiteY30-268" fmla="*/ 516335 h 4575877"/>
              <a:gd name="connsiteX31-269" fmla="*/ 1619038 w 2990085"/>
              <a:gd name="connsiteY31-270" fmla="*/ 1030819 h 4575877"/>
              <a:gd name="connsiteX32-271" fmla="*/ 1617716 w 2990085"/>
              <a:gd name="connsiteY32-272" fmla="*/ 1823823 h 4575877"/>
              <a:gd name="connsiteX33-273" fmla="*/ 1868719 w 2990085"/>
              <a:gd name="connsiteY33-274" fmla="*/ 1774203 h 4575877"/>
              <a:gd name="connsiteX34-275" fmla="*/ 2397287 w 2990085"/>
              <a:gd name="connsiteY34-276" fmla="*/ 1343368 h 4575877"/>
              <a:gd name="connsiteX35-277" fmla="*/ 2504404 w 2990085"/>
              <a:gd name="connsiteY35-278" fmla="*/ 645679 h 4575877"/>
              <a:gd name="connsiteX36-279" fmla="*/ 2200442 w 2990085"/>
              <a:gd name="connsiteY36-280" fmla="*/ 269996 h 4575877"/>
              <a:gd name="connsiteX37-281" fmla="*/ 1592464 w 2990085"/>
              <a:gd name="connsiteY37-282" fmla="*/ 262479 h 4575877"/>
              <a:gd name="connsiteX38-283" fmla="*/ 774828 w 2990085"/>
              <a:gd name="connsiteY38-284" fmla="*/ 718607 h 4575877"/>
              <a:gd name="connsiteX39-285" fmla="*/ 255817 w 2990085"/>
              <a:gd name="connsiteY39-286" fmla="*/ 1465682 h 4575877"/>
              <a:gd name="connsiteX40-287" fmla="*/ 203204 w 2990085"/>
              <a:gd name="connsiteY40-288" fmla="*/ 2206292 h 4575877"/>
              <a:gd name="connsiteX41-289" fmla="*/ 348810 w 2990085"/>
              <a:gd name="connsiteY41-290" fmla="*/ 2483428 h 4575877"/>
              <a:gd name="connsiteX42-291" fmla="*/ 622088 w 2990085"/>
              <a:gd name="connsiteY42-292" fmla="*/ 2657629 h 4575877"/>
              <a:gd name="connsiteX43-293" fmla="*/ 800805 w 2990085"/>
              <a:gd name="connsiteY43-294" fmla="*/ 2811066 h 4575877"/>
              <a:gd name="connsiteX44-295" fmla="*/ 779502 w 2990085"/>
              <a:gd name="connsiteY44-296" fmla="*/ 2914384 h 4575877"/>
              <a:gd name="connsiteX45-297" fmla="*/ 686344 w 2990085"/>
              <a:gd name="connsiteY45-298" fmla="*/ 2985143 h 4575877"/>
              <a:gd name="connsiteX46-299" fmla="*/ 347086 w 2990085"/>
              <a:gd name="connsiteY46-300" fmla="*/ 2854362 h 4575877"/>
              <a:gd name="connsiteX47-301" fmla="*/ 51924 w 2990085"/>
              <a:gd name="connsiteY47-302" fmla="*/ 2349974 h 4575877"/>
              <a:gd name="connsiteX48-303" fmla="*/ 301903 w 2990085"/>
              <a:gd name="connsiteY48-304" fmla="*/ 1002519 h 4575877"/>
              <a:gd name="connsiteX49-305" fmla="*/ 1651515 w 2990085"/>
              <a:gd name="connsiteY49-306" fmla="*/ 74436 h 4575877"/>
              <a:gd name="connsiteX0-307" fmla="*/ 1651515 w 2990085"/>
              <a:gd name="connsiteY0-308" fmla="*/ 74436 h 4575877"/>
              <a:gd name="connsiteX1-309" fmla="*/ 2523002 w 2990085"/>
              <a:gd name="connsiteY1-310" fmla="*/ 57726 h 4575877"/>
              <a:gd name="connsiteX2-311" fmla="*/ 2960293 w 2990085"/>
              <a:gd name="connsiteY2-312" fmla="*/ 524262 h 4575877"/>
              <a:gd name="connsiteX3-313" fmla="*/ 2750515 w 2990085"/>
              <a:gd name="connsiteY3-314" fmla="*/ 1375655 h 4575877"/>
              <a:gd name="connsiteX4-315" fmla="*/ 1825757 w 2990085"/>
              <a:gd name="connsiteY4-316" fmla="*/ 1957962 h 4575877"/>
              <a:gd name="connsiteX5-317" fmla="*/ 1624453 w 2990085"/>
              <a:gd name="connsiteY5-318" fmla="*/ 2000087 h 4575877"/>
              <a:gd name="connsiteX6-319" fmla="*/ 1633673 w 2990085"/>
              <a:gd name="connsiteY6-320" fmla="*/ 3401224 h 4575877"/>
              <a:gd name="connsiteX7-321" fmla="*/ 1630823 w 2990085"/>
              <a:gd name="connsiteY7-322" fmla="*/ 3401224 h 4575877"/>
              <a:gd name="connsiteX8-323" fmla="*/ 1635750 w 2990085"/>
              <a:gd name="connsiteY8-324" fmla="*/ 3723073 h 4575877"/>
              <a:gd name="connsiteX9-325" fmla="*/ 1626318 w 2990085"/>
              <a:gd name="connsiteY9-326" fmla="*/ 4162116 h 4575877"/>
              <a:gd name="connsiteX10-327" fmla="*/ 1998521 w 2990085"/>
              <a:gd name="connsiteY10-328" fmla="*/ 4114682 h 4575877"/>
              <a:gd name="connsiteX11-329" fmla="*/ 2387572 w 2990085"/>
              <a:gd name="connsiteY11-330" fmla="*/ 3936393 h 4575877"/>
              <a:gd name="connsiteX12-331" fmla="*/ 2393959 w 2990085"/>
              <a:gd name="connsiteY12-332" fmla="*/ 4089779 h 4575877"/>
              <a:gd name="connsiteX13-333" fmla="*/ 2032803 w 2990085"/>
              <a:gd name="connsiteY13-334" fmla="*/ 4243403 h 4575877"/>
              <a:gd name="connsiteX14-335" fmla="*/ 1655587 w 2990085"/>
              <a:gd name="connsiteY14-336" fmla="*/ 4315149 h 4575877"/>
              <a:gd name="connsiteX15-337" fmla="*/ 1273004 w 2990085"/>
              <a:gd name="connsiteY15-338" fmla="*/ 4388324 h 4575877"/>
              <a:gd name="connsiteX16-339" fmla="*/ 806011 w 2990085"/>
              <a:gd name="connsiteY16-340" fmla="*/ 4575877 h 4575877"/>
              <a:gd name="connsiteX17-341" fmla="*/ 801054 w 2990085"/>
              <a:gd name="connsiteY17-342" fmla="*/ 4427857 h 4575877"/>
              <a:gd name="connsiteX18-343" fmla="*/ 1160457 w 2990085"/>
              <a:gd name="connsiteY18-344" fmla="*/ 4159821 h 4575877"/>
              <a:gd name="connsiteX19-345" fmla="*/ 1241769 w 2990085"/>
              <a:gd name="connsiteY19-346" fmla="*/ 3667174 h 4575877"/>
              <a:gd name="connsiteX20-347" fmla="*/ 1237922 w 2990085"/>
              <a:gd name="connsiteY20-348" fmla="*/ 3428438 h 4575877"/>
              <a:gd name="connsiteX21-349" fmla="*/ 1240031 w 2990085"/>
              <a:gd name="connsiteY21-350" fmla="*/ 3428438 h 4575877"/>
              <a:gd name="connsiteX22-351" fmla="*/ 1240031 w 2990085"/>
              <a:gd name="connsiteY22-352" fmla="*/ 3401224 h 4575877"/>
              <a:gd name="connsiteX23-353" fmla="*/ 1239219 w 2990085"/>
              <a:gd name="connsiteY23-354" fmla="*/ 2606619 h 4575877"/>
              <a:gd name="connsiteX24-355" fmla="*/ 1240448 w 2990085"/>
              <a:gd name="connsiteY24-356" fmla="*/ 2606619 h 4575877"/>
              <a:gd name="connsiteX25-357" fmla="*/ 1216781 w 2990085"/>
              <a:gd name="connsiteY25-358" fmla="*/ 1137952 h 4575877"/>
              <a:gd name="connsiteX26-359" fmla="*/ 1205031 w 2990085"/>
              <a:gd name="connsiteY26-360" fmla="*/ 986000 h 4575877"/>
              <a:gd name="connsiteX27-361" fmla="*/ 1010196 w 2990085"/>
              <a:gd name="connsiteY27-362" fmla="*/ 923011 h 4575877"/>
              <a:gd name="connsiteX28-363" fmla="*/ 1010953 w 2990085"/>
              <a:gd name="connsiteY28-364" fmla="*/ 796446 h 4575877"/>
              <a:gd name="connsiteX29-365" fmla="*/ 1631355 w 2990085"/>
              <a:gd name="connsiteY29-366" fmla="*/ 516335 h 4575877"/>
              <a:gd name="connsiteX30-367" fmla="*/ 1619038 w 2990085"/>
              <a:gd name="connsiteY30-368" fmla="*/ 1030819 h 4575877"/>
              <a:gd name="connsiteX31-369" fmla="*/ 1617716 w 2990085"/>
              <a:gd name="connsiteY31-370" fmla="*/ 1823823 h 4575877"/>
              <a:gd name="connsiteX32-371" fmla="*/ 1868719 w 2990085"/>
              <a:gd name="connsiteY32-372" fmla="*/ 1774203 h 4575877"/>
              <a:gd name="connsiteX33-373" fmla="*/ 2397287 w 2990085"/>
              <a:gd name="connsiteY33-374" fmla="*/ 1343368 h 4575877"/>
              <a:gd name="connsiteX34-375" fmla="*/ 2504404 w 2990085"/>
              <a:gd name="connsiteY34-376" fmla="*/ 645679 h 4575877"/>
              <a:gd name="connsiteX35-377" fmla="*/ 2200442 w 2990085"/>
              <a:gd name="connsiteY35-378" fmla="*/ 269996 h 4575877"/>
              <a:gd name="connsiteX36-379" fmla="*/ 1592464 w 2990085"/>
              <a:gd name="connsiteY36-380" fmla="*/ 262479 h 4575877"/>
              <a:gd name="connsiteX37-381" fmla="*/ 774828 w 2990085"/>
              <a:gd name="connsiteY37-382" fmla="*/ 718607 h 4575877"/>
              <a:gd name="connsiteX38-383" fmla="*/ 255817 w 2990085"/>
              <a:gd name="connsiteY38-384" fmla="*/ 1465682 h 4575877"/>
              <a:gd name="connsiteX39-385" fmla="*/ 203204 w 2990085"/>
              <a:gd name="connsiteY39-386" fmla="*/ 2206292 h 4575877"/>
              <a:gd name="connsiteX40-387" fmla="*/ 348810 w 2990085"/>
              <a:gd name="connsiteY40-388" fmla="*/ 2483428 h 4575877"/>
              <a:gd name="connsiteX41-389" fmla="*/ 622088 w 2990085"/>
              <a:gd name="connsiteY41-390" fmla="*/ 2657629 h 4575877"/>
              <a:gd name="connsiteX42-391" fmla="*/ 800805 w 2990085"/>
              <a:gd name="connsiteY42-392" fmla="*/ 2811066 h 4575877"/>
              <a:gd name="connsiteX43-393" fmla="*/ 779502 w 2990085"/>
              <a:gd name="connsiteY43-394" fmla="*/ 2914384 h 4575877"/>
              <a:gd name="connsiteX44-395" fmla="*/ 686344 w 2990085"/>
              <a:gd name="connsiteY44-396" fmla="*/ 2985143 h 4575877"/>
              <a:gd name="connsiteX45-397" fmla="*/ 347086 w 2990085"/>
              <a:gd name="connsiteY45-398" fmla="*/ 2854362 h 4575877"/>
              <a:gd name="connsiteX46-399" fmla="*/ 51924 w 2990085"/>
              <a:gd name="connsiteY46-400" fmla="*/ 2349974 h 4575877"/>
              <a:gd name="connsiteX47-401" fmla="*/ 301903 w 2990085"/>
              <a:gd name="connsiteY47-402" fmla="*/ 1002519 h 4575877"/>
              <a:gd name="connsiteX48-403" fmla="*/ 1651515 w 2990085"/>
              <a:gd name="connsiteY48-404" fmla="*/ 74436 h 4575877"/>
              <a:gd name="connsiteX0-405" fmla="*/ 1651515 w 2990085"/>
              <a:gd name="connsiteY0-406" fmla="*/ 74436 h 4575877"/>
              <a:gd name="connsiteX1-407" fmla="*/ 2523002 w 2990085"/>
              <a:gd name="connsiteY1-408" fmla="*/ 57726 h 4575877"/>
              <a:gd name="connsiteX2-409" fmla="*/ 2960293 w 2990085"/>
              <a:gd name="connsiteY2-410" fmla="*/ 524262 h 4575877"/>
              <a:gd name="connsiteX3-411" fmla="*/ 2750515 w 2990085"/>
              <a:gd name="connsiteY3-412" fmla="*/ 1375655 h 4575877"/>
              <a:gd name="connsiteX4-413" fmla="*/ 1825757 w 2990085"/>
              <a:gd name="connsiteY4-414" fmla="*/ 1957962 h 4575877"/>
              <a:gd name="connsiteX5-415" fmla="*/ 1624453 w 2990085"/>
              <a:gd name="connsiteY5-416" fmla="*/ 2000087 h 4575877"/>
              <a:gd name="connsiteX6-417" fmla="*/ 1633673 w 2990085"/>
              <a:gd name="connsiteY6-418" fmla="*/ 3401224 h 4575877"/>
              <a:gd name="connsiteX7-419" fmla="*/ 1630823 w 2990085"/>
              <a:gd name="connsiteY7-420" fmla="*/ 3401224 h 4575877"/>
              <a:gd name="connsiteX8-421" fmla="*/ 1635750 w 2990085"/>
              <a:gd name="connsiteY8-422" fmla="*/ 3723073 h 4575877"/>
              <a:gd name="connsiteX9-423" fmla="*/ 1626318 w 2990085"/>
              <a:gd name="connsiteY9-424" fmla="*/ 4162116 h 4575877"/>
              <a:gd name="connsiteX10-425" fmla="*/ 1998521 w 2990085"/>
              <a:gd name="connsiteY10-426" fmla="*/ 4114682 h 4575877"/>
              <a:gd name="connsiteX11-427" fmla="*/ 2387572 w 2990085"/>
              <a:gd name="connsiteY11-428" fmla="*/ 3936393 h 4575877"/>
              <a:gd name="connsiteX12-429" fmla="*/ 2393959 w 2990085"/>
              <a:gd name="connsiteY12-430" fmla="*/ 4089779 h 4575877"/>
              <a:gd name="connsiteX13-431" fmla="*/ 2032803 w 2990085"/>
              <a:gd name="connsiteY13-432" fmla="*/ 4243403 h 4575877"/>
              <a:gd name="connsiteX14-433" fmla="*/ 1655587 w 2990085"/>
              <a:gd name="connsiteY14-434" fmla="*/ 4315149 h 4575877"/>
              <a:gd name="connsiteX15-435" fmla="*/ 1273004 w 2990085"/>
              <a:gd name="connsiteY15-436" fmla="*/ 4388324 h 4575877"/>
              <a:gd name="connsiteX16-437" fmla="*/ 806011 w 2990085"/>
              <a:gd name="connsiteY16-438" fmla="*/ 4575877 h 4575877"/>
              <a:gd name="connsiteX17-439" fmla="*/ 801054 w 2990085"/>
              <a:gd name="connsiteY17-440" fmla="*/ 4427857 h 4575877"/>
              <a:gd name="connsiteX18-441" fmla="*/ 1160457 w 2990085"/>
              <a:gd name="connsiteY18-442" fmla="*/ 4159821 h 4575877"/>
              <a:gd name="connsiteX19-443" fmla="*/ 1241769 w 2990085"/>
              <a:gd name="connsiteY19-444" fmla="*/ 3667174 h 4575877"/>
              <a:gd name="connsiteX20-445" fmla="*/ 1237922 w 2990085"/>
              <a:gd name="connsiteY20-446" fmla="*/ 3428438 h 4575877"/>
              <a:gd name="connsiteX21-447" fmla="*/ 1240031 w 2990085"/>
              <a:gd name="connsiteY21-448" fmla="*/ 3428438 h 4575877"/>
              <a:gd name="connsiteX22-449" fmla="*/ 1239219 w 2990085"/>
              <a:gd name="connsiteY22-450" fmla="*/ 2606619 h 4575877"/>
              <a:gd name="connsiteX23-451" fmla="*/ 1240448 w 2990085"/>
              <a:gd name="connsiteY23-452" fmla="*/ 2606619 h 4575877"/>
              <a:gd name="connsiteX24-453" fmla="*/ 1216781 w 2990085"/>
              <a:gd name="connsiteY24-454" fmla="*/ 1137952 h 4575877"/>
              <a:gd name="connsiteX25-455" fmla="*/ 1205031 w 2990085"/>
              <a:gd name="connsiteY25-456" fmla="*/ 986000 h 4575877"/>
              <a:gd name="connsiteX26-457" fmla="*/ 1010196 w 2990085"/>
              <a:gd name="connsiteY26-458" fmla="*/ 923011 h 4575877"/>
              <a:gd name="connsiteX27-459" fmla="*/ 1010953 w 2990085"/>
              <a:gd name="connsiteY27-460" fmla="*/ 796446 h 4575877"/>
              <a:gd name="connsiteX28-461" fmla="*/ 1631355 w 2990085"/>
              <a:gd name="connsiteY28-462" fmla="*/ 516335 h 4575877"/>
              <a:gd name="connsiteX29-463" fmla="*/ 1619038 w 2990085"/>
              <a:gd name="connsiteY29-464" fmla="*/ 1030819 h 4575877"/>
              <a:gd name="connsiteX30-465" fmla="*/ 1617716 w 2990085"/>
              <a:gd name="connsiteY30-466" fmla="*/ 1823823 h 4575877"/>
              <a:gd name="connsiteX31-467" fmla="*/ 1868719 w 2990085"/>
              <a:gd name="connsiteY31-468" fmla="*/ 1774203 h 4575877"/>
              <a:gd name="connsiteX32-469" fmla="*/ 2397287 w 2990085"/>
              <a:gd name="connsiteY32-470" fmla="*/ 1343368 h 4575877"/>
              <a:gd name="connsiteX33-471" fmla="*/ 2504404 w 2990085"/>
              <a:gd name="connsiteY33-472" fmla="*/ 645679 h 4575877"/>
              <a:gd name="connsiteX34-473" fmla="*/ 2200442 w 2990085"/>
              <a:gd name="connsiteY34-474" fmla="*/ 269996 h 4575877"/>
              <a:gd name="connsiteX35-475" fmla="*/ 1592464 w 2990085"/>
              <a:gd name="connsiteY35-476" fmla="*/ 262479 h 4575877"/>
              <a:gd name="connsiteX36-477" fmla="*/ 774828 w 2990085"/>
              <a:gd name="connsiteY36-478" fmla="*/ 718607 h 4575877"/>
              <a:gd name="connsiteX37-479" fmla="*/ 255817 w 2990085"/>
              <a:gd name="connsiteY37-480" fmla="*/ 1465682 h 4575877"/>
              <a:gd name="connsiteX38-481" fmla="*/ 203204 w 2990085"/>
              <a:gd name="connsiteY38-482" fmla="*/ 2206292 h 4575877"/>
              <a:gd name="connsiteX39-483" fmla="*/ 348810 w 2990085"/>
              <a:gd name="connsiteY39-484" fmla="*/ 2483428 h 4575877"/>
              <a:gd name="connsiteX40-485" fmla="*/ 622088 w 2990085"/>
              <a:gd name="connsiteY40-486" fmla="*/ 2657629 h 4575877"/>
              <a:gd name="connsiteX41-487" fmla="*/ 800805 w 2990085"/>
              <a:gd name="connsiteY41-488" fmla="*/ 2811066 h 4575877"/>
              <a:gd name="connsiteX42-489" fmla="*/ 779502 w 2990085"/>
              <a:gd name="connsiteY42-490" fmla="*/ 2914384 h 4575877"/>
              <a:gd name="connsiteX43-491" fmla="*/ 686344 w 2990085"/>
              <a:gd name="connsiteY43-492" fmla="*/ 2985143 h 4575877"/>
              <a:gd name="connsiteX44-493" fmla="*/ 347086 w 2990085"/>
              <a:gd name="connsiteY44-494" fmla="*/ 2854362 h 4575877"/>
              <a:gd name="connsiteX45-495" fmla="*/ 51924 w 2990085"/>
              <a:gd name="connsiteY45-496" fmla="*/ 2349974 h 4575877"/>
              <a:gd name="connsiteX46-497" fmla="*/ 301903 w 2990085"/>
              <a:gd name="connsiteY46-498" fmla="*/ 1002519 h 4575877"/>
              <a:gd name="connsiteX47-499" fmla="*/ 1651515 w 2990085"/>
              <a:gd name="connsiteY47-500" fmla="*/ 74436 h 4575877"/>
              <a:gd name="connsiteX0-501" fmla="*/ 1651515 w 2990085"/>
              <a:gd name="connsiteY0-502" fmla="*/ 74436 h 4575877"/>
              <a:gd name="connsiteX1-503" fmla="*/ 2523002 w 2990085"/>
              <a:gd name="connsiteY1-504" fmla="*/ 57726 h 4575877"/>
              <a:gd name="connsiteX2-505" fmla="*/ 2960293 w 2990085"/>
              <a:gd name="connsiteY2-506" fmla="*/ 524262 h 4575877"/>
              <a:gd name="connsiteX3-507" fmla="*/ 2750515 w 2990085"/>
              <a:gd name="connsiteY3-508" fmla="*/ 1375655 h 4575877"/>
              <a:gd name="connsiteX4-509" fmla="*/ 1825757 w 2990085"/>
              <a:gd name="connsiteY4-510" fmla="*/ 1957962 h 4575877"/>
              <a:gd name="connsiteX5-511" fmla="*/ 1624453 w 2990085"/>
              <a:gd name="connsiteY5-512" fmla="*/ 2000087 h 4575877"/>
              <a:gd name="connsiteX6-513" fmla="*/ 1633673 w 2990085"/>
              <a:gd name="connsiteY6-514" fmla="*/ 3401224 h 4575877"/>
              <a:gd name="connsiteX7-515" fmla="*/ 1630823 w 2990085"/>
              <a:gd name="connsiteY7-516" fmla="*/ 3401224 h 4575877"/>
              <a:gd name="connsiteX8-517" fmla="*/ 1635750 w 2990085"/>
              <a:gd name="connsiteY8-518" fmla="*/ 3723073 h 4575877"/>
              <a:gd name="connsiteX9-519" fmla="*/ 1626318 w 2990085"/>
              <a:gd name="connsiteY9-520" fmla="*/ 4162116 h 4575877"/>
              <a:gd name="connsiteX10-521" fmla="*/ 1998521 w 2990085"/>
              <a:gd name="connsiteY10-522" fmla="*/ 4114682 h 4575877"/>
              <a:gd name="connsiteX11-523" fmla="*/ 2387572 w 2990085"/>
              <a:gd name="connsiteY11-524" fmla="*/ 3936393 h 4575877"/>
              <a:gd name="connsiteX12-525" fmla="*/ 2393959 w 2990085"/>
              <a:gd name="connsiteY12-526" fmla="*/ 4089779 h 4575877"/>
              <a:gd name="connsiteX13-527" fmla="*/ 2032803 w 2990085"/>
              <a:gd name="connsiteY13-528" fmla="*/ 4243403 h 4575877"/>
              <a:gd name="connsiteX14-529" fmla="*/ 1655587 w 2990085"/>
              <a:gd name="connsiteY14-530" fmla="*/ 4315149 h 4575877"/>
              <a:gd name="connsiteX15-531" fmla="*/ 1273004 w 2990085"/>
              <a:gd name="connsiteY15-532" fmla="*/ 4388324 h 4575877"/>
              <a:gd name="connsiteX16-533" fmla="*/ 806011 w 2990085"/>
              <a:gd name="connsiteY16-534" fmla="*/ 4575877 h 4575877"/>
              <a:gd name="connsiteX17-535" fmla="*/ 801054 w 2990085"/>
              <a:gd name="connsiteY17-536" fmla="*/ 4427857 h 4575877"/>
              <a:gd name="connsiteX18-537" fmla="*/ 1160457 w 2990085"/>
              <a:gd name="connsiteY18-538" fmla="*/ 4159821 h 4575877"/>
              <a:gd name="connsiteX19-539" fmla="*/ 1241769 w 2990085"/>
              <a:gd name="connsiteY19-540" fmla="*/ 3667174 h 4575877"/>
              <a:gd name="connsiteX20-541" fmla="*/ 1237922 w 2990085"/>
              <a:gd name="connsiteY20-542" fmla="*/ 3428438 h 4575877"/>
              <a:gd name="connsiteX21-543" fmla="*/ 1239219 w 2990085"/>
              <a:gd name="connsiteY21-544" fmla="*/ 2606619 h 4575877"/>
              <a:gd name="connsiteX22-545" fmla="*/ 1240448 w 2990085"/>
              <a:gd name="connsiteY22-546" fmla="*/ 2606619 h 4575877"/>
              <a:gd name="connsiteX23-547" fmla="*/ 1216781 w 2990085"/>
              <a:gd name="connsiteY23-548" fmla="*/ 1137952 h 4575877"/>
              <a:gd name="connsiteX24-549" fmla="*/ 1205031 w 2990085"/>
              <a:gd name="connsiteY24-550" fmla="*/ 986000 h 4575877"/>
              <a:gd name="connsiteX25-551" fmla="*/ 1010196 w 2990085"/>
              <a:gd name="connsiteY25-552" fmla="*/ 923011 h 4575877"/>
              <a:gd name="connsiteX26-553" fmla="*/ 1010953 w 2990085"/>
              <a:gd name="connsiteY26-554" fmla="*/ 796446 h 4575877"/>
              <a:gd name="connsiteX27-555" fmla="*/ 1631355 w 2990085"/>
              <a:gd name="connsiteY27-556" fmla="*/ 516335 h 4575877"/>
              <a:gd name="connsiteX28-557" fmla="*/ 1619038 w 2990085"/>
              <a:gd name="connsiteY28-558" fmla="*/ 1030819 h 4575877"/>
              <a:gd name="connsiteX29-559" fmla="*/ 1617716 w 2990085"/>
              <a:gd name="connsiteY29-560" fmla="*/ 1823823 h 4575877"/>
              <a:gd name="connsiteX30-561" fmla="*/ 1868719 w 2990085"/>
              <a:gd name="connsiteY30-562" fmla="*/ 1774203 h 4575877"/>
              <a:gd name="connsiteX31-563" fmla="*/ 2397287 w 2990085"/>
              <a:gd name="connsiteY31-564" fmla="*/ 1343368 h 4575877"/>
              <a:gd name="connsiteX32-565" fmla="*/ 2504404 w 2990085"/>
              <a:gd name="connsiteY32-566" fmla="*/ 645679 h 4575877"/>
              <a:gd name="connsiteX33-567" fmla="*/ 2200442 w 2990085"/>
              <a:gd name="connsiteY33-568" fmla="*/ 269996 h 4575877"/>
              <a:gd name="connsiteX34-569" fmla="*/ 1592464 w 2990085"/>
              <a:gd name="connsiteY34-570" fmla="*/ 262479 h 4575877"/>
              <a:gd name="connsiteX35-571" fmla="*/ 774828 w 2990085"/>
              <a:gd name="connsiteY35-572" fmla="*/ 718607 h 4575877"/>
              <a:gd name="connsiteX36-573" fmla="*/ 255817 w 2990085"/>
              <a:gd name="connsiteY36-574" fmla="*/ 1465682 h 4575877"/>
              <a:gd name="connsiteX37-575" fmla="*/ 203204 w 2990085"/>
              <a:gd name="connsiteY37-576" fmla="*/ 2206292 h 4575877"/>
              <a:gd name="connsiteX38-577" fmla="*/ 348810 w 2990085"/>
              <a:gd name="connsiteY38-578" fmla="*/ 2483428 h 4575877"/>
              <a:gd name="connsiteX39-579" fmla="*/ 622088 w 2990085"/>
              <a:gd name="connsiteY39-580" fmla="*/ 2657629 h 4575877"/>
              <a:gd name="connsiteX40-581" fmla="*/ 800805 w 2990085"/>
              <a:gd name="connsiteY40-582" fmla="*/ 2811066 h 4575877"/>
              <a:gd name="connsiteX41-583" fmla="*/ 779502 w 2990085"/>
              <a:gd name="connsiteY41-584" fmla="*/ 2914384 h 4575877"/>
              <a:gd name="connsiteX42-585" fmla="*/ 686344 w 2990085"/>
              <a:gd name="connsiteY42-586" fmla="*/ 2985143 h 4575877"/>
              <a:gd name="connsiteX43-587" fmla="*/ 347086 w 2990085"/>
              <a:gd name="connsiteY43-588" fmla="*/ 2854362 h 4575877"/>
              <a:gd name="connsiteX44-589" fmla="*/ 51924 w 2990085"/>
              <a:gd name="connsiteY44-590" fmla="*/ 2349974 h 4575877"/>
              <a:gd name="connsiteX45-591" fmla="*/ 301903 w 2990085"/>
              <a:gd name="connsiteY45-592" fmla="*/ 1002519 h 4575877"/>
              <a:gd name="connsiteX46-593" fmla="*/ 1651515 w 2990085"/>
              <a:gd name="connsiteY46-594" fmla="*/ 74436 h 4575877"/>
              <a:gd name="connsiteX0-595" fmla="*/ 1651515 w 2990085"/>
              <a:gd name="connsiteY0-596" fmla="*/ 74436 h 4575877"/>
              <a:gd name="connsiteX1-597" fmla="*/ 2523002 w 2990085"/>
              <a:gd name="connsiteY1-598" fmla="*/ 57726 h 4575877"/>
              <a:gd name="connsiteX2-599" fmla="*/ 2960293 w 2990085"/>
              <a:gd name="connsiteY2-600" fmla="*/ 524262 h 4575877"/>
              <a:gd name="connsiteX3-601" fmla="*/ 2750515 w 2990085"/>
              <a:gd name="connsiteY3-602" fmla="*/ 1375655 h 4575877"/>
              <a:gd name="connsiteX4-603" fmla="*/ 1825757 w 2990085"/>
              <a:gd name="connsiteY4-604" fmla="*/ 1957962 h 4575877"/>
              <a:gd name="connsiteX5-605" fmla="*/ 1624453 w 2990085"/>
              <a:gd name="connsiteY5-606" fmla="*/ 2000087 h 4575877"/>
              <a:gd name="connsiteX6-607" fmla="*/ 1633673 w 2990085"/>
              <a:gd name="connsiteY6-608" fmla="*/ 3401224 h 4575877"/>
              <a:gd name="connsiteX7-609" fmla="*/ 1630823 w 2990085"/>
              <a:gd name="connsiteY7-610" fmla="*/ 3401224 h 4575877"/>
              <a:gd name="connsiteX8-611" fmla="*/ 1635750 w 2990085"/>
              <a:gd name="connsiteY8-612" fmla="*/ 3723073 h 4575877"/>
              <a:gd name="connsiteX9-613" fmla="*/ 1626318 w 2990085"/>
              <a:gd name="connsiteY9-614" fmla="*/ 4162116 h 4575877"/>
              <a:gd name="connsiteX10-615" fmla="*/ 1998521 w 2990085"/>
              <a:gd name="connsiteY10-616" fmla="*/ 4114682 h 4575877"/>
              <a:gd name="connsiteX11-617" fmla="*/ 2387572 w 2990085"/>
              <a:gd name="connsiteY11-618" fmla="*/ 3936393 h 4575877"/>
              <a:gd name="connsiteX12-619" fmla="*/ 2393959 w 2990085"/>
              <a:gd name="connsiteY12-620" fmla="*/ 4089779 h 4575877"/>
              <a:gd name="connsiteX13-621" fmla="*/ 2032803 w 2990085"/>
              <a:gd name="connsiteY13-622" fmla="*/ 4243403 h 4575877"/>
              <a:gd name="connsiteX14-623" fmla="*/ 1655587 w 2990085"/>
              <a:gd name="connsiteY14-624" fmla="*/ 4315149 h 4575877"/>
              <a:gd name="connsiteX15-625" fmla="*/ 1273004 w 2990085"/>
              <a:gd name="connsiteY15-626" fmla="*/ 4388324 h 4575877"/>
              <a:gd name="connsiteX16-627" fmla="*/ 806011 w 2990085"/>
              <a:gd name="connsiteY16-628" fmla="*/ 4575877 h 4575877"/>
              <a:gd name="connsiteX17-629" fmla="*/ 801054 w 2990085"/>
              <a:gd name="connsiteY17-630" fmla="*/ 4427857 h 4575877"/>
              <a:gd name="connsiteX18-631" fmla="*/ 1160457 w 2990085"/>
              <a:gd name="connsiteY18-632" fmla="*/ 4159821 h 4575877"/>
              <a:gd name="connsiteX19-633" fmla="*/ 1241769 w 2990085"/>
              <a:gd name="connsiteY19-634" fmla="*/ 3667174 h 4575877"/>
              <a:gd name="connsiteX20-635" fmla="*/ 1239219 w 2990085"/>
              <a:gd name="connsiteY20-636" fmla="*/ 2606619 h 4575877"/>
              <a:gd name="connsiteX21-637" fmla="*/ 1240448 w 2990085"/>
              <a:gd name="connsiteY21-638" fmla="*/ 2606619 h 4575877"/>
              <a:gd name="connsiteX22-639" fmla="*/ 1216781 w 2990085"/>
              <a:gd name="connsiteY22-640" fmla="*/ 1137952 h 4575877"/>
              <a:gd name="connsiteX23-641" fmla="*/ 1205031 w 2990085"/>
              <a:gd name="connsiteY23-642" fmla="*/ 986000 h 4575877"/>
              <a:gd name="connsiteX24-643" fmla="*/ 1010196 w 2990085"/>
              <a:gd name="connsiteY24-644" fmla="*/ 923011 h 4575877"/>
              <a:gd name="connsiteX25-645" fmla="*/ 1010953 w 2990085"/>
              <a:gd name="connsiteY25-646" fmla="*/ 796446 h 4575877"/>
              <a:gd name="connsiteX26-647" fmla="*/ 1631355 w 2990085"/>
              <a:gd name="connsiteY26-648" fmla="*/ 516335 h 4575877"/>
              <a:gd name="connsiteX27-649" fmla="*/ 1619038 w 2990085"/>
              <a:gd name="connsiteY27-650" fmla="*/ 1030819 h 4575877"/>
              <a:gd name="connsiteX28-651" fmla="*/ 1617716 w 2990085"/>
              <a:gd name="connsiteY28-652" fmla="*/ 1823823 h 4575877"/>
              <a:gd name="connsiteX29-653" fmla="*/ 1868719 w 2990085"/>
              <a:gd name="connsiteY29-654" fmla="*/ 1774203 h 4575877"/>
              <a:gd name="connsiteX30-655" fmla="*/ 2397287 w 2990085"/>
              <a:gd name="connsiteY30-656" fmla="*/ 1343368 h 4575877"/>
              <a:gd name="connsiteX31-657" fmla="*/ 2504404 w 2990085"/>
              <a:gd name="connsiteY31-658" fmla="*/ 645679 h 4575877"/>
              <a:gd name="connsiteX32-659" fmla="*/ 2200442 w 2990085"/>
              <a:gd name="connsiteY32-660" fmla="*/ 269996 h 4575877"/>
              <a:gd name="connsiteX33-661" fmla="*/ 1592464 w 2990085"/>
              <a:gd name="connsiteY33-662" fmla="*/ 262479 h 4575877"/>
              <a:gd name="connsiteX34-663" fmla="*/ 774828 w 2990085"/>
              <a:gd name="connsiteY34-664" fmla="*/ 718607 h 4575877"/>
              <a:gd name="connsiteX35-665" fmla="*/ 255817 w 2990085"/>
              <a:gd name="connsiteY35-666" fmla="*/ 1465682 h 4575877"/>
              <a:gd name="connsiteX36-667" fmla="*/ 203204 w 2990085"/>
              <a:gd name="connsiteY36-668" fmla="*/ 2206292 h 4575877"/>
              <a:gd name="connsiteX37-669" fmla="*/ 348810 w 2990085"/>
              <a:gd name="connsiteY37-670" fmla="*/ 2483428 h 4575877"/>
              <a:gd name="connsiteX38-671" fmla="*/ 622088 w 2990085"/>
              <a:gd name="connsiteY38-672" fmla="*/ 2657629 h 4575877"/>
              <a:gd name="connsiteX39-673" fmla="*/ 800805 w 2990085"/>
              <a:gd name="connsiteY39-674" fmla="*/ 2811066 h 4575877"/>
              <a:gd name="connsiteX40-675" fmla="*/ 779502 w 2990085"/>
              <a:gd name="connsiteY40-676" fmla="*/ 2914384 h 4575877"/>
              <a:gd name="connsiteX41-677" fmla="*/ 686344 w 2990085"/>
              <a:gd name="connsiteY41-678" fmla="*/ 2985143 h 4575877"/>
              <a:gd name="connsiteX42-679" fmla="*/ 347086 w 2990085"/>
              <a:gd name="connsiteY42-680" fmla="*/ 2854362 h 4575877"/>
              <a:gd name="connsiteX43-681" fmla="*/ 51924 w 2990085"/>
              <a:gd name="connsiteY43-682" fmla="*/ 2349974 h 4575877"/>
              <a:gd name="connsiteX44-683" fmla="*/ 301903 w 2990085"/>
              <a:gd name="connsiteY44-684" fmla="*/ 1002519 h 4575877"/>
              <a:gd name="connsiteX45-685" fmla="*/ 1651515 w 2990085"/>
              <a:gd name="connsiteY45-686" fmla="*/ 74436 h 4575877"/>
              <a:gd name="connsiteX0-687" fmla="*/ 1651515 w 2990085"/>
              <a:gd name="connsiteY0-688" fmla="*/ 74436 h 4575877"/>
              <a:gd name="connsiteX1-689" fmla="*/ 2523002 w 2990085"/>
              <a:gd name="connsiteY1-690" fmla="*/ 57726 h 4575877"/>
              <a:gd name="connsiteX2-691" fmla="*/ 2960293 w 2990085"/>
              <a:gd name="connsiteY2-692" fmla="*/ 524262 h 4575877"/>
              <a:gd name="connsiteX3-693" fmla="*/ 2750515 w 2990085"/>
              <a:gd name="connsiteY3-694" fmla="*/ 1375655 h 4575877"/>
              <a:gd name="connsiteX4-695" fmla="*/ 1825757 w 2990085"/>
              <a:gd name="connsiteY4-696" fmla="*/ 1957962 h 4575877"/>
              <a:gd name="connsiteX5-697" fmla="*/ 1624453 w 2990085"/>
              <a:gd name="connsiteY5-698" fmla="*/ 2000087 h 4575877"/>
              <a:gd name="connsiteX6-699" fmla="*/ 1633673 w 2990085"/>
              <a:gd name="connsiteY6-700" fmla="*/ 3401224 h 4575877"/>
              <a:gd name="connsiteX7-701" fmla="*/ 1635750 w 2990085"/>
              <a:gd name="connsiteY7-702" fmla="*/ 3723073 h 4575877"/>
              <a:gd name="connsiteX8-703" fmla="*/ 1626318 w 2990085"/>
              <a:gd name="connsiteY8-704" fmla="*/ 4162116 h 4575877"/>
              <a:gd name="connsiteX9-705" fmla="*/ 1998521 w 2990085"/>
              <a:gd name="connsiteY9-706" fmla="*/ 4114682 h 4575877"/>
              <a:gd name="connsiteX10-707" fmla="*/ 2387572 w 2990085"/>
              <a:gd name="connsiteY10-708" fmla="*/ 3936393 h 4575877"/>
              <a:gd name="connsiteX11-709" fmla="*/ 2393959 w 2990085"/>
              <a:gd name="connsiteY11-710" fmla="*/ 4089779 h 4575877"/>
              <a:gd name="connsiteX12-711" fmla="*/ 2032803 w 2990085"/>
              <a:gd name="connsiteY12-712" fmla="*/ 4243403 h 4575877"/>
              <a:gd name="connsiteX13-713" fmla="*/ 1655587 w 2990085"/>
              <a:gd name="connsiteY13-714" fmla="*/ 4315149 h 4575877"/>
              <a:gd name="connsiteX14-715" fmla="*/ 1273004 w 2990085"/>
              <a:gd name="connsiteY14-716" fmla="*/ 4388324 h 4575877"/>
              <a:gd name="connsiteX15-717" fmla="*/ 806011 w 2990085"/>
              <a:gd name="connsiteY15-718" fmla="*/ 4575877 h 4575877"/>
              <a:gd name="connsiteX16-719" fmla="*/ 801054 w 2990085"/>
              <a:gd name="connsiteY16-720" fmla="*/ 4427857 h 4575877"/>
              <a:gd name="connsiteX17-721" fmla="*/ 1160457 w 2990085"/>
              <a:gd name="connsiteY17-722" fmla="*/ 4159821 h 4575877"/>
              <a:gd name="connsiteX18-723" fmla="*/ 1241769 w 2990085"/>
              <a:gd name="connsiteY18-724" fmla="*/ 3667174 h 4575877"/>
              <a:gd name="connsiteX19-725" fmla="*/ 1239219 w 2990085"/>
              <a:gd name="connsiteY19-726" fmla="*/ 2606619 h 4575877"/>
              <a:gd name="connsiteX20-727" fmla="*/ 1240448 w 2990085"/>
              <a:gd name="connsiteY20-728" fmla="*/ 2606619 h 4575877"/>
              <a:gd name="connsiteX21-729" fmla="*/ 1216781 w 2990085"/>
              <a:gd name="connsiteY21-730" fmla="*/ 1137952 h 4575877"/>
              <a:gd name="connsiteX22-731" fmla="*/ 1205031 w 2990085"/>
              <a:gd name="connsiteY22-732" fmla="*/ 986000 h 4575877"/>
              <a:gd name="connsiteX23-733" fmla="*/ 1010196 w 2990085"/>
              <a:gd name="connsiteY23-734" fmla="*/ 923011 h 4575877"/>
              <a:gd name="connsiteX24-735" fmla="*/ 1010953 w 2990085"/>
              <a:gd name="connsiteY24-736" fmla="*/ 796446 h 4575877"/>
              <a:gd name="connsiteX25-737" fmla="*/ 1631355 w 2990085"/>
              <a:gd name="connsiteY25-738" fmla="*/ 516335 h 4575877"/>
              <a:gd name="connsiteX26-739" fmla="*/ 1619038 w 2990085"/>
              <a:gd name="connsiteY26-740" fmla="*/ 1030819 h 4575877"/>
              <a:gd name="connsiteX27-741" fmla="*/ 1617716 w 2990085"/>
              <a:gd name="connsiteY27-742" fmla="*/ 1823823 h 4575877"/>
              <a:gd name="connsiteX28-743" fmla="*/ 1868719 w 2990085"/>
              <a:gd name="connsiteY28-744" fmla="*/ 1774203 h 4575877"/>
              <a:gd name="connsiteX29-745" fmla="*/ 2397287 w 2990085"/>
              <a:gd name="connsiteY29-746" fmla="*/ 1343368 h 4575877"/>
              <a:gd name="connsiteX30-747" fmla="*/ 2504404 w 2990085"/>
              <a:gd name="connsiteY30-748" fmla="*/ 645679 h 4575877"/>
              <a:gd name="connsiteX31-749" fmla="*/ 2200442 w 2990085"/>
              <a:gd name="connsiteY31-750" fmla="*/ 269996 h 4575877"/>
              <a:gd name="connsiteX32-751" fmla="*/ 1592464 w 2990085"/>
              <a:gd name="connsiteY32-752" fmla="*/ 262479 h 4575877"/>
              <a:gd name="connsiteX33-753" fmla="*/ 774828 w 2990085"/>
              <a:gd name="connsiteY33-754" fmla="*/ 718607 h 4575877"/>
              <a:gd name="connsiteX34-755" fmla="*/ 255817 w 2990085"/>
              <a:gd name="connsiteY34-756" fmla="*/ 1465682 h 4575877"/>
              <a:gd name="connsiteX35-757" fmla="*/ 203204 w 2990085"/>
              <a:gd name="connsiteY35-758" fmla="*/ 2206292 h 4575877"/>
              <a:gd name="connsiteX36-759" fmla="*/ 348810 w 2990085"/>
              <a:gd name="connsiteY36-760" fmla="*/ 2483428 h 4575877"/>
              <a:gd name="connsiteX37-761" fmla="*/ 622088 w 2990085"/>
              <a:gd name="connsiteY37-762" fmla="*/ 2657629 h 4575877"/>
              <a:gd name="connsiteX38-763" fmla="*/ 800805 w 2990085"/>
              <a:gd name="connsiteY38-764" fmla="*/ 2811066 h 4575877"/>
              <a:gd name="connsiteX39-765" fmla="*/ 779502 w 2990085"/>
              <a:gd name="connsiteY39-766" fmla="*/ 2914384 h 4575877"/>
              <a:gd name="connsiteX40-767" fmla="*/ 686344 w 2990085"/>
              <a:gd name="connsiteY40-768" fmla="*/ 2985143 h 4575877"/>
              <a:gd name="connsiteX41-769" fmla="*/ 347086 w 2990085"/>
              <a:gd name="connsiteY41-770" fmla="*/ 2854362 h 4575877"/>
              <a:gd name="connsiteX42-771" fmla="*/ 51924 w 2990085"/>
              <a:gd name="connsiteY42-772" fmla="*/ 2349974 h 4575877"/>
              <a:gd name="connsiteX43-773" fmla="*/ 301903 w 2990085"/>
              <a:gd name="connsiteY43-774" fmla="*/ 1002519 h 4575877"/>
              <a:gd name="connsiteX44-775" fmla="*/ 1651515 w 2990085"/>
              <a:gd name="connsiteY44-776" fmla="*/ 74436 h 4575877"/>
              <a:gd name="connsiteX0-777" fmla="*/ 1651515 w 2990085"/>
              <a:gd name="connsiteY0-778" fmla="*/ 74436 h 4575877"/>
              <a:gd name="connsiteX1-779" fmla="*/ 2523002 w 2990085"/>
              <a:gd name="connsiteY1-780" fmla="*/ 57726 h 4575877"/>
              <a:gd name="connsiteX2-781" fmla="*/ 2960293 w 2990085"/>
              <a:gd name="connsiteY2-782" fmla="*/ 524262 h 4575877"/>
              <a:gd name="connsiteX3-783" fmla="*/ 2750515 w 2990085"/>
              <a:gd name="connsiteY3-784" fmla="*/ 1375655 h 4575877"/>
              <a:gd name="connsiteX4-785" fmla="*/ 1825757 w 2990085"/>
              <a:gd name="connsiteY4-786" fmla="*/ 1957962 h 4575877"/>
              <a:gd name="connsiteX5-787" fmla="*/ 1624453 w 2990085"/>
              <a:gd name="connsiteY5-788" fmla="*/ 2000087 h 4575877"/>
              <a:gd name="connsiteX6-789" fmla="*/ 1635750 w 2990085"/>
              <a:gd name="connsiteY6-790" fmla="*/ 3723073 h 4575877"/>
              <a:gd name="connsiteX7-791" fmla="*/ 1626318 w 2990085"/>
              <a:gd name="connsiteY7-792" fmla="*/ 4162116 h 4575877"/>
              <a:gd name="connsiteX8-793" fmla="*/ 1998521 w 2990085"/>
              <a:gd name="connsiteY8-794" fmla="*/ 4114682 h 4575877"/>
              <a:gd name="connsiteX9-795" fmla="*/ 2387572 w 2990085"/>
              <a:gd name="connsiteY9-796" fmla="*/ 3936393 h 4575877"/>
              <a:gd name="connsiteX10-797" fmla="*/ 2393959 w 2990085"/>
              <a:gd name="connsiteY10-798" fmla="*/ 4089779 h 4575877"/>
              <a:gd name="connsiteX11-799" fmla="*/ 2032803 w 2990085"/>
              <a:gd name="connsiteY11-800" fmla="*/ 4243403 h 4575877"/>
              <a:gd name="connsiteX12-801" fmla="*/ 1655587 w 2990085"/>
              <a:gd name="connsiteY12-802" fmla="*/ 4315149 h 4575877"/>
              <a:gd name="connsiteX13-803" fmla="*/ 1273004 w 2990085"/>
              <a:gd name="connsiteY13-804" fmla="*/ 4388324 h 4575877"/>
              <a:gd name="connsiteX14-805" fmla="*/ 806011 w 2990085"/>
              <a:gd name="connsiteY14-806" fmla="*/ 4575877 h 4575877"/>
              <a:gd name="connsiteX15-807" fmla="*/ 801054 w 2990085"/>
              <a:gd name="connsiteY15-808" fmla="*/ 4427857 h 4575877"/>
              <a:gd name="connsiteX16-809" fmla="*/ 1160457 w 2990085"/>
              <a:gd name="connsiteY16-810" fmla="*/ 4159821 h 4575877"/>
              <a:gd name="connsiteX17-811" fmla="*/ 1241769 w 2990085"/>
              <a:gd name="connsiteY17-812" fmla="*/ 3667174 h 4575877"/>
              <a:gd name="connsiteX18-813" fmla="*/ 1239219 w 2990085"/>
              <a:gd name="connsiteY18-814" fmla="*/ 2606619 h 4575877"/>
              <a:gd name="connsiteX19-815" fmla="*/ 1240448 w 2990085"/>
              <a:gd name="connsiteY19-816" fmla="*/ 2606619 h 4575877"/>
              <a:gd name="connsiteX20-817" fmla="*/ 1216781 w 2990085"/>
              <a:gd name="connsiteY20-818" fmla="*/ 1137952 h 4575877"/>
              <a:gd name="connsiteX21-819" fmla="*/ 1205031 w 2990085"/>
              <a:gd name="connsiteY21-820" fmla="*/ 986000 h 4575877"/>
              <a:gd name="connsiteX22-821" fmla="*/ 1010196 w 2990085"/>
              <a:gd name="connsiteY22-822" fmla="*/ 923011 h 4575877"/>
              <a:gd name="connsiteX23-823" fmla="*/ 1010953 w 2990085"/>
              <a:gd name="connsiteY23-824" fmla="*/ 796446 h 4575877"/>
              <a:gd name="connsiteX24-825" fmla="*/ 1631355 w 2990085"/>
              <a:gd name="connsiteY24-826" fmla="*/ 516335 h 4575877"/>
              <a:gd name="connsiteX25-827" fmla="*/ 1619038 w 2990085"/>
              <a:gd name="connsiteY25-828" fmla="*/ 1030819 h 4575877"/>
              <a:gd name="connsiteX26-829" fmla="*/ 1617716 w 2990085"/>
              <a:gd name="connsiteY26-830" fmla="*/ 1823823 h 4575877"/>
              <a:gd name="connsiteX27-831" fmla="*/ 1868719 w 2990085"/>
              <a:gd name="connsiteY27-832" fmla="*/ 1774203 h 4575877"/>
              <a:gd name="connsiteX28-833" fmla="*/ 2397287 w 2990085"/>
              <a:gd name="connsiteY28-834" fmla="*/ 1343368 h 4575877"/>
              <a:gd name="connsiteX29-835" fmla="*/ 2504404 w 2990085"/>
              <a:gd name="connsiteY29-836" fmla="*/ 645679 h 4575877"/>
              <a:gd name="connsiteX30-837" fmla="*/ 2200442 w 2990085"/>
              <a:gd name="connsiteY30-838" fmla="*/ 269996 h 4575877"/>
              <a:gd name="connsiteX31-839" fmla="*/ 1592464 w 2990085"/>
              <a:gd name="connsiteY31-840" fmla="*/ 262479 h 4575877"/>
              <a:gd name="connsiteX32-841" fmla="*/ 774828 w 2990085"/>
              <a:gd name="connsiteY32-842" fmla="*/ 718607 h 4575877"/>
              <a:gd name="connsiteX33-843" fmla="*/ 255817 w 2990085"/>
              <a:gd name="connsiteY33-844" fmla="*/ 1465682 h 4575877"/>
              <a:gd name="connsiteX34-845" fmla="*/ 203204 w 2990085"/>
              <a:gd name="connsiteY34-846" fmla="*/ 2206292 h 4575877"/>
              <a:gd name="connsiteX35-847" fmla="*/ 348810 w 2990085"/>
              <a:gd name="connsiteY35-848" fmla="*/ 2483428 h 4575877"/>
              <a:gd name="connsiteX36-849" fmla="*/ 622088 w 2990085"/>
              <a:gd name="connsiteY36-850" fmla="*/ 2657629 h 4575877"/>
              <a:gd name="connsiteX37-851" fmla="*/ 800805 w 2990085"/>
              <a:gd name="connsiteY37-852" fmla="*/ 2811066 h 4575877"/>
              <a:gd name="connsiteX38-853" fmla="*/ 779502 w 2990085"/>
              <a:gd name="connsiteY38-854" fmla="*/ 2914384 h 4575877"/>
              <a:gd name="connsiteX39-855" fmla="*/ 686344 w 2990085"/>
              <a:gd name="connsiteY39-856" fmla="*/ 2985143 h 4575877"/>
              <a:gd name="connsiteX40-857" fmla="*/ 347086 w 2990085"/>
              <a:gd name="connsiteY40-858" fmla="*/ 2854362 h 4575877"/>
              <a:gd name="connsiteX41-859" fmla="*/ 51924 w 2990085"/>
              <a:gd name="connsiteY41-860" fmla="*/ 2349974 h 4575877"/>
              <a:gd name="connsiteX42-861" fmla="*/ 301903 w 2990085"/>
              <a:gd name="connsiteY42-862" fmla="*/ 1002519 h 4575877"/>
              <a:gd name="connsiteX43-863" fmla="*/ 1651515 w 2990085"/>
              <a:gd name="connsiteY43-864" fmla="*/ 74436 h 45758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</a:cxnLst>
            <a:rect l="l" t="t" r="r" b="b"/>
            <a:pathLst>
              <a:path w="2990085" h="4575877">
                <a:moveTo>
                  <a:pt x="1651515" y="74436"/>
                </a:moveTo>
                <a:cubicBezTo>
                  <a:pt x="2001923" y="-18889"/>
                  <a:pt x="2292418" y="-24460"/>
                  <a:pt x="2523002" y="57726"/>
                </a:cubicBezTo>
                <a:cubicBezTo>
                  <a:pt x="2753585" y="139913"/>
                  <a:pt x="2899346" y="295422"/>
                  <a:pt x="2960293" y="524262"/>
                </a:cubicBezTo>
                <a:cubicBezTo>
                  <a:pt x="3036476" y="810310"/>
                  <a:pt x="2966550" y="1094107"/>
                  <a:pt x="2750515" y="1375655"/>
                </a:cubicBezTo>
                <a:cubicBezTo>
                  <a:pt x="2534478" y="1657199"/>
                  <a:pt x="2226227" y="1851304"/>
                  <a:pt x="1825757" y="1957962"/>
                </a:cubicBezTo>
                <a:cubicBezTo>
                  <a:pt x="1761397" y="1975103"/>
                  <a:pt x="1694293" y="1989146"/>
                  <a:pt x="1624453" y="2000087"/>
                </a:cubicBezTo>
                <a:cubicBezTo>
                  <a:pt x="1592785" y="2294272"/>
                  <a:pt x="1635439" y="3362735"/>
                  <a:pt x="1635750" y="3723073"/>
                </a:cubicBezTo>
                <a:cubicBezTo>
                  <a:pt x="1632335" y="3969049"/>
                  <a:pt x="1629193" y="4115396"/>
                  <a:pt x="1626318" y="4162116"/>
                </a:cubicBezTo>
                <a:cubicBezTo>
                  <a:pt x="1763609" y="4160011"/>
                  <a:pt x="1887678" y="4144203"/>
                  <a:pt x="1998521" y="4114682"/>
                </a:cubicBezTo>
                <a:cubicBezTo>
                  <a:pt x="2127246" y="4080399"/>
                  <a:pt x="2256927" y="4020966"/>
                  <a:pt x="2387572" y="3936393"/>
                </a:cubicBezTo>
                <a:lnTo>
                  <a:pt x="2393959" y="4089779"/>
                </a:lnTo>
                <a:cubicBezTo>
                  <a:pt x="2274760" y="4159815"/>
                  <a:pt x="2154376" y="4211024"/>
                  <a:pt x="2032803" y="4243403"/>
                </a:cubicBezTo>
                <a:cubicBezTo>
                  <a:pt x="1939841" y="4268162"/>
                  <a:pt x="1814099" y="4292074"/>
                  <a:pt x="1655587" y="4315149"/>
                </a:cubicBezTo>
                <a:cubicBezTo>
                  <a:pt x="1507801" y="4335361"/>
                  <a:pt x="1380275" y="4359754"/>
                  <a:pt x="1273004" y="4388324"/>
                </a:cubicBezTo>
                <a:cubicBezTo>
                  <a:pt x="1126405" y="4427368"/>
                  <a:pt x="970743" y="4489885"/>
                  <a:pt x="806011" y="4575877"/>
                </a:cubicBezTo>
                <a:lnTo>
                  <a:pt x="801054" y="4427857"/>
                </a:lnTo>
                <a:cubicBezTo>
                  <a:pt x="983894" y="4352360"/>
                  <a:pt x="1103696" y="4263011"/>
                  <a:pt x="1160457" y="4159821"/>
                </a:cubicBezTo>
                <a:cubicBezTo>
                  <a:pt x="1217214" y="4056636"/>
                  <a:pt x="1244321" y="3892418"/>
                  <a:pt x="1241769" y="3667174"/>
                </a:cubicBezTo>
                <a:cubicBezTo>
                  <a:pt x="1254896" y="3408307"/>
                  <a:pt x="1239439" y="2783378"/>
                  <a:pt x="1239219" y="2606619"/>
                </a:cubicBezTo>
                <a:lnTo>
                  <a:pt x="1240448" y="2606619"/>
                </a:lnTo>
                <a:lnTo>
                  <a:pt x="1216781" y="1137952"/>
                </a:lnTo>
                <a:cubicBezTo>
                  <a:pt x="1218472" y="1072405"/>
                  <a:pt x="1214553" y="1021753"/>
                  <a:pt x="1205031" y="986000"/>
                </a:cubicBezTo>
                <a:cubicBezTo>
                  <a:pt x="1183128" y="903760"/>
                  <a:pt x="1118185" y="882762"/>
                  <a:pt x="1010196" y="923011"/>
                </a:cubicBezTo>
                <a:cubicBezTo>
                  <a:pt x="1010448" y="880823"/>
                  <a:pt x="1010701" y="838634"/>
                  <a:pt x="1010953" y="796446"/>
                </a:cubicBezTo>
                <a:cubicBezTo>
                  <a:pt x="1275080" y="695466"/>
                  <a:pt x="1481880" y="602099"/>
                  <a:pt x="1631355" y="516335"/>
                </a:cubicBezTo>
                <a:cubicBezTo>
                  <a:pt x="1622751" y="599041"/>
                  <a:pt x="1618641" y="770534"/>
                  <a:pt x="1619038" y="1030819"/>
                </a:cubicBezTo>
                <a:cubicBezTo>
                  <a:pt x="1618597" y="1295154"/>
                  <a:pt x="1618157" y="1559488"/>
                  <a:pt x="1617716" y="1823823"/>
                </a:cubicBezTo>
                <a:lnTo>
                  <a:pt x="1868719" y="1774203"/>
                </a:lnTo>
                <a:cubicBezTo>
                  <a:pt x="2089688" y="1726840"/>
                  <a:pt x="2265876" y="1583226"/>
                  <a:pt x="2397287" y="1343368"/>
                </a:cubicBezTo>
                <a:cubicBezTo>
                  <a:pt x="2528693" y="1103506"/>
                  <a:pt x="2564398" y="870943"/>
                  <a:pt x="2504404" y="645679"/>
                </a:cubicBezTo>
                <a:cubicBezTo>
                  <a:pt x="2456790" y="466901"/>
                  <a:pt x="2355470" y="341669"/>
                  <a:pt x="2200442" y="269996"/>
                </a:cubicBezTo>
                <a:cubicBezTo>
                  <a:pt x="2045415" y="198323"/>
                  <a:pt x="1842759" y="195818"/>
                  <a:pt x="1592464" y="262479"/>
                </a:cubicBezTo>
                <a:cubicBezTo>
                  <a:pt x="1299263" y="340567"/>
                  <a:pt x="1026718" y="492610"/>
                  <a:pt x="774828" y="718607"/>
                </a:cubicBezTo>
                <a:cubicBezTo>
                  <a:pt x="522934" y="944610"/>
                  <a:pt x="349932" y="1193633"/>
                  <a:pt x="255817" y="1465682"/>
                </a:cubicBezTo>
                <a:cubicBezTo>
                  <a:pt x="161699" y="1737738"/>
                  <a:pt x="144162" y="1984605"/>
                  <a:pt x="203204" y="2206292"/>
                </a:cubicBezTo>
                <a:cubicBezTo>
                  <a:pt x="233678" y="2320714"/>
                  <a:pt x="282216" y="2413090"/>
                  <a:pt x="348810" y="2483428"/>
                </a:cubicBezTo>
                <a:cubicBezTo>
                  <a:pt x="415407" y="2553758"/>
                  <a:pt x="506504" y="2611828"/>
                  <a:pt x="622088" y="2657629"/>
                </a:cubicBezTo>
                <a:cubicBezTo>
                  <a:pt x="725045" y="2699134"/>
                  <a:pt x="784616" y="2750282"/>
                  <a:pt x="800805" y="2811066"/>
                </a:cubicBezTo>
                <a:cubicBezTo>
                  <a:pt x="809375" y="2843244"/>
                  <a:pt x="802275" y="2877683"/>
                  <a:pt x="779502" y="2914384"/>
                </a:cubicBezTo>
                <a:cubicBezTo>
                  <a:pt x="756727" y="2951080"/>
                  <a:pt x="725673" y="2974669"/>
                  <a:pt x="686344" y="2985143"/>
                </a:cubicBezTo>
                <a:cubicBezTo>
                  <a:pt x="596952" y="3008951"/>
                  <a:pt x="483868" y="2965356"/>
                  <a:pt x="347086" y="2854362"/>
                </a:cubicBezTo>
                <a:cubicBezTo>
                  <a:pt x="210304" y="2743365"/>
                  <a:pt x="111918" y="2575238"/>
                  <a:pt x="51924" y="2349974"/>
                </a:cubicBezTo>
                <a:cubicBezTo>
                  <a:pt x="-66161" y="1906597"/>
                  <a:pt x="17164" y="1457447"/>
                  <a:pt x="301903" y="1002519"/>
                </a:cubicBezTo>
                <a:cubicBezTo>
                  <a:pt x="586642" y="547591"/>
                  <a:pt x="1036512" y="238230"/>
                  <a:pt x="1651515" y="74436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2">
                  <a:lumMod val="75000"/>
                </a:schemeClr>
              </a:gs>
              <a:gs pos="34000">
                <a:schemeClr val="accent2">
                  <a:lumMod val="50000"/>
                </a:schemeClr>
              </a:gs>
              <a:gs pos="81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innerShdw blurRad="63500" dist="2540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20399994" rev="0"/>
            </a:camera>
            <a:lightRig rig="threePt" dir="t"/>
          </a:scene3d>
          <a:sp3d extrusionH="88900">
            <a:bevelT w="19050" h="381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2159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76" name="文本框 75" hidden="1"/>
          <p:cNvSpPr txBox="1"/>
          <p:nvPr/>
        </p:nvSpPr>
        <p:spPr>
          <a:xfrm>
            <a:off x="1150276" y="593118"/>
            <a:ext cx="587795" cy="287998"/>
          </a:xfrm>
          <a:custGeom>
            <a:avLst/>
            <a:gdLst>
              <a:gd name="connsiteX0" fmla="*/ 1163985 w 1318021"/>
              <a:gd name="connsiteY0" fmla="*/ 451396 h 632893"/>
              <a:gd name="connsiteX1" fmla="*/ 1233637 w 1318021"/>
              <a:gd name="connsiteY1" fmla="*/ 451396 h 632893"/>
              <a:gd name="connsiteX2" fmla="*/ 1280517 w 1318021"/>
              <a:gd name="connsiteY2" fmla="*/ 479524 h 632893"/>
              <a:gd name="connsiteX3" fmla="*/ 1311325 w 1318021"/>
              <a:gd name="connsiteY3" fmla="*/ 632222 h 632893"/>
              <a:gd name="connsiteX4" fmla="*/ 1203499 w 1318021"/>
              <a:gd name="connsiteY4" fmla="*/ 632222 h 632893"/>
              <a:gd name="connsiteX5" fmla="*/ 862608 w 1318021"/>
              <a:gd name="connsiteY5" fmla="*/ 451396 h 632893"/>
              <a:gd name="connsiteX6" fmla="*/ 964406 w 1318021"/>
              <a:gd name="connsiteY6" fmla="*/ 451396 h 632893"/>
              <a:gd name="connsiteX7" fmla="*/ 936278 w 1318021"/>
              <a:gd name="connsiteY7" fmla="*/ 632222 h 632893"/>
              <a:gd name="connsiteX8" fmla="*/ 828452 w 1318021"/>
              <a:gd name="connsiteY8" fmla="*/ 632222 h 632893"/>
              <a:gd name="connsiteX9" fmla="*/ 946995 w 1318021"/>
              <a:gd name="connsiteY9" fmla="*/ 309415 h 632893"/>
              <a:gd name="connsiteX10" fmla="*/ 946995 w 1318021"/>
              <a:gd name="connsiteY10" fmla="*/ 341562 h 632893"/>
              <a:gd name="connsiteX11" fmla="*/ 1202160 w 1318021"/>
              <a:gd name="connsiteY11" fmla="*/ 341562 h 632893"/>
              <a:gd name="connsiteX12" fmla="*/ 1202160 w 1318021"/>
              <a:gd name="connsiteY12" fmla="*/ 332185 h 632893"/>
              <a:gd name="connsiteX13" fmla="*/ 1168004 w 1318021"/>
              <a:gd name="connsiteY13" fmla="*/ 309415 h 632893"/>
              <a:gd name="connsiteX14" fmla="*/ 391122 w 1318021"/>
              <a:gd name="connsiteY14" fmla="*/ 289323 h 632893"/>
              <a:gd name="connsiteX15" fmla="*/ 506315 w 1318021"/>
              <a:gd name="connsiteY15" fmla="*/ 289323 h 632893"/>
              <a:gd name="connsiteX16" fmla="*/ 475507 w 1318021"/>
              <a:gd name="connsiteY16" fmla="*/ 336204 h 632893"/>
              <a:gd name="connsiteX17" fmla="*/ 391122 w 1318021"/>
              <a:gd name="connsiteY17" fmla="*/ 336204 h 632893"/>
              <a:gd name="connsiteX18" fmla="*/ 123230 w 1318021"/>
              <a:gd name="connsiteY18" fmla="*/ 289323 h 632893"/>
              <a:gd name="connsiteX19" fmla="*/ 241102 w 1318021"/>
              <a:gd name="connsiteY19" fmla="*/ 289323 h 632893"/>
              <a:gd name="connsiteX20" fmla="*/ 207616 w 1318021"/>
              <a:gd name="connsiteY20" fmla="*/ 336204 h 632893"/>
              <a:gd name="connsiteX21" fmla="*/ 123230 w 1318021"/>
              <a:gd name="connsiteY21" fmla="*/ 336204 h 632893"/>
              <a:gd name="connsiteX22" fmla="*/ 391122 w 1318021"/>
              <a:gd name="connsiteY22" fmla="*/ 215653 h 632893"/>
              <a:gd name="connsiteX23" fmla="*/ 506315 w 1318021"/>
              <a:gd name="connsiteY23" fmla="*/ 215653 h 632893"/>
              <a:gd name="connsiteX24" fmla="*/ 474168 w 1318021"/>
              <a:gd name="connsiteY24" fmla="*/ 261194 h 632893"/>
              <a:gd name="connsiteX25" fmla="*/ 391122 w 1318021"/>
              <a:gd name="connsiteY25" fmla="*/ 261194 h 632893"/>
              <a:gd name="connsiteX26" fmla="*/ 123230 w 1318021"/>
              <a:gd name="connsiteY26" fmla="*/ 215653 h 632893"/>
              <a:gd name="connsiteX27" fmla="*/ 241102 w 1318021"/>
              <a:gd name="connsiteY27" fmla="*/ 215653 h 632893"/>
              <a:gd name="connsiteX28" fmla="*/ 209625 w 1318021"/>
              <a:gd name="connsiteY28" fmla="*/ 261194 h 632893"/>
              <a:gd name="connsiteX29" fmla="*/ 123230 w 1318021"/>
              <a:gd name="connsiteY29" fmla="*/ 261194 h 632893"/>
              <a:gd name="connsiteX30" fmla="*/ 946995 w 1318021"/>
              <a:gd name="connsiteY30" fmla="*/ 203598 h 632893"/>
              <a:gd name="connsiteX31" fmla="*/ 946995 w 1318021"/>
              <a:gd name="connsiteY31" fmla="*/ 235745 h 632893"/>
              <a:gd name="connsiteX32" fmla="*/ 1202160 w 1318021"/>
              <a:gd name="connsiteY32" fmla="*/ 235745 h 632893"/>
              <a:gd name="connsiteX33" fmla="*/ 1202160 w 1318021"/>
              <a:gd name="connsiteY33" fmla="*/ 226369 h 632893"/>
              <a:gd name="connsiteX34" fmla="*/ 1168004 w 1318021"/>
              <a:gd name="connsiteY34" fmla="*/ 203598 h 632893"/>
              <a:gd name="connsiteX35" fmla="*/ 871316 w 1318021"/>
              <a:gd name="connsiteY35" fmla="*/ 104478 h 632893"/>
              <a:gd name="connsiteX36" fmla="*/ 975793 w 1318021"/>
              <a:gd name="connsiteY36" fmla="*/ 104478 h 632893"/>
              <a:gd name="connsiteX37" fmla="*/ 962398 w 1318021"/>
              <a:gd name="connsiteY37" fmla="*/ 131267 h 632893"/>
              <a:gd name="connsiteX38" fmla="*/ 1212206 w 1318021"/>
              <a:gd name="connsiteY38" fmla="*/ 131267 h 632893"/>
              <a:gd name="connsiteX39" fmla="*/ 1307977 w 1318021"/>
              <a:gd name="connsiteY39" fmla="*/ 214313 h 632893"/>
              <a:gd name="connsiteX40" fmla="*/ 1308647 w 1318021"/>
              <a:gd name="connsiteY40" fmla="*/ 413892 h 632893"/>
              <a:gd name="connsiteX41" fmla="*/ 1121793 w 1318021"/>
              <a:gd name="connsiteY41" fmla="*/ 413892 h 632893"/>
              <a:gd name="connsiteX42" fmla="*/ 1121793 w 1318021"/>
              <a:gd name="connsiteY42" fmla="*/ 632893 h 632893"/>
              <a:gd name="connsiteX43" fmla="*/ 1009279 w 1318021"/>
              <a:gd name="connsiteY43" fmla="*/ 632223 h 632893"/>
              <a:gd name="connsiteX44" fmla="*/ 1009279 w 1318021"/>
              <a:gd name="connsiteY44" fmla="*/ 467470 h 632893"/>
              <a:gd name="connsiteX45" fmla="*/ 942976 w 1318021"/>
              <a:gd name="connsiteY45" fmla="*/ 413892 h 632893"/>
              <a:gd name="connsiteX46" fmla="*/ 834481 w 1318021"/>
              <a:gd name="connsiteY46" fmla="*/ 413892 h 632893"/>
              <a:gd name="connsiteX47" fmla="*/ 834481 w 1318021"/>
              <a:gd name="connsiteY47" fmla="*/ 377727 h 632893"/>
              <a:gd name="connsiteX48" fmla="*/ 834481 w 1318021"/>
              <a:gd name="connsiteY48" fmla="*/ 341562 h 632893"/>
              <a:gd name="connsiteX49" fmla="*/ 834481 w 1318021"/>
              <a:gd name="connsiteY49" fmla="*/ 249139 h 632893"/>
              <a:gd name="connsiteX50" fmla="*/ 810370 w 1318021"/>
              <a:gd name="connsiteY50" fmla="*/ 265213 h 632893"/>
              <a:gd name="connsiteX51" fmla="*/ 810370 w 1318021"/>
              <a:gd name="connsiteY51" fmla="*/ 162075 h 632893"/>
              <a:gd name="connsiteX52" fmla="*/ 871316 w 1318021"/>
              <a:gd name="connsiteY52" fmla="*/ 104478 h 632893"/>
              <a:gd name="connsiteX53" fmla="*/ 798983 w 1318021"/>
              <a:gd name="connsiteY53" fmla="*/ 0 h 632893"/>
              <a:gd name="connsiteX54" fmla="*/ 1318021 w 1318021"/>
              <a:gd name="connsiteY54" fmla="*/ 0 h 632893"/>
              <a:gd name="connsiteX55" fmla="*/ 1318021 w 1318021"/>
              <a:gd name="connsiteY55" fmla="*/ 83046 h 632893"/>
              <a:gd name="connsiteX56" fmla="*/ 792286 w 1318021"/>
              <a:gd name="connsiteY56" fmla="*/ 83046 h 632893"/>
              <a:gd name="connsiteX57" fmla="*/ 792286 w 1318021"/>
              <a:gd name="connsiteY57" fmla="*/ 567928 h 632893"/>
              <a:gd name="connsiteX58" fmla="*/ 732680 w 1318021"/>
              <a:gd name="connsiteY58" fmla="*/ 632222 h 632893"/>
              <a:gd name="connsiteX59" fmla="*/ 608113 w 1318021"/>
              <a:gd name="connsiteY59" fmla="*/ 632222 h 632893"/>
              <a:gd name="connsiteX60" fmla="*/ 602455 w 1318021"/>
              <a:gd name="connsiteY60" fmla="*/ 632222 h 632893"/>
              <a:gd name="connsiteX61" fmla="*/ 8038 w 1318021"/>
              <a:gd name="connsiteY61" fmla="*/ 632222 h 632893"/>
              <a:gd name="connsiteX62" fmla="*/ 8038 w 1318021"/>
              <a:gd name="connsiteY62" fmla="*/ 562570 h 632893"/>
              <a:gd name="connsiteX63" fmla="*/ 498948 w 1318021"/>
              <a:gd name="connsiteY63" fmla="*/ 562570 h 632893"/>
              <a:gd name="connsiteX64" fmla="*/ 498948 w 1318021"/>
              <a:gd name="connsiteY64" fmla="*/ 556904 h 632893"/>
              <a:gd name="connsiteX65" fmla="*/ 496818 w 1318021"/>
              <a:gd name="connsiteY65" fmla="*/ 555900 h 632893"/>
              <a:gd name="connsiteX66" fmla="*/ 498948 w 1318021"/>
              <a:gd name="connsiteY66" fmla="*/ 555815 h 632893"/>
              <a:gd name="connsiteX67" fmla="*/ 498948 w 1318021"/>
              <a:gd name="connsiteY67" fmla="*/ 553194 h 632893"/>
              <a:gd name="connsiteX68" fmla="*/ 461443 w 1318021"/>
              <a:gd name="connsiteY68" fmla="*/ 531763 h 632893"/>
              <a:gd name="connsiteX69" fmla="*/ 18084 w 1318021"/>
              <a:gd name="connsiteY69" fmla="*/ 531763 h 632893"/>
              <a:gd name="connsiteX70" fmla="*/ 18084 w 1318021"/>
              <a:gd name="connsiteY70" fmla="*/ 452735 h 632893"/>
              <a:gd name="connsiteX71" fmla="*/ 498948 w 1318021"/>
              <a:gd name="connsiteY71" fmla="*/ 452735 h 632893"/>
              <a:gd name="connsiteX72" fmla="*/ 498948 w 1318021"/>
              <a:gd name="connsiteY72" fmla="*/ 443359 h 632893"/>
              <a:gd name="connsiteX73" fmla="*/ 456755 w 1318021"/>
              <a:gd name="connsiteY73" fmla="*/ 419249 h 632893"/>
              <a:gd name="connsiteX74" fmla="*/ 8038 w 1318021"/>
              <a:gd name="connsiteY74" fmla="*/ 419249 h 632893"/>
              <a:gd name="connsiteX75" fmla="*/ 8038 w 1318021"/>
              <a:gd name="connsiteY75" fmla="*/ 348258 h 632893"/>
              <a:gd name="connsiteX76" fmla="*/ 511672 w 1318021"/>
              <a:gd name="connsiteY76" fmla="*/ 348258 h 632893"/>
              <a:gd name="connsiteX77" fmla="*/ 608783 w 1318021"/>
              <a:gd name="connsiteY77" fmla="*/ 446038 h 632893"/>
              <a:gd name="connsiteX78" fmla="*/ 608354 w 1318021"/>
              <a:gd name="connsiteY78" fmla="*/ 565351 h 632893"/>
              <a:gd name="connsiteX79" fmla="*/ 630169 w 1318021"/>
              <a:gd name="connsiteY79" fmla="*/ 564102 h 632893"/>
              <a:gd name="connsiteX80" fmla="*/ 683651 w 1318021"/>
              <a:gd name="connsiteY80" fmla="*/ 533315 h 632893"/>
              <a:gd name="connsiteX81" fmla="*/ 685799 w 1318021"/>
              <a:gd name="connsiteY81" fmla="*/ 111175 h 632893"/>
              <a:gd name="connsiteX82" fmla="*/ 798983 w 1318021"/>
              <a:gd name="connsiteY82" fmla="*/ 0 h 632893"/>
              <a:gd name="connsiteX83" fmla="*/ 0 w 1318021"/>
              <a:gd name="connsiteY83" fmla="*/ 0 h 632893"/>
              <a:gd name="connsiteX84" fmla="*/ 632222 w 1318021"/>
              <a:gd name="connsiteY84" fmla="*/ 0 h 632893"/>
              <a:gd name="connsiteX85" fmla="*/ 632222 w 1318021"/>
              <a:gd name="connsiteY85" fmla="*/ 84386 h 632893"/>
              <a:gd name="connsiteX86" fmla="*/ 369689 w 1318021"/>
              <a:gd name="connsiteY86" fmla="*/ 84386 h 632893"/>
              <a:gd name="connsiteX87" fmla="*/ 369689 w 1318021"/>
              <a:gd name="connsiteY87" fmla="*/ 112514 h 632893"/>
              <a:gd name="connsiteX88" fmla="*/ 523727 w 1318021"/>
              <a:gd name="connsiteY88" fmla="*/ 112514 h 632893"/>
              <a:gd name="connsiteX89" fmla="*/ 620167 w 1318021"/>
              <a:gd name="connsiteY89" fmla="*/ 207615 h 632893"/>
              <a:gd name="connsiteX90" fmla="*/ 620167 w 1318021"/>
              <a:gd name="connsiteY90" fmla="*/ 332184 h 632893"/>
              <a:gd name="connsiteX91" fmla="*/ 522387 w 1318021"/>
              <a:gd name="connsiteY91" fmla="*/ 332184 h 632893"/>
              <a:gd name="connsiteX92" fmla="*/ 522387 w 1318021"/>
              <a:gd name="connsiteY92" fmla="*/ 221010 h 632893"/>
              <a:gd name="connsiteX93" fmla="*/ 483543 w 1318021"/>
              <a:gd name="connsiteY93" fmla="*/ 184844 h 632893"/>
              <a:gd name="connsiteX94" fmla="*/ 369689 w 1318021"/>
              <a:gd name="connsiteY94" fmla="*/ 184844 h 632893"/>
              <a:gd name="connsiteX95" fmla="*/ 369689 w 1318021"/>
              <a:gd name="connsiteY95" fmla="*/ 332184 h 632893"/>
              <a:gd name="connsiteX96" fmla="*/ 260524 w 1318021"/>
              <a:gd name="connsiteY96" fmla="*/ 332184 h 632893"/>
              <a:gd name="connsiteX97" fmla="*/ 260524 w 1318021"/>
              <a:gd name="connsiteY97" fmla="*/ 239762 h 632893"/>
              <a:gd name="connsiteX98" fmla="*/ 200249 w 1318021"/>
              <a:gd name="connsiteY98" fmla="*/ 184844 h 632893"/>
              <a:gd name="connsiteX99" fmla="*/ 101129 w 1318021"/>
              <a:gd name="connsiteY99" fmla="*/ 184844 h 632893"/>
              <a:gd name="connsiteX100" fmla="*/ 101129 w 1318021"/>
              <a:gd name="connsiteY100" fmla="*/ 332184 h 632893"/>
              <a:gd name="connsiteX101" fmla="*/ 4688 w 1318021"/>
              <a:gd name="connsiteY101" fmla="*/ 332184 h 632893"/>
              <a:gd name="connsiteX102" fmla="*/ 4688 w 1318021"/>
              <a:gd name="connsiteY102" fmla="*/ 204936 h 632893"/>
              <a:gd name="connsiteX103" fmla="*/ 92423 w 1318021"/>
              <a:gd name="connsiteY103" fmla="*/ 112514 h 632893"/>
              <a:gd name="connsiteX104" fmla="*/ 260524 w 1318021"/>
              <a:gd name="connsiteY104" fmla="*/ 112514 h 632893"/>
              <a:gd name="connsiteX105" fmla="*/ 198909 w 1318021"/>
              <a:gd name="connsiteY105" fmla="*/ 84386 h 632893"/>
              <a:gd name="connsiteX106" fmla="*/ 0 w 1318021"/>
              <a:gd name="connsiteY106" fmla="*/ 84386 h 63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318021" h="632893">
                <a:moveTo>
                  <a:pt x="1163985" y="451396"/>
                </a:moveTo>
                <a:lnTo>
                  <a:pt x="1233637" y="451396"/>
                </a:lnTo>
                <a:cubicBezTo>
                  <a:pt x="1259533" y="451396"/>
                  <a:pt x="1275160" y="460772"/>
                  <a:pt x="1280517" y="479524"/>
                </a:cubicBezTo>
                <a:lnTo>
                  <a:pt x="1311325" y="632222"/>
                </a:lnTo>
                <a:lnTo>
                  <a:pt x="1203499" y="632222"/>
                </a:lnTo>
                <a:close/>
                <a:moveTo>
                  <a:pt x="862608" y="451396"/>
                </a:moveTo>
                <a:lnTo>
                  <a:pt x="964406" y="451396"/>
                </a:lnTo>
                <a:lnTo>
                  <a:pt x="936278" y="632222"/>
                </a:lnTo>
                <a:lnTo>
                  <a:pt x="828452" y="632222"/>
                </a:lnTo>
                <a:close/>
                <a:moveTo>
                  <a:pt x="946995" y="309415"/>
                </a:moveTo>
                <a:lnTo>
                  <a:pt x="946995" y="341562"/>
                </a:lnTo>
                <a:lnTo>
                  <a:pt x="1202160" y="341562"/>
                </a:lnTo>
                <a:lnTo>
                  <a:pt x="1202160" y="332185"/>
                </a:lnTo>
                <a:cubicBezTo>
                  <a:pt x="1202160" y="317005"/>
                  <a:pt x="1190775" y="309415"/>
                  <a:pt x="1168004" y="309415"/>
                </a:cubicBezTo>
                <a:close/>
                <a:moveTo>
                  <a:pt x="391122" y="289323"/>
                </a:moveTo>
                <a:lnTo>
                  <a:pt x="506315" y="289323"/>
                </a:lnTo>
                <a:cubicBezTo>
                  <a:pt x="506315" y="320577"/>
                  <a:pt x="496045" y="336204"/>
                  <a:pt x="475507" y="336204"/>
                </a:cubicBezTo>
                <a:lnTo>
                  <a:pt x="391122" y="336204"/>
                </a:lnTo>
                <a:close/>
                <a:moveTo>
                  <a:pt x="123230" y="289323"/>
                </a:moveTo>
                <a:lnTo>
                  <a:pt x="241102" y="289323"/>
                </a:lnTo>
                <a:cubicBezTo>
                  <a:pt x="241102" y="320577"/>
                  <a:pt x="229940" y="336204"/>
                  <a:pt x="207616" y="336204"/>
                </a:cubicBezTo>
                <a:lnTo>
                  <a:pt x="123230" y="336204"/>
                </a:lnTo>
                <a:close/>
                <a:moveTo>
                  <a:pt x="391122" y="215653"/>
                </a:moveTo>
                <a:lnTo>
                  <a:pt x="506315" y="215653"/>
                </a:lnTo>
                <a:cubicBezTo>
                  <a:pt x="506315" y="246014"/>
                  <a:pt x="495599" y="261194"/>
                  <a:pt x="474168" y="261194"/>
                </a:cubicBezTo>
                <a:lnTo>
                  <a:pt x="391122" y="261194"/>
                </a:lnTo>
                <a:close/>
                <a:moveTo>
                  <a:pt x="123230" y="215653"/>
                </a:moveTo>
                <a:lnTo>
                  <a:pt x="241102" y="215653"/>
                </a:lnTo>
                <a:cubicBezTo>
                  <a:pt x="241102" y="246014"/>
                  <a:pt x="230609" y="261194"/>
                  <a:pt x="209625" y="261194"/>
                </a:cubicBezTo>
                <a:lnTo>
                  <a:pt x="123230" y="261194"/>
                </a:lnTo>
                <a:close/>
                <a:moveTo>
                  <a:pt x="946995" y="203598"/>
                </a:moveTo>
                <a:lnTo>
                  <a:pt x="946995" y="235745"/>
                </a:lnTo>
                <a:lnTo>
                  <a:pt x="1202160" y="235745"/>
                </a:lnTo>
                <a:lnTo>
                  <a:pt x="1202160" y="226369"/>
                </a:lnTo>
                <a:cubicBezTo>
                  <a:pt x="1202160" y="211188"/>
                  <a:pt x="1190775" y="203598"/>
                  <a:pt x="1168004" y="203598"/>
                </a:cubicBezTo>
                <a:close/>
                <a:moveTo>
                  <a:pt x="871316" y="104478"/>
                </a:moveTo>
                <a:lnTo>
                  <a:pt x="975793" y="104478"/>
                </a:lnTo>
                <a:lnTo>
                  <a:pt x="962398" y="131267"/>
                </a:lnTo>
                <a:lnTo>
                  <a:pt x="1212206" y="131267"/>
                </a:lnTo>
                <a:cubicBezTo>
                  <a:pt x="1275607" y="131267"/>
                  <a:pt x="1307531" y="158949"/>
                  <a:pt x="1307977" y="214313"/>
                </a:cubicBezTo>
                <a:lnTo>
                  <a:pt x="1308647" y="413892"/>
                </a:lnTo>
                <a:lnTo>
                  <a:pt x="1121793" y="413892"/>
                </a:lnTo>
                <a:lnTo>
                  <a:pt x="1121793" y="632893"/>
                </a:lnTo>
                <a:lnTo>
                  <a:pt x="1009279" y="632223"/>
                </a:lnTo>
                <a:lnTo>
                  <a:pt x="1009279" y="467470"/>
                </a:lnTo>
                <a:cubicBezTo>
                  <a:pt x="1009279" y="431751"/>
                  <a:pt x="987178" y="413892"/>
                  <a:pt x="942976" y="413892"/>
                </a:cubicBezTo>
                <a:lnTo>
                  <a:pt x="834481" y="413892"/>
                </a:lnTo>
                <a:lnTo>
                  <a:pt x="834481" y="377727"/>
                </a:lnTo>
                <a:lnTo>
                  <a:pt x="834481" y="341562"/>
                </a:lnTo>
                <a:lnTo>
                  <a:pt x="834481" y="249139"/>
                </a:lnTo>
                <a:lnTo>
                  <a:pt x="810370" y="265213"/>
                </a:lnTo>
                <a:lnTo>
                  <a:pt x="810370" y="162075"/>
                </a:lnTo>
                <a:cubicBezTo>
                  <a:pt x="833141" y="149573"/>
                  <a:pt x="853456" y="130374"/>
                  <a:pt x="871316" y="104478"/>
                </a:cubicBezTo>
                <a:close/>
                <a:moveTo>
                  <a:pt x="798983" y="0"/>
                </a:moveTo>
                <a:lnTo>
                  <a:pt x="1318021" y="0"/>
                </a:lnTo>
                <a:lnTo>
                  <a:pt x="1318021" y="83046"/>
                </a:lnTo>
                <a:lnTo>
                  <a:pt x="792286" y="83046"/>
                </a:lnTo>
                <a:lnTo>
                  <a:pt x="792286" y="567928"/>
                </a:lnTo>
                <a:cubicBezTo>
                  <a:pt x="791839" y="610791"/>
                  <a:pt x="771971" y="632222"/>
                  <a:pt x="732680" y="632222"/>
                </a:cubicBezTo>
                <a:lnTo>
                  <a:pt x="608113" y="632222"/>
                </a:lnTo>
                <a:lnTo>
                  <a:pt x="602455" y="632222"/>
                </a:lnTo>
                <a:lnTo>
                  <a:pt x="8038" y="632222"/>
                </a:lnTo>
                <a:lnTo>
                  <a:pt x="8038" y="562570"/>
                </a:lnTo>
                <a:lnTo>
                  <a:pt x="498948" y="562570"/>
                </a:lnTo>
                <a:lnTo>
                  <a:pt x="498948" y="556904"/>
                </a:lnTo>
                <a:lnTo>
                  <a:pt x="496818" y="555900"/>
                </a:lnTo>
                <a:lnTo>
                  <a:pt x="498948" y="555815"/>
                </a:lnTo>
                <a:lnTo>
                  <a:pt x="498948" y="553194"/>
                </a:lnTo>
                <a:cubicBezTo>
                  <a:pt x="498948" y="538907"/>
                  <a:pt x="486446" y="531763"/>
                  <a:pt x="461443" y="531763"/>
                </a:cubicBezTo>
                <a:lnTo>
                  <a:pt x="18084" y="531763"/>
                </a:lnTo>
                <a:lnTo>
                  <a:pt x="18084" y="452735"/>
                </a:lnTo>
                <a:lnTo>
                  <a:pt x="498948" y="452735"/>
                </a:lnTo>
                <a:lnTo>
                  <a:pt x="498948" y="443359"/>
                </a:lnTo>
                <a:cubicBezTo>
                  <a:pt x="498948" y="427285"/>
                  <a:pt x="484883" y="419249"/>
                  <a:pt x="456755" y="419249"/>
                </a:cubicBezTo>
                <a:lnTo>
                  <a:pt x="8038" y="419249"/>
                </a:lnTo>
                <a:lnTo>
                  <a:pt x="8038" y="348258"/>
                </a:lnTo>
                <a:lnTo>
                  <a:pt x="511672" y="348258"/>
                </a:lnTo>
                <a:cubicBezTo>
                  <a:pt x="576413" y="348258"/>
                  <a:pt x="608783" y="380851"/>
                  <a:pt x="608783" y="446038"/>
                </a:cubicBezTo>
                <a:lnTo>
                  <a:pt x="608354" y="565351"/>
                </a:lnTo>
                <a:lnTo>
                  <a:pt x="630169" y="564102"/>
                </a:lnTo>
                <a:cubicBezTo>
                  <a:pt x="659384" y="560083"/>
                  <a:pt x="682173" y="551004"/>
                  <a:pt x="683651" y="533315"/>
                </a:cubicBezTo>
                <a:cubicBezTo>
                  <a:pt x="685636" y="429805"/>
                  <a:pt x="685877" y="240776"/>
                  <a:pt x="685799" y="111175"/>
                </a:cubicBezTo>
                <a:cubicBezTo>
                  <a:pt x="685799" y="37058"/>
                  <a:pt x="723527" y="0"/>
                  <a:pt x="798983" y="0"/>
                </a:cubicBezTo>
                <a:close/>
                <a:moveTo>
                  <a:pt x="0" y="0"/>
                </a:moveTo>
                <a:lnTo>
                  <a:pt x="632222" y="0"/>
                </a:lnTo>
                <a:lnTo>
                  <a:pt x="632222" y="84386"/>
                </a:lnTo>
                <a:lnTo>
                  <a:pt x="369689" y="84386"/>
                </a:lnTo>
                <a:lnTo>
                  <a:pt x="369689" y="112514"/>
                </a:lnTo>
                <a:lnTo>
                  <a:pt x="523727" y="112514"/>
                </a:lnTo>
                <a:cubicBezTo>
                  <a:pt x="588020" y="112514"/>
                  <a:pt x="620167" y="144214"/>
                  <a:pt x="620167" y="207615"/>
                </a:cubicBezTo>
                <a:lnTo>
                  <a:pt x="620167" y="332184"/>
                </a:lnTo>
                <a:lnTo>
                  <a:pt x="522387" y="332184"/>
                </a:lnTo>
                <a:lnTo>
                  <a:pt x="522387" y="221010"/>
                </a:lnTo>
                <a:cubicBezTo>
                  <a:pt x="523280" y="196900"/>
                  <a:pt x="510332" y="184844"/>
                  <a:pt x="483543" y="184844"/>
                </a:cubicBezTo>
                <a:lnTo>
                  <a:pt x="369689" y="184844"/>
                </a:lnTo>
                <a:lnTo>
                  <a:pt x="369689" y="332184"/>
                </a:lnTo>
                <a:lnTo>
                  <a:pt x="260524" y="332184"/>
                </a:lnTo>
                <a:lnTo>
                  <a:pt x="260524" y="239762"/>
                </a:lnTo>
                <a:cubicBezTo>
                  <a:pt x="260524" y="203150"/>
                  <a:pt x="240432" y="184844"/>
                  <a:pt x="200249" y="184844"/>
                </a:cubicBezTo>
                <a:lnTo>
                  <a:pt x="101129" y="184844"/>
                </a:lnTo>
                <a:lnTo>
                  <a:pt x="101129" y="332184"/>
                </a:lnTo>
                <a:lnTo>
                  <a:pt x="4688" y="332184"/>
                </a:lnTo>
                <a:lnTo>
                  <a:pt x="4688" y="204936"/>
                </a:lnTo>
                <a:cubicBezTo>
                  <a:pt x="4688" y="143321"/>
                  <a:pt x="33933" y="112514"/>
                  <a:pt x="92423" y="112514"/>
                </a:cubicBezTo>
                <a:lnTo>
                  <a:pt x="260524" y="112514"/>
                </a:lnTo>
                <a:cubicBezTo>
                  <a:pt x="260524" y="93762"/>
                  <a:pt x="239986" y="84386"/>
                  <a:pt x="198909" y="84386"/>
                </a:cubicBezTo>
                <a:lnTo>
                  <a:pt x="0" y="84386"/>
                </a:lnTo>
                <a:close/>
              </a:path>
            </a:pathLst>
          </a:custGeom>
          <a:gradFill>
            <a:gsLst>
              <a:gs pos="81000">
                <a:schemeClr val="accent4">
                  <a:lumMod val="50000"/>
                </a:schemeClr>
              </a:gs>
              <a:gs pos="32130">
                <a:schemeClr val="accent4"/>
              </a:gs>
              <a:gs pos="68000">
                <a:schemeClr val="accent4">
                  <a:lumMod val="75000"/>
                </a:schemeClr>
              </a:gs>
              <a:gs pos="4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orthographicFront">
              <a:rot lat="0" lon="20699996" rev="0"/>
            </a:camera>
            <a:lightRig rig="threePt" dir="t">
              <a:rot lat="0" lon="0" rev="17400000"/>
            </a:lightRig>
          </a:scene3d>
          <a:sp3d extrusionH="76200">
            <a:bevelT w="19050" h="6350" prst="coolSlan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dirty="0"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61A69-B6BF-46D2-B6C6-010066573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EA5E0-EA33-49E8-9107-822F39DFC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652F91-261C-4FF2-91B5-FBD7498FE5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083FA-CE2B-40B0-B091-5AD493EDF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66D68D-8614-4748-881C-39842A82E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697373"/>
      </p:ext>
    </p:extLst>
  </p:cSld>
  <p:clrMapOvr>
    <a:masterClrMapping/>
  </p:clrMapOvr>
  <p:transition spd="slow" advClick="0" advTm="2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hidden="1"/>
          <p:cNvGrpSpPr>
            <a:grpSpLocks noChangeAspect="1"/>
          </p:cNvGrpSpPr>
          <p:nvPr userDrawn="1"/>
        </p:nvGrpSpPr>
        <p:grpSpPr>
          <a:xfrm>
            <a:off x="1090268" y="365400"/>
            <a:ext cx="708133" cy="720000"/>
            <a:chOff x="988669" y="328389"/>
            <a:chExt cx="796511" cy="809858"/>
          </a:xfrm>
        </p:grpSpPr>
        <p:pic>
          <p:nvPicPr>
            <p:cNvPr id="83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669" y="328389"/>
              <a:ext cx="796511" cy="68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6" name="椭圆 715"/>
            <p:cNvSpPr>
              <a:spLocks noChangeAspect="1"/>
            </p:cNvSpPr>
            <p:nvPr userDrawn="1"/>
          </p:nvSpPr>
          <p:spPr>
            <a:xfrm>
              <a:off x="1164042" y="958247"/>
              <a:ext cx="445765" cy="180000"/>
            </a:xfrm>
            <a:prstGeom prst="ellipse">
              <a:avLst/>
            </a:prstGeom>
            <a:gradFill flip="none" rotWithShape="1">
              <a:gsLst>
                <a:gs pos="23000">
                  <a:schemeClr val="bg1">
                    <a:lumMod val="65000"/>
                    <a:alpha val="4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8" name="文本框 27" hidden="1"/>
          <p:cNvSpPr txBox="1"/>
          <p:nvPr/>
        </p:nvSpPr>
        <p:spPr>
          <a:xfrm>
            <a:off x="7847436" y="6465810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>
                <a:solidFill>
                  <a:schemeClr val="accent4"/>
                </a:solidFill>
                <a:latin typeface="Bodoni MT" panose="02070803080606020203" pitchFamily="18" charset="0"/>
                <a:ea typeface="方正正中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chemeClr val="accent4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雪原</a:t>
            </a:r>
            <a:r>
              <a:rPr lang="en-US" altLang="zh-CN" dirty="0" smtClean="0">
                <a:solidFill>
                  <a:schemeClr val="accent4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endParaRPr lang="zh-CN" altLang="en-US" dirty="0">
              <a:solidFill>
                <a:schemeClr val="accent4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31" name="文本框 30" hidden="1"/>
          <p:cNvSpPr txBox="1"/>
          <p:nvPr/>
        </p:nvSpPr>
        <p:spPr>
          <a:xfrm>
            <a:off x="10147959" y="6465810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sz="1800" kern="1200" dirty="0">
                <a:solidFill>
                  <a:schemeClr val="accent4"/>
                </a:solidFill>
                <a:latin typeface="Bodoni MT" panose="02070803080606020203" pitchFamily="18" charset="0"/>
                <a:ea typeface="方正正中黑简体" panose="02000000000000000000" pitchFamily="2" charset="-122"/>
                <a:cs typeface="+mn-cs"/>
              </a:rPr>
              <a:t>xyppt.yanj.cn</a:t>
            </a:r>
            <a:endParaRPr lang="zh-CN" altLang="en-US" sz="1800" kern="1200" dirty="0">
              <a:solidFill>
                <a:schemeClr val="accent4"/>
              </a:solidFill>
              <a:latin typeface="Bodoni MT" panose="02070803080606020203" pitchFamily="18" charset="0"/>
              <a:ea typeface="方正正中黑简体" panose="02000000000000000000" pitchFamily="2" charset="-122"/>
              <a:cs typeface="+mn-cs"/>
            </a:endParaRPr>
          </a:p>
        </p:txBody>
      </p:sp>
      <p:grpSp>
        <p:nvGrpSpPr>
          <p:cNvPr id="32" name="组合 31" hidden="1"/>
          <p:cNvGrpSpPr>
            <a:grpSpLocks noChangeAspect="1"/>
          </p:cNvGrpSpPr>
          <p:nvPr/>
        </p:nvGrpSpPr>
        <p:grpSpPr>
          <a:xfrm>
            <a:off x="9591189" y="6578476"/>
            <a:ext cx="461015" cy="144000"/>
            <a:chOff x="9167649" y="4366337"/>
            <a:chExt cx="654429" cy="216000"/>
          </a:xfrm>
        </p:grpSpPr>
        <p:sp>
          <p:nvSpPr>
            <p:cNvPr id="33" name="Freeform 5"/>
            <p:cNvSpPr/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9" name="Picture 3" descr="C:\Documents and Settings\tdz\桌面\未标题-2.png" hidden="1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480114" y="6542476"/>
            <a:ext cx="253705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日期占位符 7"/>
          <p:cNvSpPr>
            <a:spLocks noGrp="1"/>
          </p:cNvSpPr>
          <p:nvPr>
            <p:ph type="dt" sz="half" idx="11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8F58CE-AA9F-44F2-B75A-34227CEABCB3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4" name="任意多边形 73" hidden="1"/>
          <p:cNvSpPr/>
          <p:nvPr userDrawn="1"/>
        </p:nvSpPr>
        <p:spPr>
          <a:xfrm rot="894806">
            <a:off x="779120" y="139286"/>
            <a:ext cx="541052" cy="828000"/>
          </a:xfrm>
          <a:custGeom>
            <a:avLst/>
            <a:gdLst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7767 w 2990085"/>
              <a:gd name="connsiteY6" fmla="*/ 2869607 h 4575877"/>
              <a:gd name="connsiteX7" fmla="*/ 1636496 w 2990085"/>
              <a:gd name="connsiteY7" fmla="*/ 2945690 h 4575877"/>
              <a:gd name="connsiteX8" fmla="*/ 1633673 w 2990085"/>
              <a:gd name="connsiteY8" fmla="*/ 2946442 h 4575877"/>
              <a:gd name="connsiteX9" fmla="*/ 1633673 w 2990085"/>
              <a:gd name="connsiteY9" fmla="*/ 3401224 h 4575877"/>
              <a:gd name="connsiteX10" fmla="*/ 1630823 w 2990085"/>
              <a:gd name="connsiteY10" fmla="*/ 3401224 h 4575877"/>
              <a:gd name="connsiteX11" fmla="*/ 1635750 w 2990085"/>
              <a:gd name="connsiteY11" fmla="*/ 3723073 h 4575877"/>
              <a:gd name="connsiteX12" fmla="*/ 1626318 w 2990085"/>
              <a:gd name="connsiteY12" fmla="*/ 4162116 h 4575877"/>
              <a:gd name="connsiteX13" fmla="*/ 1998521 w 2990085"/>
              <a:gd name="connsiteY13" fmla="*/ 4114682 h 4575877"/>
              <a:gd name="connsiteX14" fmla="*/ 2387572 w 2990085"/>
              <a:gd name="connsiteY14" fmla="*/ 3936393 h 4575877"/>
              <a:gd name="connsiteX15" fmla="*/ 2393959 w 2990085"/>
              <a:gd name="connsiteY15" fmla="*/ 4089779 h 4575877"/>
              <a:gd name="connsiteX16" fmla="*/ 2032803 w 2990085"/>
              <a:gd name="connsiteY16" fmla="*/ 4243403 h 4575877"/>
              <a:gd name="connsiteX17" fmla="*/ 1655587 w 2990085"/>
              <a:gd name="connsiteY17" fmla="*/ 4315149 h 4575877"/>
              <a:gd name="connsiteX18" fmla="*/ 1273004 w 2990085"/>
              <a:gd name="connsiteY18" fmla="*/ 4388324 h 4575877"/>
              <a:gd name="connsiteX19" fmla="*/ 806011 w 2990085"/>
              <a:gd name="connsiteY19" fmla="*/ 4575877 h 4575877"/>
              <a:gd name="connsiteX20" fmla="*/ 801054 w 2990085"/>
              <a:gd name="connsiteY20" fmla="*/ 4427857 h 4575877"/>
              <a:gd name="connsiteX21" fmla="*/ 1160457 w 2990085"/>
              <a:gd name="connsiteY21" fmla="*/ 4159821 h 4575877"/>
              <a:gd name="connsiteX22" fmla="*/ 1241769 w 2990085"/>
              <a:gd name="connsiteY22" fmla="*/ 3667174 h 4575877"/>
              <a:gd name="connsiteX23" fmla="*/ 1237922 w 2990085"/>
              <a:gd name="connsiteY23" fmla="*/ 3428438 h 4575877"/>
              <a:gd name="connsiteX24" fmla="*/ 1240031 w 2990085"/>
              <a:gd name="connsiteY24" fmla="*/ 3428438 h 4575877"/>
              <a:gd name="connsiteX25" fmla="*/ 1240031 w 2990085"/>
              <a:gd name="connsiteY25" fmla="*/ 3401224 h 4575877"/>
              <a:gd name="connsiteX26" fmla="*/ 1239219 w 2990085"/>
              <a:gd name="connsiteY26" fmla="*/ 3401224 h 4575877"/>
              <a:gd name="connsiteX27" fmla="*/ 1239219 w 2990085"/>
              <a:gd name="connsiteY27" fmla="*/ 2606619 h 4575877"/>
              <a:gd name="connsiteX28" fmla="*/ 1240448 w 2990085"/>
              <a:gd name="connsiteY28" fmla="*/ 2606619 h 4575877"/>
              <a:gd name="connsiteX29" fmla="*/ 1216781 w 2990085"/>
              <a:gd name="connsiteY29" fmla="*/ 1137952 h 4575877"/>
              <a:gd name="connsiteX30" fmla="*/ 1205031 w 2990085"/>
              <a:gd name="connsiteY30" fmla="*/ 986000 h 4575877"/>
              <a:gd name="connsiteX31" fmla="*/ 1010196 w 2990085"/>
              <a:gd name="connsiteY31" fmla="*/ 923011 h 4575877"/>
              <a:gd name="connsiteX32" fmla="*/ 1010953 w 2990085"/>
              <a:gd name="connsiteY32" fmla="*/ 796446 h 4575877"/>
              <a:gd name="connsiteX33" fmla="*/ 1631355 w 2990085"/>
              <a:gd name="connsiteY33" fmla="*/ 516335 h 4575877"/>
              <a:gd name="connsiteX34" fmla="*/ 1619038 w 2990085"/>
              <a:gd name="connsiteY34" fmla="*/ 1030819 h 4575877"/>
              <a:gd name="connsiteX35" fmla="*/ 1617716 w 2990085"/>
              <a:gd name="connsiteY35" fmla="*/ 1823823 h 4575877"/>
              <a:gd name="connsiteX36" fmla="*/ 1868719 w 2990085"/>
              <a:gd name="connsiteY36" fmla="*/ 1774203 h 4575877"/>
              <a:gd name="connsiteX37" fmla="*/ 2397287 w 2990085"/>
              <a:gd name="connsiteY37" fmla="*/ 1343368 h 4575877"/>
              <a:gd name="connsiteX38" fmla="*/ 2504404 w 2990085"/>
              <a:gd name="connsiteY38" fmla="*/ 645679 h 4575877"/>
              <a:gd name="connsiteX39" fmla="*/ 2200442 w 2990085"/>
              <a:gd name="connsiteY39" fmla="*/ 269996 h 4575877"/>
              <a:gd name="connsiteX40" fmla="*/ 1592464 w 2990085"/>
              <a:gd name="connsiteY40" fmla="*/ 262479 h 4575877"/>
              <a:gd name="connsiteX41" fmla="*/ 774828 w 2990085"/>
              <a:gd name="connsiteY41" fmla="*/ 718607 h 4575877"/>
              <a:gd name="connsiteX42" fmla="*/ 255817 w 2990085"/>
              <a:gd name="connsiteY42" fmla="*/ 1465682 h 4575877"/>
              <a:gd name="connsiteX43" fmla="*/ 203204 w 2990085"/>
              <a:gd name="connsiteY43" fmla="*/ 2206292 h 4575877"/>
              <a:gd name="connsiteX44" fmla="*/ 348810 w 2990085"/>
              <a:gd name="connsiteY44" fmla="*/ 2483428 h 4575877"/>
              <a:gd name="connsiteX45" fmla="*/ 622088 w 2990085"/>
              <a:gd name="connsiteY45" fmla="*/ 2657629 h 4575877"/>
              <a:gd name="connsiteX46" fmla="*/ 800805 w 2990085"/>
              <a:gd name="connsiteY46" fmla="*/ 2811066 h 4575877"/>
              <a:gd name="connsiteX47" fmla="*/ 779502 w 2990085"/>
              <a:gd name="connsiteY47" fmla="*/ 2914384 h 4575877"/>
              <a:gd name="connsiteX48" fmla="*/ 686344 w 2990085"/>
              <a:gd name="connsiteY48" fmla="*/ 2985143 h 4575877"/>
              <a:gd name="connsiteX49" fmla="*/ 347086 w 2990085"/>
              <a:gd name="connsiteY49" fmla="*/ 2854362 h 4575877"/>
              <a:gd name="connsiteX50" fmla="*/ 51924 w 2990085"/>
              <a:gd name="connsiteY50" fmla="*/ 2349974 h 4575877"/>
              <a:gd name="connsiteX51" fmla="*/ 301903 w 2990085"/>
              <a:gd name="connsiteY51" fmla="*/ 1002519 h 4575877"/>
              <a:gd name="connsiteX52" fmla="*/ 1651515 w 2990085"/>
              <a:gd name="connsiteY52" fmla="*/ 74436 h 4575877"/>
              <a:gd name="connsiteX0-1" fmla="*/ 1651515 w 2990085"/>
              <a:gd name="connsiteY0-2" fmla="*/ 74436 h 4575877"/>
              <a:gd name="connsiteX1-3" fmla="*/ 2523002 w 2990085"/>
              <a:gd name="connsiteY1-4" fmla="*/ 57726 h 4575877"/>
              <a:gd name="connsiteX2-5" fmla="*/ 2960293 w 2990085"/>
              <a:gd name="connsiteY2-6" fmla="*/ 524262 h 4575877"/>
              <a:gd name="connsiteX3-7" fmla="*/ 2750515 w 2990085"/>
              <a:gd name="connsiteY3-8" fmla="*/ 1375655 h 4575877"/>
              <a:gd name="connsiteX4-9" fmla="*/ 1825757 w 2990085"/>
              <a:gd name="connsiteY4-10" fmla="*/ 1957962 h 4575877"/>
              <a:gd name="connsiteX5-11" fmla="*/ 1624453 w 2990085"/>
              <a:gd name="connsiteY5-12" fmla="*/ 2000087 h 4575877"/>
              <a:gd name="connsiteX6-13" fmla="*/ 1637767 w 2990085"/>
              <a:gd name="connsiteY6-14" fmla="*/ 2869607 h 4575877"/>
              <a:gd name="connsiteX7-15" fmla="*/ 1636496 w 2990085"/>
              <a:gd name="connsiteY7-16" fmla="*/ 2945690 h 4575877"/>
              <a:gd name="connsiteX8-17" fmla="*/ 1633673 w 2990085"/>
              <a:gd name="connsiteY8-18" fmla="*/ 3401224 h 4575877"/>
              <a:gd name="connsiteX9-19" fmla="*/ 1630823 w 2990085"/>
              <a:gd name="connsiteY9-20" fmla="*/ 3401224 h 4575877"/>
              <a:gd name="connsiteX10-21" fmla="*/ 1635750 w 2990085"/>
              <a:gd name="connsiteY10-22" fmla="*/ 3723073 h 4575877"/>
              <a:gd name="connsiteX11-23" fmla="*/ 1626318 w 2990085"/>
              <a:gd name="connsiteY11-24" fmla="*/ 4162116 h 4575877"/>
              <a:gd name="connsiteX12-25" fmla="*/ 1998521 w 2990085"/>
              <a:gd name="connsiteY12-26" fmla="*/ 4114682 h 4575877"/>
              <a:gd name="connsiteX13-27" fmla="*/ 2387572 w 2990085"/>
              <a:gd name="connsiteY13-28" fmla="*/ 3936393 h 4575877"/>
              <a:gd name="connsiteX14-29" fmla="*/ 2393959 w 2990085"/>
              <a:gd name="connsiteY14-30" fmla="*/ 4089779 h 4575877"/>
              <a:gd name="connsiteX15-31" fmla="*/ 2032803 w 2990085"/>
              <a:gd name="connsiteY15-32" fmla="*/ 4243403 h 4575877"/>
              <a:gd name="connsiteX16-33" fmla="*/ 1655587 w 2990085"/>
              <a:gd name="connsiteY16-34" fmla="*/ 4315149 h 4575877"/>
              <a:gd name="connsiteX17-35" fmla="*/ 1273004 w 2990085"/>
              <a:gd name="connsiteY17-36" fmla="*/ 4388324 h 4575877"/>
              <a:gd name="connsiteX18-37" fmla="*/ 806011 w 2990085"/>
              <a:gd name="connsiteY18-38" fmla="*/ 4575877 h 4575877"/>
              <a:gd name="connsiteX19-39" fmla="*/ 801054 w 2990085"/>
              <a:gd name="connsiteY19-40" fmla="*/ 4427857 h 4575877"/>
              <a:gd name="connsiteX20-41" fmla="*/ 1160457 w 2990085"/>
              <a:gd name="connsiteY20-42" fmla="*/ 4159821 h 4575877"/>
              <a:gd name="connsiteX21-43" fmla="*/ 1241769 w 2990085"/>
              <a:gd name="connsiteY21-44" fmla="*/ 3667174 h 4575877"/>
              <a:gd name="connsiteX22-45" fmla="*/ 1237922 w 2990085"/>
              <a:gd name="connsiteY22-46" fmla="*/ 3428438 h 4575877"/>
              <a:gd name="connsiteX23-47" fmla="*/ 1240031 w 2990085"/>
              <a:gd name="connsiteY23-48" fmla="*/ 3428438 h 4575877"/>
              <a:gd name="connsiteX24-49" fmla="*/ 1240031 w 2990085"/>
              <a:gd name="connsiteY24-50" fmla="*/ 3401224 h 4575877"/>
              <a:gd name="connsiteX25-51" fmla="*/ 1239219 w 2990085"/>
              <a:gd name="connsiteY25-52" fmla="*/ 3401224 h 4575877"/>
              <a:gd name="connsiteX26-53" fmla="*/ 1239219 w 2990085"/>
              <a:gd name="connsiteY26-54" fmla="*/ 2606619 h 4575877"/>
              <a:gd name="connsiteX27-55" fmla="*/ 1240448 w 2990085"/>
              <a:gd name="connsiteY27-56" fmla="*/ 2606619 h 4575877"/>
              <a:gd name="connsiteX28-57" fmla="*/ 1216781 w 2990085"/>
              <a:gd name="connsiteY28-58" fmla="*/ 1137952 h 4575877"/>
              <a:gd name="connsiteX29-59" fmla="*/ 1205031 w 2990085"/>
              <a:gd name="connsiteY29-60" fmla="*/ 986000 h 4575877"/>
              <a:gd name="connsiteX30-61" fmla="*/ 1010196 w 2990085"/>
              <a:gd name="connsiteY30-62" fmla="*/ 923011 h 4575877"/>
              <a:gd name="connsiteX31-63" fmla="*/ 1010953 w 2990085"/>
              <a:gd name="connsiteY31-64" fmla="*/ 796446 h 4575877"/>
              <a:gd name="connsiteX32-65" fmla="*/ 1631355 w 2990085"/>
              <a:gd name="connsiteY32-66" fmla="*/ 516335 h 4575877"/>
              <a:gd name="connsiteX33-67" fmla="*/ 1619038 w 2990085"/>
              <a:gd name="connsiteY33-68" fmla="*/ 1030819 h 4575877"/>
              <a:gd name="connsiteX34-69" fmla="*/ 1617716 w 2990085"/>
              <a:gd name="connsiteY34-70" fmla="*/ 1823823 h 4575877"/>
              <a:gd name="connsiteX35-71" fmla="*/ 1868719 w 2990085"/>
              <a:gd name="connsiteY35-72" fmla="*/ 1774203 h 4575877"/>
              <a:gd name="connsiteX36-73" fmla="*/ 2397287 w 2990085"/>
              <a:gd name="connsiteY36-74" fmla="*/ 1343368 h 4575877"/>
              <a:gd name="connsiteX37-75" fmla="*/ 2504404 w 2990085"/>
              <a:gd name="connsiteY37-76" fmla="*/ 645679 h 4575877"/>
              <a:gd name="connsiteX38-77" fmla="*/ 2200442 w 2990085"/>
              <a:gd name="connsiteY38-78" fmla="*/ 269996 h 4575877"/>
              <a:gd name="connsiteX39-79" fmla="*/ 1592464 w 2990085"/>
              <a:gd name="connsiteY39-80" fmla="*/ 262479 h 4575877"/>
              <a:gd name="connsiteX40-81" fmla="*/ 774828 w 2990085"/>
              <a:gd name="connsiteY40-82" fmla="*/ 718607 h 4575877"/>
              <a:gd name="connsiteX41-83" fmla="*/ 255817 w 2990085"/>
              <a:gd name="connsiteY41-84" fmla="*/ 1465682 h 4575877"/>
              <a:gd name="connsiteX42-85" fmla="*/ 203204 w 2990085"/>
              <a:gd name="connsiteY42-86" fmla="*/ 2206292 h 4575877"/>
              <a:gd name="connsiteX43-87" fmla="*/ 348810 w 2990085"/>
              <a:gd name="connsiteY43-88" fmla="*/ 2483428 h 4575877"/>
              <a:gd name="connsiteX44-89" fmla="*/ 622088 w 2990085"/>
              <a:gd name="connsiteY44-90" fmla="*/ 2657629 h 4575877"/>
              <a:gd name="connsiteX45-91" fmla="*/ 800805 w 2990085"/>
              <a:gd name="connsiteY45-92" fmla="*/ 2811066 h 4575877"/>
              <a:gd name="connsiteX46-93" fmla="*/ 779502 w 2990085"/>
              <a:gd name="connsiteY46-94" fmla="*/ 2914384 h 4575877"/>
              <a:gd name="connsiteX47-95" fmla="*/ 686344 w 2990085"/>
              <a:gd name="connsiteY47-96" fmla="*/ 2985143 h 4575877"/>
              <a:gd name="connsiteX48-97" fmla="*/ 347086 w 2990085"/>
              <a:gd name="connsiteY48-98" fmla="*/ 2854362 h 4575877"/>
              <a:gd name="connsiteX49-99" fmla="*/ 51924 w 2990085"/>
              <a:gd name="connsiteY49-100" fmla="*/ 2349974 h 4575877"/>
              <a:gd name="connsiteX50-101" fmla="*/ 301903 w 2990085"/>
              <a:gd name="connsiteY50-102" fmla="*/ 1002519 h 4575877"/>
              <a:gd name="connsiteX51-103" fmla="*/ 1651515 w 2990085"/>
              <a:gd name="connsiteY51-104" fmla="*/ 74436 h 4575877"/>
              <a:gd name="connsiteX0-105" fmla="*/ 1651515 w 2990085"/>
              <a:gd name="connsiteY0-106" fmla="*/ 74436 h 4575877"/>
              <a:gd name="connsiteX1-107" fmla="*/ 2523002 w 2990085"/>
              <a:gd name="connsiteY1-108" fmla="*/ 57726 h 4575877"/>
              <a:gd name="connsiteX2-109" fmla="*/ 2960293 w 2990085"/>
              <a:gd name="connsiteY2-110" fmla="*/ 524262 h 4575877"/>
              <a:gd name="connsiteX3-111" fmla="*/ 2750515 w 2990085"/>
              <a:gd name="connsiteY3-112" fmla="*/ 1375655 h 4575877"/>
              <a:gd name="connsiteX4-113" fmla="*/ 1825757 w 2990085"/>
              <a:gd name="connsiteY4-114" fmla="*/ 1957962 h 4575877"/>
              <a:gd name="connsiteX5-115" fmla="*/ 1624453 w 2990085"/>
              <a:gd name="connsiteY5-116" fmla="*/ 2000087 h 4575877"/>
              <a:gd name="connsiteX6-117" fmla="*/ 1637767 w 2990085"/>
              <a:gd name="connsiteY6-118" fmla="*/ 2869607 h 4575877"/>
              <a:gd name="connsiteX7-119" fmla="*/ 1633673 w 2990085"/>
              <a:gd name="connsiteY7-120" fmla="*/ 3401224 h 4575877"/>
              <a:gd name="connsiteX8-121" fmla="*/ 1630823 w 2990085"/>
              <a:gd name="connsiteY8-122" fmla="*/ 3401224 h 4575877"/>
              <a:gd name="connsiteX9-123" fmla="*/ 1635750 w 2990085"/>
              <a:gd name="connsiteY9-124" fmla="*/ 3723073 h 4575877"/>
              <a:gd name="connsiteX10-125" fmla="*/ 1626318 w 2990085"/>
              <a:gd name="connsiteY10-126" fmla="*/ 4162116 h 4575877"/>
              <a:gd name="connsiteX11-127" fmla="*/ 1998521 w 2990085"/>
              <a:gd name="connsiteY11-128" fmla="*/ 4114682 h 4575877"/>
              <a:gd name="connsiteX12-129" fmla="*/ 2387572 w 2990085"/>
              <a:gd name="connsiteY12-130" fmla="*/ 3936393 h 4575877"/>
              <a:gd name="connsiteX13-131" fmla="*/ 2393959 w 2990085"/>
              <a:gd name="connsiteY13-132" fmla="*/ 4089779 h 4575877"/>
              <a:gd name="connsiteX14-133" fmla="*/ 2032803 w 2990085"/>
              <a:gd name="connsiteY14-134" fmla="*/ 4243403 h 4575877"/>
              <a:gd name="connsiteX15-135" fmla="*/ 1655587 w 2990085"/>
              <a:gd name="connsiteY15-136" fmla="*/ 4315149 h 4575877"/>
              <a:gd name="connsiteX16-137" fmla="*/ 1273004 w 2990085"/>
              <a:gd name="connsiteY16-138" fmla="*/ 4388324 h 4575877"/>
              <a:gd name="connsiteX17-139" fmla="*/ 806011 w 2990085"/>
              <a:gd name="connsiteY17-140" fmla="*/ 4575877 h 4575877"/>
              <a:gd name="connsiteX18-141" fmla="*/ 801054 w 2990085"/>
              <a:gd name="connsiteY18-142" fmla="*/ 4427857 h 4575877"/>
              <a:gd name="connsiteX19-143" fmla="*/ 1160457 w 2990085"/>
              <a:gd name="connsiteY19-144" fmla="*/ 4159821 h 4575877"/>
              <a:gd name="connsiteX20-145" fmla="*/ 1241769 w 2990085"/>
              <a:gd name="connsiteY20-146" fmla="*/ 3667174 h 4575877"/>
              <a:gd name="connsiteX21-147" fmla="*/ 1237922 w 2990085"/>
              <a:gd name="connsiteY21-148" fmla="*/ 3428438 h 4575877"/>
              <a:gd name="connsiteX22-149" fmla="*/ 1240031 w 2990085"/>
              <a:gd name="connsiteY22-150" fmla="*/ 3428438 h 4575877"/>
              <a:gd name="connsiteX23-151" fmla="*/ 1240031 w 2990085"/>
              <a:gd name="connsiteY23-152" fmla="*/ 3401224 h 4575877"/>
              <a:gd name="connsiteX24-153" fmla="*/ 1239219 w 2990085"/>
              <a:gd name="connsiteY24-154" fmla="*/ 3401224 h 4575877"/>
              <a:gd name="connsiteX25-155" fmla="*/ 1239219 w 2990085"/>
              <a:gd name="connsiteY25-156" fmla="*/ 2606619 h 4575877"/>
              <a:gd name="connsiteX26-157" fmla="*/ 1240448 w 2990085"/>
              <a:gd name="connsiteY26-158" fmla="*/ 2606619 h 4575877"/>
              <a:gd name="connsiteX27-159" fmla="*/ 1216781 w 2990085"/>
              <a:gd name="connsiteY27-160" fmla="*/ 1137952 h 4575877"/>
              <a:gd name="connsiteX28-161" fmla="*/ 1205031 w 2990085"/>
              <a:gd name="connsiteY28-162" fmla="*/ 986000 h 4575877"/>
              <a:gd name="connsiteX29-163" fmla="*/ 1010196 w 2990085"/>
              <a:gd name="connsiteY29-164" fmla="*/ 923011 h 4575877"/>
              <a:gd name="connsiteX30-165" fmla="*/ 1010953 w 2990085"/>
              <a:gd name="connsiteY30-166" fmla="*/ 796446 h 4575877"/>
              <a:gd name="connsiteX31-167" fmla="*/ 1631355 w 2990085"/>
              <a:gd name="connsiteY31-168" fmla="*/ 516335 h 4575877"/>
              <a:gd name="connsiteX32-169" fmla="*/ 1619038 w 2990085"/>
              <a:gd name="connsiteY32-170" fmla="*/ 1030819 h 4575877"/>
              <a:gd name="connsiteX33-171" fmla="*/ 1617716 w 2990085"/>
              <a:gd name="connsiteY33-172" fmla="*/ 1823823 h 4575877"/>
              <a:gd name="connsiteX34-173" fmla="*/ 1868719 w 2990085"/>
              <a:gd name="connsiteY34-174" fmla="*/ 1774203 h 4575877"/>
              <a:gd name="connsiteX35-175" fmla="*/ 2397287 w 2990085"/>
              <a:gd name="connsiteY35-176" fmla="*/ 1343368 h 4575877"/>
              <a:gd name="connsiteX36-177" fmla="*/ 2504404 w 2990085"/>
              <a:gd name="connsiteY36-178" fmla="*/ 645679 h 4575877"/>
              <a:gd name="connsiteX37-179" fmla="*/ 2200442 w 2990085"/>
              <a:gd name="connsiteY37-180" fmla="*/ 269996 h 4575877"/>
              <a:gd name="connsiteX38-181" fmla="*/ 1592464 w 2990085"/>
              <a:gd name="connsiteY38-182" fmla="*/ 262479 h 4575877"/>
              <a:gd name="connsiteX39-183" fmla="*/ 774828 w 2990085"/>
              <a:gd name="connsiteY39-184" fmla="*/ 718607 h 4575877"/>
              <a:gd name="connsiteX40-185" fmla="*/ 255817 w 2990085"/>
              <a:gd name="connsiteY40-186" fmla="*/ 1465682 h 4575877"/>
              <a:gd name="connsiteX41-187" fmla="*/ 203204 w 2990085"/>
              <a:gd name="connsiteY41-188" fmla="*/ 2206292 h 4575877"/>
              <a:gd name="connsiteX42-189" fmla="*/ 348810 w 2990085"/>
              <a:gd name="connsiteY42-190" fmla="*/ 2483428 h 4575877"/>
              <a:gd name="connsiteX43-191" fmla="*/ 622088 w 2990085"/>
              <a:gd name="connsiteY43-192" fmla="*/ 2657629 h 4575877"/>
              <a:gd name="connsiteX44-193" fmla="*/ 800805 w 2990085"/>
              <a:gd name="connsiteY44-194" fmla="*/ 2811066 h 4575877"/>
              <a:gd name="connsiteX45-195" fmla="*/ 779502 w 2990085"/>
              <a:gd name="connsiteY45-196" fmla="*/ 2914384 h 4575877"/>
              <a:gd name="connsiteX46-197" fmla="*/ 686344 w 2990085"/>
              <a:gd name="connsiteY46-198" fmla="*/ 2985143 h 4575877"/>
              <a:gd name="connsiteX47-199" fmla="*/ 347086 w 2990085"/>
              <a:gd name="connsiteY47-200" fmla="*/ 2854362 h 4575877"/>
              <a:gd name="connsiteX48-201" fmla="*/ 51924 w 2990085"/>
              <a:gd name="connsiteY48-202" fmla="*/ 2349974 h 4575877"/>
              <a:gd name="connsiteX49-203" fmla="*/ 301903 w 2990085"/>
              <a:gd name="connsiteY49-204" fmla="*/ 1002519 h 4575877"/>
              <a:gd name="connsiteX50-205" fmla="*/ 1651515 w 2990085"/>
              <a:gd name="connsiteY50-206" fmla="*/ 74436 h 4575877"/>
              <a:gd name="connsiteX0-207" fmla="*/ 1651515 w 2990085"/>
              <a:gd name="connsiteY0-208" fmla="*/ 74436 h 4575877"/>
              <a:gd name="connsiteX1-209" fmla="*/ 2523002 w 2990085"/>
              <a:gd name="connsiteY1-210" fmla="*/ 57726 h 4575877"/>
              <a:gd name="connsiteX2-211" fmla="*/ 2960293 w 2990085"/>
              <a:gd name="connsiteY2-212" fmla="*/ 524262 h 4575877"/>
              <a:gd name="connsiteX3-213" fmla="*/ 2750515 w 2990085"/>
              <a:gd name="connsiteY3-214" fmla="*/ 1375655 h 4575877"/>
              <a:gd name="connsiteX4-215" fmla="*/ 1825757 w 2990085"/>
              <a:gd name="connsiteY4-216" fmla="*/ 1957962 h 4575877"/>
              <a:gd name="connsiteX5-217" fmla="*/ 1624453 w 2990085"/>
              <a:gd name="connsiteY5-218" fmla="*/ 2000087 h 4575877"/>
              <a:gd name="connsiteX6-219" fmla="*/ 1633673 w 2990085"/>
              <a:gd name="connsiteY6-220" fmla="*/ 3401224 h 4575877"/>
              <a:gd name="connsiteX7-221" fmla="*/ 1630823 w 2990085"/>
              <a:gd name="connsiteY7-222" fmla="*/ 3401224 h 4575877"/>
              <a:gd name="connsiteX8-223" fmla="*/ 1635750 w 2990085"/>
              <a:gd name="connsiteY8-224" fmla="*/ 3723073 h 4575877"/>
              <a:gd name="connsiteX9-225" fmla="*/ 1626318 w 2990085"/>
              <a:gd name="connsiteY9-226" fmla="*/ 4162116 h 4575877"/>
              <a:gd name="connsiteX10-227" fmla="*/ 1998521 w 2990085"/>
              <a:gd name="connsiteY10-228" fmla="*/ 4114682 h 4575877"/>
              <a:gd name="connsiteX11-229" fmla="*/ 2387572 w 2990085"/>
              <a:gd name="connsiteY11-230" fmla="*/ 3936393 h 4575877"/>
              <a:gd name="connsiteX12-231" fmla="*/ 2393959 w 2990085"/>
              <a:gd name="connsiteY12-232" fmla="*/ 4089779 h 4575877"/>
              <a:gd name="connsiteX13-233" fmla="*/ 2032803 w 2990085"/>
              <a:gd name="connsiteY13-234" fmla="*/ 4243403 h 4575877"/>
              <a:gd name="connsiteX14-235" fmla="*/ 1655587 w 2990085"/>
              <a:gd name="connsiteY14-236" fmla="*/ 4315149 h 4575877"/>
              <a:gd name="connsiteX15-237" fmla="*/ 1273004 w 2990085"/>
              <a:gd name="connsiteY15-238" fmla="*/ 4388324 h 4575877"/>
              <a:gd name="connsiteX16-239" fmla="*/ 806011 w 2990085"/>
              <a:gd name="connsiteY16-240" fmla="*/ 4575877 h 4575877"/>
              <a:gd name="connsiteX17-241" fmla="*/ 801054 w 2990085"/>
              <a:gd name="connsiteY17-242" fmla="*/ 4427857 h 4575877"/>
              <a:gd name="connsiteX18-243" fmla="*/ 1160457 w 2990085"/>
              <a:gd name="connsiteY18-244" fmla="*/ 4159821 h 4575877"/>
              <a:gd name="connsiteX19-245" fmla="*/ 1241769 w 2990085"/>
              <a:gd name="connsiteY19-246" fmla="*/ 3667174 h 4575877"/>
              <a:gd name="connsiteX20-247" fmla="*/ 1237922 w 2990085"/>
              <a:gd name="connsiteY20-248" fmla="*/ 3428438 h 4575877"/>
              <a:gd name="connsiteX21-249" fmla="*/ 1240031 w 2990085"/>
              <a:gd name="connsiteY21-250" fmla="*/ 3428438 h 4575877"/>
              <a:gd name="connsiteX22-251" fmla="*/ 1240031 w 2990085"/>
              <a:gd name="connsiteY22-252" fmla="*/ 3401224 h 4575877"/>
              <a:gd name="connsiteX23-253" fmla="*/ 1239219 w 2990085"/>
              <a:gd name="connsiteY23-254" fmla="*/ 3401224 h 4575877"/>
              <a:gd name="connsiteX24-255" fmla="*/ 1239219 w 2990085"/>
              <a:gd name="connsiteY24-256" fmla="*/ 2606619 h 4575877"/>
              <a:gd name="connsiteX25-257" fmla="*/ 1240448 w 2990085"/>
              <a:gd name="connsiteY25-258" fmla="*/ 2606619 h 4575877"/>
              <a:gd name="connsiteX26-259" fmla="*/ 1216781 w 2990085"/>
              <a:gd name="connsiteY26-260" fmla="*/ 1137952 h 4575877"/>
              <a:gd name="connsiteX27-261" fmla="*/ 1205031 w 2990085"/>
              <a:gd name="connsiteY27-262" fmla="*/ 986000 h 4575877"/>
              <a:gd name="connsiteX28-263" fmla="*/ 1010196 w 2990085"/>
              <a:gd name="connsiteY28-264" fmla="*/ 923011 h 4575877"/>
              <a:gd name="connsiteX29-265" fmla="*/ 1010953 w 2990085"/>
              <a:gd name="connsiteY29-266" fmla="*/ 796446 h 4575877"/>
              <a:gd name="connsiteX30-267" fmla="*/ 1631355 w 2990085"/>
              <a:gd name="connsiteY30-268" fmla="*/ 516335 h 4575877"/>
              <a:gd name="connsiteX31-269" fmla="*/ 1619038 w 2990085"/>
              <a:gd name="connsiteY31-270" fmla="*/ 1030819 h 4575877"/>
              <a:gd name="connsiteX32-271" fmla="*/ 1617716 w 2990085"/>
              <a:gd name="connsiteY32-272" fmla="*/ 1823823 h 4575877"/>
              <a:gd name="connsiteX33-273" fmla="*/ 1868719 w 2990085"/>
              <a:gd name="connsiteY33-274" fmla="*/ 1774203 h 4575877"/>
              <a:gd name="connsiteX34-275" fmla="*/ 2397287 w 2990085"/>
              <a:gd name="connsiteY34-276" fmla="*/ 1343368 h 4575877"/>
              <a:gd name="connsiteX35-277" fmla="*/ 2504404 w 2990085"/>
              <a:gd name="connsiteY35-278" fmla="*/ 645679 h 4575877"/>
              <a:gd name="connsiteX36-279" fmla="*/ 2200442 w 2990085"/>
              <a:gd name="connsiteY36-280" fmla="*/ 269996 h 4575877"/>
              <a:gd name="connsiteX37-281" fmla="*/ 1592464 w 2990085"/>
              <a:gd name="connsiteY37-282" fmla="*/ 262479 h 4575877"/>
              <a:gd name="connsiteX38-283" fmla="*/ 774828 w 2990085"/>
              <a:gd name="connsiteY38-284" fmla="*/ 718607 h 4575877"/>
              <a:gd name="connsiteX39-285" fmla="*/ 255817 w 2990085"/>
              <a:gd name="connsiteY39-286" fmla="*/ 1465682 h 4575877"/>
              <a:gd name="connsiteX40-287" fmla="*/ 203204 w 2990085"/>
              <a:gd name="connsiteY40-288" fmla="*/ 2206292 h 4575877"/>
              <a:gd name="connsiteX41-289" fmla="*/ 348810 w 2990085"/>
              <a:gd name="connsiteY41-290" fmla="*/ 2483428 h 4575877"/>
              <a:gd name="connsiteX42-291" fmla="*/ 622088 w 2990085"/>
              <a:gd name="connsiteY42-292" fmla="*/ 2657629 h 4575877"/>
              <a:gd name="connsiteX43-293" fmla="*/ 800805 w 2990085"/>
              <a:gd name="connsiteY43-294" fmla="*/ 2811066 h 4575877"/>
              <a:gd name="connsiteX44-295" fmla="*/ 779502 w 2990085"/>
              <a:gd name="connsiteY44-296" fmla="*/ 2914384 h 4575877"/>
              <a:gd name="connsiteX45-297" fmla="*/ 686344 w 2990085"/>
              <a:gd name="connsiteY45-298" fmla="*/ 2985143 h 4575877"/>
              <a:gd name="connsiteX46-299" fmla="*/ 347086 w 2990085"/>
              <a:gd name="connsiteY46-300" fmla="*/ 2854362 h 4575877"/>
              <a:gd name="connsiteX47-301" fmla="*/ 51924 w 2990085"/>
              <a:gd name="connsiteY47-302" fmla="*/ 2349974 h 4575877"/>
              <a:gd name="connsiteX48-303" fmla="*/ 301903 w 2990085"/>
              <a:gd name="connsiteY48-304" fmla="*/ 1002519 h 4575877"/>
              <a:gd name="connsiteX49-305" fmla="*/ 1651515 w 2990085"/>
              <a:gd name="connsiteY49-306" fmla="*/ 74436 h 4575877"/>
              <a:gd name="connsiteX0-307" fmla="*/ 1651515 w 2990085"/>
              <a:gd name="connsiteY0-308" fmla="*/ 74436 h 4575877"/>
              <a:gd name="connsiteX1-309" fmla="*/ 2523002 w 2990085"/>
              <a:gd name="connsiteY1-310" fmla="*/ 57726 h 4575877"/>
              <a:gd name="connsiteX2-311" fmla="*/ 2960293 w 2990085"/>
              <a:gd name="connsiteY2-312" fmla="*/ 524262 h 4575877"/>
              <a:gd name="connsiteX3-313" fmla="*/ 2750515 w 2990085"/>
              <a:gd name="connsiteY3-314" fmla="*/ 1375655 h 4575877"/>
              <a:gd name="connsiteX4-315" fmla="*/ 1825757 w 2990085"/>
              <a:gd name="connsiteY4-316" fmla="*/ 1957962 h 4575877"/>
              <a:gd name="connsiteX5-317" fmla="*/ 1624453 w 2990085"/>
              <a:gd name="connsiteY5-318" fmla="*/ 2000087 h 4575877"/>
              <a:gd name="connsiteX6-319" fmla="*/ 1633673 w 2990085"/>
              <a:gd name="connsiteY6-320" fmla="*/ 3401224 h 4575877"/>
              <a:gd name="connsiteX7-321" fmla="*/ 1630823 w 2990085"/>
              <a:gd name="connsiteY7-322" fmla="*/ 3401224 h 4575877"/>
              <a:gd name="connsiteX8-323" fmla="*/ 1635750 w 2990085"/>
              <a:gd name="connsiteY8-324" fmla="*/ 3723073 h 4575877"/>
              <a:gd name="connsiteX9-325" fmla="*/ 1626318 w 2990085"/>
              <a:gd name="connsiteY9-326" fmla="*/ 4162116 h 4575877"/>
              <a:gd name="connsiteX10-327" fmla="*/ 1998521 w 2990085"/>
              <a:gd name="connsiteY10-328" fmla="*/ 4114682 h 4575877"/>
              <a:gd name="connsiteX11-329" fmla="*/ 2387572 w 2990085"/>
              <a:gd name="connsiteY11-330" fmla="*/ 3936393 h 4575877"/>
              <a:gd name="connsiteX12-331" fmla="*/ 2393959 w 2990085"/>
              <a:gd name="connsiteY12-332" fmla="*/ 4089779 h 4575877"/>
              <a:gd name="connsiteX13-333" fmla="*/ 2032803 w 2990085"/>
              <a:gd name="connsiteY13-334" fmla="*/ 4243403 h 4575877"/>
              <a:gd name="connsiteX14-335" fmla="*/ 1655587 w 2990085"/>
              <a:gd name="connsiteY14-336" fmla="*/ 4315149 h 4575877"/>
              <a:gd name="connsiteX15-337" fmla="*/ 1273004 w 2990085"/>
              <a:gd name="connsiteY15-338" fmla="*/ 4388324 h 4575877"/>
              <a:gd name="connsiteX16-339" fmla="*/ 806011 w 2990085"/>
              <a:gd name="connsiteY16-340" fmla="*/ 4575877 h 4575877"/>
              <a:gd name="connsiteX17-341" fmla="*/ 801054 w 2990085"/>
              <a:gd name="connsiteY17-342" fmla="*/ 4427857 h 4575877"/>
              <a:gd name="connsiteX18-343" fmla="*/ 1160457 w 2990085"/>
              <a:gd name="connsiteY18-344" fmla="*/ 4159821 h 4575877"/>
              <a:gd name="connsiteX19-345" fmla="*/ 1241769 w 2990085"/>
              <a:gd name="connsiteY19-346" fmla="*/ 3667174 h 4575877"/>
              <a:gd name="connsiteX20-347" fmla="*/ 1237922 w 2990085"/>
              <a:gd name="connsiteY20-348" fmla="*/ 3428438 h 4575877"/>
              <a:gd name="connsiteX21-349" fmla="*/ 1240031 w 2990085"/>
              <a:gd name="connsiteY21-350" fmla="*/ 3428438 h 4575877"/>
              <a:gd name="connsiteX22-351" fmla="*/ 1240031 w 2990085"/>
              <a:gd name="connsiteY22-352" fmla="*/ 3401224 h 4575877"/>
              <a:gd name="connsiteX23-353" fmla="*/ 1239219 w 2990085"/>
              <a:gd name="connsiteY23-354" fmla="*/ 2606619 h 4575877"/>
              <a:gd name="connsiteX24-355" fmla="*/ 1240448 w 2990085"/>
              <a:gd name="connsiteY24-356" fmla="*/ 2606619 h 4575877"/>
              <a:gd name="connsiteX25-357" fmla="*/ 1216781 w 2990085"/>
              <a:gd name="connsiteY25-358" fmla="*/ 1137952 h 4575877"/>
              <a:gd name="connsiteX26-359" fmla="*/ 1205031 w 2990085"/>
              <a:gd name="connsiteY26-360" fmla="*/ 986000 h 4575877"/>
              <a:gd name="connsiteX27-361" fmla="*/ 1010196 w 2990085"/>
              <a:gd name="connsiteY27-362" fmla="*/ 923011 h 4575877"/>
              <a:gd name="connsiteX28-363" fmla="*/ 1010953 w 2990085"/>
              <a:gd name="connsiteY28-364" fmla="*/ 796446 h 4575877"/>
              <a:gd name="connsiteX29-365" fmla="*/ 1631355 w 2990085"/>
              <a:gd name="connsiteY29-366" fmla="*/ 516335 h 4575877"/>
              <a:gd name="connsiteX30-367" fmla="*/ 1619038 w 2990085"/>
              <a:gd name="connsiteY30-368" fmla="*/ 1030819 h 4575877"/>
              <a:gd name="connsiteX31-369" fmla="*/ 1617716 w 2990085"/>
              <a:gd name="connsiteY31-370" fmla="*/ 1823823 h 4575877"/>
              <a:gd name="connsiteX32-371" fmla="*/ 1868719 w 2990085"/>
              <a:gd name="connsiteY32-372" fmla="*/ 1774203 h 4575877"/>
              <a:gd name="connsiteX33-373" fmla="*/ 2397287 w 2990085"/>
              <a:gd name="connsiteY33-374" fmla="*/ 1343368 h 4575877"/>
              <a:gd name="connsiteX34-375" fmla="*/ 2504404 w 2990085"/>
              <a:gd name="connsiteY34-376" fmla="*/ 645679 h 4575877"/>
              <a:gd name="connsiteX35-377" fmla="*/ 2200442 w 2990085"/>
              <a:gd name="connsiteY35-378" fmla="*/ 269996 h 4575877"/>
              <a:gd name="connsiteX36-379" fmla="*/ 1592464 w 2990085"/>
              <a:gd name="connsiteY36-380" fmla="*/ 262479 h 4575877"/>
              <a:gd name="connsiteX37-381" fmla="*/ 774828 w 2990085"/>
              <a:gd name="connsiteY37-382" fmla="*/ 718607 h 4575877"/>
              <a:gd name="connsiteX38-383" fmla="*/ 255817 w 2990085"/>
              <a:gd name="connsiteY38-384" fmla="*/ 1465682 h 4575877"/>
              <a:gd name="connsiteX39-385" fmla="*/ 203204 w 2990085"/>
              <a:gd name="connsiteY39-386" fmla="*/ 2206292 h 4575877"/>
              <a:gd name="connsiteX40-387" fmla="*/ 348810 w 2990085"/>
              <a:gd name="connsiteY40-388" fmla="*/ 2483428 h 4575877"/>
              <a:gd name="connsiteX41-389" fmla="*/ 622088 w 2990085"/>
              <a:gd name="connsiteY41-390" fmla="*/ 2657629 h 4575877"/>
              <a:gd name="connsiteX42-391" fmla="*/ 800805 w 2990085"/>
              <a:gd name="connsiteY42-392" fmla="*/ 2811066 h 4575877"/>
              <a:gd name="connsiteX43-393" fmla="*/ 779502 w 2990085"/>
              <a:gd name="connsiteY43-394" fmla="*/ 2914384 h 4575877"/>
              <a:gd name="connsiteX44-395" fmla="*/ 686344 w 2990085"/>
              <a:gd name="connsiteY44-396" fmla="*/ 2985143 h 4575877"/>
              <a:gd name="connsiteX45-397" fmla="*/ 347086 w 2990085"/>
              <a:gd name="connsiteY45-398" fmla="*/ 2854362 h 4575877"/>
              <a:gd name="connsiteX46-399" fmla="*/ 51924 w 2990085"/>
              <a:gd name="connsiteY46-400" fmla="*/ 2349974 h 4575877"/>
              <a:gd name="connsiteX47-401" fmla="*/ 301903 w 2990085"/>
              <a:gd name="connsiteY47-402" fmla="*/ 1002519 h 4575877"/>
              <a:gd name="connsiteX48-403" fmla="*/ 1651515 w 2990085"/>
              <a:gd name="connsiteY48-404" fmla="*/ 74436 h 4575877"/>
              <a:gd name="connsiteX0-405" fmla="*/ 1651515 w 2990085"/>
              <a:gd name="connsiteY0-406" fmla="*/ 74436 h 4575877"/>
              <a:gd name="connsiteX1-407" fmla="*/ 2523002 w 2990085"/>
              <a:gd name="connsiteY1-408" fmla="*/ 57726 h 4575877"/>
              <a:gd name="connsiteX2-409" fmla="*/ 2960293 w 2990085"/>
              <a:gd name="connsiteY2-410" fmla="*/ 524262 h 4575877"/>
              <a:gd name="connsiteX3-411" fmla="*/ 2750515 w 2990085"/>
              <a:gd name="connsiteY3-412" fmla="*/ 1375655 h 4575877"/>
              <a:gd name="connsiteX4-413" fmla="*/ 1825757 w 2990085"/>
              <a:gd name="connsiteY4-414" fmla="*/ 1957962 h 4575877"/>
              <a:gd name="connsiteX5-415" fmla="*/ 1624453 w 2990085"/>
              <a:gd name="connsiteY5-416" fmla="*/ 2000087 h 4575877"/>
              <a:gd name="connsiteX6-417" fmla="*/ 1633673 w 2990085"/>
              <a:gd name="connsiteY6-418" fmla="*/ 3401224 h 4575877"/>
              <a:gd name="connsiteX7-419" fmla="*/ 1630823 w 2990085"/>
              <a:gd name="connsiteY7-420" fmla="*/ 3401224 h 4575877"/>
              <a:gd name="connsiteX8-421" fmla="*/ 1635750 w 2990085"/>
              <a:gd name="connsiteY8-422" fmla="*/ 3723073 h 4575877"/>
              <a:gd name="connsiteX9-423" fmla="*/ 1626318 w 2990085"/>
              <a:gd name="connsiteY9-424" fmla="*/ 4162116 h 4575877"/>
              <a:gd name="connsiteX10-425" fmla="*/ 1998521 w 2990085"/>
              <a:gd name="connsiteY10-426" fmla="*/ 4114682 h 4575877"/>
              <a:gd name="connsiteX11-427" fmla="*/ 2387572 w 2990085"/>
              <a:gd name="connsiteY11-428" fmla="*/ 3936393 h 4575877"/>
              <a:gd name="connsiteX12-429" fmla="*/ 2393959 w 2990085"/>
              <a:gd name="connsiteY12-430" fmla="*/ 4089779 h 4575877"/>
              <a:gd name="connsiteX13-431" fmla="*/ 2032803 w 2990085"/>
              <a:gd name="connsiteY13-432" fmla="*/ 4243403 h 4575877"/>
              <a:gd name="connsiteX14-433" fmla="*/ 1655587 w 2990085"/>
              <a:gd name="connsiteY14-434" fmla="*/ 4315149 h 4575877"/>
              <a:gd name="connsiteX15-435" fmla="*/ 1273004 w 2990085"/>
              <a:gd name="connsiteY15-436" fmla="*/ 4388324 h 4575877"/>
              <a:gd name="connsiteX16-437" fmla="*/ 806011 w 2990085"/>
              <a:gd name="connsiteY16-438" fmla="*/ 4575877 h 4575877"/>
              <a:gd name="connsiteX17-439" fmla="*/ 801054 w 2990085"/>
              <a:gd name="connsiteY17-440" fmla="*/ 4427857 h 4575877"/>
              <a:gd name="connsiteX18-441" fmla="*/ 1160457 w 2990085"/>
              <a:gd name="connsiteY18-442" fmla="*/ 4159821 h 4575877"/>
              <a:gd name="connsiteX19-443" fmla="*/ 1241769 w 2990085"/>
              <a:gd name="connsiteY19-444" fmla="*/ 3667174 h 4575877"/>
              <a:gd name="connsiteX20-445" fmla="*/ 1237922 w 2990085"/>
              <a:gd name="connsiteY20-446" fmla="*/ 3428438 h 4575877"/>
              <a:gd name="connsiteX21-447" fmla="*/ 1240031 w 2990085"/>
              <a:gd name="connsiteY21-448" fmla="*/ 3428438 h 4575877"/>
              <a:gd name="connsiteX22-449" fmla="*/ 1239219 w 2990085"/>
              <a:gd name="connsiteY22-450" fmla="*/ 2606619 h 4575877"/>
              <a:gd name="connsiteX23-451" fmla="*/ 1240448 w 2990085"/>
              <a:gd name="connsiteY23-452" fmla="*/ 2606619 h 4575877"/>
              <a:gd name="connsiteX24-453" fmla="*/ 1216781 w 2990085"/>
              <a:gd name="connsiteY24-454" fmla="*/ 1137952 h 4575877"/>
              <a:gd name="connsiteX25-455" fmla="*/ 1205031 w 2990085"/>
              <a:gd name="connsiteY25-456" fmla="*/ 986000 h 4575877"/>
              <a:gd name="connsiteX26-457" fmla="*/ 1010196 w 2990085"/>
              <a:gd name="connsiteY26-458" fmla="*/ 923011 h 4575877"/>
              <a:gd name="connsiteX27-459" fmla="*/ 1010953 w 2990085"/>
              <a:gd name="connsiteY27-460" fmla="*/ 796446 h 4575877"/>
              <a:gd name="connsiteX28-461" fmla="*/ 1631355 w 2990085"/>
              <a:gd name="connsiteY28-462" fmla="*/ 516335 h 4575877"/>
              <a:gd name="connsiteX29-463" fmla="*/ 1619038 w 2990085"/>
              <a:gd name="connsiteY29-464" fmla="*/ 1030819 h 4575877"/>
              <a:gd name="connsiteX30-465" fmla="*/ 1617716 w 2990085"/>
              <a:gd name="connsiteY30-466" fmla="*/ 1823823 h 4575877"/>
              <a:gd name="connsiteX31-467" fmla="*/ 1868719 w 2990085"/>
              <a:gd name="connsiteY31-468" fmla="*/ 1774203 h 4575877"/>
              <a:gd name="connsiteX32-469" fmla="*/ 2397287 w 2990085"/>
              <a:gd name="connsiteY32-470" fmla="*/ 1343368 h 4575877"/>
              <a:gd name="connsiteX33-471" fmla="*/ 2504404 w 2990085"/>
              <a:gd name="connsiteY33-472" fmla="*/ 645679 h 4575877"/>
              <a:gd name="connsiteX34-473" fmla="*/ 2200442 w 2990085"/>
              <a:gd name="connsiteY34-474" fmla="*/ 269996 h 4575877"/>
              <a:gd name="connsiteX35-475" fmla="*/ 1592464 w 2990085"/>
              <a:gd name="connsiteY35-476" fmla="*/ 262479 h 4575877"/>
              <a:gd name="connsiteX36-477" fmla="*/ 774828 w 2990085"/>
              <a:gd name="connsiteY36-478" fmla="*/ 718607 h 4575877"/>
              <a:gd name="connsiteX37-479" fmla="*/ 255817 w 2990085"/>
              <a:gd name="connsiteY37-480" fmla="*/ 1465682 h 4575877"/>
              <a:gd name="connsiteX38-481" fmla="*/ 203204 w 2990085"/>
              <a:gd name="connsiteY38-482" fmla="*/ 2206292 h 4575877"/>
              <a:gd name="connsiteX39-483" fmla="*/ 348810 w 2990085"/>
              <a:gd name="connsiteY39-484" fmla="*/ 2483428 h 4575877"/>
              <a:gd name="connsiteX40-485" fmla="*/ 622088 w 2990085"/>
              <a:gd name="connsiteY40-486" fmla="*/ 2657629 h 4575877"/>
              <a:gd name="connsiteX41-487" fmla="*/ 800805 w 2990085"/>
              <a:gd name="connsiteY41-488" fmla="*/ 2811066 h 4575877"/>
              <a:gd name="connsiteX42-489" fmla="*/ 779502 w 2990085"/>
              <a:gd name="connsiteY42-490" fmla="*/ 2914384 h 4575877"/>
              <a:gd name="connsiteX43-491" fmla="*/ 686344 w 2990085"/>
              <a:gd name="connsiteY43-492" fmla="*/ 2985143 h 4575877"/>
              <a:gd name="connsiteX44-493" fmla="*/ 347086 w 2990085"/>
              <a:gd name="connsiteY44-494" fmla="*/ 2854362 h 4575877"/>
              <a:gd name="connsiteX45-495" fmla="*/ 51924 w 2990085"/>
              <a:gd name="connsiteY45-496" fmla="*/ 2349974 h 4575877"/>
              <a:gd name="connsiteX46-497" fmla="*/ 301903 w 2990085"/>
              <a:gd name="connsiteY46-498" fmla="*/ 1002519 h 4575877"/>
              <a:gd name="connsiteX47-499" fmla="*/ 1651515 w 2990085"/>
              <a:gd name="connsiteY47-500" fmla="*/ 74436 h 4575877"/>
              <a:gd name="connsiteX0-501" fmla="*/ 1651515 w 2990085"/>
              <a:gd name="connsiteY0-502" fmla="*/ 74436 h 4575877"/>
              <a:gd name="connsiteX1-503" fmla="*/ 2523002 w 2990085"/>
              <a:gd name="connsiteY1-504" fmla="*/ 57726 h 4575877"/>
              <a:gd name="connsiteX2-505" fmla="*/ 2960293 w 2990085"/>
              <a:gd name="connsiteY2-506" fmla="*/ 524262 h 4575877"/>
              <a:gd name="connsiteX3-507" fmla="*/ 2750515 w 2990085"/>
              <a:gd name="connsiteY3-508" fmla="*/ 1375655 h 4575877"/>
              <a:gd name="connsiteX4-509" fmla="*/ 1825757 w 2990085"/>
              <a:gd name="connsiteY4-510" fmla="*/ 1957962 h 4575877"/>
              <a:gd name="connsiteX5-511" fmla="*/ 1624453 w 2990085"/>
              <a:gd name="connsiteY5-512" fmla="*/ 2000087 h 4575877"/>
              <a:gd name="connsiteX6-513" fmla="*/ 1633673 w 2990085"/>
              <a:gd name="connsiteY6-514" fmla="*/ 3401224 h 4575877"/>
              <a:gd name="connsiteX7-515" fmla="*/ 1630823 w 2990085"/>
              <a:gd name="connsiteY7-516" fmla="*/ 3401224 h 4575877"/>
              <a:gd name="connsiteX8-517" fmla="*/ 1635750 w 2990085"/>
              <a:gd name="connsiteY8-518" fmla="*/ 3723073 h 4575877"/>
              <a:gd name="connsiteX9-519" fmla="*/ 1626318 w 2990085"/>
              <a:gd name="connsiteY9-520" fmla="*/ 4162116 h 4575877"/>
              <a:gd name="connsiteX10-521" fmla="*/ 1998521 w 2990085"/>
              <a:gd name="connsiteY10-522" fmla="*/ 4114682 h 4575877"/>
              <a:gd name="connsiteX11-523" fmla="*/ 2387572 w 2990085"/>
              <a:gd name="connsiteY11-524" fmla="*/ 3936393 h 4575877"/>
              <a:gd name="connsiteX12-525" fmla="*/ 2393959 w 2990085"/>
              <a:gd name="connsiteY12-526" fmla="*/ 4089779 h 4575877"/>
              <a:gd name="connsiteX13-527" fmla="*/ 2032803 w 2990085"/>
              <a:gd name="connsiteY13-528" fmla="*/ 4243403 h 4575877"/>
              <a:gd name="connsiteX14-529" fmla="*/ 1655587 w 2990085"/>
              <a:gd name="connsiteY14-530" fmla="*/ 4315149 h 4575877"/>
              <a:gd name="connsiteX15-531" fmla="*/ 1273004 w 2990085"/>
              <a:gd name="connsiteY15-532" fmla="*/ 4388324 h 4575877"/>
              <a:gd name="connsiteX16-533" fmla="*/ 806011 w 2990085"/>
              <a:gd name="connsiteY16-534" fmla="*/ 4575877 h 4575877"/>
              <a:gd name="connsiteX17-535" fmla="*/ 801054 w 2990085"/>
              <a:gd name="connsiteY17-536" fmla="*/ 4427857 h 4575877"/>
              <a:gd name="connsiteX18-537" fmla="*/ 1160457 w 2990085"/>
              <a:gd name="connsiteY18-538" fmla="*/ 4159821 h 4575877"/>
              <a:gd name="connsiteX19-539" fmla="*/ 1241769 w 2990085"/>
              <a:gd name="connsiteY19-540" fmla="*/ 3667174 h 4575877"/>
              <a:gd name="connsiteX20-541" fmla="*/ 1237922 w 2990085"/>
              <a:gd name="connsiteY20-542" fmla="*/ 3428438 h 4575877"/>
              <a:gd name="connsiteX21-543" fmla="*/ 1239219 w 2990085"/>
              <a:gd name="connsiteY21-544" fmla="*/ 2606619 h 4575877"/>
              <a:gd name="connsiteX22-545" fmla="*/ 1240448 w 2990085"/>
              <a:gd name="connsiteY22-546" fmla="*/ 2606619 h 4575877"/>
              <a:gd name="connsiteX23-547" fmla="*/ 1216781 w 2990085"/>
              <a:gd name="connsiteY23-548" fmla="*/ 1137952 h 4575877"/>
              <a:gd name="connsiteX24-549" fmla="*/ 1205031 w 2990085"/>
              <a:gd name="connsiteY24-550" fmla="*/ 986000 h 4575877"/>
              <a:gd name="connsiteX25-551" fmla="*/ 1010196 w 2990085"/>
              <a:gd name="connsiteY25-552" fmla="*/ 923011 h 4575877"/>
              <a:gd name="connsiteX26-553" fmla="*/ 1010953 w 2990085"/>
              <a:gd name="connsiteY26-554" fmla="*/ 796446 h 4575877"/>
              <a:gd name="connsiteX27-555" fmla="*/ 1631355 w 2990085"/>
              <a:gd name="connsiteY27-556" fmla="*/ 516335 h 4575877"/>
              <a:gd name="connsiteX28-557" fmla="*/ 1619038 w 2990085"/>
              <a:gd name="connsiteY28-558" fmla="*/ 1030819 h 4575877"/>
              <a:gd name="connsiteX29-559" fmla="*/ 1617716 w 2990085"/>
              <a:gd name="connsiteY29-560" fmla="*/ 1823823 h 4575877"/>
              <a:gd name="connsiteX30-561" fmla="*/ 1868719 w 2990085"/>
              <a:gd name="connsiteY30-562" fmla="*/ 1774203 h 4575877"/>
              <a:gd name="connsiteX31-563" fmla="*/ 2397287 w 2990085"/>
              <a:gd name="connsiteY31-564" fmla="*/ 1343368 h 4575877"/>
              <a:gd name="connsiteX32-565" fmla="*/ 2504404 w 2990085"/>
              <a:gd name="connsiteY32-566" fmla="*/ 645679 h 4575877"/>
              <a:gd name="connsiteX33-567" fmla="*/ 2200442 w 2990085"/>
              <a:gd name="connsiteY33-568" fmla="*/ 269996 h 4575877"/>
              <a:gd name="connsiteX34-569" fmla="*/ 1592464 w 2990085"/>
              <a:gd name="connsiteY34-570" fmla="*/ 262479 h 4575877"/>
              <a:gd name="connsiteX35-571" fmla="*/ 774828 w 2990085"/>
              <a:gd name="connsiteY35-572" fmla="*/ 718607 h 4575877"/>
              <a:gd name="connsiteX36-573" fmla="*/ 255817 w 2990085"/>
              <a:gd name="connsiteY36-574" fmla="*/ 1465682 h 4575877"/>
              <a:gd name="connsiteX37-575" fmla="*/ 203204 w 2990085"/>
              <a:gd name="connsiteY37-576" fmla="*/ 2206292 h 4575877"/>
              <a:gd name="connsiteX38-577" fmla="*/ 348810 w 2990085"/>
              <a:gd name="connsiteY38-578" fmla="*/ 2483428 h 4575877"/>
              <a:gd name="connsiteX39-579" fmla="*/ 622088 w 2990085"/>
              <a:gd name="connsiteY39-580" fmla="*/ 2657629 h 4575877"/>
              <a:gd name="connsiteX40-581" fmla="*/ 800805 w 2990085"/>
              <a:gd name="connsiteY40-582" fmla="*/ 2811066 h 4575877"/>
              <a:gd name="connsiteX41-583" fmla="*/ 779502 w 2990085"/>
              <a:gd name="connsiteY41-584" fmla="*/ 2914384 h 4575877"/>
              <a:gd name="connsiteX42-585" fmla="*/ 686344 w 2990085"/>
              <a:gd name="connsiteY42-586" fmla="*/ 2985143 h 4575877"/>
              <a:gd name="connsiteX43-587" fmla="*/ 347086 w 2990085"/>
              <a:gd name="connsiteY43-588" fmla="*/ 2854362 h 4575877"/>
              <a:gd name="connsiteX44-589" fmla="*/ 51924 w 2990085"/>
              <a:gd name="connsiteY44-590" fmla="*/ 2349974 h 4575877"/>
              <a:gd name="connsiteX45-591" fmla="*/ 301903 w 2990085"/>
              <a:gd name="connsiteY45-592" fmla="*/ 1002519 h 4575877"/>
              <a:gd name="connsiteX46-593" fmla="*/ 1651515 w 2990085"/>
              <a:gd name="connsiteY46-594" fmla="*/ 74436 h 4575877"/>
              <a:gd name="connsiteX0-595" fmla="*/ 1651515 w 2990085"/>
              <a:gd name="connsiteY0-596" fmla="*/ 74436 h 4575877"/>
              <a:gd name="connsiteX1-597" fmla="*/ 2523002 w 2990085"/>
              <a:gd name="connsiteY1-598" fmla="*/ 57726 h 4575877"/>
              <a:gd name="connsiteX2-599" fmla="*/ 2960293 w 2990085"/>
              <a:gd name="connsiteY2-600" fmla="*/ 524262 h 4575877"/>
              <a:gd name="connsiteX3-601" fmla="*/ 2750515 w 2990085"/>
              <a:gd name="connsiteY3-602" fmla="*/ 1375655 h 4575877"/>
              <a:gd name="connsiteX4-603" fmla="*/ 1825757 w 2990085"/>
              <a:gd name="connsiteY4-604" fmla="*/ 1957962 h 4575877"/>
              <a:gd name="connsiteX5-605" fmla="*/ 1624453 w 2990085"/>
              <a:gd name="connsiteY5-606" fmla="*/ 2000087 h 4575877"/>
              <a:gd name="connsiteX6-607" fmla="*/ 1633673 w 2990085"/>
              <a:gd name="connsiteY6-608" fmla="*/ 3401224 h 4575877"/>
              <a:gd name="connsiteX7-609" fmla="*/ 1630823 w 2990085"/>
              <a:gd name="connsiteY7-610" fmla="*/ 3401224 h 4575877"/>
              <a:gd name="connsiteX8-611" fmla="*/ 1635750 w 2990085"/>
              <a:gd name="connsiteY8-612" fmla="*/ 3723073 h 4575877"/>
              <a:gd name="connsiteX9-613" fmla="*/ 1626318 w 2990085"/>
              <a:gd name="connsiteY9-614" fmla="*/ 4162116 h 4575877"/>
              <a:gd name="connsiteX10-615" fmla="*/ 1998521 w 2990085"/>
              <a:gd name="connsiteY10-616" fmla="*/ 4114682 h 4575877"/>
              <a:gd name="connsiteX11-617" fmla="*/ 2387572 w 2990085"/>
              <a:gd name="connsiteY11-618" fmla="*/ 3936393 h 4575877"/>
              <a:gd name="connsiteX12-619" fmla="*/ 2393959 w 2990085"/>
              <a:gd name="connsiteY12-620" fmla="*/ 4089779 h 4575877"/>
              <a:gd name="connsiteX13-621" fmla="*/ 2032803 w 2990085"/>
              <a:gd name="connsiteY13-622" fmla="*/ 4243403 h 4575877"/>
              <a:gd name="connsiteX14-623" fmla="*/ 1655587 w 2990085"/>
              <a:gd name="connsiteY14-624" fmla="*/ 4315149 h 4575877"/>
              <a:gd name="connsiteX15-625" fmla="*/ 1273004 w 2990085"/>
              <a:gd name="connsiteY15-626" fmla="*/ 4388324 h 4575877"/>
              <a:gd name="connsiteX16-627" fmla="*/ 806011 w 2990085"/>
              <a:gd name="connsiteY16-628" fmla="*/ 4575877 h 4575877"/>
              <a:gd name="connsiteX17-629" fmla="*/ 801054 w 2990085"/>
              <a:gd name="connsiteY17-630" fmla="*/ 4427857 h 4575877"/>
              <a:gd name="connsiteX18-631" fmla="*/ 1160457 w 2990085"/>
              <a:gd name="connsiteY18-632" fmla="*/ 4159821 h 4575877"/>
              <a:gd name="connsiteX19-633" fmla="*/ 1241769 w 2990085"/>
              <a:gd name="connsiteY19-634" fmla="*/ 3667174 h 4575877"/>
              <a:gd name="connsiteX20-635" fmla="*/ 1239219 w 2990085"/>
              <a:gd name="connsiteY20-636" fmla="*/ 2606619 h 4575877"/>
              <a:gd name="connsiteX21-637" fmla="*/ 1240448 w 2990085"/>
              <a:gd name="connsiteY21-638" fmla="*/ 2606619 h 4575877"/>
              <a:gd name="connsiteX22-639" fmla="*/ 1216781 w 2990085"/>
              <a:gd name="connsiteY22-640" fmla="*/ 1137952 h 4575877"/>
              <a:gd name="connsiteX23-641" fmla="*/ 1205031 w 2990085"/>
              <a:gd name="connsiteY23-642" fmla="*/ 986000 h 4575877"/>
              <a:gd name="connsiteX24-643" fmla="*/ 1010196 w 2990085"/>
              <a:gd name="connsiteY24-644" fmla="*/ 923011 h 4575877"/>
              <a:gd name="connsiteX25-645" fmla="*/ 1010953 w 2990085"/>
              <a:gd name="connsiteY25-646" fmla="*/ 796446 h 4575877"/>
              <a:gd name="connsiteX26-647" fmla="*/ 1631355 w 2990085"/>
              <a:gd name="connsiteY26-648" fmla="*/ 516335 h 4575877"/>
              <a:gd name="connsiteX27-649" fmla="*/ 1619038 w 2990085"/>
              <a:gd name="connsiteY27-650" fmla="*/ 1030819 h 4575877"/>
              <a:gd name="connsiteX28-651" fmla="*/ 1617716 w 2990085"/>
              <a:gd name="connsiteY28-652" fmla="*/ 1823823 h 4575877"/>
              <a:gd name="connsiteX29-653" fmla="*/ 1868719 w 2990085"/>
              <a:gd name="connsiteY29-654" fmla="*/ 1774203 h 4575877"/>
              <a:gd name="connsiteX30-655" fmla="*/ 2397287 w 2990085"/>
              <a:gd name="connsiteY30-656" fmla="*/ 1343368 h 4575877"/>
              <a:gd name="connsiteX31-657" fmla="*/ 2504404 w 2990085"/>
              <a:gd name="connsiteY31-658" fmla="*/ 645679 h 4575877"/>
              <a:gd name="connsiteX32-659" fmla="*/ 2200442 w 2990085"/>
              <a:gd name="connsiteY32-660" fmla="*/ 269996 h 4575877"/>
              <a:gd name="connsiteX33-661" fmla="*/ 1592464 w 2990085"/>
              <a:gd name="connsiteY33-662" fmla="*/ 262479 h 4575877"/>
              <a:gd name="connsiteX34-663" fmla="*/ 774828 w 2990085"/>
              <a:gd name="connsiteY34-664" fmla="*/ 718607 h 4575877"/>
              <a:gd name="connsiteX35-665" fmla="*/ 255817 w 2990085"/>
              <a:gd name="connsiteY35-666" fmla="*/ 1465682 h 4575877"/>
              <a:gd name="connsiteX36-667" fmla="*/ 203204 w 2990085"/>
              <a:gd name="connsiteY36-668" fmla="*/ 2206292 h 4575877"/>
              <a:gd name="connsiteX37-669" fmla="*/ 348810 w 2990085"/>
              <a:gd name="connsiteY37-670" fmla="*/ 2483428 h 4575877"/>
              <a:gd name="connsiteX38-671" fmla="*/ 622088 w 2990085"/>
              <a:gd name="connsiteY38-672" fmla="*/ 2657629 h 4575877"/>
              <a:gd name="connsiteX39-673" fmla="*/ 800805 w 2990085"/>
              <a:gd name="connsiteY39-674" fmla="*/ 2811066 h 4575877"/>
              <a:gd name="connsiteX40-675" fmla="*/ 779502 w 2990085"/>
              <a:gd name="connsiteY40-676" fmla="*/ 2914384 h 4575877"/>
              <a:gd name="connsiteX41-677" fmla="*/ 686344 w 2990085"/>
              <a:gd name="connsiteY41-678" fmla="*/ 2985143 h 4575877"/>
              <a:gd name="connsiteX42-679" fmla="*/ 347086 w 2990085"/>
              <a:gd name="connsiteY42-680" fmla="*/ 2854362 h 4575877"/>
              <a:gd name="connsiteX43-681" fmla="*/ 51924 w 2990085"/>
              <a:gd name="connsiteY43-682" fmla="*/ 2349974 h 4575877"/>
              <a:gd name="connsiteX44-683" fmla="*/ 301903 w 2990085"/>
              <a:gd name="connsiteY44-684" fmla="*/ 1002519 h 4575877"/>
              <a:gd name="connsiteX45-685" fmla="*/ 1651515 w 2990085"/>
              <a:gd name="connsiteY45-686" fmla="*/ 74436 h 4575877"/>
              <a:gd name="connsiteX0-687" fmla="*/ 1651515 w 2990085"/>
              <a:gd name="connsiteY0-688" fmla="*/ 74436 h 4575877"/>
              <a:gd name="connsiteX1-689" fmla="*/ 2523002 w 2990085"/>
              <a:gd name="connsiteY1-690" fmla="*/ 57726 h 4575877"/>
              <a:gd name="connsiteX2-691" fmla="*/ 2960293 w 2990085"/>
              <a:gd name="connsiteY2-692" fmla="*/ 524262 h 4575877"/>
              <a:gd name="connsiteX3-693" fmla="*/ 2750515 w 2990085"/>
              <a:gd name="connsiteY3-694" fmla="*/ 1375655 h 4575877"/>
              <a:gd name="connsiteX4-695" fmla="*/ 1825757 w 2990085"/>
              <a:gd name="connsiteY4-696" fmla="*/ 1957962 h 4575877"/>
              <a:gd name="connsiteX5-697" fmla="*/ 1624453 w 2990085"/>
              <a:gd name="connsiteY5-698" fmla="*/ 2000087 h 4575877"/>
              <a:gd name="connsiteX6-699" fmla="*/ 1633673 w 2990085"/>
              <a:gd name="connsiteY6-700" fmla="*/ 3401224 h 4575877"/>
              <a:gd name="connsiteX7-701" fmla="*/ 1635750 w 2990085"/>
              <a:gd name="connsiteY7-702" fmla="*/ 3723073 h 4575877"/>
              <a:gd name="connsiteX8-703" fmla="*/ 1626318 w 2990085"/>
              <a:gd name="connsiteY8-704" fmla="*/ 4162116 h 4575877"/>
              <a:gd name="connsiteX9-705" fmla="*/ 1998521 w 2990085"/>
              <a:gd name="connsiteY9-706" fmla="*/ 4114682 h 4575877"/>
              <a:gd name="connsiteX10-707" fmla="*/ 2387572 w 2990085"/>
              <a:gd name="connsiteY10-708" fmla="*/ 3936393 h 4575877"/>
              <a:gd name="connsiteX11-709" fmla="*/ 2393959 w 2990085"/>
              <a:gd name="connsiteY11-710" fmla="*/ 4089779 h 4575877"/>
              <a:gd name="connsiteX12-711" fmla="*/ 2032803 w 2990085"/>
              <a:gd name="connsiteY12-712" fmla="*/ 4243403 h 4575877"/>
              <a:gd name="connsiteX13-713" fmla="*/ 1655587 w 2990085"/>
              <a:gd name="connsiteY13-714" fmla="*/ 4315149 h 4575877"/>
              <a:gd name="connsiteX14-715" fmla="*/ 1273004 w 2990085"/>
              <a:gd name="connsiteY14-716" fmla="*/ 4388324 h 4575877"/>
              <a:gd name="connsiteX15-717" fmla="*/ 806011 w 2990085"/>
              <a:gd name="connsiteY15-718" fmla="*/ 4575877 h 4575877"/>
              <a:gd name="connsiteX16-719" fmla="*/ 801054 w 2990085"/>
              <a:gd name="connsiteY16-720" fmla="*/ 4427857 h 4575877"/>
              <a:gd name="connsiteX17-721" fmla="*/ 1160457 w 2990085"/>
              <a:gd name="connsiteY17-722" fmla="*/ 4159821 h 4575877"/>
              <a:gd name="connsiteX18-723" fmla="*/ 1241769 w 2990085"/>
              <a:gd name="connsiteY18-724" fmla="*/ 3667174 h 4575877"/>
              <a:gd name="connsiteX19-725" fmla="*/ 1239219 w 2990085"/>
              <a:gd name="connsiteY19-726" fmla="*/ 2606619 h 4575877"/>
              <a:gd name="connsiteX20-727" fmla="*/ 1240448 w 2990085"/>
              <a:gd name="connsiteY20-728" fmla="*/ 2606619 h 4575877"/>
              <a:gd name="connsiteX21-729" fmla="*/ 1216781 w 2990085"/>
              <a:gd name="connsiteY21-730" fmla="*/ 1137952 h 4575877"/>
              <a:gd name="connsiteX22-731" fmla="*/ 1205031 w 2990085"/>
              <a:gd name="connsiteY22-732" fmla="*/ 986000 h 4575877"/>
              <a:gd name="connsiteX23-733" fmla="*/ 1010196 w 2990085"/>
              <a:gd name="connsiteY23-734" fmla="*/ 923011 h 4575877"/>
              <a:gd name="connsiteX24-735" fmla="*/ 1010953 w 2990085"/>
              <a:gd name="connsiteY24-736" fmla="*/ 796446 h 4575877"/>
              <a:gd name="connsiteX25-737" fmla="*/ 1631355 w 2990085"/>
              <a:gd name="connsiteY25-738" fmla="*/ 516335 h 4575877"/>
              <a:gd name="connsiteX26-739" fmla="*/ 1619038 w 2990085"/>
              <a:gd name="connsiteY26-740" fmla="*/ 1030819 h 4575877"/>
              <a:gd name="connsiteX27-741" fmla="*/ 1617716 w 2990085"/>
              <a:gd name="connsiteY27-742" fmla="*/ 1823823 h 4575877"/>
              <a:gd name="connsiteX28-743" fmla="*/ 1868719 w 2990085"/>
              <a:gd name="connsiteY28-744" fmla="*/ 1774203 h 4575877"/>
              <a:gd name="connsiteX29-745" fmla="*/ 2397287 w 2990085"/>
              <a:gd name="connsiteY29-746" fmla="*/ 1343368 h 4575877"/>
              <a:gd name="connsiteX30-747" fmla="*/ 2504404 w 2990085"/>
              <a:gd name="connsiteY30-748" fmla="*/ 645679 h 4575877"/>
              <a:gd name="connsiteX31-749" fmla="*/ 2200442 w 2990085"/>
              <a:gd name="connsiteY31-750" fmla="*/ 269996 h 4575877"/>
              <a:gd name="connsiteX32-751" fmla="*/ 1592464 w 2990085"/>
              <a:gd name="connsiteY32-752" fmla="*/ 262479 h 4575877"/>
              <a:gd name="connsiteX33-753" fmla="*/ 774828 w 2990085"/>
              <a:gd name="connsiteY33-754" fmla="*/ 718607 h 4575877"/>
              <a:gd name="connsiteX34-755" fmla="*/ 255817 w 2990085"/>
              <a:gd name="connsiteY34-756" fmla="*/ 1465682 h 4575877"/>
              <a:gd name="connsiteX35-757" fmla="*/ 203204 w 2990085"/>
              <a:gd name="connsiteY35-758" fmla="*/ 2206292 h 4575877"/>
              <a:gd name="connsiteX36-759" fmla="*/ 348810 w 2990085"/>
              <a:gd name="connsiteY36-760" fmla="*/ 2483428 h 4575877"/>
              <a:gd name="connsiteX37-761" fmla="*/ 622088 w 2990085"/>
              <a:gd name="connsiteY37-762" fmla="*/ 2657629 h 4575877"/>
              <a:gd name="connsiteX38-763" fmla="*/ 800805 w 2990085"/>
              <a:gd name="connsiteY38-764" fmla="*/ 2811066 h 4575877"/>
              <a:gd name="connsiteX39-765" fmla="*/ 779502 w 2990085"/>
              <a:gd name="connsiteY39-766" fmla="*/ 2914384 h 4575877"/>
              <a:gd name="connsiteX40-767" fmla="*/ 686344 w 2990085"/>
              <a:gd name="connsiteY40-768" fmla="*/ 2985143 h 4575877"/>
              <a:gd name="connsiteX41-769" fmla="*/ 347086 w 2990085"/>
              <a:gd name="connsiteY41-770" fmla="*/ 2854362 h 4575877"/>
              <a:gd name="connsiteX42-771" fmla="*/ 51924 w 2990085"/>
              <a:gd name="connsiteY42-772" fmla="*/ 2349974 h 4575877"/>
              <a:gd name="connsiteX43-773" fmla="*/ 301903 w 2990085"/>
              <a:gd name="connsiteY43-774" fmla="*/ 1002519 h 4575877"/>
              <a:gd name="connsiteX44-775" fmla="*/ 1651515 w 2990085"/>
              <a:gd name="connsiteY44-776" fmla="*/ 74436 h 4575877"/>
              <a:gd name="connsiteX0-777" fmla="*/ 1651515 w 2990085"/>
              <a:gd name="connsiteY0-778" fmla="*/ 74436 h 4575877"/>
              <a:gd name="connsiteX1-779" fmla="*/ 2523002 w 2990085"/>
              <a:gd name="connsiteY1-780" fmla="*/ 57726 h 4575877"/>
              <a:gd name="connsiteX2-781" fmla="*/ 2960293 w 2990085"/>
              <a:gd name="connsiteY2-782" fmla="*/ 524262 h 4575877"/>
              <a:gd name="connsiteX3-783" fmla="*/ 2750515 w 2990085"/>
              <a:gd name="connsiteY3-784" fmla="*/ 1375655 h 4575877"/>
              <a:gd name="connsiteX4-785" fmla="*/ 1825757 w 2990085"/>
              <a:gd name="connsiteY4-786" fmla="*/ 1957962 h 4575877"/>
              <a:gd name="connsiteX5-787" fmla="*/ 1624453 w 2990085"/>
              <a:gd name="connsiteY5-788" fmla="*/ 2000087 h 4575877"/>
              <a:gd name="connsiteX6-789" fmla="*/ 1635750 w 2990085"/>
              <a:gd name="connsiteY6-790" fmla="*/ 3723073 h 4575877"/>
              <a:gd name="connsiteX7-791" fmla="*/ 1626318 w 2990085"/>
              <a:gd name="connsiteY7-792" fmla="*/ 4162116 h 4575877"/>
              <a:gd name="connsiteX8-793" fmla="*/ 1998521 w 2990085"/>
              <a:gd name="connsiteY8-794" fmla="*/ 4114682 h 4575877"/>
              <a:gd name="connsiteX9-795" fmla="*/ 2387572 w 2990085"/>
              <a:gd name="connsiteY9-796" fmla="*/ 3936393 h 4575877"/>
              <a:gd name="connsiteX10-797" fmla="*/ 2393959 w 2990085"/>
              <a:gd name="connsiteY10-798" fmla="*/ 4089779 h 4575877"/>
              <a:gd name="connsiteX11-799" fmla="*/ 2032803 w 2990085"/>
              <a:gd name="connsiteY11-800" fmla="*/ 4243403 h 4575877"/>
              <a:gd name="connsiteX12-801" fmla="*/ 1655587 w 2990085"/>
              <a:gd name="connsiteY12-802" fmla="*/ 4315149 h 4575877"/>
              <a:gd name="connsiteX13-803" fmla="*/ 1273004 w 2990085"/>
              <a:gd name="connsiteY13-804" fmla="*/ 4388324 h 4575877"/>
              <a:gd name="connsiteX14-805" fmla="*/ 806011 w 2990085"/>
              <a:gd name="connsiteY14-806" fmla="*/ 4575877 h 4575877"/>
              <a:gd name="connsiteX15-807" fmla="*/ 801054 w 2990085"/>
              <a:gd name="connsiteY15-808" fmla="*/ 4427857 h 4575877"/>
              <a:gd name="connsiteX16-809" fmla="*/ 1160457 w 2990085"/>
              <a:gd name="connsiteY16-810" fmla="*/ 4159821 h 4575877"/>
              <a:gd name="connsiteX17-811" fmla="*/ 1241769 w 2990085"/>
              <a:gd name="connsiteY17-812" fmla="*/ 3667174 h 4575877"/>
              <a:gd name="connsiteX18-813" fmla="*/ 1239219 w 2990085"/>
              <a:gd name="connsiteY18-814" fmla="*/ 2606619 h 4575877"/>
              <a:gd name="connsiteX19-815" fmla="*/ 1240448 w 2990085"/>
              <a:gd name="connsiteY19-816" fmla="*/ 2606619 h 4575877"/>
              <a:gd name="connsiteX20-817" fmla="*/ 1216781 w 2990085"/>
              <a:gd name="connsiteY20-818" fmla="*/ 1137952 h 4575877"/>
              <a:gd name="connsiteX21-819" fmla="*/ 1205031 w 2990085"/>
              <a:gd name="connsiteY21-820" fmla="*/ 986000 h 4575877"/>
              <a:gd name="connsiteX22-821" fmla="*/ 1010196 w 2990085"/>
              <a:gd name="connsiteY22-822" fmla="*/ 923011 h 4575877"/>
              <a:gd name="connsiteX23-823" fmla="*/ 1010953 w 2990085"/>
              <a:gd name="connsiteY23-824" fmla="*/ 796446 h 4575877"/>
              <a:gd name="connsiteX24-825" fmla="*/ 1631355 w 2990085"/>
              <a:gd name="connsiteY24-826" fmla="*/ 516335 h 4575877"/>
              <a:gd name="connsiteX25-827" fmla="*/ 1619038 w 2990085"/>
              <a:gd name="connsiteY25-828" fmla="*/ 1030819 h 4575877"/>
              <a:gd name="connsiteX26-829" fmla="*/ 1617716 w 2990085"/>
              <a:gd name="connsiteY26-830" fmla="*/ 1823823 h 4575877"/>
              <a:gd name="connsiteX27-831" fmla="*/ 1868719 w 2990085"/>
              <a:gd name="connsiteY27-832" fmla="*/ 1774203 h 4575877"/>
              <a:gd name="connsiteX28-833" fmla="*/ 2397287 w 2990085"/>
              <a:gd name="connsiteY28-834" fmla="*/ 1343368 h 4575877"/>
              <a:gd name="connsiteX29-835" fmla="*/ 2504404 w 2990085"/>
              <a:gd name="connsiteY29-836" fmla="*/ 645679 h 4575877"/>
              <a:gd name="connsiteX30-837" fmla="*/ 2200442 w 2990085"/>
              <a:gd name="connsiteY30-838" fmla="*/ 269996 h 4575877"/>
              <a:gd name="connsiteX31-839" fmla="*/ 1592464 w 2990085"/>
              <a:gd name="connsiteY31-840" fmla="*/ 262479 h 4575877"/>
              <a:gd name="connsiteX32-841" fmla="*/ 774828 w 2990085"/>
              <a:gd name="connsiteY32-842" fmla="*/ 718607 h 4575877"/>
              <a:gd name="connsiteX33-843" fmla="*/ 255817 w 2990085"/>
              <a:gd name="connsiteY33-844" fmla="*/ 1465682 h 4575877"/>
              <a:gd name="connsiteX34-845" fmla="*/ 203204 w 2990085"/>
              <a:gd name="connsiteY34-846" fmla="*/ 2206292 h 4575877"/>
              <a:gd name="connsiteX35-847" fmla="*/ 348810 w 2990085"/>
              <a:gd name="connsiteY35-848" fmla="*/ 2483428 h 4575877"/>
              <a:gd name="connsiteX36-849" fmla="*/ 622088 w 2990085"/>
              <a:gd name="connsiteY36-850" fmla="*/ 2657629 h 4575877"/>
              <a:gd name="connsiteX37-851" fmla="*/ 800805 w 2990085"/>
              <a:gd name="connsiteY37-852" fmla="*/ 2811066 h 4575877"/>
              <a:gd name="connsiteX38-853" fmla="*/ 779502 w 2990085"/>
              <a:gd name="connsiteY38-854" fmla="*/ 2914384 h 4575877"/>
              <a:gd name="connsiteX39-855" fmla="*/ 686344 w 2990085"/>
              <a:gd name="connsiteY39-856" fmla="*/ 2985143 h 4575877"/>
              <a:gd name="connsiteX40-857" fmla="*/ 347086 w 2990085"/>
              <a:gd name="connsiteY40-858" fmla="*/ 2854362 h 4575877"/>
              <a:gd name="connsiteX41-859" fmla="*/ 51924 w 2990085"/>
              <a:gd name="connsiteY41-860" fmla="*/ 2349974 h 4575877"/>
              <a:gd name="connsiteX42-861" fmla="*/ 301903 w 2990085"/>
              <a:gd name="connsiteY42-862" fmla="*/ 1002519 h 4575877"/>
              <a:gd name="connsiteX43-863" fmla="*/ 1651515 w 2990085"/>
              <a:gd name="connsiteY43-864" fmla="*/ 74436 h 45758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</a:cxnLst>
            <a:rect l="l" t="t" r="r" b="b"/>
            <a:pathLst>
              <a:path w="2990085" h="4575877">
                <a:moveTo>
                  <a:pt x="1651515" y="74436"/>
                </a:moveTo>
                <a:cubicBezTo>
                  <a:pt x="2001923" y="-18889"/>
                  <a:pt x="2292418" y="-24460"/>
                  <a:pt x="2523002" y="57726"/>
                </a:cubicBezTo>
                <a:cubicBezTo>
                  <a:pt x="2753585" y="139913"/>
                  <a:pt x="2899346" y="295422"/>
                  <a:pt x="2960293" y="524262"/>
                </a:cubicBezTo>
                <a:cubicBezTo>
                  <a:pt x="3036476" y="810310"/>
                  <a:pt x="2966550" y="1094107"/>
                  <a:pt x="2750515" y="1375655"/>
                </a:cubicBezTo>
                <a:cubicBezTo>
                  <a:pt x="2534478" y="1657199"/>
                  <a:pt x="2226227" y="1851304"/>
                  <a:pt x="1825757" y="1957962"/>
                </a:cubicBezTo>
                <a:cubicBezTo>
                  <a:pt x="1761397" y="1975103"/>
                  <a:pt x="1694293" y="1989146"/>
                  <a:pt x="1624453" y="2000087"/>
                </a:cubicBezTo>
                <a:cubicBezTo>
                  <a:pt x="1592785" y="2294272"/>
                  <a:pt x="1635439" y="3362735"/>
                  <a:pt x="1635750" y="3723073"/>
                </a:cubicBezTo>
                <a:cubicBezTo>
                  <a:pt x="1632335" y="3969049"/>
                  <a:pt x="1629193" y="4115396"/>
                  <a:pt x="1626318" y="4162116"/>
                </a:cubicBezTo>
                <a:cubicBezTo>
                  <a:pt x="1763609" y="4160011"/>
                  <a:pt x="1887678" y="4144203"/>
                  <a:pt x="1998521" y="4114682"/>
                </a:cubicBezTo>
                <a:cubicBezTo>
                  <a:pt x="2127246" y="4080399"/>
                  <a:pt x="2256927" y="4020966"/>
                  <a:pt x="2387572" y="3936393"/>
                </a:cubicBezTo>
                <a:lnTo>
                  <a:pt x="2393959" y="4089779"/>
                </a:lnTo>
                <a:cubicBezTo>
                  <a:pt x="2274760" y="4159815"/>
                  <a:pt x="2154376" y="4211024"/>
                  <a:pt x="2032803" y="4243403"/>
                </a:cubicBezTo>
                <a:cubicBezTo>
                  <a:pt x="1939841" y="4268162"/>
                  <a:pt x="1814099" y="4292074"/>
                  <a:pt x="1655587" y="4315149"/>
                </a:cubicBezTo>
                <a:cubicBezTo>
                  <a:pt x="1507801" y="4335361"/>
                  <a:pt x="1380275" y="4359754"/>
                  <a:pt x="1273004" y="4388324"/>
                </a:cubicBezTo>
                <a:cubicBezTo>
                  <a:pt x="1126405" y="4427368"/>
                  <a:pt x="970743" y="4489885"/>
                  <a:pt x="806011" y="4575877"/>
                </a:cubicBezTo>
                <a:lnTo>
                  <a:pt x="801054" y="4427857"/>
                </a:lnTo>
                <a:cubicBezTo>
                  <a:pt x="983894" y="4352360"/>
                  <a:pt x="1103696" y="4263011"/>
                  <a:pt x="1160457" y="4159821"/>
                </a:cubicBezTo>
                <a:cubicBezTo>
                  <a:pt x="1217214" y="4056636"/>
                  <a:pt x="1244321" y="3892418"/>
                  <a:pt x="1241769" y="3667174"/>
                </a:cubicBezTo>
                <a:cubicBezTo>
                  <a:pt x="1254896" y="3408307"/>
                  <a:pt x="1239439" y="2783378"/>
                  <a:pt x="1239219" y="2606619"/>
                </a:cubicBezTo>
                <a:lnTo>
                  <a:pt x="1240448" y="2606619"/>
                </a:lnTo>
                <a:lnTo>
                  <a:pt x="1216781" y="1137952"/>
                </a:lnTo>
                <a:cubicBezTo>
                  <a:pt x="1218472" y="1072405"/>
                  <a:pt x="1214553" y="1021753"/>
                  <a:pt x="1205031" y="986000"/>
                </a:cubicBezTo>
                <a:cubicBezTo>
                  <a:pt x="1183128" y="903760"/>
                  <a:pt x="1118185" y="882762"/>
                  <a:pt x="1010196" y="923011"/>
                </a:cubicBezTo>
                <a:cubicBezTo>
                  <a:pt x="1010448" y="880823"/>
                  <a:pt x="1010701" y="838634"/>
                  <a:pt x="1010953" y="796446"/>
                </a:cubicBezTo>
                <a:cubicBezTo>
                  <a:pt x="1275080" y="695466"/>
                  <a:pt x="1481880" y="602099"/>
                  <a:pt x="1631355" y="516335"/>
                </a:cubicBezTo>
                <a:cubicBezTo>
                  <a:pt x="1622751" y="599041"/>
                  <a:pt x="1618641" y="770534"/>
                  <a:pt x="1619038" y="1030819"/>
                </a:cubicBezTo>
                <a:cubicBezTo>
                  <a:pt x="1618597" y="1295154"/>
                  <a:pt x="1618157" y="1559488"/>
                  <a:pt x="1617716" y="1823823"/>
                </a:cubicBezTo>
                <a:lnTo>
                  <a:pt x="1868719" y="1774203"/>
                </a:lnTo>
                <a:cubicBezTo>
                  <a:pt x="2089688" y="1726840"/>
                  <a:pt x="2265876" y="1583226"/>
                  <a:pt x="2397287" y="1343368"/>
                </a:cubicBezTo>
                <a:cubicBezTo>
                  <a:pt x="2528693" y="1103506"/>
                  <a:pt x="2564398" y="870943"/>
                  <a:pt x="2504404" y="645679"/>
                </a:cubicBezTo>
                <a:cubicBezTo>
                  <a:pt x="2456790" y="466901"/>
                  <a:pt x="2355470" y="341669"/>
                  <a:pt x="2200442" y="269996"/>
                </a:cubicBezTo>
                <a:cubicBezTo>
                  <a:pt x="2045415" y="198323"/>
                  <a:pt x="1842759" y="195818"/>
                  <a:pt x="1592464" y="262479"/>
                </a:cubicBezTo>
                <a:cubicBezTo>
                  <a:pt x="1299263" y="340567"/>
                  <a:pt x="1026718" y="492610"/>
                  <a:pt x="774828" y="718607"/>
                </a:cubicBezTo>
                <a:cubicBezTo>
                  <a:pt x="522934" y="944610"/>
                  <a:pt x="349932" y="1193633"/>
                  <a:pt x="255817" y="1465682"/>
                </a:cubicBezTo>
                <a:cubicBezTo>
                  <a:pt x="161699" y="1737738"/>
                  <a:pt x="144162" y="1984605"/>
                  <a:pt x="203204" y="2206292"/>
                </a:cubicBezTo>
                <a:cubicBezTo>
                  <a:pt x="233678" y="2320714"/>
                  <a:pt x="282216" y="2413090"/>
                  <a:pt x="348810" y="2483428"/>
                </a:cubicBezTo>
                <a:cubicBezTo>
                  <a:pt x="415407" y="2553758"/>
                  <a:pt x="506504" y="2611828"/>
                  <a:pt x="622088" y="2657629"/>
                </a:cubicBezTo>
                <a:cubicBezTo>
                  <a:pt x="725045" y="2699134"/>
                  <a:pt x="784616" y="2750282"/>
                  <a:pt x="800805" y="2811066"/>
                </a:cubicBezTo>
                <a:cubicBezTo>
                  <a:pt x="809375" y="2843244"/>
                  <a:pt x="802275" y="2877683"/>
                  <a:pt x="779502" y="2914384"/>
                </a:cubicBezTo>
                <a:cubicBezTo>
                  <a:pt x="756727" y="2951080"/>
                  <a:pt x="725673" y="2974669"/>
                  <a:pt x="686344" y="2985143"/>
                </a:cubicBezTo>
                <a:cubicBezTo>
                  <a:pt x="596952" y="3008951"/>
                  <a:pt x="483868" y="2965356"/>
                  <a:pt x="347086" y="2854362"/>
                </a:cubicBezTo>
                <a:cubicBezTo>
                  <a:pt x="210304" y="2743365"/>
                  <a:pt x="111918" y="2575238"/>
                  <a:pt x="51924" y="2349974"/>
                </a:cubicBezTo>
                <a:cubicBezTo>
                  <a:pt x="-66161" y="1906597"/>
                  <a:pt x="17164" y="1457447"/>
                  <a:pt x="301903" y="1002519"/>
                </a:cubicBezTo>
                <a:cubicBezTo>
                  <a:pt x="586642" y="547591"/>
                  <a:pt x="1036512" y="238230"/>
                  <a:pt x="1651515" y="74436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2">
                  <a:lumMod val="75000"/>
                </a:schemeClr>
              </a:gs>
              <a:gs pos="34000">
                <a:schemeClr val="accent2">
                  <a:lumMod val="50000"/>
                </a:schemeClr>
              </a:gs>
              <a:gs pos="81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innerShdw blurRad="63500" dist="2540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20399994" rev="0"/>
            </a:camera>
            <a:lightRig rig="threePt" dir="t"/>
          </a:scene3d>
          <a:sp3d extrusionH="88900">
            <a:bevelT w="19050" h="381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2159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76" name="文本框 75" hidden="1"/>
          <p:cNvSpPr txBox="1"/>
          <p:nvPr/>
        </p:nvSpPr>
        <p:spPr>
          <a:xfrm>
            <a:off x="1150276" y="593118"/>
            <a:ext cx="587795" cy="287998"/>
          </a:xfrm>
          <a:custGeom>
            <a:avLst/>
            <a:gdLst>
              <a:gd name="connsiteX0" fmla="*/ 1163985 w 1318021"/>
              <a:gd name="connsiteY0" fmla="*/ 451396 h 632893"/>
              <a:gd name="connsiteX1" fmla="*/ 1233637 w 1318021"/>
              <a:gd name="connsiteY1" fmla="*/ 451396 h 632893"/>
              <a:gd name="connsiteX2" fmla="*/ 1280517 w 1318021"/>
              <a:gd name="connsiteY2" fmla="*/ 479524 h 632893"/>
              <a:gd name="connsiteX3" fmla="*/ 1311325 w 1318021"/>
              <a:gd name="connsiteY3" fmla="*/ 632222 h 632893"/>
              <a:gd name="connsiteX4" fmla="*/ 1203499 w 1318021"/>
              <a:gd name="connsiteY4" fmla="*/ 632222 h 632893"/>
              <a:gd name="connsiteX5" fmla="*/ 862608 w 1318021"/>
              <a:gd name="connsiteY5" fmla="*/ 451396 h 632893"/>
              <a:gd name="connsiteX6" fmla="*/ 964406 w 1318021"/>
              <a:gd name="connsiteY6" fmla="*/ 451396 h 632893"/>
              <a:gd name="connsiteX7" fmla="*/ 936278 w 1318021"/>
              <a:gd name="connsiteY7" fmla="*/ 632222 h 632893"/>
              <a:gd name="connsiteX8" fmla="*/ 828452 w 1318021"/>
              <a:gd name="connsiteY8" fmla="*/ 632222 h 632893"/>
              <a:gd name="connsiteX9" fmla="*/ 946995 w 1318021"/>
              <a:gd name="connsiteY9" fmla="*/ 309415 h 632893"/>
              <a:gd name="connsiteX10" fmla="*/ 946995 w 1318021"/>
              <a:gd name="connsiteY10" fmla="*/ 341562 h 632893"/>
              <a:gd name="connsiteX11" fmla="*/ 1202160 w 1318021"/>
              <a:gd name="connsiteY11" fmla="*/ 341562 h 632893"/>
              <a:gd name="connsiteX12" fmla="*/ 1202160 w 1318021"/>
              <a:gd name="connsiteY12" fmla="*/ 332185 h 632893"/>
              <a:gd name="connsiteX13" fmla="*/ 1168004 w 1318021"/>
              <a:gd name="connsiteY13" fmla="*/ 309415 h 632893"/>
              <a:gd name="connsiteX14" fmla="*/ 391122 w 1318021"/>
              <a:gd name="connsiteY14" fmla="*/ 289323 h 632893"/>
              <a:gd name="connsiteX15" fmla="*/ 506315 w 1318021"/>
              <a:gd name="connsiteY15" fmla="*/ 289323 h 632893"/>
              <a:gd name="connsiteX16" fmla="*/ 475507 w 1318021"/>
              <a:gd name="connsiteY16" fmla="*/ 336204 h 632893"/>
              <a:gd name="connsiteX17" fmla="*/ 391122 w 1318021"/>
              <a:gd name="connsiteY17" fmla="*/ 336204 h 632893"/>
              <a:gd name="connsiteX18" fmla="*/ 123230 w 1318021"/>
              <a:gd name="connsiteY18" fmla="*/ 289323 h 632893"/>
              <a:gd name="connsiteX19" fmla="*/ 241102 w 1318021"/>
              <a:gd name="connsiteY19" fmla="*/ 289323 h 632893"/>
              <a:gd name="connsiteX20" fmla="*/ 207616 w 1318021"/>
              <a:gd name="connsiteY20" fmla="*/ 336204 h 632893"/>
              <a:gd name="connsiteX21" fmla="*/ 123230 w 1318021"/>
              <a:gd name="connsiteY21" fmla="*/ 336204 h 632893"/>
              <a:gd name="connsiteX22" fmla="*/ 391122 w 1318021"/>
              <a:gd name="connsiteY22" fmla="*/ 215653 h 632893"/>
              <a:gd name="connsiteX23" fmla="*/ 506315 w 1318021"/>
              <a:gd name="connsiteY23" fmla="*/ 215653 h 632893"/>
              <a:gd name="connsiteX24" fmla="*/ 474168 w 1318021"/>
              <a:gd name="connsiteY24" fmla="*/ 261194 h 632893"/>
              <a:gd name="connsiteX25" fmla="*/ 391122 w 1318021"/>
              <a:gd name="connsiteY25" fmla="*/ 261194 h 632893"/>
              <a:gd name="connsiteX26" fmla="*/ 123230 w 1318021"/>
              <a:gd name="connsiteY26" fmla="*/ 215653 h 632893"/>
              <a:gd name="connsiteX27" fmla="*/ 241102 w 1318021"/>
              <a:gd name="connsiteY27" fmla="*/ 215653 h 632893"/>
              <a:gd name="connsiteX28" fmla="*/ 209625 w 1318021"/>
              <a:gd name="connsiteY28" fmla="*/ 261194 h 632893"/>
              <a:gd name="connsiteX29" fmla="*/ 123230 w 1318021"/>
              <a:gd name="connsiteY29" fmla="*/ 261194 h 632893"/>
              <a:gd name="connsiteX30" fmla="*/ 946995 w 1318021"/>
              <a:gd name="connsiteY30" fmla="*/ 203598 h 632893"/>
              <a:gd name="connsiteX31" fmla="*/ 946995 w 1318021"/>
              <a:gd name="connsiteY31" fmla="*/ 235745 h 632893"/>
              <a:gd name="connsiteX32" fmla="*/ 1202160 w 1318021"/>
              <a:gd name="connsiteY32" fmla="*/ 235745 h 632893"/>
              <a:gd name="connsiteX33" fmla="*/ 1202160 w 1318021"/>
              <a:gd name="connsiteY33" fmla="*/ 226369 h 632893"/>
              <a:gd name="connsiteX34" fmla="*/ 1168004 w 1318021"/>
              <a:gd name="connsiteY34" fmla="*/ 203598 h 632893"/>
              <a:gd name="connsiteX35" fmla="*/ 871316 w 1318021"/>
              <a:gd name="connsiteY35" fmla="*/ 104478 h 632893"/>
              <a:gd name="connsiteX36" fmla="*/ 975793 w 1318021"/>
              <a:gd name="connsiteY36" fmla="*/ 104478 h 632893"/>
              <a:gd name="connsiteX37" fmla="*/ 962398 w 1318021"/>
              <a:gd name="connsiteY37" fmla="*/ 131267 h 632893"/>
              <a:gd name="connsiteX38" fmla="*/ 1212206 w 1318021"/>
              <a:gd name="connsiteY38" fmla="*/ 131267 h 632893"/>
              <a:gd name="connsiteX39" fmla="*/ 1307977 w 1318021"/>
              <a:gd name="connsiteY39" fmla="*/ 214313 h 632893"/>
              <a:gd name="connsiteX40" fmla="*/ 1308647 w 1318021"/>
              <a:gd name="connsiteY40" fmla="*/ 413892 h 632893"/>
              <a:gd name="connsiteX41" fmla="*/ 1121793 w 1318021"/>
              <a:gd name="connsiteY41" fmla="*/ 413892 h 632893"/>
              <a:gd name="connsiteX42" fmla="*/ 1121793 w 1318021"/>
              <a:gd name="connsiteY42" fmla="*/ 632893 h 632893"/>
              <a:gd name="connsiteX43" fmla="*/ 1009279 w 1318021"/>
              <a:gd name="connsiteY43" fmla="*/ 632223 h 632893"/>
              <a:gd name="connsiteX44" fmla="*/ 1009279 w 1318021"/>
              <a:gd name="connsiteY44" fmla="*/ 467470 h 632893"/>
              <a:gd name="connsiteX45" fmla="*/ 942976 w 1318021"/>
              <a:gd name="connsiteY45" fmla="*/ 413892 h 632893"/>
              <a:gd name="connsiteX46" fmla="*/ 834481 w 1318021"/>
              <a:gd name="connsiteY46" fmla="*/ 413892 h 632893"/>
              <a:gd name="connsiteX47" fmla="*/ 834481 w 1318021"/>
              <a:gd name="connsiteY47" fmla="*/ 377727 h 632893"/>
              <a:gd name="connsiteX48" fmla="*/ 834481 w 1318021"/>
              <a:gd name="connsiteY48" fmla="*/ 341562 h 632893"/>
              <a:gd name="connsiteX49" fmla="*/ 834481 w 1318021"/>
              <a:gd name="connsiteY49" fmla="*/ 249139 h 632893"/>
              <a:gd name="connsiteX50" fmla="*/ 810370 w 1318021"/>
              <a:gd name="connsiteY50" fmla="*/ 265213 h 632893"/>
              <a:gd name="connsiteX51" fmla="*/ 810370 w 1318021"/>
              <a:gd name="connsiteY51" fmla="*/ 162075 h 632893"/>
              <a:gd name="connsiteX52" fmla="*/ 871316 w 1318021"/>
              <a:gd name="connsiteY52" fmla="*/ 104478 h 632893"/>
              <a:gd name="connsiteX53" fmla="*/ 798983 w 1318021"/>
              <a:gd name="connsiteY53" fmla="*/ 0 h 632893"/>
              <a:gd name="connsiteX54" fmla="*/ 1318021 w 1318021"/>
              <a:gd name="connsiteY54" fmla="*/ 0 h 632893"/>
              <a:gd name="connsiteX55" fmla="*/ 1318021 w 1318021"/>
              <a:gd name="connsiteY55" fmla="*/ 83046 h 632893"/>
              <a:gd name="connsiteX56" fmla="*/ 792286 w 1318021"/>
              <a:gd name="connsiteY56" fmla="*/ 83046 h 632893"/>
              <a:gd name="connsiteX57" fmla="*/ 792286 w 1318021"/>
              <a:gd name="connsiteY57" fmla="*/ 567928 h 632893"/>
              <a:gd name="connsiteX58" fmla="*/ 732680 w 1318021"/>
              <a:gd name="connsiteY58" fmla="*/ 632222 h 632893"/>
              <a:gd name="connsiteX59" fmla="*/ 608113 w 1318021"/>
              <a:gd name="connsiteY59" fmla="*/ 632222 h 632893"/>
              <a:gd name="connsiteX60" fmla="*/ 602455 w 1318021"/>
              <a:gd name="connsiteY60" fmla="*/ 632222 h 632893"/>
              <a:gd name="connsiteX61" fmla="*/ 8038 w 1318021"/>
              <a:gd name="connsiteY61" fmla="*/ 632222 h 632893"/>
              <a:gd name="connsiteX62" fmla="*/ 8038 w 1318021"/>
              <a:gd name="connsiteY62" fmla="*/ 562570 h 632893"/>
              <a:gd name="connsiteX63" fmla="*/ 498948 w 1318021"/>
              <a:gd name="connsiteY63" fmla="*/ 562570 h 632893"/>
              <a:gd name="connsiteX64" fmla="*/ 498948 w 1318021"/>
              <a:gd name="connsiteY64" fmla="*/ 556904 h 632893"/>
              <a:gd name="connsiteX65" fmla="*/ 496818 w 1318021"/>
              <a:gd name="connsiteY65" fmla="*/ 555900 h 632893"/>
              <a:gd name="connsiteX66" fmla="*/ 498948 w 1318021"/>
              <a:gd name="connsiteY66" fmla="*/ 555815 h 632893"/>
              <a:gd name="connsiteX67" fmla="*/ 498948 w 1318021"/>
              <a:gd name="connsiteY67" fmla="*/ 553194 h 632893"/>
              <a:gd name="connsiteX68" fmla="*/ 461443 w 1318021"/>
              <a:gd name="connsiteY68" fmla="*/ 531763 h 632893"/>
              <a:gd name="connsiteX69" fmla="*/ 18084 w 1318021"/>
              <a:gd name="connsiteY69" fmla="*/ 531763 h 632893"/>
              <a:gd name="connsiteX70" fmla="*/ 18084 w 1318021"/>
              <a:gd name="connsiteY70" fmla="*/ 452735 h 632893"/>
              <a:gd name="connsiteX71" fmla="*/ 498948 w 1318021"/>
              <a:gd name="connsiteY71" fmla="*/ 452735 h 632893"/>
              <a:gd name="connsiteX72" fmla="*/ 498948 w 1318021"/>
              <a:gd name="connsiteY72" fmla="*/ 443359 h 632893"/>
              <a:gd name="connsiteX73" fmla="*/ 456755 w 1318021"/>
              <a:gd name="connsiteY73" fmla="*/ 419249 h 632893"/>
              <a:gd name="connsiteX74" fmla="*/ 8038 w 1318021"/>
              <a:gd name="connsiteY74" fmla="*/ 419249 h 632893"/>
              <a:gd name="connsiteX75" fmla="*/ 8038 w 1318021"/>
              <a:gd name="connsiteY75" fmla="*/ 348258 h 632893"/>
              <a:gd name="connsiteX76" fmla="*/ 511672 w 1318021"/>
              <a:gd name="connsiteY76" fmla="*/ 348258 h 632893"/>
              <a:gd name="connsiteX77" fmla="*/ 608783 w 1318021"/>
              <a:gd name="connsiteY77" fmla="*/ 446038 h 632893"/>
              <a:gd name="connsiteX78" fmla="*/ 608354 w 1318021"/>
              <a:gd name="connsiteY78" fmla="*/ 565351 h 632893"/>
              <a:gd name="connsiteX79" fmla="*/ 630169 w 1318021"/>
              <a:gd name="connsiteY79" fmla="*/ 564102 h 632893"/>
              <a:gd name="connsiteX80" fmla="*/ 683651 w 1318021"/>
              <a:gd name="connsiteY80" fmla="*/ 533315 h 632893"/>
              <a:gd name="connsiteX81" fmla="*/ 685799 w 1318021"/>
              <a:gd name="connsiteY81" fmla="*/ 111175 h 632893"/>
              <a:gd name="connsiteX82" fmla="*/ 798983 w 1318021"/>
              <a:gd name="connsiteY82" fmla="*/ 0 h 632893"/>
              <a:gd name="connsiteX83" fmla="*/ 0 w 1318021"/>
              <a:gd name="connsiteY83" fmla="*/ 0 h 632893"/>
              <a:gd name="connsiteX84" fmla="*/ 632222 w 1318021"/>
              <a:gd name="connsiteY84" fmla="*/ 0 h 632893"/>
              <a:gd name="connsiteX85" fmla="*/ 632222 w 1318021"/>
              <a:gd name="connsiteY85" fmla="*/ 84386 h 632893"/>
              <a:gd name="connsiteX86" fmla="*/ 369689 w 1318021"/>
              <a:gd name="connsiteY86" fmla="*/ 84386 h 632893"/>
              <a:gd name="connsiteX87" fmla="*/ 369689 w 1318021"/>
              <a:gd name="connsiteY87" fmla="*/ 112514 h 632893"/>
              <a:gd name="connsiteX88" fmla="*/ 523727 w 1318021"/>
              <a:gd name="connsiteY88" fmla="*/ 112514 h 632893"/>
              <a:gd name="connsiteX89" fmla="*/ 620167 w 1318021"/>
              <a:gd name="connsiteY89" fmla="*/ 207615 h 632893"/>
              <a:gd name="connsiteX90" fmla="*/ 620167 w 1318021"/>
              <a:gd name="connsiteY90" fmla="*/ 332184 h 632893"/>
              <a:gd name="connsiteX91" fmla="*/ 522387 w 1318021"/>
              <a:gd name="connsiteY91" fmla="*/ 332184 h 632893"/>
              <a:gd name="connsiteX92" fmla="*/ 522387 w 1318021"/>
              <a:gd name="connsiteY92" fmla="*/ 221010 h 632893"/>
              <a:gd name="connsiteX93" fmla="*/ 483543 w 1318021"/>
              <a:gd name="connsiteY93" fmla="*/ 184844 h 632893"/>
              <a:gd name="connsiteX94" fmla="*/ 369689 w 1318021"/>
              <a:gd name="connsiteY94" fmla="*/ 184844 h 632893"/>
              <a:gd name="connsiteX95" fmla="*/ 369689 w 1318021"/>
              <a:gd name="connsiteY95" fmla="*/ 332184 h 632893"/>
              <a:gd name="connsiteX96" fmla="*/ 260524 w 1318021"/>
              <a:gd name="connsiteY96" fmla="*/ 332184 h 632893"/>
              <a:gd name="connsiteX97" fmla="*/ 260524 w 1318021"/>
              <a:gd name="connsiteY97" fmla="*/ 239762 h 632893"/>
              <a:gd name="connsiteX98" fmla="*/ 200249 w 1318021"/>
              <a:gd name="connsiteY98" fmla="*/ 184844 h 632893"/>
              <a:gd name="connsiteX99" fmla="*/ 101129 w 1318021"/>
              <a:gd name="connsiteY99" fmla="*/ 184844 h 632893"/>
              <a:gd name="connsiteX100" fmla="*/ 101129 w 1318021"/>
              <a:gd name="connsiteY100" fmla="*/ 332184 h 632893"/>
              <a:gd name="connsiteX101" fmla="*/ 4688 w 1318021"/>
              <a:gd name="connsiteY101" fmla="*/ 332184 h 632893"/>
              <a:gd name="connsiteX102" fmla="*/ 4688 w 1318021"/>
              <a:gd name="connsiteY102" fmla="*/ 204936 h 632893"/>
              <a:gd name="connsiteX103" fmla="*/ 92423 w 1318021"/>
              <a:gd name="connsiteY103" fmla="*/ 112514 h 632893"/>
              <a:gd name="connsiteX104" fmla="*/ 260524 w 1318021"/>
              <a:gd name="connsiteY104" fmla="*/ 112514 h 632893"/>
              <a:gd name="connsiteX105" fmla="*/ 198909 w 1318021"/>
              <a:gd name="connsiteY105" fmla="*/ 84386 h 632893"/>
              <a:gd name="connsiteX106" fmla="*/ 0 w 1318021"/>
              <a:gd name="connsiteY106" fmla="*/ 84386 h 63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318021" h="632893">
                <a:moveTo>
                  <a:pt x="1163985" y="451396"/>
                </a:moveTo>
                <a:lnTo>
                  <a:pt x="1233637" y="451396"/>
                </a:lnTo>
                <a:cubicBezTo>
                  <a:pt x="1259533" y="451396"/>
                  <a:pt x="1275160" y="460772"/>
                  <a:pt x="1280517" y="479524"/>
                </a:cubicBezTo>
                <a:lnTo>
                  <a:pt x="1311325" y="632222"/>
                </a:lnTo>
                <a:lnTo>
                  <a:pt x="1203499" y="632222"/>
                </a:lnTo>
                <a:close/>
                <a:moveTo>
                  <a:pt x="862608" y="451396"/>
                </a:moveTo>
                <a:lnTo>
                  <a:pt x="964406" y="451396"/>
                </a:lnTo>
                <a:lnTo>
                  <a:pt x="936278" y="632222"/>
                </a:lnTo>
                <a:lnTo>
                  <a:pt x="828452" y="632222"/>
                </a:lnTo>
                <a:close/>
                <a:moveTo>
                  <a:pt x="946995" y="309415"/>
                </a:moveTo>
                <a:lnTo>
                  <a:pt x="946995" y="341562"/>
                </a:lnTo>
                <a:lnTo>
                  <a:pt x="1202160" y="341562"/>
                </a:lnTo>
                <a:lnTo>
                  <a:pt x="1202160" y="332185"/>
                </a:lnTo>
                <a:cubicBezTo>
                  <a:pt x="1202160" y="317005"/>
                  <a:pt x="1190775" y="309415"/>
                  <a:pt x="1168004" y="309415"/>
                </a:cubicBezTo>
                <a:close/>
                <a:moveTo>
                  <a:pt x="391122" y="289323"/>
                </a:moveTo>
                <a:lnTo>
                  <a:pt x="506315" y="289323"/>
                </a:lnTo>
                <a:cubicBezTo>
                  <a:pt x="506315" y="320577"/>
                  <a:pt x="496045" y="336204"/>
                  <a:pt x="475507" y="336204"/>
                </a:cubicBezTo>
                <a:lnTo>
                  <a:pt x="391122" y="336204"/>
                </a:lnTo>
                <a:close/>
                <a:moveTo>
                  <a:pt x="123230" y="289323"/>
                </a:moveTo>
                <a:lnTo>
                  <a:pt x="241102" y="289323"/>
                </a:lnTo>
                <a:cubicBezTo>
                  <a:pt x="241102" y="320577"/>
                  <a:pt x="229940" y="336204"/>
                  <a:pt x="207616" y="336204"/>
                </a:cubicBezTo>
                <a:lnTo>
                  <a:pt x="123230" y="336204"/>
                </a:lnTo>
                <a:close/>
                <a:moveTo>
                  <a:pt x="391122" y="215653"/>
                </a:moveTo>
                <a:lnTo>
                  <a:pt x="506315" y="215653"/>
                </a:lnTo>
                <a:cubicBezTo>
                  <a:pt x="506315" y="246014"/>
                  <a:pt x="495599" y="261194"/>
                  <a:pt x="474168" y="261194"/>
                </a:cubicBezTo>
                <a:lnTo>
                  <a:pt x="391122" y="261194"/>
                </a:lnTo>
                <a:close/>
                <a:moveTo>
                  <a:pt x="123230" y="215653"/>
                </a:moveTo>
                <a:lnTo>
                  <a:pt x="241102" y="215653"/>
                </a:lnTo>
                <a:cubicBezTo>
                  <a:pt x="241102" y="246014"/>
                  <a:pt x="230609" y="261194"/>
                  <a:pt x="209625" y="261194"/>
                </a:cubicBezTo>
                <a:lnTo>
                  <a:pt x="123230" y="261194"/>
                </a:lnTo>
                <a:close/>
                <a:moveTo>
                  <a:pt x="946995" y="203598"/>
                </a:moveTo>
                <a:lnTo>
                  <a:pt x="946995" y="235745"/>
                </a:lnTo>
                <a:lnTo>
                  <a:pt x="1202160" y="235745"/>
                </a:lnTo>
                <a:lnTo>
                  <a:pt x="1202160" y="226369"/>
                </a:lnTo>
                <a:cubicBezTo>
                  <a:pt x="1202160" y="211188"/>
                  <a:pt x="1190775" y="203598"/>
                  <a:pt x="1168004" y="203598"/>
                </a:cubicBezTo>
                <a:close/>
                <a:moveTo>
                  <a:pt x="871316" y="104478"/>
                </a:moveTo>
                <a:lnTo>
                  <a:pt x="975793" y="104478"/>
                </a:lnTo>
                <a:lnTo>
                  <a:pt x="962398" y="131267"/>
                </a:lnTo>
                <a:lnTo>
                  <a:pt x="1212206" y="131267"/>
                </a:lnTo>
                <a:cubicBezTo>
                  <a:pt x="1275607" y="131267"/>
                  <a:pt x="1307531" y="158949"/>
                  <a:pt x="1307977" y="214313"/>
                </a:cubicBezTo>
                <a:lnTo>
                  <a:pt x="1308647" y="413892"/>
                </a:lnTo>
                <a:lnTo>
                  <a:pt x="1121793" y="413892"/>
                </a:lnTo>
                <a:lnTo>
                  <a:pt x="1121793" y="632893"/>
                </a:lnTo>
                <a:lnTo>
                  <a:pt x="1009279" y="632223"/>
                </a:lnTo>
                <a:lnTo>
                  <a:pt x="1009279" y="467470"/>
                </a:lnTo>
                <a:cubicBezTo>
                  <a:pt x="1009279" y="431751"/>
                  <a:pt x="987178" y="413892"/>
                  <a:pt x="942976" y="413892"/>
                </a:cubicBezTo>
                <a:lnTo>
                  <a:pt x="834481" y="413892"/>
                </a:lnTo>
                <a:lnTo>
                  <a:pt x="834481" y="377727"/>
                </a:lnTo>
                <a:lnTo>
                  <a:pt x="834481" y="341562"/>
                </a:lnTo>
                <a:lnTo>
                  <a:pt x="834481" y="249139"/>
                </a:lnTo>
                <a:lnTo>
                  <a:pt x="810370" y="265213"/>
                </a:lnTo>
                <a:lnTo>
                  <a:pt x="810370" y="162075"/>
                </a:lnTo>
                <a:cubicBezTo>
                  <a:pt x="833141" y="149573"/>
                  <a:pt x="853456" y="130374"/>
                  <a:pt x="871316" y="104478"/>
                </a:cubicBezTo>
                <a:close/>
                <a:moveTo>
                  <a:pt x="798983" y="0"/>
                </a:moveTo>
                <a:lnTo>
                  <a:pt x="1318021" y="0"/>
                </a:lnTo>
                <a:lnTo>
                  <a:pt x="1318021" y="83046"/>
                </a:lnTo>
                <a:lnTo>
                  <a:pt x="792286" y="83046"/>
                </a:lnTo>
                <a:lnTo>
                  <a:pt x="792286" y="567928"/>
                </a:lnTo>
                <a:cubicBezTo>
                  <a:pt x="791839" y="610791"/>
                  <a:pt x="771971" y="632222"/>
                  <a:pt x="732680" y="632222"/>
                </a:cubicBezTo>
                <a:lnTo>
                  <a:pt x="608113" y="632222"/>
                </a:lnTo>
                <a:lnTo>
                  <a:pt x="602455" y="632222"/>
                </a:lnTo>
                <a:lnTo>
                  <a:pt x="8038" y="632222"/>
                </a:lnTo>
                <a:lnTo>
                  <a:pt x="8038" y="562570"/>
                </a:lnTo>
                <a:lnTo>
                  <a:pt x="498948" y="562570"/>
                </a:lnTo>
                <a:lnTo>
                  <a:pt x="498948" y="556904"/>
                </a:lnTo>
                <a:lnTo>
                  <a:pt x="496818" y="555900"/>
                </a:lnTo>
                <a:lnTo>
                  <a:pt x="498948" y="555815"/>
                </a:lnTo>
                <a:lnTo>
                  <a:pt x="498948" y="553194"/>
                </a:lnTo>
                <a:cubicBezTo>
                  <a:pt x="498948" y="538907"/>
                  <a:pt x="486446" y="531763"/>
                  <a:pt x="461443" y="531763"/>
                </a:cubicBezTo>
                <a:lnTo>
                  <a:pt x="18084" y="531763"/>
                </a:lnTo>
                <a:lnTo>
                  <a:pt x="18084" y="452735"/>
                </a:lnTo>
                <a:lnTo>
                  <a:pt x="498948" y="452735"/>
                </a:lnTo>
                <a:lnTo>
                  <a:pt x="498948" y="443359"/>
                </a:lnTo>
                <a:cubicBezTo>
                  <a:pt x="498948" y="427285"/>
                  <a:pt x="484883" y="419249"/>
                  <a:pt x="456755" y="419249"/>
                </a:cubicBezTo>
                <a:lnTo>
                  <a:pt x="8038" y="419249"/>
                </a:lnTo>
                <a:lnTo>
                  <a:pt x="8038" y="348258"/>
                </a:lnTo>
                <a:lnTo>
                  <a:pt x="511672" y="348258"/>
                </a:lnTo>
                <a:cubicBezTo>
                  <a:pt x="576413" y="348258"/>
                  <a:pt x="608783" y="380851"/>
                  <a:pt x="608783" y="446038"/>
                </a:cubicBezTo>
                <a:lnTo>
                  <a:pt x="608354" y="565351"/>
                </a:lnTo>
                <a:lnTo>
                  <a:pt x="630169" y="564102"/>
                </a:lnTo>
                <a:cubicBezTo>
                  <a:pt x="659384" y="560083"/>
                  <a:pt x="682173" y="551004"/>
                  <a:pt x="683651" y="533315"/>
                </a:cubicBezTo>
                <a:cubicBezTo>
                  <a:pt x="685636" y="429805"/>
                  <a:pt x="685877" y="240776"/>
                  <a:pt x="685799" y="111175"/>
                </a:cubicBezTo>
                <a:cubicBezTo>
                  <a:pt x="685799" y="37058"/>
                  <a:pt x="723527" y="0"/>
                  <a:pt x="798983" y="0"/>
                </a:cubicBezTo>
                <a:close/>
                <a:moveTo>
                  <a:pt x="0" y="0"/>
                </a:moveTo>
                <a:lnTo>
                  <a:pt x="632222" y="0"/>
                </a:lnTo>
                <a:lnTo>
                  <a:pt x="632222" y="84386"/>
                </a:lnTo>
                <a:lnTo>
                  <a:pt x="369689" y="84386"/>
                </a:lnTo>
                <a:lnTo>
                  <a:pt x="369689" y="112514"/>
                </a:lnTo>
                <a:lnTo>
                  <a:pt x="523727" y="112514"/>
                </a:lnTo>
                <a:cubicBezTo>
                  <a:pt x="588020" y="112514"/>
                  <a:pt x="620167" y="144214"/>
                  <a:pt x="620167" y="207615"/>
                </a:cubicBezTo>
                <a:lnTo>
                  <a:pt x="620167" y="332184"/>
                </a:lnTo>
                <a:lnTo>
                  <a:pt x="522387" y="332184"/>
                </a:lnTo>
                <a:lnTo>
                  <a:pt x="522387" y="221010"/>
                </a:lnTo>
                <a:cubicBezTo>
                  <a:pt x="523280" y="196900"/>
                  <a:pt x="510332" y="184844"/>
                  <a:pt x="483543" y="184844"/>
                </a:cubicBezTo>
                <a:lnTo>
                  <a:pt x="369689" y="184844"/>
                </a:lnTo>
                <a:lnTo>
                  <a:pt x="369689" y="332184"/>
                </a:lnTo>
                <a:lnTo>
                  <a:pt x="260524" y="332184"/>
                </a:lnTo>
                <a:lnTo>
                  <a:pt x="260524" y="239762"/>
                </a:lnTo>
                <a:cubicBezTo>
                  <a:pt x="260524" y="203150"/>
                  <a:pt x="240432" y="184844"/>
                  <a:pt x="200249" y="184844"/>
                </a:cubicBezTo>
                <a:lnTo>
                  <a:pt x="101129" y="184844"/>
                </a:lnTo>
                <a:lnTo>
                  <a:pt x="101129" y="332184"/>
                </a:lnTo>
                <a:lnTo>
                  <a:pt x="4688" y="332184"/>
                </a:lnTo>
                <a:lnTo>
                  <a:pt x="4688" y="204936"/>
                </a:lnTo>
                <a:cubicBezTo>
                  <a:pt x="4688" y="143321"/>
                  <a:pt x="33933" y="112514"/>
                  <a:pt x="92423" y="112514"/>
                </a:cubicBezTo>
                <a:lnTo>
                  <a:pt x="260524" y="112514"/>
                </a:lnTo>
                <a:cubicBezTo>
                  <a:pt x="260524" y="93762"/>
                  <a:pt x="239986" y="84386"/>
                  <a:pt x="198909" y="84386"/>
                </a:cubicBezTo>
                <a:lnTo>
                  <a:pt x="0" y="84386"/>
                </a:lnTo>
                <a:close/>
              </a:path>
            </a:pathLst>
          </a:custGeom>
          <a:gradFill>
            <a:gsLst>
              <a:gs pos="81000">
                <a:schemeClr val="accent4">
                  <a:lumMod val="50000"/>
                </a:schemeClr>
              </a:gs>
              <a:gs pos="32130">
                <a:schemeClr val="accent4"/>
              </a:gs>
              <a:gs pos="68000">
                <a:schemeClr val="accent4">
                  <a:lumMod val="75000"/>
                </a:schemeClr>
              </a:gs>
              <a:gs pos="4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orthographicFront">
              <a:rot lat="0" lon="20699996" rev="0"/>
            </a:camera>
            <a:lightRig rig="threePt" dir="t">
              <a:rot lat="0" lon="0" rev="17400000"/>
            </a:lightRig>
          </a:scene3d>
          <a:sp3d extrusionH="76200">
            <a:bevelT w="19050" h="6350" prst="coolSlan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dirty="0"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2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4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theme" Target="../theme/theme2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357166"/>
            <a:ext cx="12192000" cy="15483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5276849"/>
            <a:ext cx="12192000" cy="16262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607042" y="231697"/>
            <a:ext cx="717325" cy="63662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557" y="-10488"/>
            <a:ext cx="3222457" cy="15019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357166"/>
            <a:ext cx="12192000" cy="15483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5276849"/>
            <a:ext cx="12192000" cy="16262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607042" y="231697"/>
            <a:ext cx="717325" cy="63662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557" y="-10488"/>
            <a:ext cx="3222457" cy="1501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8.png"/><Relationship Id="rId39" Type="http://schemas.openxmlformats.org/officeDocument/2006/relationships/image" Target="../media/image21.png"/><Relationship Id="rId21" Type="http://schemas.openxmlformats.org/officeDocument/2006/relationships/slideLayout" Target="../slideLayouts/slideLayout2.xml"/><Relationship Id="rId34" Type="http://schemas.openxmlformats.org/officeDocument/2006/relationships/image" Target="../media/image16.png"/><Relationship Id="rId42" Type="http://schemas.microsoft.com/office/2007/relationships/hdphoto" Target="../media/hdphoto2.wdp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audio" Target="../media/media1.mp3"/><Relationship Id="rId29" Type="http://schemas.openxmlformats.org/officeDocument/2006/relationships/image" Target="../media/image11.png"/><Relationship Id="rId41" Type="http://schemas.openxmlformats.org/officeDocument/2006/relationships/image" Target="../media/image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.png"/><Relationship Id="rId32" Type="http://schemas.openxmlformats.org/officeDocument/2006/relationships/image" Target="../media/image14.png"/><Relationship Id="rId37" Type="http://schemas.openxmlformats.org/officeDocument/2006/relationships/image" Target="../media/image19.png"/><Relationship Id="rId40" Type="http://schemas.openxmlformats.org/officeDocument/2006/relationships/image" Target="../media/image4.GIF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audio" Target="../media/audio1.wav"/><Relationship Id="rId28" Type="http://schemas.openxmlformats.org/officeDocument/2006/relationships/image" Target="../media/image10.png"/><Relationship Id="rId36" Type="http://schemas.openxmlformats.org/officeDocument/2006/relationships/image" Target="../media/image18.png"/><Relationship Id="rId10" Type="http://schemas.openxmlformats.org/officeDocument/2006/relationships/tags" Target="../tags/tag11.xml"/><Relationship Id="rId19" Type="http://schemas.microsoft.com/office/2007/relationships/media" Target="../media/media1.mp3"/><Relationship Id="rId31" Type="http://schemas.openxmlformats.org/officeDocument/2006/relationships/image" Target="../media/image1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9.png"/><Relationship Id="rId30" Type="http://schemas.openxmlformats.org/officeDocument/2006/relationships/image" Target="../media/image12.png"/><Relationship Id="rId35" Type="http://schemas.openxmlformats.org/officeDocument/2006/relationships/image" Target="../media/image17.png"/><Relationship Id="rId43" Type="http://schemas.openxmlformats.org/officeDocument/2006/relationships/image" Target="../media/image22.png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microsoft.com/office/2007/relationships/hdphoto" Target="../media/hdphoto1.wdp"/><Relationship Id="rId33" Type="http://schemas.openxmlformats.org/officeDocument/2006/relationships/image" Target="../media/image15.png"/><Relationship Id="rId38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316" y="325985"/>
            <a:ext cx="11430023" cy="3310135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542" y="342899"/>
            <a:ext cx="11430023" cy="2944374"/>
          </a:xfrm>
          <a:prstGeom prst="rect">
            <a:avLst/>
          </a:prstGeom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49" y="2221794"/>
            <a:ext cx="1767971" cy="3467371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63" y="2755976"/>
            <a:ext cx="1265850" cy="1209839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148" y="2948148"/>
            <a:ext cx="1919601" cy="3207656"/>
          </a:xfrm>
          <a:prstGeom prst="rect">
            <a:avLst/>
          </a:prstGeom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/>
          <a:stretch>
            <a:fillRect/>
          </a:stretch>
        </p:blipFill>
        <p:spPr>
          <a:xfrm>
            <a:off x="-1379" y="2159668"/>
            <a:ext cx="2699029" cy="4115371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002893"/>
            <a:ext cx="12192000" cy="1902641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7"/>
          <a:stretch>
            <a:fillRect/>
          </a:stretch>
        </p:blipFill>
        <p:spPr>
          <a:xfrm>
            <a:off x="7546630" y="-37344"/>
            <a:ext cx="4608210" cy="6858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4904763"/>
            <a:ext cx="12192000" cy="1998312"/>
          </a:xfrm>
          <a:prstGeom prst="rect">
            <a:avLst/>
          </a:prstGeom>
        </p:spPr>
      </p:pic>
      <p:pic>
        <p:nvPicPr>
          <p:cNvPr id="28" name="PA_图片 2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3" y="4519584"/>
            <a:ext cx="7977300" cy="2356367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b="37127"/>
          <a:stretch>
            <a:fillRect/>
          </a:stretch>
        </p:blipFill>
        <p:spPr>
          <a:xfrm>
            <a:off x="0" y="5173536"/>
            <a:ext cx="5515240" cy="1759550"/>
          </a:xfrm>
          <a:prstGeom prst="rect">
            <a:avLst/>
          </a:prstGeom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7"/>
          <a:stretch>
            <a:fillRect/>
          </a:stretch>
        </p:blipFill>
        <p:spPr>
          <a:xfrm>
            <a:off x="3316061" y="5460011"/>
            <a:ext cx="5055017" cy="1455139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986" y="4348131"/>
            <a:ext cx="4011008" cy="2612759"/>
          </a:xfrm>
          <a:prstGeom prst="rect">
            <a:avLst/>
          </a:prstGeom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6113" y="4382786"/>
            <a:ext cx="4011008" cy="2612759"/>
          </a:xfrm>
          <a:prstGeom prst="rect">
            <a:avLst/>
          </a:prstGeom>
        </p:spPr>
      </p:pic>
      <p:pic>
        <p:nvPicPr>
          <p:cNvPr id="35" name="PA_图片 3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3020959" y="2839828"/>
            <a:ext cx="717325" cy="636625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1" cstate="print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094" y="-40958"/>
            <a:ext cx="3222457" cy="1501993"/>
          </a:xfrm>
          <a:prstGeom prst="rect">
            <a:avLst/>
          </a:prstGeom>
        </p:spPr>
      </p:pic>
      <p:pic>
        <p:nvPicPr>
          <p:cNvPr id="37" name="PA_儿童歌舞 - 小兔采蘑菇(音乐)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2075" y="-1476252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02328" y="942109"/>
            <a:ext cx="6786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 ĐỀ: CÁC PHÉP ĐO</a:t>
            </a:r>
            <a:endParaRPr lang="en-US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1592" y="1868930"/>
            <a:ext cx="5130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4: ĐO ĐỘ DÀI</a:t>
            </a:r>
            <a:endParaRPr lang="en-US" sz="4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ÌM HIỂU] Cấu trúc phân tử nướ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94" l="0" r="99889">
                        <a14:foregroundMark x1="53889" y1="74848" x2="53889" y2="74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1152" y="2285128"/>
            <a:ext cx="2623848" cy="192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ác quy ước chung trong cách gọi tên các hành tinh trong Hệ Mặt Trời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0" b="9684"/>
          <a:stretch/>
        </p:blipFill>
        <p:spPr bwMode="auto">
          <a:xfrm>
            <a:off x="2695000" y="635948"/>
            <a:ext cx="9497000" cy="488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665733"/>
      </p:ext>
    </p:extLst>
  </p:cSld>
  <p:clrMapOvr>
    <a:masterClrMapping/>
  </p:clrMapOvr>
  <p:transition spd="slow" advClick="0" advTm="2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………DỤNG CỤ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7662" y="813027"/>
            <a:ext cx="9996487" cy="188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PHIẾU HỌC 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 SỐ 2:</a:t>
            </a: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7200"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7225" y="3571875"/>
            <a:ext cx="1500188" cy="328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0032" y="2624519"/>
            <a:ext cx="11476332" cy="373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…………………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GHĐ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ĐCNN.</a:t>
            </a:r>
          </a:p>
          <a:p>
            <a:pPr indent="45720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GHĐ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……………………………………..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5720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ĐCNN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……..…………………..chia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5720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7200"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GHĐ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ĐCNN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4.2a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………DỤNG CỤ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7662" y="813027"/>
            <a:ext cx="9996487" cy="2810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PHIẾU 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 SỐ 2:</a:t>
            </a:r>
            <a:endParaRPr lang="en-US" sz="28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kẻ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cuộn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just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thuận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do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7225" y="3571875"/>
            <a:ext cx="1500188" cy="328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0032" y="3898440"/>
            <a:ext cx="111299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GHĐ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ĐCNN.</a:t>
            </a:r>
          </a:p>
          <a:p>
            <a:pPr indent="45720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GHĐ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5720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ĐCNN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vạch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0" descr="viet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3412"/>
            <a:ext cx="7620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32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 GIÁ PHIẾU HỌC TẬP SỐ 2</a:t>
            </a:r>
            <a:endParaRPr lang="en-US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3026" y="769247"/>
            <a:ext cx="9283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17767"/>
              </p:ext>
            </p:extLst>
          </p:nvPr>
        </p:nvGraphicFramePr>
        <p:xfrm>
          <a:off x="1714788" y="2435180"/>
          <a:ext cx="8892251" cy="2688610"/>
        </p:xfrm>
        <a:graphic>
          <a:graphicData uri="http://schemas.openxmlformats.org/drawingml/2006/table">
            <a:tbl>
              <a:tblPr/>
              <a:tblGrid>
                <a:gridCol w="2294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8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102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24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chí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4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4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4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203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Tên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Kể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Kể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Kể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4305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Tìm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GHĐ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ĐCNN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GHĐ: 20cm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ĐCNN:0,1 cm=1mm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GHĐ: 20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ĐCNN:0,1 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GHĐ: 20cm</a:t>
                      </a:r>
                      <a:endParaRPr lang="en-US" sz="2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72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………CÁC BƯỚC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8084" y="914393"/>
            <a:ext cx="108811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3: 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4.3; 4.4; 4.5; 4.6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6" y="2237832"/>
            <a:ext cx="4765963" cy="1973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6" y="4415414"/>
            <a:ext cx="4765964" cy="2442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42"/>
          <a:stretch/>
        </p:blipFill>
        <p:spPr bwMode="auto">
          <a:xfrm>
            <a:off x="5347855" y="2120882"/>
            <a:ext cx="3990110" cy="20908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0"/>
          <a:stretch/>
        </p:blipFill>
        <p:spPr bwMode="auto">
          <a:xfrm>
            <a:off x="9498012" y="2258291"/>
            <a:ext cx="2389188" cy="19534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37" y="4516582"/>
            <a:ext cx="6227763" cy="23414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151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551543" y="1843314"/>
          <a:ext cx="113792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6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6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34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Hình 4.3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Nhanh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Chậm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Giải thích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851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1" y="2627082"/>
            <a:ext cx="7053943" cy="341085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885371" y="130629"/>
            <a:ext cx="99422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TẬP 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3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82171" y="1086729"/>
          <a:ext cx="10768011" cy="5768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6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2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82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4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Hình 4.4 – 4.5 – 4.6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Đúng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Sai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Giải thích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91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43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72" y="1556773"/>
            <a:ext cx="6128205" cy="1429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42"/>
          <a:stretch/>
        </p:blipFill>
        <p:spPr bwMode="auto">
          <a:xfrm>
            <a:off x="969276" y="3233806"/>
            <a:ext cx="5895981" cy="15825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0"/>
          <a:stretch/>
        </p:blipFill>
        <p:spPr bwMode="auto">
          <a:xfrm>
            <a:off x="853164" y="4949676"/>
            <a:ext cx="2035175" cy="16019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08" y="4946948"/>
            <a:ext cx="3838575" cy="1604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85371" y="130629"/>
            <a:ext cx="99422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3: 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bút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chì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62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09599" y="1973925"/>
          <a:ext cx="10943772" cy="4537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2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9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9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67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78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544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544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5382">
                <a:tc rowSpan="2">
                  <a:txBody>
                    <a:bodyPr/>
                    <a:lstStyle/>
                    <a:p>
                      <a:pPr marL="78740" marR="6985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ước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lương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(cm)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(cm)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6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Tên dụng cụ đo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GHĐ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ĐCNN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Lần 1: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r>
                        <a:rPr lang="en-US" sz="1400" baseline="-25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Lần 2: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r>
                        <a:rPr lang="en-US" sz="1400" baseline="-25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Lần 3: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455">
                <a:tc>
                  <a:txBody>
                    <a:bodyPr/>
                    <a:lstStyle/>
                    <a:p>
                      <a:pPr marL="0" marR="6985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503">
                <a:tc>
                  <a:txBody>
                    <a:bodyPr/>
                    <a:lstStyle/>
                    <a:p>
                      <a:pPr marL="78740" marR="6985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quyển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sách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0202949" y="2198237"/>
          <a:ext cx="8286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r:id="rId3" imgW="825500" imgH="419100" progId="">
                  <p:embed/>
                </p:oleObj>
              </mc:Choice>
              <mc:Fallback>
                <p:oleObj r:id="rId3" imgW="825500" imgH="419100" progId="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2949" y="2198237"/>
                        <a:ext cx="828675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85371" y="130629"/>
            <a:ext cx="105518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PHIẾU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TẬP 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3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4.2.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3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 GIÁ PHIẾU HỌC TẬP SỐ 3</a:t>
            </a:r>
            <a:endParaRPr lang="en-US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3026" y="769247"/>
            <a:ext cx="9283504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14487"/>
              </p:ext>
            </p:extLst>
          </p:nvPr>
        </p:nvGraphicFramePr>
        <p:xfrm>
          <a:off x="1648653" y="2096085"/>
          <a:ext cx="9591433" cy="3390314"/>
        </p:xfrm>
        <a:graphic>
          <a:graphicData uri="http://schemas.openxmlformats.org/drawingml/2006/table">
            <a:tbl>
              <a:tblPr/>
              <a:tblGrid>
                <a:gridCol w="2209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1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0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3789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chí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5158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đúng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nhanh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giải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thích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đúng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đúng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nhanh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nhưng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chưa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giải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thích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đúng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chính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chậm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1367"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thao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chiều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dài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chiều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chiều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5565" indent="12954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đo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chiều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47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554182" y="3696045"/>
            <a:ext cx="2552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CHỌN THƯỚC ĐO PHÙ HỢP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3518" y="1724208"/>
            <a:ext cx="28263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ƯỚC LƯỢNG ĐỘ DÀI CẦN ĐO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188732" y="4761758"/>
            <a:ext cx="3013054" cy="9429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64455" y="1540881"/>
            <a:ext cx="1731274" cy="1710088"/>
            <a:chOff x="4281488" y="1830388"/>
            <a:chExt cx="1816100" cy="1793875"/>
          </a:xfrm>
        </p:grpSpPr>
        <p:sp>
          <p:nvSpPr>
            <p:cNvPr id="6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  <a:lumOff val="2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82941" y="1333551"/>
            <a:ext cx="2011245" cy="1354451"/>
            <a:chOff x="5349876" y="1612900"/>
            <a:chExt cx="2109788" cy="1420813"/>
          </a:xfrm>
          <a:solidFill>
            <a:schemeClr val="accent6">
              <a:lumMod val="75000"/>
            </a:schemeClr>
          </a:solidFill>
        </p:grpSpPr>
        <p:sp>
          <p:nvSpPr>
            <p:cNvPr id="7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72347" y="3856309"/>
            <a:ext cx="2194360" cy="939792"/>
            <a:chOff x="5338763" y="4259263"/>
            <a:chExt cx="2301875" cy="985838"/>
          </a:xfrm>
        </p:grpSpPr>
        <p:sp>
          <p:nvSpPr>
            <p:cNvPr id="8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3"/>
                </a:gs>
                <a:gs pos="100000">
                  <a:schemeClr val="accent3">
                    <a:lumMod val="75000"/>
                    <a:lumOff val="2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0510" y="2698595"/>
            <a:ext cx="1374123" cy="2061185"/>
            <a:chOff x="4287838" y="3044825"/>
            <a:chExt cx="1441450" cy="2162175"/>
          </a:xfrm>
        </p:grpSpPr>
        <p:sp>
          <p:nvSpPr>
            <p:cNvPr id="9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  <a:lumOff val="2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91873" y="1899545"/>
            <a:ext cx="1032106" cy="2215546"/>
            <a:chOff x="6827838" y="2206625"/>
            <a:chExt cx="1082675" cy="2324100"/>
          </a:xfrm>
          <a:solidFill>
            <a:srgbClr val="0070C0"/>
          </a:solidFill>
        </p:grpSpPr>
        <p:sp>
          <p:nvSpPr>
            <p:cNvPr id="10" name="Freeform 9"/>
            <p:cNvSpPr/>
            <p:nvPr/>
          </p:nvSpPr>
          <p:spPr bwMode="auto">
            <a:xfrm>
              <a:off x="6827838" y="2206625"/>
              <a:ext cx="1082675" cy="2324100"/>
            </a:xfrm>
            <a:custGeom>
              <a:avLst/>
              <a:gdLst>
                <a:gd name="T0" fmla="*/ 163 w 288"/>
                <a:gd name="T1" fmla="*/ 0 h 618"/>
                <a:gd name="T2" fmla="*/ 184 w 288"/>
                <a:gd name="T3" fmla="*/ 102 h 618"/>
                <a:gd name="T4" fmla="*/ 122 w 288"/>
                <a:gd name="T5" fmla="*/ 264 h 618"/>
                <a:gd name="T6" fmla="*/ 117 w 288"/>
                <a:gd name="T7" fmla="*/ 270 h 618"/>
                <a:gd name="T8" fmla="*/ 43 w 288"/>
                <a:gd name="T9" fmla="*/ 343 h 618"/>
                <a:gd name="T10" fmla="*/ 6 w 288"/>
                <a:gd name="T11" fmla="*/ 458 h 618"/>
                <a:gd name="T12" fmla="*/ 23 w 288"/>
                <a:gd name="T13" fmla="*/ 560 h 618"/>
                <a:gd name="T14" fmla="*/ 14 w 288"/>
                <a:gd name="T15" fmla="*/ 604 h 618"/>
                <a:gd name="T16" fmla="*/ 8 w 288"/>
                <a:gd name="T17" fmla="*/ 610 h 618"/>
                <a:gd name="T18" fmla="*/ 67 w 288"/>
                <a:gd name="T19" fmla="*/ 618 h 618"/>
                <a:gd name="T20" fmla="*/ 120 w 288"/>
                <a:gd name="T21" fmla="*/ 611 h 618"/>
                <a:gd name="T22" fmla="*/ 249 w 288"/>
                <a:gd name="T23" fmla="*/ 515 h 618"/>
                <a:gd name="T24" fmla="*/ 249 w 288"/>
                <a:gd name="T25" fmla="*/ 515 h 618"/>
                <a:gd name="T26" fmla="*/ 288 w 288"/>
                <a:gd name="T27" fmla="*/ 325 h 618"/>
                <a:gd name="T28" fmla="*/ 163 w 288"/>
                <a:gd name="T29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618">
                  <a:moveTo>
                    <a:pt x="163" y="0"/>
                  </a:moveTo>
                  <a:cubicBezTo>
                    <a:pt x="177" y="32"/>
                    <a:pt x="184" y="66"/>
                    <a:pt x="184" y="102"/>
                  </a:cubicBezTo>
                  <a:cubicBezTo>
                    <a:pt x="183" y="195"/>
                    <a:pt x="125" y="261"/>
                    <a:pt x="122" y="264"/>
                  </a:cubicBezTo>
                  <a:cubicBezTo>
                    <a:pt x="121" y="266"/>
                    <a:pt x="119" y="268"/>
                    <a:pt x="117" y="270"/>
                  </a:cubicBezTo>
                  <a:cubicBezTo>
                    <a:pt x="43" y="343"/>
                    <a:pt x="43" y="343"/>
                    <a:pt x="43" y="343"/>
                  </a:cubicBezTo>
                  <a:cubicBezTo>
                    <a:pt x="17" y="369"/>
                    <a:pt x="0" y="421"/>
                    <a:pt x="6" y="458"/>
                  </a:cubicBezTo>
                  <a:cubicBezTo>
                    <a:pt x="23" y="560"/>
                    <a:pt x="23" y="560"/>
                    <a:pt x="23" y="560"/>
                  </a:cubicBezTo>
                  <a:cubicBezTo>
                    <a:pt x="26" y="579"/>
                    <a:pt x="23" y="594"/>
                    <a:pt x="14" y="604"/>
                  </a:cubicBezTo>
                  <a:cubicBezTo>
                    <a:pt x="12" y="606"/>
                    <a:pt x="10" y="608"/>
                    <a:pt x="8" y="610"/>
                  </a:cubicBezTo>
                  <a:cubicBezTo>
                    <a:pt x="27" y="615"/>
                    <a:pt x="47" y="618"/>
                    <a:pt x="67" y="618"/>
                  </a:cubicBezTo>
                  <a:cubicBezTo>
                    <a:pt x="85" y="618"/>
                    <a:pt x="102" y="616"/>
                    <a:pt x="120" y="611"/>
                  </a:cubicBezTo>
                  <a:cubicBezTo>
                    <a:pt x="213" y="585"/>
                    <a:pt x="249" y="516"/>
                    <a:pt x="249" y="515"/>
                  </a:cubicBezTo>
                  <a:cubicBezTo>
                    <a:pt x="249" y="515"/>
                    <a:pt x="249" y="515"/>
                    <a:pt x="249" y="515"/>
                  </a:cubicBezTo>
                  <a:cubicBezTo>
                    <a:pt x="275" y="455"/>
                    <a:pt x="288" y="391"/>
                    <a:pt x="288" y="325"/>
                  </a:cubicBezTo>
                  <a:cubicBezTo>
                    <a:pt x="288" y="204"/>
                    <a:pt x="244" y="89"/>
                    <a:pt x="1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6827838" y="2206625"/>
              <a:ext cx="1082675" cy="2324100"/>
            </a:xfrm>
            <a:custGeom>
              <a:avLst/>
              <a:gdLst>
                <a:gd name="T0" fmla="*/ 163 w 288"/>
                <a:gd name="T1" fmla="*/ 0 h 618"/>
                <a:gd name="T2" fmla="*/ 184 w 288"/>
                <a:gd name="T3" fmla="*/ 102 h 618"/>
                <a:gd name="T4" fmla="*/ 122 w 288"/>
                <a:gd name="T5" fmla="*/ 264 h 618"/>
                <a:gd name="T6" fmla="*/ 117 w 288"/>
                <a:gd name="T7" fmla="*/ 270 h 618"/>
                <a:gd name="T8" fmla="*/ 43 w 288"/>
                <a:gd name="T9" fmla="*/ 343 h 618"/>
                <a:gd name="T10" fmla="*/ 6 w 288"/>
                <a:gd name="T11" fmla="*/ 458 h 618"/>
                <a:gd name="T12" fmla="*/ 23 w 288"/>
                <a:gd name="T13" fmla="*/ 560 h 618"/>
                <a:gd name="T14" fmla="*/ 14 w 288"/>
                <a:gd name="T15" fmla="*/ 604 h 618"/>
                <a:gd name="T16" fmla="*/ 8 w 288"/>
                <a:gd name="T17" fmla="*/ 610 h 618"/>
                <a:gd name="T18" fmla="*/ 67 w 288"/>
                <a:gd name="T19" fmla="*/ 618 h 618"/>
                <a:gd name="T20" fmla="*/ 120 w 288"/>
                <a:gd name="T21" fmla="*/ 611 h 618"/>
                <a:gd name="T22" fmla="*/ 249 w 288"/>
                <a:gd name="T23" fmla="*/ 515 h 618"/>
                <a:gd name="T24" fmla="*/ 249 w 288"/>
                <a:gd name="T25" fmla="*/ 515 h 618"/>
                <a:gd name="T26" fmla="*/ 288 w 288"/>
                <a:gd name="T27" fmla="*/ 325 h 618"/>
                <a:gd name="T28" fmla="*/ 163 w 288"/>
                <a:gd name="T29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618">
                  <a:moveTo>
                    <a:pt x="163" y="0"/>
                  </a:moveTo>
                  <a:cubicBezTo>
                    <a:pt x="177" y="32"/>
                    <a:pt x="184" y="66"/>
                    <a:pt x="184" y="102"/>
                  </a:cubicBezTo>
                  <a:cubicBezTo>
                    <a:pt x="183" y="195"/>
                    <a:pt x="125" y="261"/>
                    <a:pt x="122" y="264"/>
                  </a:cubicBezTo>
                  <a:cubicBezTo>
                    <a:pt x="121" y="266"/>
                    <a:pt x="119" y="268"/>
                    <a:pt x="117" y="270"/>
                  </a:cubicBezTo>
                  <a:cubicBezTo>
                    <a:pt x="43" y="343"/>
                    <a:pt x="43" y="343"/>
                    <a:pt x="43" y="343"/>
                  </a:cubicBezTo>
                  <a:cubicBezTo>
                    <a:pt x="17" y="369"/>
                    <a:pt x="0" y="421"/>
                    <a:pt x="6" y="458"/>
                  </a:cubicBezTo>
                  <a:cubicBezTo>
                    <a:pt x="23" y="560"/>
                    <a:pt x="23" y="560"/>
                    <a:pt x="23" y="560"/>
                  </a:cubicBezTo>
                  <a:cubicBezTo>
                    <a:pt x="26" y="579"/>
                    <a:pt x="23" y="594"/>
                    <a:pt x="14" y="604"/>
                  </a:cubicBezTo>
                  <a:cubicBezTo>
                    <a:pt x="12" y="606"/>
                    <a:pt x="10" y="608"/>
                    <a:pt x="8" y="610"/>
                  </a:cubicBezTo>
                  <a:cubicBezTo>
                    <a:pt x="27" y="615"/>
                    <a:pt x="47" y="618"/>
                    <a:pt x="67" y="618"/>
                  </a:cubicBezTo>
                  <a:cubicBezTo>
                    <a:pt x="85" y="618"/>
                    <a:pt x="102" y="616"/>
                    <a:pt x="120" y="611"/>
                  </a:cubicBezTo>
                  <a:cubicBezTo>
                    <a:pt x="213" y="585"/>
                    <a:pt x="249" y="516"/>
                    <a:pt x="249" y="515"/>
                  </a:cubicBezTo>
                  <a:cubicBezTo>
                    <a:pt x="249" y="515"/>
                    <a:pt x="249" y="515"/>
                    <a:pt x="249" y="515"/>
                  </a:cubicBezTo>
                  <a:cubicBezTo>
                    <a:pt x="275" y="455"/>
                    <a:pt x="288" y="391"/>
                    <a:pt x="288" y="325"/>
                  </a:cubicBezTo>
                  <a:cubicBezTo>
                    <a:pt x="288" y="204"/>
                    <a:pt x="244" y="89"/>
                    <a:pt x="16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577313" y="181191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88330" y="328523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61048" y="315689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81305" y="17778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10786" y="39867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32"/>
          <p:cNvSpPr txBox="1"/>
          <p:nvPr/>
        </p:nvSpPr>
        <p:spPr>
          <a:xfrm>
            <a:off x="8203066" y="1544323"/>
            <a:ext cx="271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GHI KẾT QUẢ MỖI LẦN ĐO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7" name="文本框 32"/>
          <p:cNvSpPr txBox="1"/>
          <p:nvPr/>
        </p:nvSpPr>
        <p:spPr>
          <a:xfrm>
            <a:off x="8164233" y="2797412"/>
            <a:ext cx="348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ĐẶT MẮT ĐÚNG CÁCH, ĐỌC KẾT QUẢ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8" name="文本框 32"/>
          <p:cNvSpPr txBox="1"/>
          <p:nvPr/>
        </p:nvSpPr>
        <p:spPr>
          <a:xfrm>
            <a:off x="8283844" y="4236132"/>
            <a:ext cx="2827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ĐẶT THƯỚC ĐO ĐÚNG </a:t>
            </a:r>
            <a:r>
              <a:rPr lang="en-US" altLang="zh-CN" sz="24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CÁCH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9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………CÁC BƯỚC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pic>
        <p:nvPicPr>
          <p:cNvPr id="37" name="Picture 10" descr="viet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8" y="878093"/>
            <a:ext cx="7620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11" grpId="0" animBg="1"/>
      <p:bldP spid="43" grpId="0"/>
      <p:bldP spid="45" grpId="0"/>
      <p:bldP spid="47" grpId="0"/>
      <p:bldP spid="49" grpId="0"/>
      <p:bldP spid="51" grpId="0"/>
      <p:bldP spid="55" grpId="0"/>
      <p:bldP spid="57" grpId="0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2600929" y="5767642"/>
            <a:ext cx="682388" cy="682388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87" name="任意多边形 86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346949" y="4596105"/>
            <a:ext cx="425536" cy="374310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1" name="任意多边形 90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221686" y="4959014"/>
            <a:ext cx="425536" cy="374310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5" name="任意多边形 94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85826" y="5251464"/>
            <a:ext cx="800566" cy="704195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9" name="任意多边形 98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椭圆 134"/>
          <p:cNvSpPr>
            <a:spLocks noChangeAspect="1"/>
          </p:cNvSpPr>
          <p:nvPr/>
        </p:nvSpPr>
        <p:spPr>
          <a:xfrm>
            <a:off x="1279418" y="3655825"/>
            <a:ext cx="1955552" cy="16717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椭圆 135"/>
          <p:cNvSpPr>
            <a:spLocks noChangeAspect="1"/>
          </p:cNvSpPr>
          <p:nvPr/>
        </p:nvSpPr>
        <p:spPr>
          <a:xfrm>
            <a:off x="1279418" y="3655825"/>
            <a:ext cx="1955552" cy="167177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椭圆 136"/>
          <p:cNvSpPr>
            <a:spLocks noChangeAspect="1"/>
          </p:cNvSpPr>
          <p:nvPr/>
        </p:nvSpPr>
        <p:spPr>
          <a:xfrm>
            <a:off x="1488708" y="3835825"/>
            <a:ext cx="1520985" cy="130026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2037911" y="3961824"/>
            <a:ext cx="3207692" cy="1040213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椭圆 138"/>
          <p:cNvSpPr>
            <a:spLocks noChangeAspect="1"/>
          </p:cNvSpPr>
          <p:nvPr/>
        </p:nvSpPr>
        <p:spPr>
          <a:xfrm>
            <a:off x="1635212" y="3961824"/>
            <a:ext cx="1216788" cy="10402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831865" y="4111882"/>
            <a:ext cx="859817" cy="73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2772218" y="4240057"/>
            <a:ext cx="247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LUYỆN TẬP</a:t>
            </a:r>
            <a:endParaRPr lang="zh-CN" altLang="en-US" sz="28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2" name="椭圆 141"/>
          <p:cNvSpPr>
            <a:spLocks noChangeAspect="1"/>
          </p:cNvSpPr>
          <p:nvPr/>
        </p:nvSpPr>
        <p:spPr>
          <a:xfrm>
            <a:off x="5788542" y="3655825"/>
            <a:ext cx="1955552" cy="16717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椭圆 142"/>
          <p:cNvSpPr>
            <a:spLocks noChangeAspect="1"/>
          </p:cNvSpPr>
          <p:nvPr/>
        </p:nvSpPr>
        <p:spPr>
          <a:xfrm>
            <a:off x="5788542" y="3655825"/>
            <a:ext cx="1955552" cy="167177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椭圆 143"/>
          <p:cNvSpPr>
            <a:spLocks noChangeAspect="1"/>
          </p:cNvSpPr>
          <p:nvPr/>
        </p:nvSpPr>
        <p:spPr>
          <a:xfrm>
            <a:off x="5997832" y="3835825"/>
            <a:ext cx="1520985" cy="130026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任意多边形 144"/>
          <p:cNvSpPr/>
          <p:nvPr/>
        </p:nvSpPr>
        <p:spPr>
          <a:xfrm>
            <a:off x="6620300" y="3961824"/>
            <a:ext cx="3666700" cy="1040213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椭圆 145"/>
          <p:cNvSpPr>
            <a:spLocks noChangeAspect="1"/>
          </p:cNvSpPr>
          <p:nvPr/>
        </p:nvSpPr>
        <p:spPr>
          <a:xfrm>
            <a:off x="6144336" y="3961824"/>
            <a:ext cx="1216788" cy="10402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41807" y="4111882"/>
            <a:ext cx="841011" cy="73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7281342" y="4240057"/>
            <a:ext cx="247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VẬN DỤNG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9" name="椭圆 148"/>
          <p:cNvSpPr>
            <a:spLocks noChangeAspect="1"/>
          </p:cNvSpPr>
          <p:nvPr/>
        </p:nvSpPr>
        <p:spPr>
          <a:xfrm>
            <a:off x="1279418" y="1431645"/>
            <a:ext cx="1955552" cy="16717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椭圆 149"/>
          <p:cNvSpPr>
            <a:spLocks noChangeAspect="1"/>
          </p:cNvSpPr>
          <p:nvPr/>
        </p:nvSpPr>
        <p:spPr>
          <a:xfrm>
            <a:off x="1279418" y="1431645"/>
            <a:ext cx="1955552" cy="16717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椭圆 150"/>
          <p:cNvSpPr>
            <a:spLocks noChangeAspect="1"/>
          </p:cNvSpPr>
          <p:nvPr/>
        </p:nvSpPr>
        <p:spPr>
          <a:xfrm>
            <a:off x="1488708" y="1611645"/>
            <a:ext cx="1520985" cy="130026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任意多边形 151"/>
          <p:cNvSpPr/>
          <p:nvPr/>
        </p:nvSpPr>
        <p:spPr>
          <a:xfrm>
            <a:off x="2037911" y="1737645"/>
            <a:ext cx="3207692" cy="103140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椭圆 152"/>
          <p:cNvSpPr>
            <a:spLocks noChangeAspect="1"/>
          </p:cNvSpPr>
          <p:nvPr/>
        </p:nvSpPr>
        <p:spPr>
          <a:xfrm>
            <a:off x="1635212" y="1737644"/>
            <a:ext cx="1216788" cy="10402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835785" y="1887702"/>
            <a:ext cx="769549" cy="73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2733764" y="2015878"/>
            <a:ext cx="2371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KHỞI ĐỘNG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6" name="椭圆 155"/>
          <p:cNvSpPr>
            <a:spLocks noChangeAspect="1"/>
          </p:cNvSpPr>
          <p:nvPr/>
        </p:nvSpPr>
        <p:spPr>
          <a:xfrm>
            <a:off x="5788542" y="1431645"/>
            <a:ext cx="1955552" cy="16717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椭圆 156"/>
          <p:cNvSpPr>
            <a:spLocks noChangeAspect="1"/>
          </p:cNvSpPr>
          <p:nvPr/>
        </p:nvSpPr>
        <p:spPr>
          <a:xfrm>
            <a:off x="5788542" y="1431645"/>
            <a:ext cx="1955552" cy="16717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椭圆 157"/>
          <p:cNvSpPr>
            <a:spLocks noChangeAspect="1"/>
          </p:cNvSpPr>
          <p:nvPr/>
        </p:nvSpPr>
        <p:spPr>
          <a:xfrm>
            <a:off x="5997832" y="1611645"/>
            <a:ext cx="1520985" cy="130026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任意多边形 158"/>
          <p:cNvSpPr/>
          <p:nvPr/>
        </p:nvSpPr>
        <p:spPr>
          <a:xfrm>
            <a:off x="6620300" y="1729108"/>
            <a:ext cx="5185652" cy="1040213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椭圆 159"/>
          <p:cNvSpPr>
            <a:spLocks noChangeAspect="1"/>
          </p:cNvSpPr>
          <p:nvPr/>
        </p:nvSpPr>
        <p:spPr>
          <a:xfrm>
            <a:off x="6144336" y="1737644"/>
            <a:ext cx="1216788" cy="10402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341724" y="1887702"/>
            <a:ext cx="842892" cy="73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316412" y="2015878"/>
            <a:ext cx="4738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HÌNH THÀNH KIẾN THỨC</a:t>
            </a:r>
            <a:endParaRPr lang="zh-CN" altLang="en-US" sz="28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"/>
                            </p:stCondLst>
                            <p:childTnLst>
                              <p:par>
                                <p:cTn id="10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"/>
                            </p:stCondLst>
                            <p:childTnLst>
                              <p:par>
                                <p:cTn id="1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800"/>
                            </p:stCondLst>
                            <p:childTnLst>
                              <p:par>
                                <p:cTn id="1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 tmFilter="0,0; .5, 1; 1, 1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850"/>
                            </p:stCondLst>
                            <p:childTnLst>
                              <p:par>
                                <p:cTn id="18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250"/>
                            </p:stCondLst>
                            <p:childTnLst>
                              <p:par>
                                <p:cTn id="2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450"/>
                            </p:stCondLst>
                            <p:childTnLst>
                              <p:par>
                                <p:cTn id="23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650"/>
                            </p:stCondLst>
                            <p:childTnLst>
                              <p:par>
                                <p:cTn id="2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850"/>
                            </p:stCondLst>
                            <p:childTnLst>
                              <p:par>
                                <p:cTn id="2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4050"/>
                            </p:stCondLst>
                            <p:childTnLst>
                              <p:par>
                                <p:cTn id="2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 tmFilter="0,0; .5, 1; 1, 1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350"/>
                            </p:stCondLst>
                            <p:childTnLst>
                              <p:par>
                                <p:cTn id="2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550"/>
                            </p:stCondLst>
                            <p:childTnLst>
                              <p:par>
                                <p:cTn id="3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8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9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1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3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5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5750"/>
                            </p:stCondLst>
                            <p:childTnLst>
                              <p:par>
                                <p:cTn id="3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950"/>
                            </p:stCondLst>
                            <p:childTnLst>
                              <p:par>
                                <p:cTn id="3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2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3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5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7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9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6150"/>
                            </p:stCondLst>
                            <p:childTnLst>
                              <p:par>
                                <p:cTn id="3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6350"/>
                            </p:stCondLst>
                            <p:childTnLst>
                              <p:par>
                                <p:cTn id="3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0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6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7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8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9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0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1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2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3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6550"/>
                            </p:stCondLst>
                            <p:childTnLst>
                              <p:par>
                                <p:cTn id="3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 tmFilter="0,0; .5, 1; 1, 1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7400"/>
                            </p:stCondLst>
                            <p:childTnLst>
                              <p:par>
                                <p:cTn id="40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5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1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2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4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6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7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8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7600"/>
                            </p:stCondLst>
                            <p:childTnLst>
                              <p:par>
                                <p:cTn id="4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2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8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9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1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2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3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4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5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7800"/>
                            </p:stCondLst>
                            <p:childTnLst>
                              <p:par>
                                <p:cTn id="4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8000"/>
                            </p:stCondLst>
                            <p:childTnLst>
                              <p:par>
                                <p:cTn id="45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6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2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3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4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5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6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7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8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9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8200"/>
                            </p:stCondLst>
                            <p:childTnLst>
                              <p:par>
                                <p:cTn id="47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3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9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0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1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2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4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5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6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8400"/>
                            </p:stCondLst>
                            <p:childTnLst>
                              <p:par>
                                <p:cTn id="48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0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6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7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8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9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0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1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2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3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8600"/>
                            </p:stCondLst>
                            <p:childTnLst>
                              <p:par>
                                <p:cTn id="5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6" grpId="0" animBg="1"/>
      <p:bldP spid="137" grpId="0" animBg="1"/>
      <p:bldP spid="138" grpId="0" animBg="1"/>
      <p:bldP spid="139" grpId="0" animBg="1"/>
      <p:bldP spid="140" grpId="0"/>
      <p:bldP spid="141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/>
      <p:bldP spid="148" grpId="0"/>
      <p:bldP spid="149" grpId="0" animBg="1"/>
      <p:bldP spid="150" grpId="0" animBg="1"/>
      <p:bldP spid="151" grpId="0" animBg="1"/>
      <p:bldP spid="152" grpId="0" animBg="1"/>
      <p:bldP spid="153" grpId="0" animBg="1"/>
      <p:bldP spid="154" grpId="0"/>
      <p:bldP spid="155" grpId="0"/>
      <p:bldP spid="156" grpId="0" animBg="1"/>
      <p:bldP spid="157" grpId="0" animBg="1"/>
      <p:bldP spid="158" grpId="0" animBg="1"/>
      <p:bldP spid="159" grpId="0" animBg="1"/>
      <p:bldP spid="160" grpId="0" animBg="1"/>
      <p:bldP spid="161" grpId="0"/>
      <p:bldP spid="1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/>
        </p:nvSpPr>
        <p:spPr>
          <a:xfrm>
            <a:off x="3495206" y="2143723"/>
            <a:ext cx="2520000" cy="25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495206" y="2143723"/>
            <a:ext cx="2520000" cy="2520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775206" y="2423723"/>
            <a:ext cx="1960000" cy="19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35396" y="2605868"/>
            <a:ext cx="3574932" cy="1554722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971206" y="2619723"/>
            <a:ext cx="1568000" cy="156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83821" y="2910295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6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29148" y="3090629"/>
            <a:ext cx="298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LUYỆN TẬP</a:t>
            </a:r>
            <a:endParaRPr lang="zh-CN" altLang="en-US" sz="36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9306">
            <a:off x="-311243" y="10593519"/>
            <a:ext cx="8564897" cy="2008636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97" y="2937238"/>
            <a:ext cx="2240329" cy="205220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903" y="2691770"/>
            <a:ext cx="2654247" cy="246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1389 L 0.02565 -0.5555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0"/>
                            </p:stCondLst>
                            <p:childTnLst>
                              <p:par>
                                <p:cTn id="5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836" y="1052232"/>
            <a:ext cx="1170709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20000"/>
              </a:lnSpc>
              <a:spcAft>
                <a:spcPts val="300"/>
              </a:spcAft>
            </a:pPr>
            <a:r>
              <a:rPr lang="vi-VN" sz="3600" dirty="0">
                <a:solidFill>
                  <a:srgbClr val="002060"/>
                </a:solidFill>
                <a:ea typeface="Arial" panose="020B0604020202020204" pitchFamily="34" charset="0"/>
              </a:rPr>
              <a:t>- </a:t>
            </a:r>
            <a:r>
              <a:rPr lang="en-US" sz="3600" dirty="0" err="1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Thảo</a:t>
            </a:r>
            <a:r>
              <a:rPr lang="en-US" sz="3600" dirty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luận</a:t>
            </a:r>
            <a:r>
              <a:rPr lang="vi-VN" sz="3600" dirty="0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ea typeface="Arial" panose="020B0604020202020204" pitchFamily="34" charset="0"/>
              </a:rPr>
              <a:t>theo cặp đôi và </a:t>
            </a:r>
            <a:r>
              <a:rPr lang="en-US" sz="3600" dirty="0" err="1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lượt</a:t>
            </a:r>
            <a:r>
              <a:rPr lang="en-US" sz="3600" dirty="0" smtClean="0">
                <a:solidFill>
                  <a:srgbClr val="00206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dirty="0" smtClean="0">
                <a:solidFill>
                  <a:srgbClr val="002060"/>
                </a:solidFill>
                <a:ea typeface="Arial" panose="020B0604020202020204" pitchFamily="34" charset="0"/>
              </a:rPr>
              <a:t>trả </a:t>
            </a:r>
            <a:r>
              <a:rPr lang="vi-VN" sz="3600" dirty="0">
                <a:solidFill>
                  <a:srgbClr val="002060"/>
                </a:solidFill>
                <a:ea typeface="Arial" panose="020B0604020202020204" pitchFamily="34" charset="0"/>
              </a:rPr>
              <a:t>lời các câu hỏi</a:t>
            </a:r>
            <a:r>
              <a:rPr lang="vi-VN" sz="3600" dirty="0" smtClean="0">
                <a:solidFill>
                  <a:srgbClr val="002060"/>
                </a:solidFill>
                <a:ea typeface="Arial" panose="020B0604020202020204" pitchFamily="34" charset="0"/>
              </a:rPr>
              <a:t>:</a:t>
            </a:r>
            <a:endParaRPr lang="en-US" sz="3600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3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………LUYỆN TẬP………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6473" y="2048567"/>
            <a:ext cx="38654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vi-VN" sz="3200" b="1" spc="85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1:</a:t>
            </a:r>
            <a:r>
              <a:rPr lang="vi-VN" sz="3200" i="1" spc="85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Hãy cho biết GHĐ và ĐCNN của thước ở hình 4.2 a và thước em đang sử dụng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692" y="2324100"/>
            <a:ext cx="7121235" cy="2022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9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………LUYỆN TẬP………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1164" y="1471073"/>
            <a:ext cx="3629891" cy="4177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 2:</a:t>
            </a:r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Quan sát hình 4.3 và cho biết cách đo chiều dài trong trường hợp nào nhanh và cho kết quả chính xác hơn? Tại sao?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031" y="1163608"/>
            <a:ext cx="6988060" cy="48769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140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………LUYỆN TẬP………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963" y="1096944"/>
            <a:ext cx="5223163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 3:</a:t>
            </a:r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Hãy đo chiều dài đo thẳng AB và CD trong hình 4.1. Từ kết quả đo em có nhận xét gì?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963" y="3811012"/>
            <a:ext cx="5375563" cy="2992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 4:</a:t>
            </a:r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Lấy ví dụ trong thực tế chứng tỏ cảm nhận bằng giác quan của chúng ta về kích thước các vật có thể sai.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418" y="1454727"/>
            <a:ext cx="5459124" cy="304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975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/>
        </p:nvSpPr>
        <p:spPr>
          <a:xfrm>
            <a:off x="3595860" y="837281"/>
            <a:ext cx="2520000" cy="25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595860" y="837281"/>
            <a:ext cx="2520000" cy="2520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875860" y="1117281"/>
            <a:ext cx="1960000" cy="19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771045" y="1313281"/>
            <a:ext cx="3931903" cy="1554722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071860" y="1313281"/>
            <a:ext cx="1568000" cy="156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4475" y="1603853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60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75265" y="1784187"/>
            <a:ext cx="2642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VẬN DỤNG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9306">
            <a:off x="115836" y="10191739"/>
            <a:ext cx="8564897" cy="2008636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1519436" y="4259196"/>
            <a:ext cx="682388" cy="682388"/>
            <a:chOff x="2822348" y="3744846"/>
            <a:chExt cx="682388" cy="682388"/>
          </a:xfrm>
        </p:grpSpPr>
        <p:grpSp>
          <p:nvGrpSpPr>
            <p:cNvPr id="59" name="组合 58"/>
            <p:cNvGrpSpPr/>
            <p:nvPr/>
          </p:nvGrpSpPr>
          <p:grpSpPr>
            <a:xfrm>
              <a:off x="282234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63" name="任意多边形 62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96463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rgbClr val="0070C0"/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64636" y="3890345"/>
              <a:ext cx="392218" cy="392218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2" name="椭圆 67"/>
            <p:cNvSpPr/>
            <p:nvPr/>
          </p:nvSpPr>
          <p:spPr>
            <a:xfrm>
              <a:off x="303846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548649" y="4259196"/>
            <a:ext cx="682388" cy="682388"/>
            <a:chOff x="6537098" y="3744846"/>
            <a:chExt cx="682388" cy="682388"/>
          </a:xfrm>
        </p:grpSpPr>
        <p:grpSp>
          <p:nvGrpSpPr>
            <p:cNvPr id="67" name="组合 66"/>
            <p:cNvGrpSpPr/>
            <p:nvPr/>
          </p:nvGrpSpPr>
          <p:grpSpPr>
            <a:xfrm>
              <a:off x="653709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71" name="任意多边形 70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667938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6679386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FFB850"/>
                </a:gs>
                <a:gs pos="53000">
                  <a:srgbClr val="FFC46D"/>
                </a:gs>
                <a:gs pos="0">
                  <a:srgbClr val="FFD08B"/>
                </a:gs>
              </a:gsLst>
              <a:lin ang="54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0" name="椭圆 67"/>
            <p:cNvSpPr/>
            <p:nvPr/>
          </p:nvSpPr>
          <p:spPr>
            <a:xfrm>
              <a:off x="675321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523747" y="5224323"/>
            <a:ext cx="682388" cy="682388"/>
            <a:chOff x="2845451" y="5151933"/>
            <a:chExt cx="682388" cy="682388"/>
          </a:xfrm>
        </p:grpSpPr>
        <p:grpSp>
          <p:nvGrpSpPr>
            <p:cNvPr id="75" name="组合 74"/>
            <p:cNvGrpSpPr/>
            <p:nvPr/>
          </p:nvGrpSpPr>
          <p:grpSpPr>
            <a:xfrm>
              <a:off x="2845451" y="5151933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任意多边形 78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2987738" y="5297432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rgbClr val="7030A0"/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987739" y="5297432"/>
              <a:ext cx="392218" cy="39221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8" name="椭圆 67"/>
            <p:cNvSpPr/>
            <p:nvPr/>
          </p:nvSpPr>
          <p:spPr>
            <a:xfrm>
              <a:off x="3061567" y="5322486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423031" y="4363097"/>
            <a:ext cx="4009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CHUYÊN GIA TOÁN HỌC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423030" y="5369822"/>
            <a:ext cx="609231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51227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CHUYÊN GIA CHĂM SÓC SỨC KHỎE</a:t>
            </a:r>
            <a:endParaRPr lang="zh-CN" altLang="en-US" sz="2400" b="1" dirty="0">
              <a:solidFill>
                <a:srgbClr val="512274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272444" y="4363097"/>
            <a:ext cx="3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CHUYÊN GIA VẬT LÝ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126" y="1117281"/>
            <a:ext cx="3039952" cy="3021415"/>
          </a:xfrm>
          <a:prstGeom prst="rect">
            <a:avLst/>
          </a:prstGeom>
        </p:spPr>
      </p:pic>
      <p:pic>
        <p:nvPicPr>
          <p:cNvPr id="49" name="图片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87" y="1117280"/>
            <a:ext cx="1888895" cy="2926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9444 L 2.91667E-6 -0.6828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"/>
                            </p:stCondLst>
                            <p:childTnLst>
                              <p:par>
                                <p:cTn id="1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"/>
                            </p:stCondLst>
                            <p:childTnLst>
                              <p:par>
                                <p:cTn id="1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/>
      <p:bldP spid="20" grpId="0"/>
      <p:bldP spid="90" grpId="0"/>
      <p:bldP spid="91" grpId="0"/>
      <p:bldP spid="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7093230" y="2183790"/>
            <a:ext cx="2158140" cy="21417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723239" y="2183790"/>
            <a:ext cx="2142180" cy="21417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257836" y="2345582"/>
            <a:ext cx="1850463" cy="18409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430584" y="2532185"/>
            <a:ext cx="1475776" cy="14681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87845" y="2345582"/>
            <a:ext cx="1836778" cy="18409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88303" y="2546040"/>
            <a:ext cx="1464862" cy="1468177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5"/>
          <p:cNvSpPr>
            <a:spLocks noChangeAspect="1" noEditPoints="1"/>
          </p:cNvSpPr>
          <p:nvPr/>
        </p:nvSpPr>
        <p:spPr bwMode="auto">
          <a:xfrm>
            <a:off x="7877477" y="3029582"/>
            <a:ext cx="692258" cy="571961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9"/>
          <p:cNvSpPr>
            <a:spLocks noChangeAspect="1" noEditPoints="1"/>
          </p:cNvSpPr>
          <p:nvPr/>
        </p:nvSpPr>
        <p:spPr bwMode="auto">
          <a:xfrm>
            <a:off x="4377235" y="3029582"/>
            <a:ext cx="1100097" cy="569016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13"/>
          <p:cNvSpPr>
            <a:spLocks noChangeAspect="1" noEditPoints="1"/>
          </p:cNvSpPr>
          <p:nvPr/>
        </p:nvSpPr>
        <p:spPr bwMode="auto">
          <a:xfrm>
            <a:off x="2538872" y="3029582"/>
            <a:ext cx="630331" cy="569016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848" y="4606042"/>
            <a:ext cx="4713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ĐỀ XUẤT PHƯƠNG ÁN ĐO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0829" y="450598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753943" y="4505989"/>
            <a:ext cx="3560911" cy="707886"/>
            <a:chOff x="6209182" y="4892646"/>
            <a:chExt cx="3560911" cy="707886"/>
          </a:xfrm>
        </p:grpSpPr>
        <p:sp>
          <p:nvSpPr>
            <p:cNvPr id="34" name="文本框 33"/>
            <p:cNvSpPr txBox="1"/>
            <p:nvPr/>
          </p:nvSpPr>
          <p:spPr>
            <a:xfrm>
              <a:off x="6913221" y="4978844"/>
              <a:ext cx="28568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TIẾN HÀNH ĐO</a:t>
              </a:r>
              <a:endPara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09182" y="4892646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4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91537" y="1467451"/>
            <a:ext cx="9819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TOÁN HỌC: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nắp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chai</a:t>
            </a:r>
          </a:p>
        </p:txBody>
      </p:sp>
      <p:sp>
        <p:nvSpPr>
          <p:cNvPr id="45" name="标题占位符 1"/>
          <p:cNvSpPr txBox="1"/>
          <p:nvPr/>
        </p:nvSpPr>
        <p:spPr>
          <a:xfrm>
            <a:off x="3043846" y="85949"/>
            <a:ext cx="4603864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………VẬN DỤNG………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7453" y="971837"/>
            <a:ext cx="3449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PHIẾU HỌC TẬP SỐ 4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"/>
                            </p:stCondLst>
                            <p:childTnLst>
                              <p:par>
                                <p:cTn id="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"/>
                            </p:stCondLst>
                            <p:childTnLst>
                              <p:par>
                                <p:cTn id="9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800"/>
                            </p:stCondLst>
                            <p:childTnLst>
                              <p:par>
                                <p:cTn id="1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100"/>
                            </p:stCondLst>
                            <p:childTnLst>
                              <p:par>
                                <p:cTn id="1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400"/>
                            </p:stCondLst>
                            <p:childTnLst>
                              <p:par>
                                <p:cTn id="1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4" grpId="0" animBg="1"/>
      <p:bldP spid="6" grpId="0" animBg="1"/>
      <p:bldP spid="7" grpId="0" animBg="1"/>
      <p:bldP spid="10" grpId="0" animBg="1"/>
      <p:bldP spid="11" grpId="0" animBg="1"/>
      <p:bldP spid="18" grpId="0" animBg="1"/>
      <p:bldP spid="22" grpId="0" animBg="1"/>
      <p:bldP spid="26" grpId="0" animBg="1"/>
      <p:bldP spid="32" grpId="0"/>
      <p:bldP spid="33" grpId="0"/>
      <p:bldP spid="37" grpId="0"/>
      <p:bldP spid="45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508918" y="3087474"/>
            <a:ext cx="3343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1. ĐỀ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XUẤT PHƯƠNG ÁN </a:t>
            </a:r>
            <a:r>
              <a:rPr lang="en-US" altLang="zh-CN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XÁC ĐỊNH THỂ TÍCH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08522" y="3293614"/>
            <a:ext cx="18000" cy="468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12675" y="4219203"/>
            <a:ext cx="18000" cy="468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26061" y="2929170"/>
            <a:ext cx="18000" cy="468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11416" y="4219203"/>
            <a:ext cx="18000" cy="468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4313440" y="5197973"/>
            <a:ext cx="3491124" cy="109257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42" name="标题占位符 1"/>
          <p:cNvSpPr txBox="1"/>
          <p:nvPr/>
        </p:nvSpPr>
        <p:spPr>
          <a:xfrm>
            <a:off x="3043846" y="85949"/>
            <a:ext cx="4603864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………VẬN DỤNG………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491537" y="1467451"/>
            <a:ext cx="8096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VẬT LÍ: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27453" y="971837"/>
            <a:ext cx="3449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PHIẾU HỌC TẬP SỐ 5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19"/>
          <p:cNvSpPr txBox="1"/>
          <p:nvPr/>
        </p:nvSpPr>
        <p:spPr>
          <a:xfrm>
            <a:off x="7943110" y="3225974"/>
            <a:ext cx="2925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2. TIẾN HÀNH ĐO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1" name="圆角矩形 1"/>
          <p:cNvSpPr/>
          <p:nvPr/>
        </p:nvSpPr>
        <p:spPr>
          <a:xfrm rot="2700000">
            <a:off x="4015191" y="2939524"/>
            <a:ext cx="1009740" cy="1009740"/>
          </a:xfrm>
          <a:prstGeom prst="roundRect">
            <a:avLst/>
          </a:prstGeom>
          <a:solidFill>
            <a:srgbClr val="0070C0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52" name="组合 9"/>
          <p:cNvGrpSpPr/>
          <p:nvPr/>
        </p:nvGrpSpPr>
        <p:grpSpPr>
          <a:xfrm>
            <a:off x="4015191" y="3407881"/>
            <a:ext cx="1009740" cy="1009740"/>
            <a:chOff x="243266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圆角矩形 53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4" name="圆角矩形 46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0070C0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5" name="KSO_Shape"/>
          <p:cNvSpPr>
            <a:spLocks noChangeAspect="1"/>
          </p:cNvSpPr>
          <p:nvPr/>
        </p:nvSpPr>
        <p:spPr>
          <a:xfrm>
            <a:off x="4305517" y="3707146"/>
            <a:ext cx="429089" cy="41121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6" name="圆角矩形 3"/>
          <p:cNvSpPr/>
          <p:nvPr/>
        </p:nvSpPr>
        <p:spPr>
          <a:xfrm rot="2700000">
            <a:off x="6530499" y="3332227"/>
            <a:ext cx="1009740" cy="1009740"/>
          </a:xfrm>
          <a:prstGeom prst="roundRect">
            <a:avLst/>
          </a:prstGeom>
          <a:solidFill>
            <a:schemeClr val="accent2"/>
          </a:solidFill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57" name="组合 10"/>
          <p:cNvGrpSpPr/>
          <p:nvPr/>
        </p:nvGrpSpPr>
        <p:grpSpPr>
          <a:xfrm>
            <a:off x="6530499" y="2938327"/>
            <a:ext cx="1009740" cy="1009740"/>
            <a:chOff x="407088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6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9" name="圆角矩形 61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0000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60" name="KSO_Shape"/>
          <p:cNvSpPr>
            <a:spLocks noChangeAspect="1"/>
          </p:cNvSpPr>
          <p:nvPr/>
        </p:nvSpPr>
        <p:spPr>
          <a:xfrm>
            <a:off x="6799076" y="3198756"/>
            <a:ext cx="472587" cy="48888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4" grpId="0" animBg="1"/>
      <p:bldP spid="35" grpId="0" animBg="1"/>
      <p:bldP spid="36" grpId="0" animBg="1"/>
      <p:bldP spid="37" grpId="0" animBg="1"/>
      <p:bldP spid="40" grpId="0" animBg="1"/>
      <p:bldP spid="42" grpId="0"/>
      <p:bldP spid="46" grpId="0"/>
      <p:bldP spid="49" grpId="0"/>
      <p:bldP spid="50" grpId="0"/>
      <p:bldP spid="51" grpId="0" animBg="1"/>
      <p:bldP spid="55" grpId="0" animBg="1"/>
      <p:bldP spid="56" grpId="0" animBg="1"/>
      <p:bldP spid="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841176" y="2991280"/>
            <a:ext cx="1708329" cy="1708329"/>
            <a:chOff x="4841176" y="2829165"/>
            <a:chExt cx="1708329" cy="1708329"/>
          </a:xfrm>
        </p:grpSpPr>
        <p:sp>
          <p:nvSpPr>
            <p:cNvPr id="21" name="任意多边形 20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2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24621" y="2281660"/>
            <a:ext cx="1708329" cy="1708329"/>
            <a:chOff x="4841176" y="2829165"/>
            <a:chExt cx="1708329" cy="1708329"/>
          </a:xfrm>
        </p:grpSpPr>
        <p:sp>
          <p:nvSpPr>
            <p:cNvPr id="30" name="任意多边形 29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4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5332" y="4202848"/>
            <a:ext cx="1708329" cy="1708329"/>
            <a:chOff x="4841176" y="2829165"/>
            <a:chExt cx="1708329" cy="1708329"/>
          </a:xfrm>
        </p:grpSpPr>
        <p:sp>
          <p:nvSpPr>
            <p:cNvPr id="34" name="任意多边形 33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6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95288" y="3154798"/>
            <a:ext cx="1708329" cy="1708329"/>
            <a:chOff x="4841176" y="2829165"/>
            <a:chExt cx="1708329" cy="1708329"/>
          </a:xfrm>
        </p:grpSpPr>
        <p:sp>
          <p:nvSpPr>
            <p:cNvPr id="38" name="任意多边形 37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1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868766" y="371657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89808" y="355305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67642" y="284343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58353" y="476462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73270" y="2435749"/>
            <a:ext cx="2358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NÊU CÁCH ĐO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63375" y="2054905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  <a:latin typeface="Arial" panose="020B0604020202020204" pitchFamily="34" charset="0"/>
                <a:ea typeface="方正粗谭黑简体" panose="02000000000000000000" pitchFamily="2" charset="-122"/>
                <a:cs typeface="Arial" panose="020B0604020202020204" pitchFamily="34" charset="0"/>
                <a:sym typeface="+mn-lt"/>
              </a:rPr>
              <a:t>02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方正粗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9424" y="5506468"/>
            <a:ext cx="2989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CHỌN ĐỐI TƯỢNG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16897" y="4538909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方正粗谭黑简体" panose="02000000000000000000" pitchFamily="2" charset="-122"/>
                <a:cs typeface="Arial" panose="020B0604020202020204" pitchFamily="34" charset="0"/>
                <a:sym typeface="+mn-lt"/>
              </a:rPr>
              <a:t>01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方正粗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059868" y="2468171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3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ĐÁNH GIÁ</a:t>
            </a:r>
            <a:endParaRPr lang="zh-CN" altLang="en-US" sz="2400" b="1" dirty="0">
              <a:solidFill>
                <a:schemeClr val="accent3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702801" y="2100612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accent4"/>
                </a:solidFill>
                <a:latin typeface="Arial" panose="020B0604020202020204" pitchFamily="34" charset="0"/>
                <a:ea typeface="方正粗谭黑简体" panose="02000000000000000000" pitchFamily="2" charset="-122"/>
                <a:cs typeface="Arial" panose="020B0604020202020204" pitchFamily="34" charset="0"/>
                <a:sym typeface="+mn-lt"/>
              </a:rPr>
              <a:t>03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ea typeface="方正粗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08474" y="4739392"/>
            <a:ext cx="1851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BIỆN PHÁP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894308" y="4285652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accent6"/>
                </a:solidFill>
                <a:latin typeface="Arial" panose="020B0604020202020204" pitchFamily="34" charset="0"/>
                <a:ea typeface="方正粗谭黑简体" panose="02000000000000000000" pitchFamily="2" charset="-122"/>
                <a:cs typeface="Arial" panose="020B0604020202020204" pitchFamily="34" charset="0"/>
                <a:sym typeface="+mn-lt"/>
              </a:rPr>
              <a:t>04</a:t>
            </a:r>
            <a:endParaRPr lang="zh-CN" altLang="en-US" sz="2400" b="1" dirty="0">
              <a:solidFill>
                <a:schemeClr val="accent6"/>
              </a:solidFill>
              <a:latin typeface="Arial" panose="020B0604020202020204" pitchFamily="34" charset="0"/>
              <a:ea typeface="方正粗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576789" y="4960733"/>
            <a:ext cx="1725223" cy="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38" idx="58"/>
          </p:cNvCxnSpPr>
          <p:nvPr/>
        </p:nvCxnSpPr>
        <p:spPr>
          <a:xfrm flipV="1">
            <a:off x="3302012" y="4554923"/>
            <a:ext cx="415117" cy="38409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356677" y="4699609"/>
            <a:ext cx="1632248" cy="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523661" y="4718647"/>
            <a:ext cx="784813" cy="48782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8046466" y="2476095"/>
            <a:ext cx="1725223" cy="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637830" y="2472674"/>
            <a:ext cx="413897" cy="360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3055771" y="2434300"/>
            <a:ext cx="1725223" cy="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775733" y="2430878"/>
            <a:ext cx="900000" cy="684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 bwMode="auto">
          <a:xfrm>
            <a:off x="5588037" y="5863952"/>
            <a:ext cx="2160000" cy="109257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48" name="标题占位符 1"/>
          <p:cNvSpPr txBox="1"/>
          <p:nvPr/>
        </p:nvSpPr>
        <p:spPr>
          <a:xfrm>
            <a:off x="3043846" y="85949"/>
            <a:ext cx="4603864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………VẬN DỤNG………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491537" y="1467451"/>
            <a:ext cx="11446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CHĂM SÓC SỨC KHỎE: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endParaRPr lang="en-US" altLang="zh-CN" sz="2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27453" y="971837"/>
            <a:ext cx="3449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PHIẾU HỌC TẬP SỐ 6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48" grpId="0"/>
      <p:bldP spid="51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579417" y="85949"/>
            <a:ext cx="764279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………GỢI Ý CÁC PHƯƠNG ÁN………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文本框 36"/>
          <p:cNvSpPr txBox="1"/>
          <p:nvPr/>
        </p:nvSpPr>
        <p:spPr>
          <a:xfrm>
            <a:off x="393181" y="857989"/>
            <a:ext cx="10087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TOÁN HỌC: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nắp</a:t>
            </a:r>
            <a:r>
              <a:rPr lang="en-US" altLang="zh-C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chai</a:t>
            </a:r>
          </a:p>
        </p:txBody>
      </p:sp>
      <p:sp>
        <p:nvSpPr>
          <p:cNvPr id="4" name="椭圆 43"/>
          <p:cNvSpPr/>
          <p:nvPr/>
        </p:nvSpPr>
        <p:spPr>
          <a:xfrm>
            <a:off x="609167" y="2268366"/>
            <a:ext cx="2200603" cy="21417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椭圆 9"/>
          <p:cNvSpPr/>
          <p:nvPr/>
        </p:nvSpPr>
        <p:spPr>
          <a:xfrm>
            <a:off x="773774" y="2430158"/>
            <a:ext cx="1886872" cy="18409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椭圆 10"/>
          <p:cNvSpPr/>
          <p:nvPr/>
        </p:nvSpPr>
        <p:spPr>
          <a:xfrm>
            <a:off x="974231" y="2630616"/>
            <a:ext cx="1504813" cy="1468177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13"/>
          <p:cNvSpPr>
            <a:spLocks noChangeAspect="1" noEditPoints="1"/>
          </p:cNvSpPr>
          <p:nvPr/>
        </p:nvSpPr>
        <p:spPr bwMode="auto">
          <a:xfrm>
            <a:off x="1424801" y="3114158"/>
            <a:ext cx="647522" cy="569016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组合 113"/>
          <p:cNvGrpSpPr/>
          <p:nvPr/>
        </p:nvGrpSpPr>
        <p:grpSpPr>
          <a:xfrm>
            <a:off x="3133286" y="1747883"/>
            <a:ext cx="700999" cy="682388"/>
            <a:chOff x="2822348" y="3744846"/>
            <a:chExt cx="682388" cy="682388"/>
          </a:xfrm>
        </p:grpSpPr>
        <p:grpSp>
          <p:nvGrpSpPr>
            <p:cNvPr id="9" name="组合 114"/>
            <p:cNvGrpSpPr/>
            <p:nvPr/>
          </p:nvGrpSpPr>
          <p:grpSpPr>
            <a:xfrm>
              <a:off x="282234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任意多边形 118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椭圆 119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椭圆 120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椭圆 115"/>
            <p:cNvSpPr/>
            <p:nvPr/>
          </p:nvSpPr>
          <p:spPr>
            <a:xfrm>
              <a:off x="296463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椭圆 116"/>
            <p:cNvSpPr/>
            <p:nvPr/>
          </p:nvSpPr>
          <p:spPr>
            <a:xfrm>
              <a:off x="2964636" y="3890345"/>
              <a:ext cx="392218" cy="392218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椭圆 67"/>
            <p:cNvSpPr/>
            <p:nvPr/>
          </p:nvSpPr>
          <p:spPr>
            <a:xfrm>
              <a:off x="303846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21"/>
          <p:cNvGrpSpPr/>
          <p:nvPr/>
        </p:nvGrpSpPr>
        <p:grpSpPr>
          <a:xfrm>
            <a:off x="3146662" y="3339262"/>
            <a:ext cx="700999" cy="682388"/>
            <a:chOff x="6537098" y="3744846"/>
            <a:chExt cx="682388" cy="682388"/>
          </a:xfrm>
        </p:grpSpPr>
        <p:grpSp>
          <p:nvGrpSpPr>
            <p:cNvPr id="17" name="组合 122"/>
            <p:cNvGrpSpPr/>
            <p:nvPr/>
          </p:nvGrpSpPr>
          <p:grpSpPr>
            <a:xfrm>
              <a:off x="653709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任意多边形 126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椭圆 127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椭圆 128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椭圆 123"/>
            <p:cNvSpPr/>
            <p:nvPr/>
          </p:nvSpPr>
          <p:spPr>
            <a:xfrm>
              <a:off x="667938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椭圆 124"/>
            <p:cNvSpPr/>
            <p:nvPr/>
          </p:nvSpPr>
          <p:spPr>
            <a:xfrm>
              <a:off x="6679386" y="3890345"/>
              <a:ext cx="392218" cy="39221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椭圆 67"/>
            <p:cNvSpPr/>
            <p:nvPr/>
          </p:nvSpPr>
          <p:spPr>
            <a:xfrm>
              <a:off x="675321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129"/>
          <p:cNvGrpSpPr/>
          <p:nvPr/>
        </p:nvGrpSpPr>
        <p:grpSpPr>
          <a:xfrm>
            <a:off x="3126516" y="5186170"/>
            <a:ext cx="700999" cy="682388"/>
            <a:chOff x="2845451" y="5151933"/>
            <a:chExt cx="682388" cy="682388"/>
          </a:xfrm>
        </p:grpSpPr>
        <p:grpSp>
          <p:nvGrpSpPr>
            <p:cNvPr id="25" name="组合 130"/>
            <p:cNvGrpSpPr/>
            <p:nvPr/>
          </p:nvGrpSpPr>
          <p:grpSpPr>
            <a:xfrm>
              <a:off x="2845451" y="5151933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29" name="任意多边形 134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椭圆 135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椭圆 136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椭圆 131"/>
            <p:cNvSpPr/>
            <p:nvPr/>
          </p:nvSpPr>
          <p:spPr>
            <a:xfrm>
              <a:off x="2987738" y="5297432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rgbClr val="7030A0"/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椭圆 132"/>
            <p:cNvSpPr/>
            <p:nvPr/>
          </p:nvSpPr>
          <p:spPr>
            <a:xfrm>
              <a:off x="2987739" y="5297432"/>
              <a:ext cx="392218" cy="39221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椭圆 67"/>
            <p:cNvSpPr/>
            <p:nvPr/>
          </p:nvSpPr>
          <p:spPr>
            <a:xfrm>
              <a:off x="3061567" y="5322486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9" name="Straight Connector 38"/>
          <p:cNvCxnSpPr>
            <a:stCxn id="4" idx="7"/>
          </p:cNvCxnSpPr>
          <p:nvPr/>
        </p:nvCxnSpPr>
        <p:spPr>
          <a:xfrm flipV="1">
            <a:off x="2487499" y="2285600"/>
            <a:ext cx="639018" cy="29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771372" y="3683174"/>
            <a:ext cx="3648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55132" y="4410158"/>
            <a:ext cx="1071385" cy="872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601" y="1381207"/>
            <a:ext cx="2660281" cy="152211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000" y="1381207"/>
            <a:ext cx="1594519" cy="151144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4636" y="1381207"/>
            <a:ext cx="1685661" cy="152211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7975" y="1381207"/>
            <a:ext cx="1669677" cy="149979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3601" y="3080355"/>
            <a:ext cx="2694200" cy="153555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7454" y="3080356"/>
            <a:ext cx="1591060" cy="152481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1094" y="3080356"/>
            <a:ext cx="1579034" cy="152481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10342976" y="2957322"/>
            <a:ext cx="1535554" cy="178162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85691" y="4937870"/>
            <a:ext cx="2338926" cy="166847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09907" y="4937870"/>
            <a:ext cx="1643705" cy="166847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03601" y="4937869"/>
            <a:ext cx="2010406" cy="16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"/>
                            </p:stCondLst>
                            <p:childTnLst>
                              <p:par>
                                <p:cTn id="3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"/>
                            </p:stCondLst>
                            <p:childTnLst>
                              <p:par>
                                <p:cTn id="7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579417" y="85949"/>
            <a:ext cx="7439891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………GỢI Ý CÁC PHƯƠNG ÁN………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文本框 36"/>
          <p:cNvSpPr txBox="1"/>
          <p:nvPr/>
        </p:nvSpPr>
        <p:spPr>
          <a:xfrm>
            <a:off x="574664" y="871705"/>
            <a:ext cx="8096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VẬT LÍ: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3"/>
          <p:cNvSpPr/>
          <p:nvPr/>
        </p:nvSpPr>
        <p:spPr>
          <a:xfrm>
            <a:off x="1974367" y="3085795"/>
            <a:ext cx="45719" cy="616008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34"/>
          <p:cNvSpPr/>
          <p:nvPr/>
        </p:nvSpPr>
        <p:spPr>
          <a:xfrm>
            <a:off x="378520" y="4011384"/>
            <a:ext cx="45719" cy="616008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圆角矩形 1"/>
          <p:cNvSpPr/>
          <p:nvPr/>
        </p:nvSpPr>
        <p:spPr>
          <a:xfrm rot="2700000">
            <a:off x="743606" y="2658617"/>
            <a:ext cx="1329076" cy="1304120"/>
          </a:xfrm>
          <a:prstGeom prst="roundRect">
            <a:avLst/>
          </a:prstGeom>
          <a:solidFill>
            <a:srgbClr val="0070C0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7" name="组合 9"/>
          <p:cNvGrpSpPr/>
          <p:nvPr/>
        </p:nvGrpSpPr>
        <p:grpSpPr>
          <a:xfrm>
            <a:off x="714375" y="3200062"/>
            <a:ext cx="1304120" cy="1329076"/>
            <a:chOff x="243266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53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9" name="圆角矩形 46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0070C0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0" name="KSO_Shape"/>
          <p:cNvSpPr>
            <a:spLocks noChangeAspect="1"/>
          </p:cNvSpPr>
          <p:nvPr/>
        </p:nvSpPr>
        <p:spPr>
          <a:xfrm>
            <a:off x="1088257" y="3499327"/>
            <a:ext cx="554186" cy="561263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17482" y="1878976"/>
            <a:ext cx="969818" cy="1023593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BottomDown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2548" y="1790609"/>
            <a:ext cx="5517592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rắn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V =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a.b.h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54" y="3264112"/>
            <a:ext cx="2448428" cy="288607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882548" y="3910538"/>
            <a:ext cx="5517592" cy="1824346"/>
          </a:xfrm>
          <a:prstGeom prst="rect">
            <a:avLst/>
          </a:prstGeom>
          <a:solidFill>
            <a:srgbClr val="CC99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rắn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thấm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xác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chia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tràn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xác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endCxn id="12" idx="1"/>
          </p:cNvCxnSpPr>
          <p:nvPr/>
        </p:nvCxnSpPr>
        <p:spPr>
          <a:xfrm flipV="1">
            <a:off x="2002086" y="2390774"/>
            <a:ext cx="880462" cy="600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073526" y="4111401"/>
            <a:ext cx="742876" cy="7822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85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/>
        </p:nvSpPr>
        <p:spPr>
          <a:xfrm>
            <a:off x="3595860" y="1565949"/>
            <a:ext cx="2520000" cy="25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595860" y="1565949"/>
            <a:ext cx="2520000" cy="252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875860" y="1845949"/>
            <a:ext cx="1960000" cy="19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771045" y="2041949"/>
            <a:ext cx="3931903" cy="1554722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4071860" y="2041949"/>
            <a:ext cx="1568000" cy="156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4475" y="2332521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6673" y="2512855"/>
            <a:ext cx="292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KHỞI ĐỘNG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9306">
            <a:off x="145248" y="10475745"/>
            <a:ext cx="8564897" cy="2008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088" y="1982480"/>
            <a:ext cx="2937864" cy="2776386"/>
          </a:xfrm>
          <a:prstGeom prst="rect">
            <a:avLst/>
          </a:prstGeom>
        </p:spPr>
      </p:pic>
      <p:pic>
        <p:nvPicPr>
          <p:cNvPr id="14" name="图片 9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518" y="2243741"/>
            <a:ext cx="2568853" cy="2208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0556 L -1.04167E-6 -0.6717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/>
        </p:nvSpPr>
        <p:spPr>
          <a:xfrm>
            <a:off x="1579417" y="85949"/>
            <a:ext cx="7439891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………GỢI Ý CÁC PHƯƠNG ÁN………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1433377" y="3080718"/>
            <a:ext cx="1049015" cy="983553"/>
            <a:chOff x="4841176" y="2829165"/>
            <a:chExt cx="1708329" cy="1708329"/>
          </a:xfrm>
        </p:grpSpPr>
        <p:sp>
          <p:nvSpPr>
            <p:cNvPr id="4" name="任意多边形 20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椭圆 21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6" name="椭圆 22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2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28"/>
          <p:cNvGrpSpPr/>
          <p:nvPr/>
        </p:nvGrpSpPr>
        <p:grpSpPr>
          <a:xfrm>
            <a:off x="1885462" y="2267513"/>
            <a:ext cx="1049015" cy="983553"/>
            <a:chOff x="4841176" y="2829165"/>
            <a:chExt cx="1708329" cy="1708329"/>
          </a:xfrm>
        </p:grpSpPr>
        <p:sp>
          <p:nvSpPr>
            <p:cNvPr id="8" name="任意多边形 29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椭圆 30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" name="椭圆 31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4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1" name="组合 32"/>
          <p:cNvGrpSpPr/>
          <p:nvPr/>
        </p:nvGrpSpPr>
        <p:grpSpPr>
          <a:xfrm>
            <a:off x="1536633" y="3972779"/>
            <a:ext cx="1049015" cy="983553"/>
            <a:chOff x="4841176" y="2829165"/>
            <a:chExt cx="1708329" cy="1708329"/>
          </a:xfrm>
        </p:grpSpPr>
        <p:sp>
          <p:nvSpPr>
            <p:cNvPr id="12" name="任意多边形 33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椭圆 34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椭圆 35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6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5" name="组合 36"/>
          <p:cNvGrpSpPr/>
          <p:nvPr/>
        </p:nvGrpSpPr>
        <p:grpSpPr>
          <a:xfrm>
            <a:off x="496670" y="3159138"/>
            <a:ext cx="1049015" cy="983553"/>
            <a:chOff x="4841176" y="2829165"/>
            <a:chExt cx="1708329" cy="1708329"/>
          </a:xfrm>
        </p:grpSpPr>
        <p:sp>
          <p:nvSpPr>
            <p:cNvPr id="16" name="任意多边形 37"/>
            <p:cNvSpPr/>
            <p:nvPr/>
          </p:nvSpPr>
          <p:spPr>
            <a:xfrm>
              <a:off x="4841176" y="2829165"/>
              <a:ext cx="1708329" cy="1708329"/>
            </a:xfrm>
            <a:custGeom>
              <a:avLst/>
              <a:gdLst>
                <a:gd name="connsiteX0" fmla="*/ 1459092 w 2918184"/>
                <a:gd name="connsiteY0" fmla="*/ 0 h 2918184"/>
                <a:gd name="connsiteX1" fmla="*/ 1543355 w 2918184"/>
                <a:gd name="connsiteY1" fmla="*/ 4255 h 2918184"/>
                <a:gd name="connsiteX2" fmla="*/ 1596298 w 2918184"/>
                <a:gd name="connsiteY2" fmla="*/ 277157 h 2918184"/>
                <a:gd name="connsiteX3" fmla="*/ 1699009 w 2918184"/>
                <a:gd name="connsiteY3" fmla="*/ 292833 h 2918184"/>
                <a:gd name="connsiteX4" fmla="*/ 1784504 w 2918184"/>
                <a:gd name="connsiteY4" fmla="*/ 314816 h 2918184"/>
                <a:gd name="connsiteX5" fmla="*/ 1938345 w 2918184"/>
                <a:gd name="connsiteY5" fmla="*/ 82201 h 2918184"/>
                <a:gd name="connsiteX6" fmla="*/ 2027037 w 2918184"/>
                <a:gd name="connsiteY6" fmla="*/ 114663 h 2918184"/>
                <a:gd name="connsiteX7" fmla="*/ 2093768 w 2918184"/>
                <a:gd name="connsiteY7" fmla="*/ 146809 h 2918184"/>
                <a:gd name="connsiteX8" fmla="*/ 2038202 w 2918184"/>
                <a:gd name="connsiteY8" fmla="*/ 419419 h 2918184"/>
                <a:gd name="connsiteX9" fmla="*/ 2124682 w 2918184"/>
                <a:gd name="connsiteY9" fmla="*/ 471956 h 2918184"/>
                <a:gd name="connsiteX10" fmla="*/ 2197592 w 2918184"/>
                <a:gd name="connsiteY10" fmla="*/ 526478 h 2918184"/>
                <a:gd name="connsiteX11" fmla="*/ 2428432 w 2918184"/>
                <a:gd name="connsiteY11" fmla="*/ 370651 h 2918184"/>
                <a:gd name="connsiteX12" fmla="*/ 2490826 w 2918184"/>
                <a:gd name="connsiteY12" fmla="*/ 427358 h 2918184"/>
                <a:gd name="connsiteX13" fmla="*/ 2547534 w 2918184"/>
                <a:gd name="connsiteY13" fmla="*/ 489753 h 2918184"/>
                <a:gd name="connsiteX14" fmla="*/ 2391707 w 2918184"/>
                <a:gd name="connsiteY14" fmla="*/ 720593 h 2918184"/>
                <a:gd name="connsiteX15" fmla="*/ 2446228 w 2918184"/>
                <a:gd name="connsiteY15" fmla="*/ 793503 h 2918184"/>
                <a:gd name="connsiteX16" fmla="*/ 2498765 w 2918184"/>
                <a:gd name="connsiteY16" fmla="*/ 879982 h 2918184"/>
                <a:gd name="connsiteX17" fmla="*/ 2771375 w 2918184"/>
                <a:gd name="connsiteY17" fmla="*/ 824417 h 2918184"/>
                <a:gd name="connsiteX18" fmla="*/ 2803522 w 2918184"/>
                <a:gd name="connsiteY18" fmla="*/ 891148 h 2918184"/>
                <a:gd name="connsiteX19" fmla="*/ 2835983 w 2918184"/>
                <a:gd name="connsiteY19" fmla="*/ 979840 h 2918184"/>
                <a:gd name="connsiteX20" fmla="*/ 2603369 w 2918184"/>
                <a:gd name="connsiteY20" fmla="*/ 1133680 h 2918184"/>
                <a:gd name="connsiteX21" fmla="*/ 2625352 w 2918184"/>
                <a:gd name="connsiteY21" fmla="*/ 1219176 h 2918184"/>
                <a:gd name="connsiteX22" fmla="*/ 2641027 w 2918184"/>
                <a:gd name="connsiteY22" fmla="*/ 1321886 h 2918184"/>
                <a:gd name="connsiteX23" fmla="*/ 2913929 w 2918184"/>
                <a:gd name="connsiteY23" fmla="*/ 1374829 h 2918184"/>
                <a:gd name="connsiteX24" fmla="*/ 2918184 w 2918184"/>
                <a:gd name="connsiteY24" fmla="*/ 1459092 h 2918184"/>
                <a:gd name="connsiteX25" fmla="*/ 2913929 w 2918184"/>
                <a:gd name="connsiteY25" fmla="*/ 1543355 h 2918184"/>
                <a:gd name="connsiteX26" fmla="*/ 2641027 w 2918184"/>
                <a:gd name="connsiteY26" fmla="*/ 1596298 h 2918184"/>
                <a:gd name="connsiteX27" fmla="*/ 2625352 w 2918184"/>
                <a:gd name="connsiteY27" fmla="*/ 1699009 h 2918184"/>
                <a:gd name="connsiteX28" fmla="*/ 2603369 w 2918184"/>
                <a:gd name="connsiteY28" fmla="*/ 1784504 h 2918184"/>
                <a:gd name="connsiteX29" fmla="*/ 2835983 w 2918184"/>
                <a:gd name="connsiteY29" fmla="*/ 1938344 h 2918184"/>
                <a:gd name="connsiteX30" fmla="*/ 2803522 w 2918184"/>
                <a:gd name="connsiteY30" fmla="*/ 2027037 h 2918184"/>
                <a:gd name="connsiteX31" fmla="*/ 2771375 w 2918184"/>
                <a:gd name="connsiteY31" fmla="*/ 2093768 h 2918184"/>
                <a:gd name="connsiteX32" fmla="*/ 2498765 w 2918184"/>
                <a:gd name="connsiteY32" fmla="*/ 2038202 h 2918184"/>
                <a:gd name="connsiteX33" fmla="*/ 2446228 w 2918184"/>
                <a:gd name="connsiteY33" fmla="*/ 2124682 h 2918184"/>
                <a:gd name="connsiteX34" fmla="*/ 2391707 w 2918184"/>
                <a:gd name="connsiteY34" fmla="*/ 2197592 h 2918184"/>
                <a:gd name="connsiteX35" fmla="*/ 2547534 w 2918184"/>
                <a:gd name="connsiteY35" fmla="*/ 2428431 h 2918184"/>
                <a:gd name="connsiteX36" fmla="*/ 2490826 w 2918184"/>
                <a:gd name="connsiteY36" fmla="*/ 2490826 h 2918184"/>
                <a:gd name="connsiteX37" fmla="*/ 2428431 w 2918184"/>
                <a:gd name="connsiteY37" fmla="*/ 2547534 h 2918184"/>
                <a:gd name="connsiteX38" fmla="*/ 2197592 w 2918184"/>
                <a:gd name="connsiteY38" fmla="*/ 2391707 h 2918184"/>
                <a:gd name="connsiteX39" fmla="*/ 2124682 w 2918184"/>
                <a:gd name="connsiteY39" fmla="*/ 2446228 h 2918184"/>
                <a:gd name="connsiteX40" fmla="*/ 2038202 w 2918184"/>
                <a:gd name="connsiteY40" fmla="*/ 2498765 h 2918184"/>
                <a:gd name="connsiteX41" fmla="*/ 2093768 w 2918184"/>
                <a:gd name="connsiteY41" fmla="*/ 2771375 h 2918184"/>
                <a:gd name="connsiteX42" fmla="*/ 2027037 w 2918184"/>
                <a:gd name="connsiteY42" fmla="*/ 2803522 h 2918184"/>
                <a:gd name="connsiteX43" fmla="*/ 1938344 w 2918184"/>
                <a:gd name="connsiteY43" fmla="*/ 2835983 h 2918184"/>
                <a:gd name="connsiteX44" fmla="*/ 1784504 w 2918184"/>
                <a:gd name="connsiteY44" fmla="*/ 2603369 h 2918184"/>
                <a:gd name="connsiteX45" fmla="*/ 1699009 w 2918184"/>
                <a:gd name="connsiteY45" fmla="*/ 2625352 h 2918184"/>
                <a:gd name="connsiteX46" fmla="*/ 1596298 w 2918184"/>
                <a:gd name="connsiteY46" fmla="*/ 2641027 h 2918184"/>
                <a:gd name="connsiteX47" fmla="*/ 1543355 w 2918184"/>
                <a:gd name="connsiteY47" fmla="*/ 2913929 h 2918184"/>
                <a:gd name="connsiteX48" fmla="*/ 1459092 w 2918184"/>
                <a:gd name="connsiteY48" fmla="*/ 2918184 h 2918184"/>
                <a:gd name="connsiteX49" fmla="*/ 1374829 w 2918184"/>
                <a:gd name="connsiteY49" fmla="*/ 2913929 h 2918184"/>
                <a:gd name="connsiteX50" fmla="*/ 1321886 w 2918184"/>
                <a:gd name="connsiteY50" fmla="*/ 2641027 h 2918184"/>
                <a:gd name="connsiteX51" fmla="*/ 1219176 w 2918184"/>
                <a:gd name="connsiteY51" fmla="*/ 2625352 h 2918184"/>
                <a:gd name="connsiteX52" fmla="*/ 1133680 w 2918184"/>
                <a:gd name="connsiteY52" fmla="*/ 2603369 h 2918184"/>
                <a:gd name="connsiteX53" fmla="*/ 979840 w 2918184"/>
                <a:gd name="connsiteY53" fmla="*/ 2835983 h 2918184"/>
                <a:gd name="connsiteX54" fmla="*/ 891148 w 2918184"/>
                <a:gd name="connsiteY54" fmla="*/ 2803522 h 2918184"/>
                <a:gd name="connsiteX55" fmla="*/ 824417 w 2918184"/>
                <a:gd name="connsiteY55" fmla="*/ 2771375 h 2918184"/>
                <a:gd name="connsiteX56" fmla="*/ 879982 w 2918184"/>
                <a:gd name="connsiteY56" fmla="*/ 2498765 h 2918184"/>
                <a:gd name="connsiteX57" fmla="*/ 793503 w 2918184"/>
                <a:gd name="connsiteY57" fmla="*/ 2446228 h 2918184"/>
                <a:gd name="connsiteX58" fmla="*/ 720593 w 2918184"/>
                <a:gd name="connsiteY58" fmla="*/ 2391707 h 2918184"/>
                <a:gd name="connsiteX59" fmla="*/ 489754 w 2918184"/>
                <a:gd name="connsiteY59" fmla="*/ 2547534 h 2918184"/>
                <a:gd name="connsiteX60" fmla="*/ 427359 w 2918184"/>
                <a:gd name="connsiteY60" fmla="*/ 2490826 h 2918184"/>
                <a:gd name="connsiteX61" fmla="*/ 370651 w 2918184"/>
                <a:gd name="connsiteY61" fmla="*/ 2428432 h 2918184"/>
                <a:gd name="connsiteX62" fmla="*/ 526478 w 2918184"/>
                <a:gd name="connsiteY62" fmla="*/ 2197592 h 2918184"/>
                <a:gd name="connsiteX63" fmla="*/ 471956 w 2918184"/>
                <a:gd name="connsiteY63" fmla="*/ 2124682 h 2918184"/>
                <a:gd name="connsiteX64" fmla="*/ 419419 w 2918184"/>
                <a:gd name="connsiteY64" fmla="*/ 2038202 h 2918184"/>
                <a:gd name="connsiteX65" fmla="*/ 146809 w 2918184"/>
                <a:gd name="connsiteY65" fmla="*/ 2093768 h 2918184"/>
                <a:gd name="connsiteX66" fmla="*/ 114663 w 2918184"/>
                <a:gd name="connsiteY66" fmla="*/ 2027037 h 2918184"/>
                <a:gd name="connsiteX67" fmla="*/ 82201 w 2918184"/>
                <a:gd name="connsiteY67" fmla="*/ 1938345 h 2918184"/>
                <a:gd name="connsiteX68" fmla="*/ 314816 w 2918184"/>
                <a:gd name="connsiteY68" fmla="*/ 1784504 h 2918184"/>
                <a:gd name="connsiteX69" fmla="*/ 292833 w 2918184"/>
                <a:gd name="connsiteY69" fmla="*/ 1699009 h 2918184"/>
                <a:gd name="connsiteX70" fmla="*/ 277157 w 2918184"/>
                <a:gd name="connsiteY70" fmla="*/ 1596298 h 2918184"/>
                <a:gd name="connsiteX71" fmla="*/ 4255 w 2918184"/>
                <a:gd name="connsiteY71" fmla="*/ 1543355 h 2918184"/>
                <a:gd name="connsiteX72" fmla="*/ 0 w 2918184"/>
                <a:gd name="connsiteY72" fmla="*/ 1459092 h 2918184"/>
                <a:gd name="connsiteX73" fmla="*/ 4255 w 2918184"/>
                <a:gd name="connsiteY73" fmla="*/ 1374829 h 2918184"/>
                <a:gd name="connsiteX74" fmla="*/ 277157 w 2918184"/>
                <a:gd name="connsiteY74" fmla="*/ 1321886 h 2918184"/>
                <a:gd name="connsiteX75" fmla="*/ 292833 w 2918184"/>
                <a:gd name="connsiteY75" fmla="*/ 1219176 h 2918184"/>
                <a:gd name="connsiteX76" fmla="*/ 314816 w 2918184"/>
                <a:gd name="connsiteY76" fmla="*/ 1133680 h 2918184"/>
                <a:gd name="connsiteX77" fmla="*/ 82201 w 2918184"/>
                <a:gd name="connsiteY77" fmla="*/ 979840 h 2918184"/>
                <a:gd name="connsiteX78" fmla="*/ 114663 w 2918184"/>
                <a:gd name="connsiteY78" fmla="*/ 891148 h 2918184"/>
                <a:gd name="connsiteX79" fmla="*/ 146809 w 2918184"/>
                <a:gd name="connsiteY79" fmla="*/ 824417 h 2918184"/>
                <a:gd name="connsiteX80" fmla="*/ 419419 w 2918184"/>
                <a:gd name="connsiteY80" fmla="*/ 879982 h 2918184"/>
                <a:gd name="connsiteX81" fmla="*/ 471956 w 2918184"/>
                <a:gd name="connsiteY81" fmla="*/ 793503 h 2918184"/>
                <a:gd name="connsiteX82" fmla="*/ 526478 w 2918184"/>
                <a:gd name="connsiteY82" fmla="*/ 720593 h 2918184"/>
                <a:gd name="connsiteX83" fmla="*/ 370650 w 2918184"/>
                <a:gd name="connsiteY83" fmla="*/ 489753 h 2918184"/>
                <a:gd name="connsiteX84" fmla="*/ 427359 w 2918184"/>
                <a:gd name="connsiteY84" fmla="*/ 427358 h 2918184"/>
                <a:gd name="connsiteX85" fmla="*/ 489753 w 2918184"/>
                <a:gd name="connsiteY85" fmla="*/ 370650 h 2918184"/>
                <a:gd name="connsiteX86" fmla="*/ 720593 w 2918184"/>
                <a:gd name="connsiteY86" fmla="*/ 526478 h 2918184"/>
                <a:gd name="connsiteX87" fmla="*/ 793503 w 2918184"/>
                <a:gd name="connsiteY87" fmla="*/ 471956 h 2918184"/>
                <a:gd name="connsiteX88" fmla="*/ 879982 w 2918184"/>
                <a:gd name="connsiteY88" fmla="*/ 419419 h 2918184"/>
                <a:gd name="connsiteX89" fmla="*/ 824417 w 2918184"/>
                <a:gd name="connsiteY89" fmla="*/ 146809 h 2918184"/>
                <a:gd name="connsiteX90" fmla="*/ 891148 w 2918184"/>
                <a:gd name="connsiteY90" fmla="*/ 114663 h 2918184"/>
                <a:gd name="connsiteX91" fmla="*/ 979840 w 2918184"/>
                <a:gd name="connsiteY91" fmla="*/ 82201 h 2918184"/>
                <a:gd name="connsiteX92" fmla="*/ 1133680 w 2918184"/>
                <a:gd name="connsiteY92" fmla="*/ 314816 h 2918184"/>
                <a:gd name="connsiteX93" fmla="*/ 1219176 w 2918184"/>
                <a:gd name="connsiteY93" fmla="*/ 292833 h 2918184"/>
                <a:gd name="connsiteX94" fmla="*/ 1321886 w 2918184"/>
                <a:gd name="connsiteY94" fmla="*/ 277157 h 2918184"/>
                <a:gd name="connsiteX95" fmla="*/ 1374829 w 2918184"/>
                <a:gd name="connsiteY95" fmla="*/ 4255 h 291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18184" h="2918184">
                  <a:moveTo>
                    <a:pt x="1459092" y="0"/>
                  </a:moveTo>
                  <a:lnTo>
                    <a:pt x="1543355" y="4255"/>
                  </a:lnTo>
                  <a:lnTo>
                    <a:pt x="1596298" y="277157"/>
                  </a:lnTo>
                  <a:lnTo>
                    <a:pt x="1699009" y="292833"/>
                  </a:lnTo>
                  <a:lnTo>
                    <a:pt x="1784504" y="314816"/>
                  </a:lnTo>
                  <a:lnTo>
                    <a:pt x="1938345" y="82201"/>
                  </a:lnTo>
                  <a:lnTo>
                    <a:pt x="2027037" y="114663"/>
                  </a:lnTo>
                  <a:lnTo>
                    <a:pt x="2093768" y="146809"/>
                  </a:lnTo>
                  <a:lnTo>
                    <a:pt x="2038202" y="419419"/>
                  </a:lnTo>
                  <a:lnTo>
                    <a:pt x="2124682" y="471956"/>
                  </a:lnTo>
                  <a:lnTo>
                    <a:pt x="2197592" y="526478"/>
                  </a:lnTo>
                  <a:lnTo>
                    <a:pt x="2428432" y="370651"/>
                  </a:lnTo>
                  <a:lnTo>
                    <a:pt x="2490826" y="427358"/>
                  </a:lnTo>
                  <a:lnTo>
                    <a:pt x="2547534" y="489753"/>
                  </a:lnTo>
                  <a:lnTo>
                    <a:pt x="2391707" y="720593"/>
                  </a:lnTo>
                  <a:lnTo>
                    <a:pt x="2446228" y="793503"/>
                  </a:lnTo>
                  <a:lnTo>
                    <a:pt x="2498765" y="879982"/>
                  </a:lnTo>
                  <a:lnTo>
                    <a:pt x="2771375" y="824417"/>
                  </a:lnTo>
                  <a:lnTo>
                    <a:pt x="2803522" y="891148"/>
                  </a:lnTo>
                  <a:lnTo>
                    <a:pt x="2835983" y="979840"/>
                  </a:lnTo>
                  <a:lnTo>
                    <a:pt x="2603369" y="1133680"/>
                  </a:lnTo>
                  <a:lnTo>
                    <a:pt x="2625352" y="1219176"/>
                  </a:lnTo>
                  <a:lnTo>
                    <a:pt x="2641027" y="1321886"/>
                  </a:lnTo>
                  <a:lnTo>
                    <a:pt x="2913929" y="1374829"/>
                  </a:lnTo>
                  <a:lnTo>
                    <a:pt x="2918184" y="1459092"/>
                  </a:lnTo>
                  <a:lnTo>
                    <a:pt x="2913929" y="1543355"/>
                  </a:lnTo>
                  <a:lnTo>
                    <a:pt x="2641027" y="1596298"/>
                  </a:lnTo>
                  <a:lnTo>
                    <a:pt x="2625352" y="1699009"/>
                  </a:lnTo>
                  <a:lnTo>
                    <a:pt x="2603369" y="1784504"/>
                  </a:lnTo>
                  <a:lnTo>
                    <a:pt x="2835983" y="1938344"/>
                  </a:lnTo>
                  <a:lnTo>
                    <a:pt x="2803522" y="2027037"/>
                  </a:lnTo>
                  <a:lnTo>
                    <a:pt x="2771375" y="2093768"/>
                  </a:lnTo>
                  <a:lnTo>
                    <a:pt x="2498765" y="2038202"/>
                  </a:lnTo>
                  <a:lnTo>
                    <a:pt x="2446228" y="2124682"/>
                  </a:lnTo>
                  <a:lnTo>
                    <a:pt x="2391707" y="2197592"/>
                  </a:lnTo>
                  <a:lnTo>
                    <a:pt x="2547534" y="2428431"/>
                  </a:lnTo>
                  <a:lnTo>
                    <a:pt x="2490826" y="2490826"/>
                  </a:lnTo>
                  <a:lnTo>
                    <a:pt x="2428431" y="2547534"/>
                  </a:lnTo>
                  <a:lnTo>
                    <a:pt x="2197592" y="2391707"/>
                  </a:lnTo>
                  <a:lnTo>
                    <a:pt x="2124682" y="2446228"/>
                  </a:lnTo>
                  <a:lnTo>
                    <a:pt x="2038202" y="2498765"/>
                  </a:lnTo>
                  <a:lnTo>
                    <a:pt x="2093768" y="2771375"/>
                  </a:lnTo>
                  <a:lnTo>
                    <a:pt x="2027037" y="2803522"/>
                  </a:lnTo>
                  <a:lnTo>
                    <a:pt x="1938344" y="2835983"/>
                  </a:lnTo>
                  <a:lnTo>
                    <a:pt x="1784504" y="2603369"/>
                  </a:lnTo>
                  <a:lnTo>
                    <a:pt x="1699009" y="2625352"/>
                  </a:lnTo>
                  <a:lnTo>
                    <a:pt x="1596298" y="2641027"/>
                  </a:lnTo>
                  <a:lnTo>
                    <a:pt x="1543355" y="2913929"/>
                  </a:lnTo>
                  <a:lnTo>
                    <a:pt x="1459092" y="2918184"/>
                  </a:lnTo>
                  <a:lnTo>
                    <a:pt x="1374829" y="2913929"/>
                  </a:lnTo>
                  <a:lnTo>
                    <a:pt x="1321886" y="2641027"/>
                  </a:lnTo>
                  <a:lnTo>
                    <a:pt x="1219176" y="2625352"/>
                  </a:lnTo>
                  <a:lnTo>
                    <a:pt x="1133680" y="2603369"/>
                  </a:lnTo>
                  <a:lnTo>
                    <a:pt x="979840" y="2835983"/>
                  </a:lnTo>
                  <a:lnTo>
                    <a:pt x="891148" y="2803522"/>
                  </a:lnTo>
                  <a:lnTo>
                    <a:pt x="824417" y="2771375"/>
                  </a:lnTo>
                  <a:lnTo>
                    <a:pt x="879982" y="2498765"/>
                  </a:lnTo>
                  <a:lnTo>
                    <a:pt x="793503" y="2446228"/>
                  </a:lnTo>
                  <a:lnTo>
                    <a:pt x="720593" y="2391707"/>
                  </a:lnTo>
                  <a:lnTo>
                    <a:pt x="489754" y="2547534"/>
                  </a:lnTo>
                  <a:lnTo>
                    <a:pt x="427359" y="2490826"/>
                  </a:lnTo>
                  <a:lnTo>
                    <a:pt x="370651" y="2428432"/>
                  </a:lnTo>
                  <a:lnTo>
                    <a:pt x="526478" y="2197592"/>
                  </a:lnTo>
                  <a:lnTo>
                    <a:pt x="471956" y="2124682"/>
                  </a:lnTo>
                  <a:lnTo>
                    <a:pt x="419419" y="2038202"/>
                  </a:lnTo>
                  <a:lnTo>
                    <a:pt x="146809" y="2093768"/>
                  </a:lnTo>
                  <a:lnTo>
                    <a:pt x="114663" y="2027037"/>
                  </a:lnTo>
                  <a:lnTo>
                    <a:pt x="82201" y="1938345"/>
                  </a:lnTo>
                  <a:lnTo>
                    <a:pt x="314816" y="1784504"/>
                  </a:lnTo>
                  <a:lnTo>
                    <a:pt x="292833" y="1699009"/>
                  </a:lnTo>
                  <a:lnTo>
                    <a:pt x="277157" y="1596298"/>
                  </a:lnTo>
                  <a:lnTo>
                    <a:pt x="4255" y="1543355"/>
                  </a:lnTo>
                  <a:lnTo>
                    <a:pt x="0" y="1459092"/>
                  </a:lnTo>
                  <a:lnTo>
                    <a:pt x="4255" y="1374829"/>
                  </a:lnTo>
                  <a:lnTo>
                    <a:pt x="277157" y="1321886"/>
                  </a:lnTo>
                  <a:lnTo>
                    <a:pt x="292833" y="1219176"/>
                  </a:lnTo>
                  <a:lnTo>
                    <a:pt x="314816" y="1133680"/>
                  </a:lnTo>
                  <a:lnTo>
                    <a:pt x="82201" y="979840"/>
                  </a:lnTo>
                  <a:lnTo>
                    <a:pt x="114663" y="891148"/>
                  </a:lnTo>
                  <a:lnTo>
                    <a:pt x="146809" y="824417"/>
                  </a:lnTo>
                  <a:lnTo>
                    <a:pt x="419419" y="879982"/>
                  </a:lnTo>
                  <a:lnTo>
                    <a:pt x="471956" y="793503"/>
                  </a:lnTo>
                  <a:lnTo>
                    <a:pt x="526478" y="720593"/>
                  </a:lnTo>
                  <a:lnTo>
                    <a:pt x="370650" y="489753"/>
                  </a:lnTo>
                  <a:lnTo>
                    <a:pt x="427359" y="427358"/>
                  </a:lnTo>
                  <a:lnTo>
                    <a:pt x="489753" y="370650"/>
                  </a:lnTo>
                  <a:lnTo>
                    <a:pt x="720593" y="526478"/>
                  </a:lnTo>
                  <a:lnTo>
                    <a:pt x="793503" y="471956"/>
                  </a:lnTo>
                  <a:lnTo>
                    <a:pt x="879982" y="419419"/>
                  </a:lnTo>
                  <a:lnTo>
                    <a:pt x="824417" y="146809"/>
                  </a:lnTo>
                  <a:lnTo>
                    <a:pt x="891148" y="114663"/>
                  </a:lnTo>
                  <a:lnTo>
                    <a:pt x="979840" y="82201"/>
                  </a:lnTo>
                  <a:lnTo>
                    <a:pt x="1133680" y="314816"/>
                  </a:lnTo>
                  <a:lnTo>
                    <a:pt x="1219176" y="292833"/>
                  </a:lnTo>
                  <a:lnTo>
                    <a:pt x="1321886" y="277157"/>
                  </a:lnTo>
                  <a:lnTo>
                    <a:pt x="1374829" y="4255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tx1">
                    <a:lumMod val="85000"/>
                    <a:lumOff val="15000"/>
                  </a:schemeClr>
                </a:gs>
                <a:gs pos="3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椭圆 38"/>
            <p:cNvSpPr>
              <a:spLocks noChangeAspect="1"/>
            </p:cNvSpPr>
            <p:nvPr/>
          </p:nvSpPr>
          <p:spPr>
            <a:xfrm>
              <a:off x="5136295" y="3124284"/>
              <a:ext cx="1118090" cy="11180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8" name="椭圆 39"/>
            <p:cNvSpPr>
              <a:spLocks noChangeAspect="1"/>
            </p:cNvSpPr>
            <p:nvPr/>
          </p:nvSpPr>
          <p:spPr>
            <a:xfrm>
              <a:off x="5198327" y="3186316"/>
              <a:ext cx="994026" cy="994026"/>
            </a:xfrm>
            <a:prstGeom prst="ellipse">
              <a:avLst/>
            </a:pr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14300">
                <a:schemeClr val="accent1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0" name="椭圆 76"/>
          <p:cNvSpPr/>
          <p:nvPr/>
        </p:nvSpPr>
        <p:spPr bwMode="auto">
          <a:xfrm>
            <a:off x="2789419" y="5189869"/>
            <a:ext cx="1326368" cy="62904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200592" y="911043"/>
            <a:ext cx="11446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 GIA CHĂM SÓC SỨC KHỎE: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zh-CN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endParaRPr lang="en-US" altLang="zh-CN" sz="2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48"/>
          <p:cNvSpPr txBox="1"/>
          <p:nvPr/>
        </p:nvSpPr>
        <p:spPr>
          <a:xfrm>
            <a:off x="2972070" y="1685732"/>
            <a:ext cx="2989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CHỌN ĐỐI TƯỢNG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文本框 45"/>
          <p:cNvSpPr txBox="1"/>
          <p:nvPr/>
        </p:nvSpPr>
        <p:spPr>
          <a:xfrm>
            <a:off x="3200678" y="2737772"/>
            <a:ext cx="2358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NÊU CÁCH ĐO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7" name="文本框 51"/>
          <p:cNvSpPr txBox="1"/>
          <p:nvPr/>
        </p:nvSpPr>
        <p:spPr>
          <a:xfrm>
            <a:off x="3200678" y="3965408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ĐÁNH GIÁ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文本框 54"/>
          <p:cNvSpPr txBox="1"/>
          <p:nvPr/>
        </p:nvSpPr>
        <p:spPr>
          <a:xfrm>
            <a:off x="3200678" y="5269694"/>
            <a:ext cx="1851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方正正中黑简体" panose="02000000000000000000" pitchFamily="2" charset="-122"/>
                <a:cs typeface="Arial" panose="020B0604020202020204" pitchFamily="34" charset="0"/>
                <a:sym typeface="+mn-lt"/>
              </a:rPr>
              <a:t>BIỆN PHÁP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011946" y="1532316"/>
            <a:ext cx="5918118" cy="14219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it-IT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Chọn 3 bạn </a:t>
            </a:r>
            <a:r>
              <a:rPr lang="it-IT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 nhóm có chiều cao thuộc </a:t>
            </a:r>
            <a:r>
              <a:rPr lang="it-IT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 3 nhóm: thấp, trung bình và cao.</a:t>
            </a:r>
            <a:endParaRPr lang="en-US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011945" y="3006963"/>
            <a:ext cx="5918117" cy="5355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it-IT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Gồm 5 bước: ...</a:t>
            </a:r>
            <a:endParaRPr lang="en-US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011945" y="3619759"/>
            <a:ext cx="5918116" cy="14219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it-IT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 sánh đối chiếu với bảng kết quả chiều cao chuẩn theo lứa tuổi để đánh giá chiều cao của các bạn vừa đo.</a:t>
            </a:r>
            <a:endParaRPr lang="en-US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011944" y="5191096"/>
            <a:ext cx="5918117" cy="10172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Cải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thiện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dinh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dưỡng</a:t>
            </a:r>
            <a:endParaRPr lang="en-US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Luyện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dục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thao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đều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đặn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79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58314" y="1314542"/>
            <a:ext cx="5685386" cy="4929096"/>
          </a:xfrm>
          <a:prstGeom prst="roundRect">
            <a:avLst>
              <a:gd name="adj" fmla="val 5421"/>
            </a:avLst>
          </a:prstGeom>
          <a:gradFill flip="none" rotWithShape="1">
            <a:gsLst>
              <a:gs pos="5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 useBgFill="1">
        <p:nvSpPr>
          <p:cNvPr id="18" name="圆角矩形 17"/>
          <p:cNvSpPr/>
          <p:nvPr/>
        </p:nvSpPr>
        <p:spPr>
          <a:xfrm>
            <a:off x="1280563" y="1519476"/>
            <a:ext cx="5163717" cy="4415218"/>
          </a:xfrm>
          <a:prstGeom prst="roundRect">
            <a:avLst>
              <a:gd name="adj" fmla="val 2201"/>
            </a:avLst>
          </a:prstGeom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6" name="图片 75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71034" y="2076035"/>
            <a:ext cx="3585078" cy="1511955"/>
          </a:xfrm>
          <a:prstGeom prst="rect">
            <a:avLst/>
          </a:prstGeom>
        </p:spPr>
      </p:pic>
      <p:pic>
        <p:nvPicPr>
          <p:cNvPr id="77" name="图片 76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71034" y="3592899"/>
            <a:ext cx="3585078" cy="1511955"/>
          </a:xfrm>
          <a:prstGeom prst="rect">
            <a:avLst/>
          </a:prstGeom>
        </p:spPr>
      </p:pic>
      <p:grpSp>
        <p:nvGrpSpPr>
          <p:cNvPr id="105" name="组合 104"/>
          <p:cNvGrpSpPr/>
          <p:nvPr/>
        </p:nvGrpSpPr>
        <p:grpSpPr>
          <a:xfrm>
            <a:off x="1504703" y="1132865"/>
            <a:ext cx="2612483" cy="679520"/>
            <a:chOff x="3734206" y="1430045"/>
            <a:chExt cx="2262617" cy="599736"/>
          </a:xfrm>
        </p:grpSpPr>
        <p:grpSp>
          <p:nvGrpSpPr>
            <p:cNvPr id="84" name="组合 83"/>
            <p:cNvGrpSpPr/>
            <p:nvPr/>
          </p:nvGrpSpPr>
          <p:grpSpPr>
            <a:xfrm>
              <a:off x="4244699" y="1430045"/>
              <a:ext cx="220646" cy="599736"/>
              <a:chOff x="4621429" y="1440947"/>
              <a:chExt cx="220646" cy="599736"/>
            </a:xfrm>
          </p:grpSpPr>
          <p:sp>
            <p:nvSpPr>
              <p:cNvPr id="20" name="椭圆 19"/>
              <p:cNvSpPr/>
              <p:nvPr/>
            </p:nvSpPr>
            <p:spPr>
              <a:xfrm flipH="1">
                <a:off x="462142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 flipH="1">
                <a:off x="4641492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flipH="1">
                <a:off x="4759206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flipH="1">
                <a:off x="468851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734206" y="1430045"/>
              <a:ext cx="220646" cy="599736"/>
              <a:chOff x="4339321" y="1440947"/>
              <a:chExt cx="220646" cy="599736"/>
            </a:xfrm>
          </p:grpSpPr>
          <p:sp>
            <p:nvSpPr>
              <p:cNvPr id="22" name="椭圆 21"/>
              <p:cNvSpPr/>
              <p:nvPr/>
            </p:nvSpPr>
            <p:spPr>
              <a:xfrm flipH="1">
                <a:off x="4339321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flipH="1">
                <a:off x="4359385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flipH="1">
                <a:off x="447043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flipH="1">
                <a:off x="439974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5265685" y="1430045"/>
              <a:ext cx="220646" cy="599736"/>
              <a:chOff x="5670727" y="1440947"/>
              <a:chExt cx="220646" cy="599736"/>
            </a:xfrm>
          </p:grpSpPr>
          <p:sp>
            <p:nvSpPr>
              <p:cNvPr id="29" name="椭圆 28"/>
              <p:cNvSpPr/>
              <p:nvPr/>
            </p:nvSpPr>
            <p:spPr>
              <a:xfrm flipH="1">
                <a:off x="5670727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flipH="1">
                <a:off x="5690790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flipH="1">
                <a:off x="5808504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flipH="1">
                <a:off x="573781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755192" y="1430045"/>
              <a:ext cx="220646" cy="599736"/>
              <a:chOff x="5388619" y="1440947"/>
              <a:chExt cx="220646" cy="599736"/>
            </a:xfrm>
          </p:grpSpPr>
          <p:sp>
            <p:nvSpPr>
              <p:cNvPr id="31" name="椭圆 30"/>
              <p:cNvSpPr/>
              <p:nvPr/>
            </p:nvSpPr>
            <p:spPr>
              <a:xfrm flipH="1">
                <a:off x="538861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flipH="1">
                <a:off x="5408683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flipH="1">
                <a:off x="551973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 flipH="1">
                <a:off x="544904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5776177" y="1430045"/>
              <a:ext cx="220646" cy="599736"/>
              <a:chOff x="6720025" y="1419143"/>
              <a:chExt cx="220646" cy="599736"/>
            </a:xfrm>
          </p:grpSpPr>
          <p:sp>
            <p:nvSpPr>
              <p:cNvPr id="38" name="椭圆 37"/>
              <p:cNvSpPr/>
              <p:nvPr/>
            </p:nvSpPr>
            <p:spPr>
              <a:xfrm flipH="1">
                <a:off x="6720025" y="1798236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flipH="1">
                <a:off x="6740088" y="1818293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flipH="1">
                <a:off x="6857802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flipH="1">
                <a:off x="6787113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任意多边形 65"/>
          <p:cNvSpPr/>
          <p:nvPr/>
        </p:nvSpPr>
        <p:spPr>
          <a:xfrm>
            <a:off x="645386" y="1796462"/>
            <a:ext cx="1774657" cy="1135987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gradFill flip="none" rotWithShape="1">
            <a:gsLst>
              <a:gs pos="33721">
                <a:schemeClr val="accent1"/>
              </a:gs>
              <a:gs pos="16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109953" y="2036157"/>
            <a:ext cx="59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471682" y="1897977"/>
            <a:ext cx="37719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Cảm nhận của em về chiều dài đoạn thẳng AB so với chiều dài đoạn thẳng CD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645386" y="3124138"/>
            <a:ext cx="1774657" cy="113598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81900" y="3363831"/>
            <a:ext cx="642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448891" y="3372994"/>
            <a:ext cx="383761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Hãy ước lượng chiều dài hai đoạn thẳng đó? 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正中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02522" y="4544502"/>
            <a:ext cx="1774657" cy="113598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009900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181916" y="4841346"/>
            <a:ext cx="655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417291" y="4544502"/>
            <a:ext cx="37263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Muốn biết kết quả ước lượng có chính xác hay không ta phải làm thế nào?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标题占位符 1"/>
          <p:cNvSpPr txBox="1"/>
          <p:nvPr/>
        </p:nvSpPr>
        <p:spPr>
          <a:xfrm>
            <a:off x="1478283" y="262919"/>
            <a:ext cx="5855902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3000" b="1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………KHỞI ĐỘNG………</a:t>
            </a:r>
            <a:endParaRPr lang="zh-CN" altLang="en-US" sz="3000" b="1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pic>
        <p:nvPicPr>
          <p:cNvPr id="64" name="Picture 6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50" y="2175158"/>
            <a:ext cx="4987518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6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66" grpId="0" animBg="1"/>
      <p:bldP spid="70" grpId="0"/>
      <p:bldP spid="78" grpId="0"/>
      <p:bldP spid="67" grpId="0" animBg="1"/>
      <p:bldP spid="71" grpId="0"/>
      <p:bldP spid="80" grpId="0"/>
      <p:bldP spid="94" grpId="0" animBg="1"/>
      <p:bldP spid="95" grpId="0"/>
      <p:bldP spid="96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椭圆 106"/>
          <p:cNvSpPr>
            <a:spLocks noChangeAspect="1"/>
          </p:cNvSpPr>
          <p:nvPr/>
        </p:nvSpPr>
        <p:spPr>
          <a:xfrm>
            <a:off x="2785478" y="815892"/>
            <a:ext cx="2520000" cy="25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椭圆 107"/>
          <p:cNvSpPr>
            <a:spLocks noChangeAspect="1"/>
          </p:cNvSpPr>
          <p:nvPr/>
        </p:nvSpPr>
        <p:spPr>
          <a:xfrm>
            <a:off x="2785478" y="815892"/>
            <a:ext cx="2520000" cy="252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椭圆 108"/>
          <p:cNvSpPr>
            <a:spLocks noChangeAspect="1"/>
          </p:cNvSpPr>
          <p:nvPr/>
        </p:nvSpPr>
        <p:spPr>
          <a:xfrm>
            <a:off x="3065478" y="1095892"/>
            <a:ext cx="1960000" cy="19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3960664" y="1291892"/>
            <a:ext cx="4657000" cy="1554722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椭圆 110"/>
          <p:cNvSpPr>
            <a:spLocks noChangeAspect="1"/>
          </p:cNvSpPr>
          <p:nvPr/>
        </p:nvSpPr>
        <p:spPr>
          <a:xfrm>
            <a:off x="3261478" y="1291892"/>
            <a:ext cx="1568000" cy="156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574093" y="1582464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6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417903" y="1596395"/>
            <a:ext cx="28520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HÌNH THÀNH </a:t>
            </a:r>
          </a:p>
          <a:p>
            <a:pPr algn="ctr"/>
            <a:r>
              <a:rPr lang="en-US" altLang="zh-CN" sz="32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KIẾN THỨC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094439" y="3813066"/>
            <a:ext cx="682388" cy="682388"/>
            <a:chOff x="2822348" y="3744846"/>
            <a:chExt cx="682388" cy="68238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282234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19" name="任意多边形 118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296463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964636" y="3890345"/>
              <a:ext cx="392218" cy="392218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8" name="椭圆 67"/>
            <p:cNvSpPr/>
            <p:nvPr/>
          </p:nvSpPr>
          <p:spPr>
            <a:xfrm>
              <a:off x="303846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068109" y="3810961"/>
            <a:ext cx="682388" cy="682388"/>
            <a:chOff x="6537098" y="3744846"/>
            <a:chExt cx="682388" cy="682388"/>
          </a:xfrm>
        </p:grpSpPr>
        <p:grpSp>
          <p:nvGrpSpPr>
            <p:cNvPr id="123" name="组合 122"/>
            <p:cNvGrpSpPr/>
            <p:nvPr/>
          </p:nvGrpSpPr>
          <p:grpSpPr>
            <a:xfrm>
              <a:off x="6537098" y="3744846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27" name="任意多边形 126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椭圆 123"/>
            <p:cNvSpPr/>
            <p:nvPr/>
          </p:nvSpPr>
          <p:spPr>
            <a:xfrm>
              <a:off x="6679385" y="3890345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6679386" y="3890345"/>
              <a:ext cx="392218" cy="39221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6" name="椭圆 67"/>
            <p:cNvSpPr/>
            <p:nvPr/>
          </p:nvSpPr>
          <p:spPr>
            <a:xfrm>
              <a:off x="6753214" y="3915399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94439" y="4685127"/>
            <a:ext cx="682388" cy="682388"/>
            <a:chOff x="2845451" y="5151933"/>
            <a:chExt cx="682388" cy="682388"/>
          </a:xfrm>
        </p:grpSpPr>
        <p:grpSp>
          <p:nvGrpSpPr>
            <p:cNvPr id="131" name="组合 130"/>
            <p:cNvGrpSpPr/>
            <p:nvPr/>
          </p:nvGrpSpPr>
          <p:grpSpPr>
            <a:xfrm>
              <a:off x="2845451" y="5151933"/>
              <a:ext cx="682388" cy="682388"/>
              <a:chOff x="4993868" y="2326869"/>
              <a:chExt cx="2204264" cy="2204264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35" name="任意多边形 134"/>
              <p:cNvSpPr/>
              <p:nvPr/>
            </p:nvSpPr>
            <p:spPr>
              <a:xfrm>
                <a:off x="4993868" y="2326869"/>
                <a:ext cx="2204264" cy="2204264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5305426" y="2638424"/>
                <a:ext cx="1581148" cy="1581148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5370108" y="2708872"/>
                <a:ext cx="1451781" cy="145178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2" name="椭圆 131"/>
            <p:cNvSpPr/>
            <p:nvPr/>
          </p:nvSpPr>
          <p:spPr>
            <a:xfrm>
              <a:off x="2987738" y="5297432"/>
              <a:ext cx="392218" cy="392218"/>
            </a:xfrm>
            <a:prstGeom prst="ellipse">
              <a:avLst/>
            </a:prstGeom>
            <a:gradFill>
              <a:gsLst>
                <a:gs pos="100000">
                  <a:srgbClr val="01ACBE"/>
                </a:gs>
                <a:gs pos="53000">
                  <a:srgbClr val="01C4D9"/>
                </a:gs>
                <a:gs pos="0">
                  <a:srgbClr val="5EEFFE"/>
                </a:gs>
              </a:gsLst>
              <a:lin ang="5400000" scaled="1"/>
            </a:gradFill>
            <a:ln>
              <a:solidFill>
                <a:srgbClr val="7030A0"/>
              </a:solidFill>
            </a:ln>
            <a:effectLst>
              <a:outerShdw blurRad="152400" dist="762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2987739" y="5297432"/>
              <a:ext cx="392218" cy="39221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innerShdw blurRad="304800" dist="63500" dir="5400000">
                <a:srgbClr val="AC6600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4" name="椭圆 67"/>
            <p:cNvSpPr/>
            <p:nvPr/>
          </p:nvSpPr>
          <p:spPr>
            <a:xfrm>
              <a:off x="3061567" y="5322486"/>
              <a:ext cx="244560" cy="91486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1873278" y="3949866"/>
            <a:ext cx="366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ĐƠN VỊ ĐO CHIỀU DÀI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1873279" y="4769686"/>
            <a:ext cx="4104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CÁC BƯỚC ĐO CHIỀU DÀI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990601" y="3928235"/>
            <a:ext cx="40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DỤNG CỤ ĐO CHIỀU DÀI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50" name="图片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9306">
            <a:off x="-617831" y="9963128"/>
            <a:ext cx="8564897" cy="2008636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48" y="1291892"/>
            <a:ext cx="2454433" cy="2412595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645" y="1209111"/>
            <a:ext cx="2272907" cy="2415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10834 L -8.33333E-7 -0.6689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0"/>
                            </p:stCondLst>
                            <p:childTnLst>
                              <p:par>
                                <p:cTn id="5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85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50"/>
                            </p:stCondLst>
                            <p:childTnLst>
                              <p:par>
                                <p:cTn id="8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450"/>
                            </p:stCondLst>
                            <p:childTnLst>
                              <p:par>
                                <p:cTn id="10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4">
                                          <p:stCondLst>
                                            <p:cond delay="9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 tmFilter="0,0; .5, 1; 1, 1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3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09" grpId="0" animBg="1"/>
      <p:bldP spid="110" grpId="0" animBg="1"/>
      <p:bldP spid="111" grpId="0" animBg="1"/>
      <p:bldP spid="111" grpId="1" animBg="1"/>
      <p:bldP spid="112" grpId="0"/>
      <p:bldP spid="113" grpId="0"/>
      <p:bldP spid="146" grpId="0"/>
      <p:bldP spid="147" grpId="0"/>
      <p:bldP spid="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………ĐƠN VỊ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46909" y="1912184"/>
            <a:ext cx="9892145" cy="127419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algn="just">
              <a:lnSpc>
                <a:spcPct val="120000"/>
              </a:lnSpc>
              <a:spcAft>
                <a:spcPts val="300"/>
              </a:spcAft>
            </a:pPr>
            <a:r>
              <a:rPr lang="en-US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Hãy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kể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tên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chiều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dài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mà</a:t>
            </a:r>
            <a:r>
              <a:rPr lang="en-US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</a:t>
            </a:r>
            <a:r>
              <a:rPr lang="en-US" sz="3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biết? </a:t>
            </a:r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8282" y="1205345"/>
            <a:ext cx="395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1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22" y="3216770"/>
            <a:ext cx="6856477" cy="364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占位符 1"/>
          <p:cNvSpPr txBox="1"/>
          <p:nvPr/>
        </p:nvSpPr>
        <p:spPr>
          <a:xfrm>
            <a:off x="1478282" y="262919"/>
            <a:ext cx="7056117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………ĐƠN VỊ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46909" y="1912184"/>
            <a:ext cx="9892145" cy="2571473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algn="just">
              <a:lnSpc>
                <a:spcPct val="120000"/>
              </a:lnSpc>
              <a:spcAft>
                <a:spcPts val="300"/>
              </a:spcAft>
            </a:pPr>
            <a:r>
              <a:rPr lang="en-US" sz="3200" b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Đổi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a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1,25m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..... </a:t>
            </a:r>
            <a:r>
              <a:rPr lang="en-US" sz="3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dm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 0,1dm =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....   mm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c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...... mm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0,1m          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......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cm  =  0,5dm</a:t>
            </a: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endParaRPr lang="en-US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8282" y="1205345"/>
            <a:ext cx="395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1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45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占位符 1"/>
          <p:cNvSpPr txBox="1"/>
          <p:nvPr/>
        </p:nvSpPr>
        <p:spPr>
          <a:xfrm>
            <a:off x="1280520" y="262919"/>
            <a:ext cx="7253879" cy="55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FF0066"/>
                </a:solidFill>
                <a:latin typeface="Arial" panose="020B0604020202020204" pitchFamily="34" charset="0"/>
                <a:ea typeface="方正少儿简体" panose="03000509000000000000" pitchFamily="65" charset="-122"/>
                <a:cs typeface="Arial" panose="020B0604020202020204" pitchFamily="34" charset="0"/>
              </a:rPr>
              <a:t>………ĐƠN VỊ ĐO CHIỀU DÀI………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方正少儿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0110" y="1549334"/>
            <a:ext cx="11431320" cy="194207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algn="just">
              <a:lnSpc>
                <a:spcPct val="120000"/>
              </a:lnSpc>
              <a:spcAft>
                <a:spcPts val="300"/>
              </a:spcAft>
            </a:pPr>
            <a:r>
              <a:rPr lang="en-US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32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3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Một </a:t>
            </a:r>
            <a:r>
              <a:rPr lang="en-US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 </a:t>
            </a:r>
            <a:r>
              <a:rPr lang="vi-VN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đơ</a:t>
            </a:r>
            <a:r>
              <a:rPr lang="en-US" sz="3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 </a:t>
            </a:r>
            <a:r>
              <a:rPr lang="en-US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vị </a:t>
            </a:r>
            <a:r>
              <a:rPr lang="vi-VN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</a:t>
            </a:r>
            <a:r>
              <a:rPr lang="en-US" sz="3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chiều </a:t>
            </a:r>
            <a:r>
              <a:rPr lang="en-US" sz="32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dài: 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Km, m, dm, cm, mm…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2</a:t>
            </a: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Đổi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  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1,25m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12,5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dm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 0,1dm </a:t>
            </a:r>
            <a:r>
              <a:rPr lang="en-US" sz="32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mm</a:t>
            </a:r>
            <a:endParaRPr lang="en-US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300"/>
              </a:spcAft>
            </a:pP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c</a:t>
            </a:r>
            <a:r>
              <a:rPr lang="en-US" sz="32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mm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</a:t>
            </a:r>
            <a:r>
              <a:rPr lang="en-US" sz="32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0,1m        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US" sz="32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US" sz="3200" b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cm  =  0,5dm</a:t>
            </a:r>
            <a:endParaRPr lang="en-US" sz="3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5786" y="816932"/>
            <a:ext cx="603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1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Bảng đơn vị đo độ dài, cách học đơn vị đo độ dài nhanh, đơn giản |  Lafactoria Web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5" b="13615"/>
          <a:stretch/>
        </p:blipFill>
        <p:spPr bwMode="auto">
          <a:xfrm>
            <a:off x="3461366" y="3635136"/>
            <a:ext cx="5341644" cy="322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81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iết-kiệm-năng-lượng-bạn-ơi-_Nhạc-và-lời-Đoàn-Đức-Yên-Khang_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09130" y="3680012"/>
            <a:ext cx="573741" cy="573741"/>
          </a:xfrm>
        </p:spPr>
      </p:pic>
      <p:pic>
        <p:nvPicPr>
          <p:cNvPr id="3" name="Picture 2" descr="Vẻ đẹp của cầu vượt biển dài nhất thế giới ở Trung Quốc - VnExpress">
            <a:extLst>
              <a:ext uri="{FF2B5EF4-FFF2-40B4-BE49-F238E27FC236}">
                <a16:creationId xmlns:a16="http://schemas.microsoft.com/office/drawing/2014/main" id="{25227B83-7B7B-4F92-B454-79BEFCF0E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06" y="182881"/>
            <a:ext cx="4024474" cy="396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7">
            <a:extLst>
              <a:ext uri="{FF2B5EF4-FFF2-40B4-BE49-F238E27FC236}">
                <a16:creationId xmlns:a16="http://schemas.microsoft.com/office/drawing/2014/main" id="{02E995FD-E737-496D-82B8-D2049F1EF63B}"/>
              </a:ext>
            </a:extLst>
          </p:cNvPr>
          <p:cNvGrpSpPr/>
          <p:nvPr/>
        </p:nvGrpSpPr>
        <p:grpSpPr>
          <a:xfrm>
            <a:off x="8485695" y="0"/>
            <a:ext cx="3510457" cy="5045738"/>
            <a:chOff x="8485695" y="18230"/>
            <a:chExt cx="3510457" cy="5031554"/>
          </a:xfrm>
        </p:grpSpPr>
        <p:pic>
          <p:nvPicPr>
            <p:cNvPr id="1030" name="Picture 6" descr="Vạn Lý Trường Thành - The Great Wall | Yeudulich">
              <a:extLst>
                <a:ext uri="{FF2B5EF4-FFF2-40B4-BE49-F238E27FC236}">
                  <a16:creationId xmlns:a16="http://schemas.microsoft.com/office/drawing/2014/main" id="{D83E38B2-0C53-44F1-AB65-41E8B51679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5695" y="18230"/>
              <a:ext cx="3510457" cy="4140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448191D-4539-46AC-9A84-5FF8B9EB63A0}"/>
                </a:ext>
              </a:extLst>
            </p:cNvPr>
            <p:cNvSpPr txBox="1"/>
            <p:nvPr/>
          </p:nvSpPr>
          <p:spPr>
            <a:xfrm>
              <a:off x="8646921" y="4588119"/>
              <a:ext cx="3188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cs typeface="Times New Roman" pitchFamily="18" charset="0"/>
                </a:rPr>
                <a:t>Vạn lí trường thành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FBCFB3A-8B01-41F3-846B-76161E7D8B4B}"/>
              </a:ext>
            </a:extLst>
          </p:cNvPr>
          <p:cNvGrpSpPr/>
          <p:nvPr/>
        </p:nvGrpSpPr>
        <p:grpSpPr>
          <a:xfrm>
            <a:off x="4300334" y="1073256"/>
            <a:ext cx="4098740" cy="4746892"/>
            <a:chOff x="4301295" y="1073256"/>
            <a:chExt cx="4218304" cy="4746892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69586558-A9BC-40EA-BAA9-BABB055E6E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1295" y="1073256"/>
              <a:ext cx="4218304" cy="4070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BF4184-67E4-4C28-B8C8-BA0E7116FA20}"/>
                </a:ext>
              </a:extLst>
            </p:cNvPr>
            <p:cNvSpPr txBox="1"/>
            <p:nvPr/>
          </p:nvSpPr>
          <p:spPr>
            <a:xfrm>
              <a:off x="5367973" y="5358483"/>
              <a:ext cx="279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cs typeface="Times New Roman" pitchFamily="18" charset="0"/>
                </a:rPr>
                <a:t>Xa lộ Liên Mỹ</a:t>
              </a:r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64F455C7-6547-488A-9156-459986C4F14C}"/>
              </a:ext>
            </a:extLst>
          </p:cNvPr>
          <p:cNvGrpSpPr/>
          <p:nvPr/>
        </p:nvGrpSpPr>
        <p:grpSpPr>
          <a:xfrm>
            <a:off x="222406" y="81281"/>
            <a:ext cx="4521911" cy="4939192"/>
            <a:chOff x="222406" y="81281"/>
            <a:chExt cx="4521911" cy="49391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09BF026-D8E9-4F4D-A8AF-6464411CBEFA}"/>
                </a:ext>
              </a:extLst>
            </p:cNvPr>
            <p:cNvSpPr txBox="1"/>
            <p:nvPr/>
          </p:nvSpPr>
          <p:spPr>
            <a:xfrm>
              <a:off x="331974" y="4558808"/>
              <a:ext cx="4412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cs typeface="Times New Roman" pitchFamily="18" charset="0"/>
                </a:rPr>
                <a:t>Cầu vượt biển Trung Quốc </a:t>
              </a:r>
            </a:p>
          </p:txBody>
        </p:sp>
        <p:pic>
          <p:nvPicPr>
            <p:cNvPr id="12" name="Picture 11" descr="Vẻ đẹp của cầu vượt biển dài nhất thế giới ở Trung Quốc - VnExpress">
              <a:extLst>
                <a:ext uri="{FF2B5EF4-FFF2-40B4-BE49-F238E27FC236}">
                  <a16:creationId xmlns:a16="http://schemas.microsoft.com/office/drawing/2014/main" id="{1C996FB2-F403-47B9-8E2B-6D094E739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406" y="81281"/>
              <a:ext cx="4024474" cy="4043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449620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通用教育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93300"/>
      </a:accent1>
      <a:accent2>
        <a:srgbClr val="FF3300"/>
      </a:accent2>
      <a:accent3>
        <a:srgbClr val="FF9900"/>
      </a:accent3>
      <a:accent4>
        <a:srgbClr val="FFC000"/>
      </a:accent4>
      <a:accent5>
        <a:srgbClr val="92D050"/>
      </a:accent5>
      <a:accent6>
        <a:srgbClr val="0099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93300"/>
      </a:accent1>
      <a:accent2>
        <a:srgbClr val="FF3300"/>
      </a:accent2>
      <a:accent3>
        <a:srgbClr val="FF9900"/>
      </a:accent3>
      <a:accent4>
        <a:srgbClr val="FFC000"/>
      </a:accent4>
      <a:accent5>
        <a:srgbClr val="92D050"/>
      </a:accent5>
      <a:accent6>
        <a:srgbClr val="0099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</TotalTime>
  <Words>1572</Words>
  <Application>Microsoft Office PowerPoint</Application>
  <PresentationFormat>Widescreen</PresentationFormat>
  <Paragraphs>233</Paragraphs>
  <Slides>30</Slides>
  <Notes>18</Notes>
  <HiddenSlides>0</HiddenSlides>
  <MMClips>2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微软雅黑</vt:lpstr>
      <vt:lpstr>宋体</vt:lpstr>
      <vt:lpstr>Arial</vt:lpstr>
      <vt:lpstr>Bodoni MT</vt:lpstr>
      <vt:lpstr>Calibri</vt:lpstr>
      <vt:lpstr>Calibri Light</vt:lpstr>
      <vt:lpstr>Times New Roman</vt:lpstr>
      <vt:lpstr>方正少儿简体</vt:lpstr>
      <vt:lpstr>方正正中黑简体</vt:lpstr>
      <vt:lpstr>方正粗谭黑简体</vt:lpstr>
      <vt:lpstr>方正行楷简体</vt:lpstr>
      <vt:lpstr>时尚中黑简体</vt:lpstr>
      <vt:lpstr>汉真广标</vt:lpstr>
      <vt:lpstr>迷你简汉真广标</vt:lpstr>
      <vt:lpstr>Office 主题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卡通通用教育课件PPT模板</dc:title>
  <dc:creator>Http://Dian1.taobao.com</dc:creator>
  <dc:description>Http://Dian1.taobao.com</dc:description>
  <cp:lastModifiedBy>duc.levan</cp:lastModifiedBy>
  <cp:revision>66</cp:revision>
  <dcterms:created xsi:type="dcterms:W3CDTF">2016-03-16T07:12:00Z</dcterms:created>
  <dcterms:modified xsi:type="dcterms:W3CDTF">2021-08-25T17:50:00Z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