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  <p:sldMasterId id="2147483679" r:id="rId4"/>
    <p:sldMasterId id="2147483692" r:id="rId5"/>
    <p:sldMasterId id="2147483704" r:id="rId6"/>
  </p:sldMasterIdLst>
  <p:notesMasterIdLst>
    <p:notesMasterId r:id="rId34"/>
  </p:notesMasterIdLst>
  <p:sldIdLst>
    <p:sldId id="256" r:id="rId7"/>
    <p:sldId id="346" r:id="rId8"/>
    <p:sldId id="347" r:id="rId9"/>
    <p:sldId id="348" r:id="rId10"/>
    <p:sldId id="349" r:id="rId11"/>
    <p:sldId id="350" r:id="rId12"/>
    <p:sldId id="351" r:id="rId13"/>
    <p:sldId id="261" r:id="rId14"/>
    <p:sldId id="343" r:id="rId15"/>
    <p:sldId id="385" r:id="rId16"/>
    <p:sldId id="384" r:id="rId17"/>
    <p:sldId id="380" r:id="rId18"/>
    <p:sldId id="330" r:id="rId19"/>
    <p:sldId id="383" r:id="rId20"/>
    <p:sldId id="331" r:id="rId21"/>
    <p:sldId id="386" r:id="rId22"/>
    <p:sldId id="319" r:id="rId23"/>
    <p:sldId id="387" r:id="rId24"/>
    <p:sldId id="339" r:id="rId25"/>
    <p:sldId id="377" r:id="rId26"/>
    <p:sldId id="373" r:id="rId27"/>
    <p:sldId id="376" r:id="rId28"/>
    <p:sldId id="375" r:id="rId29"/>
    <p:sldId id="374" r:id="rId30"/>
    <p:sldId id="360" r:id="rId31"/>
    <p:sldId id="368" r:id="rId32"/>
    <p:sldId id="337" r:id="rId3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03ED"/>
    <a:srgbClr val="0000FF"/>
    <a:srgbClr val="F8B2A3"/>
    <a:srgbClr val="FF3300"/>
    <a:srgbClr val="98DFBB"/>
    <a:srgbClr val="9AD3E9"/>
    <a:srgbClr val="A4B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3" autoAdjust="0"/>
    <p:restoredTop sz="84381" autoAdjust="0"/>
  </p:normalViewPr>
  <p:slideViewPr>
    <p:cSldViewPr>
      <p:cViewPr varScale="1">
        <p:scale>
          <a:sx n="85" d="100"/>
          <a:sy n="85" d="100"/>
        </p:scale>
        <p:origin x="60" y="624"/>
      </p:cViewPr>
      <p:guideLst>
        <p:guide orient="horz" pos="184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E4780-4742-4AF7-B9F6-29387D06C872}" type="datetimeFigureOut">
              <a:rPr lang="ko-KR" altLang="en-US" smtClean="0"/>
              <a:t>2021-08-07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0E160-F603-41F3-A192-DC95957721C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1441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6819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Hỏi</a:t>
            </a:r>
            <a:r>
              <a:rPr lang="en-US" baseline="0" smtClean="0"/>
              <a:t> HS quan sát thấy gì? </a:t>
            </a:r>
          </a:p>
          <a:p>
            <a:r>
              <a:rPr lang="en-US" baseline="0" smtClean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10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10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Hỏi</a:t>
            </a:r>
            <a:r>
              <a:rPr lang="en-US" baseline="0" smtClean="0"/>
              <a:t> HS quan sát thấy gì? </a:t>
            </a:r>
          </a:p>
          <a:p>
            <a:r>
              <a:rPr lang="en-US" baseline="0" smtClean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14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818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Hỏi</a:t>
            </a:r>
            <a:r>
              <a:rPr lang="en-US" baseline="0" smtClean="0"/>
              <a:t> HS quan sát thấy gì? </a:t>
            </a:r>
          </a:p>
          <a:p>
            <a:r>
              <a:rPr lang="en-US" baseline="0" smtClean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16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4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41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Hỏi</a:t>
            </a:r>
            <a:r>
              <a:rPr lang="en-US" baseline="0" smtClean="0"/>
              <a:t> HS quan sát thấy gì? </a:t>
            </a:r>
          </a:p>
          <a:p>
            <a:r>
              <a:rPr lang="en-US" baseline="0" smtClean="0"/>
              <a:t>Dẫn dắt vào game: cùng lật mảnh ghép để tiêu diệt con virus corona này….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smtClean="0">
                <a:solidFill>
                  <a:srgbClr val="000000"/>
                </a:solidFill>
              </a:rPr>
              <a:pPr algn="r"/>
              <a:t>18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7106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0E160-F603-41F3-A192-DC95957721C3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31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23928" y="2643759"/>
            <a:ext cx="5220072" cy="108012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sz="3600" dirty="0">
                <a:ea typeface="맑은 고딕" pitchFamily="50" charset="-127"/>
              </a:rPr>
              <a:t>FREE 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23928" y="3723878"/>
            <a:ext cx="5219924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 OF YOUR </a:t>
            </a:r>
          </a:p>
          <a:p>
            <a:pPr lvl="0"/>
            <a:r>
              <a:rPr lang="en-US" altLang="ko-KR" dirty="0"/>
              <a:t>PRESENTATION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0"/>
            <a:ext cx="3059832" cy="21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084000" y="2947500"/>
            <a:ext cx="3060000" cy="219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1447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28392" y="0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020272" y="1923678"/>
            <a:ext cx="2123728" cy="321982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0251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717858" y="1275606"/>
            <a:ext cx="2448545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339542" y="1275606"/>
            <a:ext cx="2448273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960954" y="1275606"/>
            <a:ext cx="2448273" cy="20240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xmlns="" id="{DDA4CE02-F7F3-4BCD-B8DB-4DFD03965E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xmlns="" id="{39A54B34-6F96-4E3E-B72E-E680E3CE27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483997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286" y="1275606"/>
            <a:ext cx="2923753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D:\Fullppt\005-PNG이미지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646" y="1275606"/>
            <a:ext cx="2923753" cy="251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582656" y="1374406"/>
            <a:ext cx="2700000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820964" y="1374406"/>
            <a:ext cx="2736000" cy="158483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xmlns="" id="{2F3CBFE9-6225-4EAB-9415-3558F6BE9A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9E9189EF-3C10-45A2-8749-4187192ACE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08940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 userDrawn="1"/>
        </p:nvSpPr>
        <p:spPr>
          <a:xfrm>
            <a:off x="2847111" y="1179745"/>
            <a:ext cx="3401564" cy="3401564"/>
          </a:xfrm>
          <a:prstGeom prst="donut">
            <a:avLst>
              <a:gd name="adj" fmla="val 135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25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66328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xmlns="" id="{9B4F25E9-AA8C-4BD3-BF1F-56D20DF8DD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840BDE80-4E1C-47DE-8168-381888FDC3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219204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9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13800" y="2230378"/>
            <a:ext cx="4930200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13800" y="2703954"/>
            <a:ext cx="49302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3651870"/>
            <a:ext cx="1013895" cy="101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950740"/>
            <a:ext cx="648072" cy="64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9818"/>
            <a:ext cx="442142" cy="44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002-KIMS BUSINESS\007-02-Googleslidesppt\02-GSppt-Contents-Kim\20170215\03-abs\item01-png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779200"/>
            <a:ext cx="360040" cy="36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 userDrawn="1"/>
        </p:nvGrpSpPr>
        <p:grpSpPr>
          <a:xfrm>
            <a:off x="1115616" y="1275607"/>
            <a:ext cx="2585656" cy="2592286"/>
            <a:chOff x="1115616" y="1275607"/>
            <a:chExt cx="2585656" cy="2592286"/>
          </a:xfrm>
        </p:grpSpPr>
        <p:pic>
          <p:nvPicPr>
            <p:cNvPr id="1026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Oval 1"/>
            <p:cNvSpPr/>
            <p:nvPr userDrawn="1"/>
          </p:nvSpPr>
          <p:spPr>
            <a:xfrm>
              <a:off x="1796376" y="1959682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578808"/>
            <a:ext cx="1475656" cy="159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26854" y="-51527"/>
            <a:ext cx="879830" cy="949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6EE964-4FD7-46FB-8328-1AE7F3E7D3D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7167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448A7-1B9D-476D-BE3F-83D642C4954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9657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FAECF-C583-4B0D-9398-1799D25ACDA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92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7971">
            <a:off x="2873932" y="156273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27839">
            <a:off x="3005459" y="3443641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14606">
            <a:off x="1967897" y="2192112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62721" flipH="1">
            <a:off x="2110757" y="805096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64253" flipH="1">
            <a:off x="3934583" y="142673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4798">
            <a:off x="5618205" y="2384716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74931">
            <a:off x="5463157" y="736150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9549">
            <a:off x="4788024" y="3370715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 userDrawn="1"/>
        </p:nvGrpSpPr>
        <p:grpSpPr>
          <a:xfrm>
            <a:off x="2254580" y="248388"/>
            <a:ext cx="4634840" cy="4646724"/>
            <a:chOff x="1115616" y="1275607"/>
            <a:chExt cx="2585656" cy="2592286"/>
          </a:xfrm>
        </p:grpSpPr>
        <p:pic>
          <p:nvPicPr>
            <p:cNvPr id="5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 userDrawn="1"/>
          </p:nvSpPr>
          <p:spPr>
            <a:xfrm>
              <a:off x="1595313" y="1758619"/>
              <a:ext cx="1626263" cy="16262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+mn-lt"/>
              </a:endParaRPr>
            </a:p>
          </p:txBody>
        </p:sp>
      </p:grp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03848" y="2101602"/>
            <a:ext cx="2736303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03700" y="2677666"/>
            <a:ext cx="2736303" cy="43204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  <p:pic>
        <p:nvPicPr>
          <p:cNvPr id="2050" name="Picture 2" descr="E:\002-KIMS BUSINESS\007-02-Googleslidesppt\02-GSppt-Contents-Kim\20170215\03-abs\item03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"/>
            <a:ext cx="1587121" cy="151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002-KIMS BUSINESS\007-02-Googleslidesppt\02-GSppt-Contents-Kim\20170215\03-abs\item02-png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624792"/>
            <a:ext cx="1407408" cy="151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E32FB-EB00-46C8-B365-45276E94B93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20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33BE1-4379-47D1-9CF7-58AB872B83A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90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C2B71-94EF-4CF8-8836-B20A24750E5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00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22232-12A6-4CCC-BA72-76B58070944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196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F502B-C5AA-4195-AB64-FAF8CC76EED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0136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A4570-E6FE-43FF-B8B7-26A2C241C4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9459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D311D7-866B-481F-B71B-BE540D99DF5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1237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33B3BE-C2AB-411D-BFCE-4748F8C6DF7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99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F7283BDE-4CA1-48E8-992D-2E6D7929AF6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43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8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01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90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50506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538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0588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0695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824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592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7736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412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2843808" y="377122"/>
            <a:ext cx="3456384" cy="3465247"/>
            <a:chOff x="1115616" y="1275607"/>
            <a:chExt cx="2585656" cy="2592286"/>
          </a:xfrm>
        </p:grpSpPr>
        <p:pic>
          <p:nvPicPr>
            <p:cNvPr id="5" name="Picture 2" descr="E:\002-KIMS BUSINESS\007-02-Googleslidesppt\02-GSppt-Contents-Kim\20170215\03-abs\item01-png.png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1275607"/>
              <a:ext cx="2585656" cy="25922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 userDrawn="1"/>
          </p:nvSpPr>
          <p:spPr>
            <a:xfrm>
              <a:off x="1796376" y="1959682"/>
              <a:ext cx="1224136" cy="12241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38100" dir="18900000">
                <a:prstClr val="black">
                  <a:alpha val="2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829098" y="3829794"/>
            <a:ext cx="3456384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Welcome!!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828950" y="4443958"/>
            <a:ext cx="345638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762036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22" y="841800"/>
            <a:ext cx="6858130" cy="1790760"/>
          </a:xfrm>
          <a:prstGeom prst="rect">
            <a:avLst/>
          </a:prstGeom>
        </p:spPr>
        <p:txBody>
          <a:bodyPr anchor="b"/>
          <a:lstStyle>
            <a:lvl1pPr algn="ctr">
              <a:defRPr sz="448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22" y="2701619"/>
            <a:ext cx="6858130" cy="12418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94"/>
            </a:lvl1pPr>
            <a:lvl2pPr marL="341576" indent="0" algn="ctr">
              <a:buNone/>
              <a:defRPr sz="1493"/>
            </a:lvl2pPr>
            <a:lvl3pPr marL="683152" indent="0" algn="ctr">
              <a:buNone/>
              <a:defRPr sz="1343"/>
            </a:lvl3pPr>
            <a:lvl4pPr marL="1024728" indent="0" algn="ctr">
              <a:buNone/>
              <a:defRPr sz="1194"/>
            </a:lvl4pPr>
            <a:lvl5pPr marL="1365959" indent="0" algn="ctr">
              <a:buNone/>
              <a:defRPr sz="1194"/>
            </a:lvl5pPr>
            <a:lvl6pPr marL="1707535" indent="0" algn="ctr">
              <a:buNone/>
              <a:defRPr sz="1194"/>
            </a:lvl6pPr>
            <a:lvl7pPr marL="2049111" indent="0" algn="ctr">
              <a:buNone/>
              <a:defRPr sz="1194"/>
            </a:lvl7pPr>
            <a:lvl8pPr marL="2390687" indent="0" algn="ctr">
              <a:buNone/>
              <a:defRPr sz="1194"/>
            </a:lvl8pPr>
            <a:lvl9pPr marL="2732263" indent="0" algn="ctr">
              <a:buNone/>
              <a:defRPr sz="1194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136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5590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99" y="1282346"/>
            <a:ext cx="7886849" cy="2139624"/>
          </a:xfrm>
          <a:prstGeom prst="rect">
            <a:avLst/>
          </a:prstGeom>
        </p:spPr>
        <p:txBody>
          <a:bodyPr anchor="b"/>
          <a:lstStyle>
            <a:lvl1pPr>
              <a:defRPr sz="448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99" y="3442213"/>
            <a:ext cx="7886849" cy="11251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4">
                <a:solidFill>
                  <a:schemeClr val="tx1">
                    <a:tint val="75000"/>
                  </a:schemeClr>
                </a:solidFill>
              </a:defRPr>
            </a:lvl1pPr>
            <a:lvl2pPr marL="341576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2pPr>
            <a:lvl3pPr marL="683152" indent="0">
              <a:buNone/>
              <a:defRPr sz="1343">
                <a:solidFill>
                  <a:schemeClr val="tx1">
                    <a:tint val="75000"/>
                  </a:schemeClr>
                </a:solidFill>
              </a:defRPr>
            </a:lvl3pPr>
            <a:lvl4pPr marL="1024728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4pPr>
            <a:lvl5pPr marL="1365959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5pPr>
            <a:lvl6pPr marL="1707535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6pPr>
            <a:lvl7pPr marL="2049111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7pPr>
            <a:lvl8pPr marL="2390687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8pPr>
            <a:lvl9pPr marL="2732263" indent="0">
              <a:buNone/>
              <a:defRPr sz="11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8431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238" y="1369264"/>
            <a:ext cx="3886273" cy="3263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334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273853"/>
            <a:ext cx="7886849" cy="99420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98" y="1333873"/>
            <a:ext cx="3655249" cy="6179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2"/>
            </a:lvl1pPr>
            <a:lvl2pPr marL="341576" indent="0">
              <a:buNone/>
              <a:defRPr sz="1794"/>
            </a:lvl2pPr>
            <a:lvl3pPr marL="683152" indent="0">
              <a:buNone/>
              <a:defRPr sz="1493"/>
            </a:lvl3pPr>
            <a:lvl4pPr marL="1024728" indent="0">
              <a:buNone/>
              <a:defRPr sz="1343"/>
            </a:lvl4pPr>
            <a:lvl5pPr marL="1365959" indent="0">
              <a:buNone/>
              <a:defRPr sz="1343"/>
            </a:lvl5pPr>
            <a:lvl6pPr marL="1707535" indent="0">
              <a:buNone/>
              <a:defRPr sz="1343"/>
            </a:lvl6pPr>
            <a:lvl7pPr marL="2049111" indent="0">
              <a:buNone/>
              <a:defRPr sz="1343"/>
            </a:lvl7pPr>
            <a:lvl8pPr marL="2390687" indent="0">
              <a:buNone/>
              <a:defRPr sz="1343"/>
            </a:lvl8pPr>
            <a:lvl9pPr marL="2732263" indent="0">
              <a:buNone/>
              <a:defRPr sz="13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98" y="1999101"/>
            <a:ext cx="3655249" cy="2643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92" y="1333873"/>
            <a:ext cx="3673251" cy="61795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2"/>
            </a:lvl1pPr>
            <a:lvl2pPr marL="341576" indent="0">
              <a:buNone/>
              <a:defRPr sz="1794"/>
            </a:lvl2pPr>
            <a:lvl3pPr marL="683152" indent="0">
              <a:buNone/>
              <a:defRPr sz="1493"/>
            </a:lvl3pPr>
            <a:lvl4pPr marL="1024728" indent="0">
              <a:buNone/>
              <a:defRPr sz="1343"/>
            </a:lvl4pPr>
            <a:lvl5pPr marL="1365959" indent="0">
              <a:buNone/>
              <a:defRPr sz="1343"/>
            </a:lvl5pPr>
            <a:lvl6pPr marL="1707535" indent="0">
              <a:buNone/>
              <a:defRPr sz="1343"/>
            </a:lvl6pPr>
            <a:lvl7pPr marL="2049111" indent="0">
              <a:buNone/>
              <a:defRPr sz="1343"/>
            </a:lvl7pPr>
            <a:lvl8pPr marL="2390687" indent="0">
              <a:buNone/>
              <a:defRPr sz="1343"/>
            </a:lvl8pPr>
            <a:lvl9pPr marL="2732263" indent="0">
              <a:buNone/>
              <a:defRPr sz="134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92" y="1999101"/>
            <a:ext cx="3673251" cy="26433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3243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61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1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342912"/>
            <a:ext cx="2949233" cy="1200190"/>
          </a:xfrm>
          <a:prstGeom prst="rect">
            <a:avLst/>
          </a:prstGeom>
        </p:spPr>
        <p:txBody>
          <a:bodyPr anchor="b"/>
          <a:lstStyle>
            <a:lvl1pPr>
              <a:defRPr sz="239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65" y="740594"/>
            <a:ext cx="4629238" cy="3655341"/>
          </a:xfrm>
          <a:prstGeom prst="rect">
            <a:avLst/>
          </a:prstGeom>
        </p:spPr>
        <p:txBody>
          <a:bodyPr/>
          <a:lstStyle>
            <a:lvl1pPr>
              <a:defRPr sz="2391"/>
            </a:lvl1pPr>
            <a:lvl2pPr>
              <a:defRPr sz="2092"/>
            </a:lvl2pPr>
            <a:lvl3pPr>
              <a:defRPr sz="1794"/>
            </a:lvl3pPr>
            <a:lvl4pPr>
              <a:defRPr sz="1493"/>
            </a:lvl4pPr>
            <a:lvl5pPr>
              <a:defRPr sz="1493"/>
            </a:lvl5pPr>
            <a:lvl6pPr>
              <a:defRPr sz="1493"/>
            </a:lvl6pPr>
            <a:lvl7pPr>
              <a:defRPr sz="1493"/>
            </a:lvl7pPr>
            <a:lvl8pPr>
              <a:defRPr sz="1493"/>
            </a:lvl8pPr>
            <a:lvl9pPr>
              <a:defRPr sz="14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3" y="1543102"/>
            <a:ext cx="2949233" cy="2858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94"/>
            </a:lvl1pPr>
            <a:lvl2pPr marL="341576" indent="0">
              <a:buNone/>
              <a:defRPr sz="1045"/>
            </a:lvl2pPr>
            <a:lvl3pPr marL="683152" indent="0">
              <a:buNone/>
              <a:defRPr sz="896"/>
            </a:lvl3pPr>
            <a:lvl4pPr marL="1024728" indent="0">
              <a:buNone/>
              <a:defRPr sz="746"/>
            </a:lvl4pPr>
            <a:lvl5pPr marL="1365959" indent="0">
              <a:buNone/>
              <a:defRPr sz="746"/>
            </a:lvl5pPr>
            <a:lvl6pPr marL="1707535" indent="0">
              <a:buNone/>
              <a:defRPr sz="746"/>
            </a:lvl6pPr>
            <a:lvl7pPr marL="2049111" indent="0">
              <a:buNone/>
              <a:defRPr sz="746"/>
            </a:lvl7pPr>
            <a:lvl8pPr marL="2390687" indent="0">
              <a:buNone/>
              <a:defRPr sz="746"/>
            </a:lvl8pPr>
            <a:lvl9pPr marL="2732263" indent="0">
              <a:buNone/>
              <a:defRPr sz="746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7206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53" y="342912"/>
            <a:ext cx="3124071" cy="1200190"/>
          </a:xfrm>
          <a:prstGeom prst="rect">
            <a:avLst/>
          </a:prstGeom>
        </p:spPr>
        <p:txBody>
          <a:bodyPr anchor="b"/>
          <a:lstStyle>
            <a:lvl1pPr>
              <a:defRPr sz="239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65" y="342912"/>
            <a:ext cx="4629238" cy="4053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1"/>
            </a:lvl1pPr>
            <a:lvl2pPr marL="341576" indent="0">
              <a:buNone/>
              <a:defRPr sz="2092"/>
            </a:lvl2pPr>
            <a:lvl3pPr marL="683152" indent="0">
              <a:buNone/>
              <a:defRPr sz="1794"/>
            </a:lvl3pPr>
            <a:lvl4pPr marL="1024728" indent="0">
              <a:buNone/>
              <a:defRPr sz="1493"/>
            </a:lvl4pPr>
            <a:lvl5pPr marL="1365959" indent="0">
              <a:buNone/>
              <a:defRPr sz="1493"/>
            </a:lvl5pPr>
            <a:lvl6pPr marL="1707535" indent="0">
              <a:buNone/>
              <a:defRPr sz="1493"/>
            </a:lvl6pPr>
            <a:lvl7pPr marL="2049111" indent="0">
              <a:buNone/>
              <a:defRPr sz="1493"/>
            </a:lvl7pPr>
            <a:lvl8pPr marL="2390687" indent="0">
              <a:buNone/>
              <a:defRPr sz="1493"/>
            </a:lvl8pPr>
            <a:lvl9pPr marL="2732263" indent="0">
              <a:buNone/>
              <a:defRPr sz="1493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53" y="1543102"/>
            <a:ext cx="3124071" cy="2858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93"/>
            </a:lvl1pPr>
            <a:lvl2pPr marL="341576" indent="0">
              <a:buNone/>
              <a:defRPr sz="1343"/>
            </a:lvl2pPr>
            <a:lvl3pPr marL="683152" indent="0">
              <a:buNone/>
              <a:defRPr sz="1194"/>
            </a:lvl3pPr>
            <a:lvl4pPr marL="1024728" indent="0">
              <a:buNone/>
              <a:defRPr sz="1045"/>
            </a:lvl4pPr>
            <a:lvl5pPr marL="1365959" indent="0">
              <a:buNone/>
              <a:defRPr sz="1045"/>
            </a:lvl5pPr>
            <a:lvl6pPr marL="1707535" indent="0">
              <a:buNone/>
              <a:defRPr sz="1045"/>
            </a:lvl6pPr>
            <a:lvl7pPr marL="2049111" indent="0">
              <a:buNone/>
              <a:defRPr sz="1045"/>
            </a:lvl7pPr>
            <a:lvl8pPr marL="2390687" indent="0">
              <a:buNone/>
              <a:defRPr sz="1045"/>
            </a:lvl8pPr>
            <a:lvl9pPr marL="2732263" indent="0">
              <a:buNone/>
              <a:defRPr sz="10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886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170" y="149247"/>
            <a:ext cx="4485050" cy="6204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9170" y="868596"/>
            <a:ext cx="4485050" cy="24568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44059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29040931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799" y="273853"/>
            <a:ext cx="1971712" cy="43590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62" y="273853"/>
            <a:ext cx="5800835" cy="43590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46894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62" y="1369264"/>
            <a:ext cx="3886273" cy="3263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238" y="1369264"/>
            <a:ext cx="3886273" cy="157405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238" y="3057627"/>
            <a:ext cx="3886273" cy="15752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8163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63568" y="1599822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842131" y="159737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834733" y="1597374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27011" y="1599822"/>
            <a:ext cx="1440000" cy="144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Block Arc 1"/>
          <p:cNvSpPr/>
          <p:nvPr userDrawn="1"/>
        </p:nvSpPr>
        <p:spPr>
          <a:xfrm>
            <a:off x="683568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Block Arc 11"/>
          <p:cNvSpPr/>
          <p:nvPr userDrawn="1"/>
        </p:nvSpPr>
        <p:spPr>
          <a:xfrm>
            <a:off x="2671382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Block Arc 12"/>
          <p:cNvSpPr/>
          <p:nvPr userDrawn="1"/>
        </p:nvSpPr>
        <p:spPr>
          <a:xfrm>
            <a:off x="4659196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Block Arc 13"/>
          <p:cNvSpPr/>
          <p:nvPr userDrawn="1"/>
        </p:nvSpPr>
        <p:spPr>
          <a:xfrm>
            <a:off x="6647011" y="1419822"/>
            <a:ext cx="1800000" cy="1800000"/>
          </a:xfrm>
          <a:prstGeom prst="blockArc">
            <a:avLst>
              <a:gd name="adj1" fmla="val 10800000"/>
              <a:gd name="adj2" fmla="val 94979"/>
              <a:gd name="adj3" fmla="val 540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xmlns="" id="{EDBECCA6-8618-46C3-A8D4-3B6399CCEF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xmlns="" id="{1D40A599-6D66-4DC9-82BB-52C171B56B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33499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771800" y="1404764"/>
            <a:ext cx="6372200" cy="30243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A6C3AF05-0B8F-485E-983F-1B40340199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xmlns="" id="{D183D1CC-DF98-45E3-B7CE-601603E40D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1931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2" r:id="rId3"/>
    <p:sldLayoutId id="2147483652" r:id="rId4"/>
    <p:sldLayoutId id="2147483661" r:id="rId5"/>
    <p:sldLayoutId id="2147483656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717" r:id="rId1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fld id="{F750A74E-160A-4013-90F2-333B29CCDA5C}" type="slidenum">
              <a:rPr lang="en-US" smtClean="0">
                <a:solidFill>
                  <a:srgbClr val="000000"/>
                </a:solidFill>
              </a:rPr>
              <a:pPr fontAlgn="base" latinLnBrk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7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1688040-106B-442A-9C8E-F54D74503AF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8/7/2021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BDAAE6F-9407-4DB1-858F-4AE1D08F363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965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 descr="PPT素材-0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6" y="862"/>
            <a:ext cx="9142269" cy="5141776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2327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hf sldNum="0" hdr="0"/>
  <p:txStyles>
    <p:titleStyle>
      <a:lvl1pPr marL="0" lvl="0" indent="0" algn="ctr" defTabSz="814474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8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5040" lvl="0" indent="-30504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1782" lvl="1" indent="-255062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9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17834" lvl="2" indent="-20336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11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5244" lvl="3" indent="-204049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1964" lvl="4" indent="-203360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64925" lvl="5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613093" lvl="6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61261" lvl="7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09429" lvl="8" indent="-124084" algn="l" defTabSz="8144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7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48168" lvl="1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96336" lvl="2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44504" lvl="3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92673" lvl="4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40841" lvl="5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489009" lvl="6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177" lvl="7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85345" lvl="8" indent="0" algn="l" defTabSz="496336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hyperlink" Target="&#272;&#259;ng%20nh&#7853;p%20th&#432;%20&#273;i&#7879;n%20t&#7917;.mp4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hyperlink" Target="So&#7841;n%20th&#432;%20m&#7899;i%20v&#224;%20g&#7917;i.mp4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34.gif"/><Relationship Id="rId5" Type="http://schemas.openxmlformats.org/officeDocument/2006/relationships/hyperlink" Target="video%203.mp4" TargetMode="Externa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4.gif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hyperlink" Target="&#272;&#259;ng%20xu&#7845;t%20th&#432;%20&#273;i&#234;n%20t&#7917;.mp4" TargetMode="External"/><Relationship Id="rId5" Type="http://schemas.openxmlformats.org/officeDocument/2006/relationships/image" Target="../media/image33.jpeg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3" Type="http://schemas.openxmlformats.org/officeDocument/2006/relationships/image" Target="../media/image40.png"/><Relationship Id="rId21" Type="http://schemas.openxmlformats.org/officeDocument/2006/relationships/image" Target="../media/image58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" Type="http://schemas.openxmlformats.org/officeDocument/2006/relationships/image" Target="../media/image39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19.png"/><Relationship Id="rId18" Type="http://schemas.openxmlformats.org/officeDocument/2006/relationships/image" Target="../media/image23.jpeg"/><Relationship Id="rId3" Type="http://schemas.openxmlformats.org/officeDocument/2006/relationships/audio" Target="../media/media1.mp3"/><Relationship Id="rId21" Type="http://schemas.openxmlformats.org/officeDocument/2006/relationships/image" Target="../media/image26.gif"/><Relationship Id="rId7" Type="http://schemas.openxmlformats.org/officeDocument/2006/relationships/slide" Target="slide7.xml"/><Relationship Id="rId12" Type="http://schemas.openxmlformats.org/officeDocument/2006/relationships/image" Target="../media/image18.gif"/><Relationship Id="rId17" Type="http://schemas.openxmlformats.org/officeDocument/2006/relationships/image" Target="../media/image22.gif"/><Relationship Id="rId2" Type="http://schemas.microsoft.com/office/2007/relationships/media" Target="../media/media1.mp3"/><Relationship Id="rId16" Type="http://schemas.openxmlformats.org/officeDocument/2006/relationships/slide" Target="slide8.xml"/><Relationship Id="rId20" Type="http://schemas.openxmlformats.org/officeDocument/2006/relationships/image" Target="../media/image25.wmf"/><Relationship Id="rId1" Type="http://schemas.openxmlformats.org/officeDocument/2006/relationships/audio" Target="file:///G:\Chuong%20Trinh\Mot%20coi%20di%20ve%20-%20Nhac%20khong%20loi.mp3" TargetMode="External"/><Relationship Id="rId6" Type="http://schemas.openxmlformats.org/officeDocument/2006/relationships/audio" Target="../media/audio2.wav"/><Relationship Id="rId11" Type="http://schemas.openxmlformats.org/officeDocument/2006/relationships/slide" Target="slide3.xml"/><Relationship Id="rId5" Type="http://schemas.openxmlformats.org/officeDocument/2006/relationships/audio" Target="../media/audio1.wav"/><Relationship Id="rId15" Type="http://schemas.openxmlformats.org/officeDocument/2006/relationships/image" Target="../media/image21.gif"/><Relationship Id="rId23" Type="http://schemas.openxmlformats.org/officeDocument/2006/relationships/image" Target="../media/image28.png"/><Relationship Id="rId10" Type="http://schemas.openxmlformats.org/officeDocument/2006/relationships/slide" Target="slide4.xml"/><Relationship Id="rId19" Type="http://schemas.openxmlformats.org/officeDocument/2006/relationships/image" Target="../media/image24.gif"/><Relationship Id="rId4" Type="http://schemas.openxmlformats.org/officeDocument/2006/relationships/slideLayout" Target="../slideLayouts/slideLayout23.xml"/><Relationship Id="rId9" Type="http://schemas.openxmlformats.org/officeDocument/2006/relationships/slide" Target="slide5.xml"/><Relationship Id="rId14" Type="http://schemas.openxmlformats.org/officeDocument/2006/relationships/image" Target="../media/image20.png"/><Relationship Id="rId22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image" Target="../media/image66.png"/><Relationship Id="rId18" Type="http://schemas.microsoft.com/office/2007/relationships/hdphoto" Target="../media/hdphoto2.wdp"/><Relationship Id="rId3" Type="http://schemas.microsoft.com/office/2007/relationships/media" Target="../media/media4.mp3"/><Relationship Id="rId21" Type="http://schemas.openxmlformats.org/officeDocument/2006/relationships/slide" Target="slide23.xml"/><Relationship Id="rId7" Type="http://schemas.openxmlformats.org/officeDocument/2006/relationships/image" Target="../media/image61.jp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1.png"/><Relationship Id="rId2" Type="http://schemas.openxmlformats.org/officeDocument/2006/relationships/audio" Target="../media/media3.mp3"/><Relationship Id="rId16" Type="http://schemas.openxmlformats.org/officeDocument/2006/relationships/image" Target="../media/image69.png"/><Relationship Id="rId20" Type="http://schemas.openxmlformats.org/officeDocument/2006/relationships/slide" Target="slide21.xml"/><Relationship Id="rId1" Type="http://schemas.microsoft.com/office/2007/relationships/media" Target="../media/media3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64.png"/><Relationship Id="rId24" Type="http://schemas.openxmlformats.org/officeDocument/2006/relationships/slide" Target="slide26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68.png"/><Relationship Id="rId23" Type="http://schemas.openxmlformats.org/officeDocument/2006/relationships/slide" Target="slide25.xml"/><Relationship Id="rId10" Type="http://schemas.openxmlformats.org/officeDocument/2006/relationships/image" Target="../media/image63.png"/><Relationship Id="rId19" Type="http://schemas.openxmlformats.org/officeDocument/2006/relationships/image" Target="../media/image28.png"/><Relationship Id="rId4" Type="http://schemas.openxmlformats.org/officeDocument/2006/relationships/audio" Target="../media/media4.mp3"/><Relationship Id="rId9" Type="http://schemas.openxmlformats.org/officeDocument/2006/relationships/image" Target="../media/image62.jpeg"/><Relationship Id="rId14" Type="http://schemas.openxmlformats.org/officeDocument/2006/relationships/image" Target="../media/image67.png"/><Relationship Id="rId22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openxmlformats.org/officeDocument/2006/relationships/image" Target="../media/image72.png"/><Relationship Id="rId9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openxmlformats.org/officeDocument/2006/relationships/image" Target="../media/image72.png"/><Relationship Id="rId9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11" Type="http://schemas.openxmlformats.org/officeDocument/2006/relationships/image" Target="../media/image28.png"/><Relationship Id="rId5" Type="http://schemas.openxmlformats.org/officeDocument/2006/relationships/slide" Target="slide20.xml"/><Relationship Id="rId10" Type="http://schemas.openxmlformats.org/officeDocument/2006/relationships/hyperlink" Target="http://www.dantri.com/" TargetMode="External"/><Relationship Id="rId4" Type="http://schemas.openxmlformats.org/officeDocument/2006/relationships/image" Target="../media/image72.png"/><Relationship Id="rId9" Type="http://schemas.openxmlformats.org/officeDocument/2006/relationships/hyperlink" Target="http://www.vnexpress.net/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openxmlformats.org/officeDocument/2006/relationships/image" Target="../media/image72.png"/><Relationship Id="rId9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gif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3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6.gif"/><Relationship Id="rId11" Type="http://schemas.openxmlformats.org/officeDocument/2006/relationships/image" Target="../media/image28.png"/><Relationship Id="rId5" Type="http://schemas.openxmlformats.org/officeDocument/2006/relationships/image" Target="../media/image75.png"/><Relationship Id="rId10" Type="http://schemas.openxmlformats.org/officeDocument/2006/relationships/image" Target="../media/image73.png"/><Relationship Id="rId4" Type="http://schemas.openxmlformats.org/officeDocument/2006/relationships/image" Target="../media/image74.png"/><Relationship Id="rId9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google.com.vn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slide" Target="slide2.xml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31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0.wmf"/><Relationship Id="rId5" Type="http://schemas.openxmlformats.org/officeDocument/2006/relationships/image" Target="../media/image29.png"/><Relationship Id="rId10" Type="http://schemas.openxmlformats.org/officeDocument/2006/relationships/image" Target="../media/image28.png"/><Relationship Id="rId4" Type="http://schemas.openxmlformats.org/officeDocument/2006/relationships/slide" Target="slide2.xml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34.gif"/><Relationship Id="rId5" Type="http://schemas.openxmlformats.org/officeDocument/2006/relationships/hyperlink" Target="T&#7841;o%20t&#224;i%20kho&#7843;n%20th&#432;%20&#273;i&#7879;n%20t&#7917;.mp4" TargetMode="External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418330" y="2403137"/>
            <a:ext cx="5220072" cy="1080120"/>
          </a:xfrm>
        </p:spPr>
        <p:txBody>
          <a:bodyPr/>
          <a:lstStyle/>
          <a:p>
            <a:pPr lvl="0"/>
            <a:r>
              <a:rPr lang="en-US" altLang="ko-KR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altLang="ko-KR" sz="6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ko-KR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lang="en-US" altLang="ko-KR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46611" y="1802499"/>
            <a:ext cx="273261" cy="2281419"/>
            <a:chOff x="3424672" y="2643748"/>
            <a:chExt cx="283232" cy="1584186"/>
          </a:xfrm>
        </p:grpSpPr>
        <p:sp>
          <p:nvSpPr>
            <p:cNvPr id="7" name="Rectangle 6"/>
            <p:cNvSpPr/>
            <p:nvPr userDrawn="1"/>
          </p:nvSpPr>
          <p:spPr>
            <a:xfrm>
              <a:off x="3635896" y="2643758"/>
              <a:ext cx="72008" cy="15841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3565490" y="2643758"/>
              <a:ext cx="72007" cy="15841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495081" y="2643748"/>
              <a:ext cx="72007" cy="158417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3424672" y="2643758"/>
              <a:ext cx="72008" cy="15841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91880" y="3507854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THỰC HIỆN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LỤC THỊ HẠNH</a:t>
            </a: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86491" y="1916754"/>
            <a:ext cx="40270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00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69954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800" b="1" dirty="0">
              <a:solidFill>
                <a:srgbClr val="3003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55576" y="0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1275606"/>
            <a:ext cx="2233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" y="3075806"/>
            <a:ext cx="2495770" cy="2067694"/>
          </a:xfrm>
          <a:prstGeom prst="rect">
            <a:avLst/>
          </a:prstGeom>
        </p:spPr>
      </p:pic>
      <p:pic>
        <p:nvPicPr>
          <p:cNvPr id="6" name="Picture 5" descr="D:\background\water\sddfffdg.gif">
            <a:hlinkClick r:id="rId6" action="ppaction://hlinkfil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75806"/>
            <a:ext cx="648072" cy="937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76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627534"/>
            <a:ext cx="3669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endParaRPr lang="en-US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D:\background\water\sddfffdg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792088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303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0434" y="1141635"/>
            <a:ext cx="617188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</a:p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nháp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tệp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đính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kèm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1619672" y="1141635"/>
            <a:ext cx="7291114" cy="2160240"/>
          </a:xfrm>
          <a:prstGeom prst="ellipse">
            <a:avLst/>
          </a:prstGeom>
          <a:solidFill>
            <a:srgbClr val="9A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em có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 gửi </a:t>
            </a:r>
            <a:r>
              <a:rPr lang="nl-NL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 cho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 </a:t>
            </a:r>
            <a:endParaRPr lang="nl-NL" sz="28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được </a:t>
            </a:r>
            <a:r>
              <a:rPr lang="nl-NL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không?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3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5578" y="1916754"/>
            <a:ext cx="3688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5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00629" y="546815"/>
            <a:ext cx="62808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ko-KR" sz="2800" b="1" dirty="0" err="1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ko-KR" sz="2800" b="1" dirty="0" smtClean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800" b="1" dirty="0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3003E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800" b="1" dirty="0">
              <a:solidFill>
                <a:srgbClr val="3003E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background\water\sddfffdg.gif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20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189480" y="1916754"/>
            <a:ext cx="42210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90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9680" y="62687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ko-KR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endParaRPr lang="en-US" altLang="ko-KR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27" descr="Bouquet">
            <a:hlinkClick r:id="rId4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971600" y="61939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5" name="Picture 4" descr="D:\background\water\sddfffdg.gif">
            <a:hlinkClick r:id="rId6" action="ppaction://hlinkfile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730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18335" y="0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20" name="图片 4111" descr="PPT素材-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8665" y="3009926"/>
            <a:ext cx="10553266" cy="218096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4101" descr="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4083" y="-1724"/>
            <a:ext cx="6781582" cy="479106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4108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35" y="969415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6" y="2806267"/>
            <a:ext cx="2495770" cy="21459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22342" y="1916754"/>
            <a:ext cx="415530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Gmail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09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o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789599"/>
            <a:ext cx="1462088" cy="79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486431"/>
            <a:ext cx="1668463" cy="45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68" y="2291250"/>
            <a:ext cx="1858963" cy="184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" y="3892598"/>
            <a:ext cx="1479550" cy="37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" y="3486431"/>
            <a:ext cx="1474788" cy="57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ov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68" y="3202697"/>
            <a:ext cx="1203325" cy="112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ov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" y="2578871"/>
            <a:ext cx="1462088" cy="39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over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8" y="2221288"/>
            <a:ext cx="1438275" cy="52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ov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043" y="2415627"/>
            <a:ext cx="1320800" cy="9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over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2068" y="2256269"/>
            <a:ext cx="2406650" cy="1508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over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131" y="1105786"/>
            <a:ext cx="1531938" cy="49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ove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281" y="435318"/>
            <a:ext cx="1498600" cy="95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over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406" y="1055258"/>
            <a:ext cx="2374900" cy="151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ov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691" y="368457"/>
            <a:ext cx="2563813" cy="119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over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06" y="799888"/>
            <a:ext cx="2552700" cy="7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over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074" y="-67135"/>
            <a:ext cx="2533650" cy="158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over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294294"/>
            <a:ext cx="2636838" cy="31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over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32274"/>
            <a:ext cx="2508250" cy="19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over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22557"/>
            <a:ext cx="2609850" cy="1581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over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931" y="1412840"/>
            <a:ext cx="2673350" cy="94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over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468" y="1154370"/>
            <a:ext cx="1884363" cy="1412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over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418" y="1846215"/>
            <a:ext cx="1835150" cy="1166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4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760899"/>
              </p:ext>
            </p:extLst>
          </p:nvPr>
        </p:nvGraphicFramePr>
        <p:xfrm>
          <a:off x="390587" y="514348"/>
          <a:ext cx="457200" cy="2902341"/>
        </p:xfrm>
        <a:graphic>
          <a:graphicData uri="http://schemas.openxmlformats.org/drawingml/2006/table">
            <a:tbl>
              <a:tblPr/>
              <a:tblGrid>
                <a:gridCol w="457200"/>
              </a:tblGrid>
              <a:tr h="56518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29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39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2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2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860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203825"/>
              </p:ext>
            </p:extLst>
          </p:nvPr>
        </p:nvGraphicFramePr>
        <p:xfrm>
          <a:off x="1456769" y="496490"/>
          <a:ext cx="2743200" cy="571500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78" name="Rectangle 38" descr="Sphere"/>
          <p:cNvSpPr>
            <a:spLocks noChangeArrowheads="1"/>
          </p:cNvSpPr>
          <p:nvPr/>
        </p:nvSpPr>
        <p:spPr bwMode="auto">
          <a:xfrm>
            <a:off x="19157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79" name="Rectangle 39" descr="Sphere"/>
          <p:cNvSpPr>
            <a:spLocks noChangeArrowheads="1"/>
          </p:cNvSpPr>
          <p:nvPr/>
        </p:nvSpPr>
        <p:spPr bwMode="auto">
          <a:xfrm>
            <a:off x="23729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0" name="Rectangle 40" descr="Sphere"/>
          <p:cNvSpPr>
            <a:spLocks noChangeArrowheads="1"/>
          </p:cNvSpPr>
          <p:nvPr/>
        </p:nvSpPr>
        <p:spPr bwMode="auto">
          <a:xfrm>
            <a:off x="28301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1" name="Rectangle 41" descr="Sphere"/>
          <p:cNvSpPr>
            <a:spLocks noChangeArrowheads="1"/>
          </p:cNvSpPr>
          <p:nvPr/>
        </p:nvSpPr>
        <p:spPr bwMode="auto">
          <a:xfrm>
            <a:off x="32873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2" name="Rectangle 42" descr="Sphere"/>
          <p:cNvSpPr>
            <a:spLocks noChangeArrowheads="1"/>
          </p:cNvSpPr>
          <p:nvPr/>
        </p:nvSpPr>
        <p:spPr bwMode="auto">
          <a:xfrm>
            <a:off x="37445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84" name="Rectangle 44" descr="Sphere"/>
          <p:cNvSpPr>
            <a:spLocks noChangeArrowheads="1"/>
          </p:cNvSpPr>
          <p:nvPr/>
        </p:nvSpPr>
        <p:spPr bwMode="auto">
          <a:xfrm>
            <a:off x="1458531" y="506317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904" name="Group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87789"/>
              </p:ext>
            </p:extLst>
          </p:nvPr>
        </p:nvGraphicFramePr>
        <p:xfrm>
          <a:off x="1449161" y="2273690"/>
          <a:ext cx="2743200" cy="571500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Ữ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Ệ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20" name="Rectangle 80" descr="Sphere"/>
          <p:cNvSpPr>
            <a:spLocks noChangeArrowheads="1"/>
          </p:cNvSpPr>
          <p:nvPr/>
        </p:nvSpPr>
        <p:spPr bwMode="auto">
          <a:xfrm>
            <a:off x="37407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1" name="Rectangle 81" descr="Sphere"/>
          <p:cNvSpPr>
            <a:spLocks noChangeArrowheads="1"/>
          </p:cNvSpPr>
          <p:nvPr/>
        </p:nvSpPr>
        <p:spPr bwMode="auto">
          <a:xfrm>
            <a:off x="19119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2" name="Rectangle 82" descr="Sphere"/>
          <p:cNvSpPr>
            <a:spLocks noChangeArrowheads="1"/>
          </p:cNvSpPr>
          <p:nvPr/>
        </p:nvSpPr>
        <p:spPr bwMode="auto">
          <a:xfrm>
            <a:off x="23691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3" name="Rectangle 83" descr="Sphere"/>
          <p:cNvSpPr>
            <a:spLocks noChangeArrowheads="1"/>
          </p:cNvSpPr>
          <p:nvPr/>
        </p:nvSpPr>
        <p:spPr bwMode="auto">
          <a:xfrm>
            <a:off x="2807550" y="2281896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924" name="Rectangle 84" descr="Sphere"/>
          <p:cNvSpPr>
            <a:spLocks noChangeArrowheads="1"/>
          </p:cNvSpPr>
          <p:nvPr/>
        </p:nvSpPr>
        <p:spPr bwMode="auto">
          <a:xfrm>
            <a:off x="3283500" y="22752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5941" name="Group 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925573"/>
              </p:ext>
            </p:extLst>
          </p:nvPr>
        </p:nvGraphicFramePr>
        <p:xfrm>
          <a:off x="988219" y="2852177"/>
          <a:ext cx="3200400" cy="571500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Ê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Ạ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969" name="Group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620197"/>
              </p:ext>
            </p:extLst>
          </p:nvPr>
        </p:nvGraphicFramePr>
        <p:xfrm>
          <a:off x="2811859" y="1693174"/>
          <a:ext cx="5200647" cy="564356"/>
        </p:xfrm>
        <a:graphic>
          <a:graphicData uri="http://schemas.openxmlformats.org/drawingml/2006/table">
            <a:tbl>
              <a:tblPr/>
              <a:tblGrid>
                <a:gridCol w="472786"/>
                <a:gridCol w="465707"/>
                <a:gridCol w="479866"/>
                <a:gridCol w="472786"/>
                <a:gridCol w="472786"/>
                <a:gridCol w="472786"/>
                <a:gridCol w="472786"/>
                <a:gridCol w="472786"/>
                <a:gridCol w="472786"/>
                <a:gridCol w="472786"/>
                <a:gridCol w="472786"/>
              </a:tblGrid>
              <a:tr h="5643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6001" name="Rectangle 161" descr="Sphere"/>
          <p:cNvSpPr>
            <a:spLocks noChangeArrowheads="1"/>
          </p:cNvSpPr>
          <p:nvPr/>
        </p:nvSpPr>
        <p:spPr bwMode="auto">
          <a:xfrm>
            <a:off x="32873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2" name="Rectangle 162" descr="Sphere"/>
          <p:cNvSpPr>
            <a:spLocks noChangeArrowheads="1"/>
          </p:cNvSpPr>
          <p:nvPr/>
        </p:nvSpPr>
        <p:spPr bwMode="auto">
          <a:xfrm>
            <a:off x="3726167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4" name="Rectangle 164" descr="Sphere"/>
          <p:cNvSpPr>
            <a:spLocks noChangeArrowheads="1"/>
          </p:cNvSpPr>
          <p:nvPr/>
        </p:nvSpPr>
        <p:spPr bwMode="auto">
          <a:xfrm>
            <a:off x="23729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5" name="Rectangle 165" descr="Sphere"/>
          <p:cNvSpPr>
            <a:spLocks noChangeArrowheads="1"/>
          </p:cNvSpPr>
          <p:nvPr/>
        </p:nvSpPr>
        <p:spPr bwMode="auto">
          <a:xfrm>
            <a:off x="19157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6" name="Rectangle 166" descr="Sphere"/>
          <p:cNvSpPr>
            <a:spLocks noChangeArrowheads="1"/>
          </p:cNvSpPr>
          <p:nvPr/>
        </p:nvSpPr>
        <p:spPr bwMode="auto">
          <a:xfrm>
            <a:off x="14585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7" name="Rectangle 167" descr="Sphere"/>
          <p:cNvSpPr>
            <a:spLocks noChangeArrowheads="1"/>
          </p:cNvSpPr>
          <p:nvPr/>
        </p:nvSpPr>
        <p:spPr bwMode="auto">
          <a:xfrm>
            <a:off x="10013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8" name="Rectangle 168" descr="Sphere"/>
          <p:cNvSpPr>
            <a:spLocks noChangeArrowheads="1"/>
          </p:cNvSpPr>
          <p:nvPr/>
        </p:nvSpPr>
        <p:spPr bwMode="auto">
          <a:xfrm>
            <a:off x="2830131" y="284467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09" name="Rectangle 169" descr="Sphere"/>
          <p:cNvSpPr>
            <a:spLocks noChangeArrowheads="1"/>
          </p:cNvSpPr>
          <p:nvPr/>
        </p:nvSpPr>
        <p:spPr bwMode="auto">
          <a:xfrm>
            <a:off x="32751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0" name="Rectangle 170" descr="Sphere"/>
          <p:cNvSpPr>
            <a:spLocks noChangeArrowheads="1"/>
          </p:cNvSpPr>
          <p:nvPr/>
        </p:nvSpPr>
        <p:spPr bwMode="auto">
          <a:xfrm>
            <a:off x="4189586" y="1687885"/>
            <a:ext cx="528267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1" name="Rectangle 171" descr="Sphere"/>
          <p:cNvSpPr>
            <a:spLocks noChangeArrowheads="1"/>
          </p:cNvSpPr>
          <p:nvPr/>
        </p:nvSpPr>
        <p:spPr bwMode="auto">
          <a:xfrm>
            <a:off x="4713399" y="1687885"/>
            <a:ext cx="457196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2" name="Rectangle 172" descr="Sphere"/>
          <p:cNvSpPr>
            <a:spLocks noChangeArrowheads="1"/>
          </p:cNvSpPr>
          <p:nvPr/>
        </p:nvSpPr>
        <p:spPr bwMode="auto">
          <a:xfrm>
            <a:off x="5170596" y="1687885"/>
            <a:ext cx="523808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3" name="Rectangle 173" descr="Sphere"/>
          <p:cNvSpPr>
            <a:spLocks noChangeArrowheads="1"/>
          </p:cNvSpPr>
          <p:nvPr/>
        </p:nvSpPr>
        <p:spPr bwMode="auto">
          <a:xfrm>
            <a:off x="5694407" y="1687885"/>
            <a:ext cx="485417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4" name="Rectangle 174" descr="Sphere"/>
          <p:cNvSpPr>
            <a:spLocks noChangeArrowheads="1"/>
          </p:cNvSpPr>
          <p:nvPr/>
        </p:nvSpPr>
        <p:spPr bwMode="auto">
          <a:xfrm>
            <a:off x="6179827" y="1687885"/>
            <a:ext cx="457198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5" name="Rectangle 175" descr="Sphere"/>
          <p:cNvSpPr>
            <a:spLocks noChangeArrowheads="1"/>
          </p:cNvSpPr>
          <p:nvPr/>
        </p:nvSpPr>
        <p:spPr bwMode="auto">
          <a:xfrm>
            <a:off x="6637027" y="1687885"/>
            <a:ext cx="457199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6" name="Rectangle 176" descr="Sphere"/>
          <p:cNvSpPr>
            <a:spLocks noChangeArrowheads="1"/>
          </p:cNvSpPr>
          <p:nvPr/>
        </p:nvSpPr>
        <p:spPr bwMode="auto">
          <a:xfrm>
            <a:off x="7094228" y="1687885"/>
            <a:ext cx="457199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7" name="Rectangle 177" descr="Sphere"/>
          <p:cNvSpPr>
            <a:spLocks noChangeArrowheads="1"/>
          </p:cNvSpPr>
          <p:nvPr/>
        </p:nvSpPr>
        <p:spPr bwMode="auto">
          <a:xfrm>
            <a:off x="7551428" y="1687885"/>
            <a:ext cx="476671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8" name="Rectangle 178" descr="Sphere"/>
          <p:cNvSpPr>
            <a:spLocks noChangeArrowheads="1"/>
          </p:cNvSpPr>
          <p:nvPr/>
        </p:nvSpPr>
        <p:spPr bwMode="auto">
          <a:xfrm>
            <a:off x="37323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019" name="Rectangle 179" descr="Sphere"/>
          <p:cNvSpPr>
            <a:spLocks noChangeArrowheads="1"/>
          </p:cNvSpPr>
          <p:nvPr/>
        </p:nvSpPr>
        <p:spPr bwMode="auto">
          <a:xfrm>
            <a:off x="2817987" y="1687885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069" name="Oval 18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47737" y="30289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38070" name="Oval 18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447737" y="240029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8071" name="Oval 18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47737" y="17716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8072" name="Oval 18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47737" y="12001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8074" name="Oval 186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47737" y="628648"/>
            <a:ext cx="342900" cy="342900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6027" name="Rectangle 187" descr="Sphere"/>
          <p:cNvSpPr>
            <a:spLocks noChangeArrowheads="1"/>
          </p:cNvSpPr>
          <p:nvPr/>
        </p:nvSpPr>
        <p:spPr bwMode="auto">
          <a:xfrm>
            <a:off x="1454700" y="2280024"/>
            <a:ext cx="457200" cy="53297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6030" name="Group 1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353563"/>
              </p:ext>
            </p:extLst>
          </p:nvPr>
        </p:nvGraphicFramePr>
        <p:xfrm>
          <a:off x="8115300" y="559190"/>
          <a:ext cx="514350" cy="2983709"/>
        </p:xfrm>
        <a:graphic>
          <a:graphicData uri="http://schemas.openxmlformats.org/drawingml/2006/table">
            <a:tbl>
              <a:tblPr/>
              <a:tblGrid>
                <a:gridCol w="514350"/>
              </a:tblGrid>
              <a:tr h="596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769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16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048" name="Picture 208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119" y="684077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5" name="Picture 215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24499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7" name="Picture 217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187364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58" name="Picture 218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244514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60" name="Picture 220" descr="Earth-14-june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073790"/>
            <a:ext cx="400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3" name="Picture 222" descr="0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629150"/>
            <a:ext cx="914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4" name="Picture 223" descr="0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0"/>
            <a:ext cx="57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5" name="Picture 224" descr="0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571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6" name="Picture 225" descr="felix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540" y="-14287"/>
            <a:ext cx="2171700" cy="28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7" name="Picture 226" descr="felix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88223" y="89535"/>
            <a:ext cx="1910954" cy="288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08" name="Picture 227" descr="03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629150"/>
            <a:ext cx="914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109" name="Text Box 228"/>
          <p:cNvSpPr txBox="1">
            <a:spLocks noChangeArrowheads="1"/>
          </p:cNvSpPr>
          <p:nvPr/>
        </p:nvSpPr>
        <p:spPr bwMode="auto">
          <a:xfrm>
            <a:off x="2527759" y="-94370"/>
            <a:ext cx="3977878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sz="33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3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3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en-US" sz="33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29"/>
          <p:cNvGrpSpPr>
            <a:grpSpLocks/>
          </p:cNvGrpSpPr>
          <p:nvPr/>
        </p:nvGrpSpPr>
        <p:grpSpPr bwMode="auto">
          <a:xfrm>
            <a:off x="5829839" y="1093793"/>
            <a:ext cx="1957388" cy="1550195"/>
            <a:chOff x="-2268" y="1512"/>
            <a:chExt cx="1644" cy="1302"/>
          </a:xfrm>
        </p:grpSpPr>
        <p:sp>
          <p:nvSpPr>
            <p:cNvPr id="36070" name="Oval 230"/>
            <p:cNvSpPr>
              <a:spLocks noChangeArrowheads="1"/>
            </p:cNvSpPr>
            <p:nvPr/>
          </p:nvSpPr>
          <p:spPr bwMode="auto">
            <a:xfrm>
              <a:off x="-2112" y="1512"/>
              <a:ext cx="1488" cy="384"/>
            </a:xfrm>
            <a:prstGeom prst="ellipse">
              <a:avLst/>
            </a:prstGeom>
            <a:gradFill rotWithShape="1">
              <a:gsLst>
                <a:gs pos="0">
                  <a:srgbClr val="FFFF00"/>
                </a:gs>
                <a:gs pos="50000">
                  <a:schemeClr val="bg1"/>
                </a:gs>
                <a:gs pos="100000">
                  <a:srgbClr val="FFFF00"/>
                </a:gs>
              </a:gsLst>
              <a:lin ang="5400000" scaled="1"/>
            </a:gradFill>
            <a:ln w="9525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Ồ !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Tiếc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quá</a:t>
              </a: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38112" name="Picture 231" descr="1"/>
            <p:cNvPicPr>
              <a:picLocks noChangeAspect="1" noChangeArrowheads="1" noCrop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68" y="2496"/>
              <a:ext cx="66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32"/>
          <p:cNvGrpSpPr>
            <a:grpSpLocks/>
          </p:cNvGrpSpPr>
          <p:nvPr/>
        </p:nvGrpSpPr>
        <p:grpSpPr bwMode="auto">
          <a:xfrm>
            <a:off x="2819462" y="3968242"/>
            <a:ext cx="2800350" cy="628650"/>
            <a:chOff x="2352" y="2496"/>
            <a:chExt cx="2352" cy="528"/>
          </a:xfrm>
        </p:grpSpPr>
        <p:sp>
          <p:nvSpPr>
            <p:cNvPr id="38114" name="Oval 233" descr="Water droplets"/>
            <p:cNvSpPr>
              <a:spLocks noChangeArrowheads="1"/>
            </p:cNvSpPr>
            <p:nvPr/>
          </p:nvSpPr>
          <p:spPr bwMode="auto">
            <a:xfrm>
              <a:off x="2352" y="2640"/>
              <a:ext cx="1824" cy="384"/>
            </a:xfrm>
            <a:prstGeom prst="ellipse">
              <a:avLst/>
            </a:prstGeom>
            <a:blipFill dpi="0" rotWithShape="1">
              <a:blip r:embed="rId18"/>
              <a:srcRect/>
              <a:tile tx="0" ty="0" sx="100000" sy="100000" flip="none" algn="tl"/>
            </a:blip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base" latinLnBrk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Chúc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mừng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 err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bạn</a:t>
              </a:r>
              <a:r>
                <a:rPr lang="en-US" b="1" dirty="0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!</a:t>
              </a:r>
            </a:p>
          </p:txBody>
        </p:sp>
        <p:pic>
          <p:nvPicPr>
            <p:cNvPr id="38115" name="Picture 234" descr="6"/>
            <p:cNvPicPr>
              <a:picLocks noChangeAspect="1" noChangeArrowheads="1" noCrop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2496"/>
              <a:ext cx="576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076" name="Picture 21" descr="j0232133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4629150"/>
            <a:ext cx="5143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77" name="Picture 237" descr="!danc_cl"/>
          <p:cNvPicPr>
            <a:picLocks noChangeAspect="1" noChangeArrowheads="1" noCrop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572000"/>
            <a:ext cx="639366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78" name="Mot coi di ve - Nhac khong lo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700" y="171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0" name="Group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13784"/>
              </p:ext>
            </p:extLst>
          </p:nvPr>
        </p:nvGraphicFramePr>
        <p:xfrm>
          <a:off x="1011723" y="1085848"/>
          <a:ext cx="2286000" cy="571500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</a:tblGrid>
              <a:tr h="571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" name="Rectangle 38" descr="Sphere"/>
          <p:cNvSpPr>
            <a:spLocks noChangeArrowheads="1"/>
          </p:cNvSpPr>
          <p:nvPr/>
        </p:nvSpPr>
        <p:spPr bwMode="auto">
          <a:xfrm>
            <a:off x="14478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" name="Rectangle 39" descr="Sphere"/>
          <p:cNvSpPr>
            <a:spLocks noChangeArrowheads="1"/>
          </p:cNvSpPr>
          <p:nvPr/>
        </p:nvSpPr>
        <p:spPr bwMode="auto">
          <a:xfrm>
            <a:off x="19050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" name="Rectangle 40" descr="Sphere"/>
          <p:cNvSpPr>
            <a:spLocks noChangeArrowheads="1"/>
          </p:cNvSpPr>
          <p:nvPr/>
        </p:nvSpPr>
        <p:spPr bwMode="auto">
          <a:xfrm>
            <a:off x="23622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" name="Rectangle 41" descr="Sphere"/>
          <p:cNvSpPr>
            <a:spLocks noChangeArrowheads="1"/>
          </p:cNvSpPr>
          <p:nvPr/>
        </p:nvSpPr>
        <p:spPr bwMode="auto">
          <a:xfrm>
            <a:off x="28194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" name="Rectangle 44" descr="Sphere"/>
          <p:cNvSpPr>
            <a:spLocks noChangeArrowheads="1"/>
          </p:cNvSpPr>
          <p:nvPr/>
        </p:nvSpPr>
        <p:spPr bwMode="auto">
          <a:xfrm>
            <a:off x="990662" y="1075562"/>
            <a:ext cx="457200" cy="571500"/>
          </a:xfrm>
          <a:prstGeom prst="rect">
            <a:avLst/>
          </a:prstGeom>
          <a:pattFill prst="sphere">
            <a:fgClr>
              <a:srgbClr val="6699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</a:pPr>
            <a:endParaRPr 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82260" y="344857"/>
            <a:ext cx="609600" cy="609600"/>
          </a:xfrm>
          <a:prstGeom prst="rect">
            <a:avLst/>
          </a:prstGeom>
        </p:spPr>
      </p:pic>
      <p:pic>
        <p:nvPicPr>
          <p:cNvPr id="71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183481" y="344374"/>
            <a:ext cx="609600" cy="609600"/>
          </a:xfrm>
          <a:prstGeom prst="rect">
            <a:avLst/>
          </a:prstGeom>
        </p:spPr>
      </p:pic>
      <p:pic>
        <p:nvPicPr>
          <p:cNvPr id="72" name="Nhạc đáp a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-1031081" y="4967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4063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6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6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59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359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59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359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359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712 0.00987 C 0.10295 -0.03488 0.31319 -0.07932 0.36545 -0.14291 C 0.41788 -0.20618 0.23298 -0.33241 0.20642 -0.37037 " pathEditMode="relative" rAng="0" ptsTypes="A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80" y="-19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" presetClass="exit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77"/>
                  </p:tgtEl>
                </p:cond>
              </p:nextCondLst>
            </p:seq>
            <p:audio>
              <p:cMediaNode showWhenStopped="0">
                <p:cTn id="5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078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267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5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5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5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35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5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4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6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26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6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60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2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60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60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60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36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36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36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36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6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6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60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57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6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6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5" dur="2267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36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60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360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6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360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60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60"/>
                  </p:tgtEl>
                </p:cond>
              </p:nextCondLst>
            </p:seq>
            <p:audio>
              <p:cMediaNode vol="80000">
                <p:cTn id="1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</p:childTnLst>
        </p:cTn>
      </p:par>
    </p:tnLst>
    <p:bldLst>
      <p:bldP spid="35878" grpId="0" animBg="1"/>
      <p:bldP spid="35879" grpId="0" animBg="1"/>
      <p:bldP spid="35880" grpId="0" animBg="1"/>
      <p:bldP spid="35881" grpId="0" animBg="1"/>
      <p:bldP spid="35882" grpId="0" animBg="1"/>
      <p:bldP spid="35884" grpId="0" animBg="1"/>
      <p:bldP spid="35920" grpId="0" animBg="1"/>
      <p:bldP spid="35921" grpId="0" animBg="1"/>
      <p:bldP spid="35922" grpId="0" animBg="1"/>
      <p:bldP spid="35923" grpId="0" animBg="1"/>
      <p:bldP spid="35924" grpId="0" animBg="1"/>
      <p:bldP spid="36001" grpId="0" animBg="1"/>
      <p:bldP spid="36002" grpId="0" animBg="1"/>
      <p:bldP spid="36004" grpId="0" animBg="1"/>
      <p:bldP spid="36005" grpId="0" animBg="1"/>
      <p:bldP spid="36006" grpId="0" animBg="1"/>
      <p:bldP spid="36007" grpId="0" animBg="1"/>
      <p:bldP spid="36008" grpId="0" animBg="1"/>
      <p:bldP spid="36009" grpId="0" animBg="1"/>
      <p:bldP spid="36010" grpId="0" animBg="1"/>
      <p:bldP spid="36011" grpId="0" animBg="1"/>
      <p:bldP spid="36012" grpId="0" animBg="1"/>
      <p:bldP spid="36013" grpId="0" animBg="1"/>
      <p:bldP spid="36014" grpId="0" animBg="1"/>
      <p:bldP spid="36015" grpId="0" animBg="1"/>
      <p:bldP spid="36016" grpId="0" animBg="1"/>
      <p:bldP spid="36017" grpId="0" animBg="1"/>
      <p:bldP spid="36018" grpId="0" animBg="1"/>
      <p:bldP spid="36019" grpId="0" animBg="1"/>
      <p:bldP spid="36027" grpId="0" animBg="1"/>
      <p:bldP spid="91" grpId="0" animBg="1"/>
      <p:bldP spid="92" grpId="0" animBg="1"/>
      <p:bldP spid="93" grpId="0" animBg="1"/>
      <p:bldP spid="94" grpId="0" animBg="1"/>
      <p:bldP spid="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030" y="9845"/>
            <a:ext cx="9107330" cy="5143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 sz="1628">
              <a:solidFill>
                <a:srgbClr val="FFFFFF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860" y="51426"/>
            <a:ext cx="6061475" cy="4970012"/>
          </a:xfrm>
          <a:prstGeom prst="rect">
            <a:avLst/>
          </a:prstGeom>
        </p:spPr>
      </p:pic>
      <p:pic>
        <p:nvPicPr>
          <p:cNvPr id="4" name="Picture 3">
            <a:hlinkClick r:id="rId8" action="ppaction://hlinksldjump"/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4" t="7670" r="9995" b="11426"/>
          <a:stretch/>
        </p:blipFill>
        <p:spPr>
          <a:xfrm>
            <a:off x="7328598" y="2734205"/>
            <a:ext cx="2013058" cy="234347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1" b="2116"/>
          <a:stretch/>
        </p:blipFill>
        <p:spPr bwMode="auto">
          <a:xfrm>
            <a:off x="1559143" y="9845"/>
            <a:ext cx="2994522" cy="1654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695" y="-37536"/>
            <a:ext cx="3015528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886" y="1628669"/>
            <a:ext cx="2987039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807" y="1616734"/>
            <a:ext cx="3015528" cy="1684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88" y="3278027"/>
            <a:ext cx="2991237" cy="180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495" y="3284475"/>
            <a:ext cx="3007052" cy="1793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336016" y="117380"/>
            <a:ext cx="330894" cy="330894"/>
          </a:xfrm>
          <a:prstGeom prst="rect">
            <a:avLst/>
          </a:prstGeom>
        </p:spPr>
      </p:pic>
      <p:pic>
        <p:nvPicPr>
          <p:cNvPr id="12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501463" y="1297775"/>
            <a:ext cx="330894" cy="330894"/>
          </a:xfrm>
          <a:prstGeom prst="rect">
            <a:avLst/>
          </a:prstGeom>
        </p:spPr>
      </p:pic>
      <p:pic>
        <p:nvPicPr>
          <p:cNvPr id="13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19022" y="2412920"/>
            <a:ext cx="330894" cy="330894"/>
          </a:xfrm>
          <a:prstGeom prst="rect">
            <a:avLst/>
          </a:prstGeom>
        </p:spPr>
      </p:pic>
      <p:pic>
        <p:nvPicPr>
          <p:cNvPr id="14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09246" y="3561159"/>
            <a:ext cx="330894" cy="330894"/>
          </a:xfrm>
          <a:prstGeom prst="rect">
            <a:avLst/>
          </a:prstGeom>
        </p:spPr>
      </p:pic>
      <p:pic>
        <p:nvPicPr>
          <p:cNvPr id="15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430491" y="4812606"/>
            <a:ext cx="330894" cy="330894"/>
          </a:xfrm>
          <a:prstGeom prst="rect">
            <a:avLst/>
          </a:prstGeom>
        </p:spPr>
      </p:pic>
      <p:pic>
        <p:nvPicPr>
          <p:cNvPr id="16" name="Hieu-ung-am-thanh-oh-nooo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281684" y="5311347"/>
            <a:ext cx="330894" cy="3308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098" b="89860" l="9959" r="899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918" y="0"/>
            <a:ext cx="1773804" cy="1383567"/>
          </a:xfrm>
          <a:prstGeom prst="rect">
            <a:avLst/>
          </a:prstGeom>
        </p:spPr>
      </p:pic>
      <p:pic>
        <p:nvPicPr>
          <p:cNvPr id="18" name="Ghen-Co-Vy-MIN-ERIK 00_00_09-00_01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698933" y="1607176"/>
            <a:ext cx="609600" cy="609600"/>
          </a:xfrm>
          <a:prstGeom prst="rect">
            <a:avLst/>
          </a:prstGeom>
        </p:spPr>
      </p:pic>
      <p:pic>
        <p:nvPicPr>
          <p:cNvPr id="19" name="Picture 3">
            <a:hlinkClick r:id="rId2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2582" r="70425" b="58555"/>
          <a:stretch/>
        </p:blipFill>
        <p:spPr bwMode="auto">
          <a:xfrm>
            <a:off x="1624856" y="61731"/>
            <a:ext cx="964767" cy="69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1" t="4278" r="3459" b="61527"/>
          <a:stretch/>
        </p:blipFill>
        <p:spPr bwMode="auto">
          <a:xfrm>
            <a:off x="6721935" y="37637"/>
            <a:ext cx="83153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5">
            <a:hlinkClick r:id="rId2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" t="6863" r="67283" b="58942"/>
          <a:stretch/>
        </p:blipFill>
        <p:spPr bwMode="auto">
          <a:xfrm>
            <a:off x="1610039" y="1731840"/>
            <a:ext cx="96476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6">
            <a:hlinkClick r:id="rId2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50" t="23961" r="3460" b="41844"/>
          <a:stretch/>
        </p:blipFill>
        <p:spPr bwMode="auto">
          <a:xfrm>
            <a:off x="6783533" y="2022639"/>
            <a:ext cx="70834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7">
            <a:hlinkClick r:id="rId2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" t="45183" r="64396" b="10982"/>
          <a:stretch/>
        </p:blipFill>
        <p:spPr bwMode="auto">
          <a:xfrm>
            <a:off x="1707631" y="4134006"/>
            <a:ext cx="96476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>
            <a:hlinkClick r:id="rId2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6" t="53177" r="3469" b="10682"/>
          <a:stretch/>
        </p:blipFill>
        <p:spPr bwMode="auto">
          <a:xfrm>
            <a:off x="6606447" y="4245788"/>
            <a:ext cx="885427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Ghen-Co-Vy-MIN-ERIK 00_00_09-00_01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3889" y="4350603"/>
            <a:ext cx="358894" cy="35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random/>
      </p:transition>
    </mc:Choice>
    <mc:Fallback xmlns="">
      <p:transition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87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87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2873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287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5935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0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935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37" y="20678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5220072" y="2184334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617384" y="1035683"/>
            <a:ext cx="66270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chỉ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thư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điện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cách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bởi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hiệu</a:t>
            </a:r>
            <a:r>
              <a: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742950" indent="-742950">
              <a:buAutoNum type="alphaUcPeriod"/>
            </a:pPr>
            <a:r>
              <a:rPr lang="vi-VN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$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vi-VN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@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36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en-US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US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vi-VN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&amp;</a:t>
            </a:r>
            <a:endParaRPr lang="en-US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30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1090464" y="2000969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7584" y="1486432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A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B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endParaRPr lang="en-US" sz="32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Media	</a:t>
            </a:r>
            <a:r>
              <a:rPr lang="en-US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D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Audio</a:t>
            </a:r>
          </a:p>
        </p:txBody>
      </p:sp>
      <p:pic>
        <p:nvPicPr>
          <p:cNvPr id="9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22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837" y="20678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3178696" y="3075806"/>
            <a:ext cx="529208" cy="58864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41835" y="785919"/>
            <a:ext cx="7272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www.vnexpress.net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www.dantri.com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  C. http://www.mail.google.com</a:t>
            </a:r>
          </a:p>
          <a:p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		   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truonghocketnoi</a:t>
            </a:r>
            <a:r>
              <a:rPr lang="vi-VN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@gmail.com</a:t>
            </a:r>
            <a:endParaRPr lang="en-US" sz="28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8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2339752" y="3435846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6" name="Rectangle 5"/>
          <p:cNvSpPr/>
          <p:nvPr/>
        </p:nvSpPr>
        <p:spPr>
          <a:xfrm>
            <a:off x="503040" y="1526569"/>
            <a:ext cx="86409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lvl="0" algn="just"/>
            <a:r>
              <a:rPr lang="en-US" sz="2800" dirty="0" smtClean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	</a:t>
            </a:r>
            <a:r>
              <a:rPr lang="vi-VN" sz="2800" dirty="0" smtClean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Em </a:t>
            </a:r>
            <a:r>
              <a:rPr lang="vi-VN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sưu tầm được nhiều ảnh đẹp muốn gửi</a:t>
            </a:r>
            <a:endParaRPr lang="en-US" sz="2800" dirty="0">
              <a:solidFill>
                <a:srgbClr val="FF000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2800" dirty="0" smtClean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	</a:t>
            </a:r>
            <a:r>
              <a:rPr lang="vi-VN" sz="2800" dirty="0" smtClean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cho </a:t>
            </a:r>
            <a:r>
              <a:rPr lang="vi-VN" sz="2800" dirty="0">
                <a:solidFill>
                  <a:srgbClr val="FF0000"/>
                </a:solidFill>
                <a:ea typeface="VNI-Times" pitchFamily="2" charset="0"/>
                <a:cs typeface="Times New Roman" panose="02020603050405020304" pitchFamily="18" charset="0"/>
              </a:rPr>
              <a:t>bạn bè ở nhiều nơi em dùng dịch vụ gì?</a:t>
            </a:r>
            <a:endParaRPr lang="en-US" sz="2800" dirty="0">
              <a:solidFill>
                <a:srgbClr val="FF000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2373630" marR="30480" lvl="4" indent="-514350" algn="just">
              <a:buAutoNum type="alphaUcPeriod"/>
            </a:pP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Thương mại điện tử; 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1859280" marR="30480" lvl="4" algn="just"/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B. Đào tạo qua mạng;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        </a:t>
            </a:r>
            <a:r>
              <a:rPr lang="en-US" sz="3200" dirty="0" smtClean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  </a:t>
            </a:r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	</a:t>
            </a: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C. Thư điện tử đính kèm tệp;</a:t>
            </a:r>
            <a:endParaRPr lang="en-US" sz="3200" dirty="0">
              <a:solidFill>
                <a:srgbClr val="00B0F0"/>
              </a:solidFill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lvl="0" algn="just"/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		</a:t>
            </a:r>
            <a:r>
              <a:rPr lang="vi-VN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D. Tìm kiếm thông tin</a:t>
            </a:r>
            <a:r>
              <a:rPr lang="en-US" sz="3200" dirty="0">
                <a:solidFill>
                  <a:srgbClr val="00B0F0"/>
                </a:solidFill>
                <a:ea typeface="VNI-Times" pitchFamily="2" charset="0"/>
                <a:cs typeface="Times New Roman" panose="02020603050405020304" pitchFamily="18" charset="0"/>
              </a:rPr>
              <a:t>;</a:t>
            </a:r>
          </a:p>
        </p:txBody>
      </p:sp>
      <p:pic>
        <p:nvPicPr>
          <p:cNvPr id="7" name="图片 4108" descr="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3511" y="411510"/>
            <a:ext cx="1477819" cy="74881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465" y="2820084"/>
            <a:ext cx="2495770" cy="2145924"/>
          </a:xfrm>
          <a:prstGeom prst="rect">
            <a:avLst/>
          </a:prstGeom>
        </p:spPr>
      </p:pic>
      <p:pic>
        <p:nvPicPr>
          <p:cNvPr id="9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0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3963" y="3231654"/>
            <a:ext cx="1287563" cy="1408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background\water\animated-bubble-clipart-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294" y="2326034"/>
            <a:ext cx="781669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background\water\sddfffdg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86" y="3778218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background\water\20j0 (26)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175" y="3980099"/>
            <a:ext cx="3668315" cy="131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90745" y="0"/>
            <a:ext cx="90532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spcAft>
                <a:spcPts val="0"/>
              </a:spcAft>
            </a:pPr>
            <a:r>
              <a:rPr lang="vi-VN" sz="3600" dirty="0">
                <a:solidFill>
                  <a:srgbClr val="FF33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Với thư điện tử, phát biểu nào sau đây là sai?</a:t>
            </a:r>
            <a:endParaRPr lang="en-US" sz="3600" dirty="0">
              <a:solidFill>
                <a:srgbClr val="FF33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544830" marR="30480" indent="-514350" algn="just">
              <a:spcAft>
                <a:spcPts val="0"/>
              </a:spcAft>
              <a:buAutoNum type="alphaUcPeriod"/>
            </a:pPr>
            <a:r>
              <a:rPr lang="vi-VN" sz="2800" dirty="0" smtClean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Tệp </a:t>
            </a: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tin đính kèm theo thư có thể chứa virút, vậy nên cần </a:t>
            </a:r>
            <a:endParaRPr lang="en-US" sz="2800" dirty="0" smtClean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 smtClean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kiểm </a:t>
            </a: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tra virút trước khi sử dụng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 smtClean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B</a:t>
            </a: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. Hai người có thể có địa chỉ thư giống nhau, ví dụ </a:t>
            </a:r>
            <a:endParaRPr lang="en-US" sz="2800" dirty="0" smtClean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 smtClean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hoahong@yahoo.com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C. Một người có thể gửi thư cho chính mình, nhiều lần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  <a:p>
            <a:pPr marL="30480" marR="30480" algn="just">
              <a:spcAft>
                <a:spcPts val="0"/>
              </a:spcAft>
            </a:pPr>
            <a:r>
              <a:rPr lang="vi-VN" sz="2800" dirty="0">
                <a:solidFill>
                  <a:srgbClr val="FFFF00"/>
                </a:solidFill>
                <a:latin typeface="+mj-lt"/>
                <a:ea typeface="VNI-Times" pitchFamily="2" charset="0"/>
                <a:cs typeface="Times New Roman" panose="02020603050405020304" pitchFamily="18" charset="0"/>
              </a:rPr>
              <a:t>D. Có thể gửi 1 thư đến 10 địa chỉ khác nhau</a:t>
            </a:r>
            <a:endParaRPr lang="en-US" sz="2800" dirty="0">
              <a:solidFill>
                <a:srgbClr val="FFFF00"/>
              </a:solidFill>
              <a:latin typeface="+mj-lt"/>
              <a:ea typeface="VNI-Times" pitchFamily="2" charset="0"/>
              <a:cs typeface="Times New Roman" panose="02020603050405020304" pitchFamily="18" charset="0"/>
            </a:endParaRPr>
          </a:p>
        </p:txBody>
      </p:sp>
      <p:pic>
        <p:nvPicPr>
          <p:cNvPr id="8" name="Picture 23" descr="home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814" y="4268458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10"/>
          <p:cNvSpPr>
            <a:spLocks noChangeArrowheads="1"/>
          </p:cNvSpPr>
          <p:nvPr/>
        </p:nvSpPr>
        <p:spPr bwMode="auto">
          <a:xfrm flipV="1">
            <a:off x="35496" y="1459235"/>
            <a:ext cx="523374" cy="464443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10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583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3999" cy="51435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95536" y="0"/>
            <a:ext cx="8640960" cy="5162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36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cập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Nháy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A. 1 - 2 - 3 – 4  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4 - 3 - 2 - 1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ct val="130000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2 - 3 - 1 – 4           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D. 3 - 2 - 1 – 4           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3" descr="home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877" y="4155926"/>
            <a:ext cx="857250" cy="798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0"/>
          <p:cNvSpPr>
            <a:spLocks noChangeArrowheads="1"/>
          </p:cNvSpPr>
          <p:nvPr/>
        </p:nvSpPr>
        <p:spPr bwMode="auto">
          <a:xfrm flipV="1">
            <a:off x="4690864" y="4568373"/>
            <a:ext cx="457200" cy="457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6" name="Nhạc đáp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6601" y="24786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13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2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99592" y="267494"/>
            <a:ext cx="7920880" cy="3960440"/>
          </a:xfrm>
          <a:prstGeom prst="ellipse">
            <a:avLst/>
          </a:prstGeom>
          <a:solidFill>
            <a:srgbClr val="9AD3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duyệt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 </a:t>
            </a:r>
            <a:r>
              <a:rPr lang="en-US" sz="28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http://google.com.vn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gởi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email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HS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  <a:endParaRPr lang="en-US" sz="16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85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92471" y="1619318"/>
            <a:ext cx="7654613" cy="2248576"/>
          </a:xfrm>
        </p:spPr>
        <p:txBody>
          <a:bodyPr/>
          <a:lstStyle/>
          <a:p>
            <a:pPr algn="just">
              <a:buFontTx/>
              <a:buNone/>
            </a:pP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web,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thậm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757502" y="1467120"/>
            <a:ext cx="7776864" cy="218475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592208" y="415186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5061" name="Group 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608318871"/>
              </p:ext>
            </p:extLst>
          </p:nvPr>
        </p:nvGraphicFramePr>
        <p:xfrm>
          <a:off x="2620566" y="3943350"/>
          <a:ext cx="4017168" cy="685800"/>
        </p:xfrm>
        <a:graphic>
          <a:graphicData uri="http://schemas.openxmlformats.org/drawingml/2006/table">
            <a:tbl>
              <a:tblPr/>
              <a:tblGrid>
                <a:gridCol w="669131"/>
                <a:gridCol w="669131"/>
                <a:gridCol w="670322"/>
                <a:gridCol w="669131"/>
                <a:gridCol w="669131"/>
                <a:gridCol w="670322"/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35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6" name="Picture 40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0" y="768371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4093" y="-444687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55" y="3240963"/>
            <a:ext cx="2384251" cy="198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12977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5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5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50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1457325" y="1820436"/>
            <a:ext cx="5943600" cy="1742687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657350" y="799253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40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7925" name="Group 3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56861722"/>
              </p:ext>
            </p:extLst>
          </p:nvPr>
        </p:nvGraphicFramePr>
        <p:xfrm>
          <a:off x="3059830" y="3829051"/>
          <a:ext cx="3096345" cy="765572"/>
        </p:xfrm>
        <a:graphic>
          <a:graphicData uri="http://schemas.openxmlformats.org/drawingml/2006/table">
            <a:tbl>
              <a:tblPr/>
              <a:tblGrid>
                <a:gridCol w="619269"/>
                <a:gridCol w="619269"/>
                <a:gridCol w="619269"/>
                <a:gridCol w="619269"/>
                <a:gridCol w="619269"/>
              </a:tblGrid>
              <a:tr h="7655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7943" name="Picture 55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51" y="987574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53979" y="1933858"/>
            <a:ext cx="57502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endParaRPr lang="en-US" sz="3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-264900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5073"/>
            <a:ext cx="2384251" cy="1989318"/>
          </a:xfrm>
          <a:prstGeom prst="rect">
            <a:avLst/>
          </a:prstGeom>
        </p:spPr>
      </p:pic>
      <p:pic>
        <p:nvPicPr>
          <p:cNvPr id="11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317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3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789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47664" y="2000250"/>
            <a:ext cx="6453336" cy="12001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3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3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657350" y="1828800"/>
            <a:ext cx="634365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351405" y="85725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8937" name="Group 2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114970919"/>
              </p:ext>
            </p:extLst>
          </p:nvPr>
        </p:nvGraphicFramePr>
        <p:xfrm>
          <a:off x="1985204" y="4029075"/>
          <a:ext cx="5578256" cy="685800"/>
        </p:xfrm>
        <a:graphic>
          <a:graphicData uri="http://schemas.openxmlformats.org/drawingml/2006/table">
            <a:tbl>
              <a:tblPr/>
              <a:tblGrid>
                <a:gridCol w="507032"/>
                <a:gridCol w="507032"/>
                <a:gridCol w="507032"/>
                <a:gridCol w="507032"/>
                <a:gridCol w="507032"/>
                <a:gridCol w="507032"/>
                <a:gridCol w="507032"/>
                <a:gridCol w="507032"/>
                <a:gridCol w="507936"/>
                <a:gridCol w="507032"/>
                <a:gridCol w="507032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79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4956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4" name="Picture 42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9582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89010" y="-215678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783" y="3213260"/>
            <a:ext cx="2384251" cy="1989318"/>
          </a:xfrm>
          <a:prstGeom prst="rect">
            <a:avLst/>
          </a:prstGeom>
        </p:spPr>
      </p:pic>
      <p:pic>
        <p:nvPicPr>
          <p:cNvPr id="11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83390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3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89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43050" y="1943100"/>
            <a:ext cx="5943600" cy="120015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3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657350" y="1828800"/>
            <a:ext cx="594360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657350" y="28575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endParaRPr lang="en-US" sz="3000">
              <a:solidFill>
                <a:srgbClr val="99FF33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9960" name="Group 2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104549046"/>
              </p:ext>
            </p:extLst>
          </p:nvPr>
        </p:nvGraphicFramePr>
        <p:xfrm>
          <a:off x="2376489" y="3795886"/>
          <a:ext cx="4017168" cy="685800"/>
        </p:xfrm>
        <a:graphic>
          <a:graphicData uri="http://schemas.openxmlformats.org/drawingml/2006/table">
            <a:tbl>
              <a:tblPr/>
              <a:tblGrid>
                <a:gridCol w="669131"/>
                <a:gridCol w="669131"/>
                <a:gridCol w="670322"/>
                <a:gridCol w="669131"/>
                <a:gridCol w="669131"/>
                <a:gridCol w="670322"/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2005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7" name="Picture 41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13" y="954280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632046" y="813765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2531" y="-179734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4292" y="3093774"/>
            <a:ext cx="2384251" cy="1989318"/>
          </a:xfrm>
          <a:prstGeom prst="rect">
            <a:avLst/>
          </a:prstGeom>
        </p:spPr>
      </p:pic>
      <p:pic>
        <p:nvPicPr>
          <p:cNvPr id="12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56592" y="876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128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99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14500" y="1943100"/>
            <a:ext cx="5772150" cy="12001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enetviet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657350" y="1828800"/>
            <a:ext cx="5943600" cy="1485900"/>
          </a:xfrm>
          <a:prstGeom prst="rect">
            <a:avLst/>
          </a:prstGeom>
          <a:noFill/>
          <a:ln w="76200" cmpd="tri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0000"/>
              </a:solidFill>
              <a:latin typeface=".VnTime" panose="020B7200000000000000" pitchFamily="34" charset="0"/>
            </a:endParaRP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714500" y="114300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endParaRPr lang="en-US" sz="3000">
              <a:solidFill>
                <a:srgbClr val="99FF33"/>
              </a:solidFill>
              <a:latin typeface=".VnTime" panose="020B7200000000000000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0984" name="Group 2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24463116"/>
              </p:ext>
            </p:extLst>
          </p:nvPr>
        </p:nvGraphicFramePr>
        <p:xfrm>
          <a:off x="2628900" y="4000500"/>
          <a:ext cx="4247355" cy="685800"/>
        </p:xfrm>
        <a:graphic>
          <a:graphicData uri="http://schemas.openxmlformats.org/drawingml/2006/table">
            <a:tbl>
              <a:tblPr/>
              <a:tblGrid>
                <a:gridCol w="606303"/>
                <a:gridCol w="606303"/>
                <a:gridCol w="607381"/>
                <a:gridCol w="606303"/>
                <a:gridCol w="606303"/>
                <a:gridCol w="607381"/>
                <a:gridCol w="607381"/>
              </a:tblGrid>
              <a:tr h="685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.VnTime" panose="020B7200000000000000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29" name="Picture 23" descr="hom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286250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1" descr="Fistsla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68" y="987574"/>
            <a:ext cx="784622" cy="56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600200" y="672193"/>
            <a:ext cx="554355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latinLnBrk="0" hangingPunct="0">
              <a:spcBef>
                <a:spcPct val="50000"/>
              </a:spcBef>
              <a:spcAft>
                <a:spcPct val="0"/>
              </a:spcAft>
            </a:pP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Ô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endParaRPr lang="en-US" sz="3000" dirty="0">
              <a:solidFill>
                <a:srgbClr val="99FF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73734" descr="PPT素材-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37419" y="-171295"/>
            <a:ext cx="2555761" cy="219875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0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3783" y="3213260"/>
            <a:ext cx="2384251" cy="1989318"/>
          </a:xfrm>
          <a:prstGeom prst="rect">
            <a:avLst/>
          </a:prstGeom>
        </p:spPr>
      </p:pic>
      <p:pic>
        <p:nvPicPr>
          <p:cNvPr id="12" name="Nhạc 10 giâ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649230" y="11748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5188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3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33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09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19672" y="1059582"/>
            <a:ext cx="7200800" cy="914400"/>
            <a:chOff x="1151472" y="3187501"/>
            <a:chExt cx="6552728" cy="914400"/>
          </a:xfrm>
        </p:grpSpPr>
        <p:sp>
          <p:nvSpPr>
            <p:cNvPr id="5" name="Pentagon 4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6" name="Pentagon 5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7" name="Diamond 6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8" name="직사각형 39"/>
          <p:cNvSpPr/>
          <p:nvPr/>
        </p:nvSpPr>
        <p:spPr>
          <a:xfrm>
            <a:off x="2509438" y="1262927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 bwMode="auto">
          <a:xfrm>
            <a:off x="2841503" y="1309207"/>
            <a:ext cx="529168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619672" y="1982609"/>
            <a:ext cx="7197794" cy="914400"/>
            <a:chOff x="1151472" y="3187501"/>
            <a:chExt cx="6552728" cy="914400"/>
          </a:xfrm>
        </p:grpSpPr>
        <p:sp>
          <p:nvSpPr>
            <p:cNvPr id="13" name="Pentagon 12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4" name="Pentagon 13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5" name="Diamond 14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19672" y="2905636"/>
            <a:ext cx="7194788" cy="914400"/>
            <a:chOff x="1151472" y="3187501"/>
            <a:chExt cx="6552728" cy="914400"/>
          </a:xfrm>
        </p:grpSpPr>
        <p:sp>
          <p:nvSpPr>
            <p:cNvPr id="17" name="Pentagon 16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Diamond 18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19672" y="3828663"/>
            <a:ext cx="7191782" cy="914400"/>
            <a:chOff x="1151472" y="3187501"/>
            <a:chExt cx="6552728" cy="914400"/>
          </a:xfrm>
        </p:grpSpPr>
        <p:sp>
          <p:nvSpPr>
            <p:cNvPr id="21" name="Pentagon 20"/>
            <p:cNvSpPr/>
            <p:nvPr/>
          </p:nvSpPr>
          <p:spPr>
            <a:xfrm>
              <a:off x="1633824" y="3347030"/>
              <a:ext cx="6070376" cy="720000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1633824" y="3284701"/>
              <a:ext cx="5914970" cy="720000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3" name="Diamond 22"/>
            <p:cNvSpPr/>
            <p:nvPr/>
          </p:nvSpPr>
          <p:spPr>
            <a:xfrm>
              <a:off x="1151472" y="3187501"/>
              <a:ext cx="914400" cy="914400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4" name="직사각형 39"/>
          <p:cNvSpPr/>
          <p:nvPr/>
        </p:nvSpPr>
        <p:spPr>
          <a:xfrm>
            <a:off x="2509438" y="2187449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0"/>
          <p:cNvSpPr txBox="1"/>
          <p:nvPr/>
        </p:nvSpPr>
        <p:spPr bwMode="auto">
          <a:xfrm>
            <a:off x="2936515" y="2227073"/>
            <a:ext cx="5643711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직사각형 39"/>
          <p:cNvSpPr/>
          <p:nvPr/>
        </p:nvSpPr>
        <p:spPr>
          <a:xfrm>
            <a:off x="2509438" y="3111971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0"/>
          <p:cNvSpPr txBox="1"/>
          <p:nvPr/>
        </p:nvSpPr>
        <p:spPr bwMode="auto">
          <a:xfrm>
            <a:off x="2936515" y="3135985"/>
            <a:ext cx="5619818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직사각형 39"/>
          <p:cNvSpPr/>
          <p:nvPr/>
        </p:nvSpPr>
        <p:spPr>
          <a:xfrm>
            <a:off x="2509438" y="4036493"/>
            <a:ext cx="403184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endParaRPr lang="ko-KR" alt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10"/>
          <p:cNvSpPr txBox="1"/>
          <p:nvPr/>
        </p:nvSpPr>
        <p:spPr bwMode="auto">
          <a:xfrm>
            <a:off x="2923068" y="4098048"/>
            <a:ext cx="5222867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US" altLang="ko-KR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ko-KR" sz="24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endParaRPr lang="en-US" altLang="ko-KR" sz="24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1259632" y="54737"/>
            <a:ext cx="7829550" cy="833438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59632" y="699542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800" b="1" dirty="0" smtClean="0">
                <a:solidFill>
                  <a:srgbClr val="3003E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 dirty="0">
              <a:solidFill>
                <a:srgbClr val="3003E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7" descr="Bouquet">
            <a:hlinkClick r:id="rId3" action="ppaction://hlinksldjump"/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755576" y="0"/>
            <a:ext cx="7829550" cy="520993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8575" algn="ctr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altLang="en-US" sz="2200" b="1" dirty="0" err="1">
                <a:solidFill>
                  <a:srgbClr val="FF0000"/>
                </a:solidFill>
              </a:rPr>
              <a:t>Chủ</a:t>
            </a:r>
            <a:r>
              <a:rPr lang="en-US" altLang="en-US" sz="2200" b="1" dirty="0">
                <a:solidFill>
                  <a:srgbClr val="FF0000"/>
                </a:solidFill>
              </a:rPr>
              <a:t> </a:t>
            </a:r>
            <a:r>
              <a:rPr lang="en-US" altLang="en-US" sz="2200" b="1" dirty="0" err="1">
                <a:solidFill>
                  <a:srgbClr val="FF0000"/>
                </a:solidFill>
              </a:rPr>
              <a:t>đề</a:t>
            </a:r>
            <a:r>
              <a:rPr lang="en-US" altLang="en-US" sz="2200" b="1" dirty="0">
                <a:solidFill>
                  <a:srgbClr val="FF0000"/>
                </a:solidFill>
              </a:rPr>
              <a:t> C : </a:t>
            </a:r>
            <a:r>
              <a:rPr lang="en-US" sz="2400" b="1" dirty="0" err="1">
                <a:solidFill>
                  <a:srgbClr val="FF0000"/>
                </a:solidFill>
              </a:rPr>
              <a:t>Bài</a:t>
            </a:r>
            <a:r>
              <a:rPr lang="en-US" sz="2400" b="1" dirty="0">
                <a:solidFill>
                  <a:srgbClr val="FF0000"/>
                </a:solidFill>
              </a:rPr>
              <a:t> 6: </a:t>
            </a:r>
            <a:r>
              <a:rPr lang="en-US" sz="2400" b="1" dirty="0" err="1">
                <a:solidFill>
                  <a:srgbClr val="FF0000"/>
                </a:solidFill>
              </a:rPr>
              <a:t>Thực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hành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sử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dụng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thư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điện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tử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 descr="D:\background\water\sddfffdg.gif">
            <a:hlinkClick r:id="rId5" action="ppaction://hlinkfile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11710"/>
            <a:ext cx="677932" cy="98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15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32&quot;/&gt;&lt;/TableIndex&gt;&lt;/ShapeTextInfo&gt;"/>
  <p:tag name="PRESENTER_SHAPEINFO" val="&lt;ThreeDShapeInfo&gt;&lt;uuid val=&quot;{07BF4D0D-54C4-4187-85D5-5E42C301A497}&quot;/&gt;&lt;isInvalidForFieldText val=&quot;0&quot;/&gt;&lt;Image&gt;&lt;filename val=&quot;C:\Users\ASUS\AppData\Local\Temp\~CaABFC\data\asimages\{07BF4D0D-54C4-4187-85D5-5E42C301A497}_5.png&quot;/&gt;&lt;left val=&quot;223&quot;/&gt;&lt;top val=&quot;129&quot;/&gt;&lt;width val=&quot;444&quot;/&gt;&lt;height val=&quot;75&quot;/&gt;&lt;hasText val=&quot;1&quot;/&gt;&lt;/Image&gt;&lt;/ThreeDShapeInfo&gt;"/>
</p:tagLst>
</file>

<file path=ppt/theme/theme1.xml><?xml version="1.0" encoding="utf-8"?>
<a:theme xmlns:a="http://schemas.openxmlformats.org/drawingml/2006/main" name="Cover and End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AD3E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8B2A3"/>
      </a:accent1>
      <a:accent2>
        <a:srgbClr val="A4B4EA"/>
      </a:accent2>
      <a:accent3>
        <a:srgbClr val="9AD3E9"/>
      </a:accent3>
      <a:accent4>
        <a:srgbClr val="98DFBB"/>
      </a:accent4>
      <a:accent5>
        <a:srgbClr val="CBCBCB"/>
      </a:accent5>
      <a:accent6>
        <a:srgbClr val="576868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4410</TotalTime>
  <Words>780</Words>
  <Application>Microsoft Office PowerPoint</Application>
  <PresentationFormat>On-screen Show (16:9)</PresentationFormat>
  <Paragraphs>142</Paragraphs>
  <Slides>27</Slides>
  <Notes>7</Notes>
  <HiddenSlides>0</HiddenSlides>
  <MMClips>23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Arial Unicode MS</vt:lpstr>
      <vt:lpstr>맑은 고딕</vt:lpstr>
      <vt:lpstr>宋体</vt:lpstr>
      <vt:lpstr>.VnTime</vt:lpstr>
      <vt:lpstr>Arial</vt:lpstr>
      <vt:lpstr>Calibri</vt:lpstr>
      <vt:lpstr>Times New Roman</vt:lpstr>
      <vt:lpstr>VNI-Times</vt:lpstr>
      <vt:lpstr>Wingdings</vt:lpstr>
      <vt:lpstr>Cover and End Slide Master</vt:lpstr>
      <vt:lpstr>Contents Slide Master</vt:lpstr>
      <vt:lpstr>Section Break Slide Master</vt:lpstr>
      <vt:lpstr>Default Design</vt:lpstr>
      <vt:lpstr>Office Theme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Administrator</cp:lastModifiedBy>
  <cp:revision>265</cp:revision>
  <dcterms:created xsi:type="dcterms:W3CDTF">2016-12-05T23:26:54Z</dcterms:created>
  <dcterms:modified xsi:type="dcterms:W3CDTF">2021-08-07T14:41:45Z</dcterms:modified>
</cp:coreProperties>
</file>