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9"/>
  </p:notesMasterIdLst>
  <p:sldIdLst>
    <p:sldId id="256" r:id="rId3"/>
    <p:sldId id="257" r:id="rId4"/>
    <p:sldId id="258" r:id="rId5"/>
    <p:sldId id="260" r:id="rId6"/>
    <p:sldId id="289" r:id="rId7"/>
    <p:sldId id="319" r:id="rId8"/>
    <p:sldId id="308" r:id="rId9"/>
    <p:sldId id="287" r:id="rId10"/>
    <p:sldId id="310" r:id="rId11"/>
    <p:sldId id="302" r:id="rId12"/>
    <p:sldId id="304" r:id="rId13"/>
    <p:sldId id="300" r:id="rId14"/>
    <p:sldId id="320" r:id="rId15"/>
    <p:sldId id="312" r:id="rId16"/>
    <p:sldId id="296" r:id="rId17"/>
    <p:sldId id="313" r:id="rId18"/>
  </p:sldIdLst>
  <p:sldSz cx="18288000" cy="10287000"/>
  <p:notesSz cx="6858000" cy="9144000"/>
  <p:embeddedFontLst>
    <p:embeddedFont>
      <p:font typeface="Calibri" panose="020F0502020204030204" pitchFamily="34" charset="0"/>
      <p:regular r:id="rId20"/>
      <p:bold r:id="rId21"/>
      <p:italic r:id="rId22"/>
      <p:boldItalic r:id="rId23"/>
    </p:embeddedFont>
    <p:embeddedFont>
      <p:font typeface="Nunito Bold" panose="020B0604020202020204" charset="0"/>
      <p:regular r:id="rId24"/>
    </p:embeddedFont>
    <p:embeddedFont>
      <p:font typeface="Verdana" panose="020B0604030504040204" pitchFamily="34" charset="0"/>
      <p:regular r:id="rId25"/>
      <p:bold r:id="rId26"/>
      <p:italic r:id="rId27"/>
      <p:boldItalic r:id="rId28"/>
    </p:embeddedFont>
    <p:embeddedFont>
      <p:font typeface="Wingdings 2" panose="05020102010507070707" pitchFamily="18" charset="2"/>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076F3B-ADCB-46FB-947E-340712F793C6}">
          <p14:sldIdLst>
            <p14:sldId id="256"/>
            <p14:sldId id="257"/>
            <p14:sldId id="258"/>
          </p14:sldIdLst>
        </p14:section>
        <p14:section name="Untitled Section" id="{96D68252-1751-4401-BFA3-D00B70ECD2DC}">
          <p14:sldIdLst>
            <p14:sldId id="260"/>
          </p14:sldIdLst>
        </p14:section>
        <p14:section name="Untitled Section" id="{E888EF59-CF84-492A-9F16-DB2A6F1FED2C}">
          <p14:sldIdLst>
            <p14:sldId id="289"/>
            <p14:sldId id="319"/>
            <p14:sldId id="308"/>
            <p14:sldId id="287"/>
            <p14:sldId id="310"/>
            <p14:sldId id="302"/>
            <p14:sldId id="304"/>
            <p14:sldId id="300"/>
            <p14:sldId id="320"/>
            <p14:sldId id="312"/>
            <p14:sldId id="296"/>
            <p14:sldId id="313"/>
          </p14:sldIdLst>
        </p14:section>
        <p14:section name="Untitled Section" id="{C6BB4DEC-8D13-4288-AD3E-B6233A4818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0DA"/>
    <a:srgbClr val="A1C3F8"/>
    <a:srgbClr val="4BACC6"/>
    <a:srgbClr val="FA7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FFAA48-0309-42D3-90C6-DBFD34054541}" type="doc">
      <dgm:prSet loTypeId="urn:microsoft.com/office/officeart/2005/8/layout/pyramid2" loCatId="list" qsTypeId="urn:microsoft.com/office/officeart/2005/8/quickstyle/simple1" qsCatId="simple" csTypeId="urn:microsoft.com/office/officeart/2005/8/colors/colorful5" csCatId="colorful" phldr="1"/>
      <dgm:spPr/>
    </dgm:pt>
    <dgm:pt modelId="{25B0A151-FF21-43D7-925E-678E48E04DD5}">
      <dgm:prSet phldrT="[Text]" custT="1"/>
      <dgm:spPr/>
      <dgm:t>
        <a:bodyPr/>
        <a:lstStyle/>
        <a:p>
          <a:pPr>
            <a:buFont typeface="Wingdings 2" panose="05020102010507070707" pitchFamily="18" charset="2"/>
            <a:buNone/>
          </a:pPr>
          <a:r>
            <a:rPr lang="en-US" altLang="en-US" sz="2700" b="1" dirty="0" err="1">
              <a:solidFill>
                <a:srgbClr val="002060"/>
              </a:solidFill>
              <a:latin typeface="Arial" panose="020B0604020202020204" pitchFamily="34" charset="0"/>
              <a:cs typeface="Arial" panose="020B0604020202020204" pitchFamily="34" charset="0"/>
            </a:rPr>
            <a:t>Miêu</a:t>
          </a:r>
          <a:r>
            <a:rPr lang="en-US" altLang="en-US" sz="2700" b="1" dirty="0">
              <a:solidFill>
                <a:srgbClr val="002060"/>
              </a:solidFill>
              <a:latin typeface="Arial" panose="020B0604020202020204" pitchFamily="34" charset="0"/>
              <a:cs typeface="Arial" panose="020B0604020202020204" pitchFamily="34" charset="0"/>
            </a:rPr>
            <a:t> </a:t>
          </a:r>
          <a:r>
            <a:rPr lang="en-US" altLang="en-US" sz="2700" b="1" dirty="0" err="1">
              <a:solidFill>
                <a:srgbClr val="002060"/>
              </a:solidFill>
              <a:latin typeface="Arial" panose="020B0604020202020204" pitchFamily="34" charset="0"/>
              <a:cs typeface="Arial" panose="020B0604020202020204" pitchFamily="34" charset="0"/>
            </a:rPr>
            <a:t>tả</a:t>
          </a:r>
          <a:r>
            <a:rPr lang="en-US" altLang="en-US" sz="2700" b="1" dirty="0">
              <a:solidFill>
                <a:srgbClr val="002060"/>
              </a:solidFill>
              <a:latin typeface="Arial" panose="020B0604020202020204" pitchFamily="34" charset="0"/>
              <a:cs typeface="Arial" panose="020B0604020202020204" pitchFamily="34" charset="0"/>
            </a:rPr>
            <a:t> </a:t>
          </a:r>
          <a:r>
            <a:rPr lang="en-US" altLang="en-US" sz="2700" b="1" dirty="0" err="1">
              <a:solidFill>
                <a:srgbClr val="002060"/>
              </a:solidFill>
              <a:latin typeface="Arial" panose="020B0604020202020204" pitchFamily="34" charset="0"/>
              <a:cs typeface="Arial" panose="020B0604020202020204" pitchFamily="34" charset="0"/>
            </a:rPr>
            <a:t>bên</a:t>
          </a:r>
          <a:r>
            <a:rPr lang="en-US" altLang="en-US" sz="2700" b="1" dirty="0">
              <a:solidFill>
                <a:srgbClr val="002060"/>
              </a:solidFill>
              <a:latin typeface="Arial" panose="020B0604020202020204" pitchFamily="34" charset="0"/>
              <a:cs typeface="Arial" panose="020B0604020202020204" pitchFamily="34" charset="0"/>
            </a:rPr>
            <a:t> </a:t>
          </a:r>
          <a:r>
            <a:rPr lang="en-US" altLang="en-US" sz="2700" b="1" dirty="0" err="1">
              <a:solidFill>
                <a:srgbClr val="002060"/>
              </a:solidFill>
              <a:latin typeface="Arial" panose="020B0604020202020204" pitchFamily="34" charset="0"/>
              <a:cs typeface="Arial" panose="020B0604020202020204" pitchFamily="34" charset="0"/>
            </a:rPr>
            <a:t>ngoài</a:t>
          </a:r>
          <a:r>
            <a:rPr lang="en-US" altLang="en-US" sz="2700" b="1"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Là</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miêu</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tả</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trực</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tiếp</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cảnh</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sắc</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thiên</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nhiên</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và</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ngoại</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hình</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của</a:t>
          </a:r>
          <a:r>
            <a:rPr lang="en-US" altLang="en-US" sz="2700" dirty="0">
              <a:solidFill>
                <a:srgbClr val="002060"/>
              </a:solidFill>
              <a:latin typeface="Arial" panose="020B0604020202020204" pitchFamily="34" charset="0"/>
              <a:cs typeface="Arial" panose="020B0604020202020204" pitchFamily="34" charset="0"/>
            </a:rPr>
            <a:t> con </a:t>
          </a:r>
          <a:r>
            <a:rPr lang="en-US" altLang="en-US" sz="2700" dirty="0" err="1">
              <a:solidFill>
                <a:srgbClr val="002060"/>
              </a:solidFill>
              <a:latin typeface="Arial" panose="020B0604020202020204" pitchFamily="34" charset="0"/>
              <a:cs typeface="Arial" panose="020B0604020202020204" pitchFamily="34" charset="0"/>
            </a:rPr>
            <a:t>người</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sự</a:t>
          </a:r>
          <a:r>
            <a:rPr lang="en-US" altLang="en-US" sz="2700" dirty="0">
              <a:solidFill>
                <a:srgbClr val="002060"/>
              </a:solidFill>
              <a:latin typeface="Arial" panose="020B0604020202020204" pitchFamily="34" charset="0"/>
              <a:cs typeface="Arial" panose="020B0604020202020204" pitchFamily="34" charset="0"/>
            </a:rPr>
            <a:t> </a:t>
          </a:r>
          <a:r>
            <a:rPr lang="en-US" altLang="en-US" sz="2700" dirty="0" err="1">
              <a:solidFill>
                <a:srgbClr val="002060"/>
              </a:solidFill>
              <a:latin typeface="Arial" panose="020B0604020202020204" pitchFamily="34" charset="0"/>
              <a:cs typeface="Arial" panose="020B0604020202020204" pitchFamily="34" charset="0"/>
            </a:rPr>
            <a:t>vật</a:t>
          </a:r>
          <a:r>
            <a:rPr lang="en-US" altLang="en-US" sz="2700" dirty="0">
              <a:solidFill>
                <a:srgbClr val="002060"/>
              </a:solidFill>
              <a:latin typeface="Arial" panose="020B0604020202020204" pitchFamily="34" charset="0"/>
              <a:cs typeface="Arial" panose="020B0604020202020204" pitchFamily="34" charset="0"/>
            </a:rPr>
            <a:t>.</a:t>
          </a:r>
          <a:endParaRPr lang="en-US" sz="2700" b="0" dirty="0">
            <a:solidFill>
              <a:srgbClr val="002060"/>
            </a:solidFill>
            <a:latin typeface="Arial" panose="020B0604020202020204" pitchFamily="34" charset="0"/>
            <a:cs typeface="Arial" panose="020B0604020202020204" pitchFamily="34" charset="0"/>
          </a:endParaRPr>
        </a:p>
      </dgm:t>
    </dgm:pt>
    <dgm:pt modelId="{853276BC-E610-4989-9C5A-0C6C454DAD5C}" type="parTrans" cxnId="{DDAEA6F9-6F31-4F80-AD6A-C4301269DEF4}">
      <dgm:prSet/>
      <dgm:spPr/>
      <dgm:t>
        <a:bodyPr/>
        <a:lstStyle/>
        <a:p>
          <a:endParaRPr lang="en-US"/>
        </a:p>
      </dgm:t>
    </dgm:pt>
    <dgm:pt modelId="{2B22CED8-D8A8-4E20-ABF4-300C62E85A7B}" type="sibTrans" cxnId="{DDAEA6F9-6F31-4F80-AD6A-C4301269DEF4}">
      <dgm:prSet/>
      <dgm:spPr/>
      <dgm:t>
        <a:bodyPr/>
        <a:lstStyle/>
        <a:p>
          <a:endParaRPr lang="en-US"/>
        </a:p>
      </dgm:t>
    </dgm:pt>
    <dgm:pt modelId="{72B30E2E-3FBF-4E81-8BC7-E50AAD8090D6}">
      <dgm:prSet phldrT="[Text]" custT="1"/>
      <dgm:spPr/>
      <dgm:t>
        <a:bodyPr/>
        <a:lstStyle/>
        <a:p>
          <a:pPr algn="just"/>
          <a:r>
            <a:rPr lang="en-US" altLang="en-US" sz="2800" b="1" dirty="0" err="1">
              <a:solidFill>
                <a:srgbClr val="002060"/>
              </a:solidFill>
              <a:latin typeface="Arial" panose="020B0604020202020204" pitchFamily="34" charset="0"/>
              <a:cs typeface="Arial" panose="020B0604020202020204" pitchFamily="34" charset="0"/>
            </a:rPr>
            <a:t>Nội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tâm</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suy</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nghĩ</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tâm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trạng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thái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độ</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tình</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cảm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sâu</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kín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của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nhân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vật</a:t>
          </a:r>
          <a:r>
            <a:rPr lang="en-US" altLang="en-US" sz="2800" dirty="0">
              <a:solidFill>
                <a:srgbClr val="002060"/>
              </a:solidFill>
              <a:latin typeface="Arial" panose="020B0604020202020204" pitchFamily="34" charset="0"/>
              <a:cs typeface="Arial" panose="020B0604020202020204" pitchFamily="34" charset="0"/>
            </a:rPr>
            <a:t>.</a:t>
          </a:r>
          <a:endParaRPr lang="en-US" sz="2800" b="0" dirty="0">
            <a:solidFill>
              <a:srgbClr val="002060"/>
            </a:solidFill>
            <a:latin typeface="Arial" panose="020B0604020202020204" pitchFamily="34" charset="0"/>
            <a:cs typeface="Arial" panose="020B0604020202020204" pitchFamily="34" charset="0"/>
          </a:endParaRPr>
        </a:p>
      </dgm:t>
    </dgm:pt>
    <dgm:pt modelId="{B9BF14B6-9886-404A-A21F-41EAD06456D6}" type="parTrans" cxnId="{EED1E2C1-1487-445F-8086-DA8941E8EFAA}">
      <dgm:prSet/>
      <dgm:spPr/>
      <dgm:t>
        <a:bodyPr/>
        <a:lstStyle/>
        <a:p>
          <a:endParaRPr lang="en-US"/>
        </a:p>
      </dgm:t>
    </dgm:pt>
    <dgm:pt modelId="{6CBBB4D6-FC1C-4110-BA99-482A04057FAF}" type="sibTrans" cxnId="{EED1E2C1-1487-445F-8086-DA8941E8EFAA}">
      <dgm:prSet/>
      <dgm:spPr/>
      <dgm:t>
        <a:bodyPr/>
        <a:lstStyle/>
        <a:p>
          <a:endParaRPr lang="en-US"/>
        </a:p>
      </dgm:t>
    </dgm:pt>
    <dgm:pt modelId="{D10F3BA4-9B07-4315-B9CB-897A927A342A}">
      <dgm:prSet phldrT="[Text]" custT="1"/>
      <dgm:spPr/>
      <dgm:t>
        <a:bodyPr/>
        <a:lstStyle/>
        <a:p>
          <a:pPr algn="just"/>
          <a:r>
            <a:rPr lang="en-US" altLang="en-US" sz="2800" b="1" dirty="0" err="1">
              <a:solidFill>
                <a:srgbClr val="002060"/>
              </a:solidFill>
              <a:latin typeface="Arial" panose="020B0604020202020204" pitchFamily="34" charset="0"/>
              <a:cs typeface="Arial" panose="020B0604020202020204" pitchFamily="34" charset="0"/>
            </a:rPr>
            <a:t>Miêu</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tả</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nội</a:t>
          </a:r>
          <a:r>
            <a:rPr lang="en-US" altLang="en-US" sz="2800" b="1" dirty="0">
              <a:solidFill>
                <a:srgbClr val="002060"/>
              </a:solidFill>
              <a:latin typeface="Arial" panose="020B0604020202020204" pitchFamily="34" charset="0"/>
              <a:cs typeface="Arial" panose="020B0604020202020204" pitchFamily="34" charset="0"/>
            </a:rPr>
            <a:t> </a:t>
          </a:r>
          <a:r>
            <a:rPr lang="en-US" altLang="en-US" sz="2800" b="1" dirty="0" err="1">
              <a:solidFill>
                <a:srgbClr val="002060"/>
              </a:solidFill>
              <a:latin typeface="Arial" panose="020B0604020202020204" pitchFamily="34" charset="0"/>
              <a:cs typeface="Arial" panose="020B0604020202020204" pitchFamily="34" charset="0"/>
            </a:rPr>
            <a:t>tâm</a:t>
          </a:r>
          <a:r>
            <a:rPr lang="en-US" altLang="en-US" sz="2800" b="1" dirty="0">
              <a:solidFill>
                <a:srgbClr val="002060"/>
              </a:solidFill>
              <a:latin typeface="Arial" panose="020B0604020202020204" pitchFamily="34" charset="0"/>
              <a:cs typeface="Arial" panose="020B0604020202020204" pitchFamily="34" charset="0"/>
            </a:rPr>
            <a:t>:</a:t>
          </a:r>
          <a:r>
            <a:rPr lang="vi-VN" altLang="en-US" sz="2800" b="1"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là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tái</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hiện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những</a:t>
          </a:r>
          <a:r>
            <a:rPr lang="en-US" altLang="en-US" sz="2800" dirty="0">
              <a:solidFill>
                <a:srgbClr val="002060"/>
              </a:solidFill>
              <a:latin typeface="Arial" panose="020B0604020202020204" pitchFamily="34" charset="0"/>
              <a:cs typeface="Arial" panose="020B0604020202020204" pitchFamily="34" charset="0"/>
            </a:rPr>
            <a:t> ý </a:t>
          </a:r>
          <a:r>
            <a:rPr lang="en-US" altLang="en-US" sz="2800" dirty="0" err="1">
              <a:solidFill>
                <a:srgbClr val="002060"/>
              </a:solidFill>
              <a:latin typeface="Arial" panose="020B0604020202020204" pitchFamily="34" charset="0"/>
              <a:cs typeface="Arial" panose="020B0604020202020204" pitchFamily="34" charset="0"/>
            </a:rPr>
            <a:t>nghĩ</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cảm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xúc</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và</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diễn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biến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tâm</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trạng</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của</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nhân</a:t>
          </a:r>
          <a:r>
            <a:rPr lang="en-US" altLang="en-US" sz="2800" dirty="0">
              <a:solidFill>
                <a:srgbClr val="002060"/>
              </a:solidFill>
              <a:latin typeface="Arial" panose="020B0604020202020204" pitchFamily="34" charset="0"/>
              <a:cs typeface="Arial" panose="020B0604020202020204" pitchFamily="34" charset="0"/>
            </a:rPr>
            <a:t> </a:t>
          </a:r>
          <a:r>
            <a:rPr lang="en-US" altLang="en-US" sz="2800" dirty="0" err="1">
              <a:solidFill>
                <a:srgbClr val="002060"/>
              </a:solidFill>
              <a:latin typeface="Arial" panose="020B0604020202020204" pitchFamily="34" charset="0"/>
              <a:cs typeface="Arial" panose="020B0604020202020204" pitchFamily="34" charset="0"/>
            </a:rPr>
            <a:t>vật</a:t>
          </a:r>
          <a:endParaRPr lang="en-US" sz="2800" b="0" dirty="0">
            <a:solidFill>
              <a:srgbClr val="002060"/>
            </a:solidFill>
            <a:latin typeface="Arial" panose="020B0604020202020204" pitchFamily="34" charset="0"/>
            <a:cs typeface="Arial" panose="020B0604020202020204" pitchFamily="34" charset="0"/>
          </a:endParaRPr>
        </a:p>
      </dgm:t>
    </dgm:pt>
    <dgm:pt modelId="{1C5C9977-CAEE-4F5D-AED5-5DB254866C56}" type="parTrans" cxnId="{86C81233-D7B3-473C-AA90-B8134733E72F}">
      <dgm:prSet/>
      <dgm:spPr/>
      <dgm:t>
        <a:bodyPr/>
        <a:lstStyle/>
        <a:p>
          <a:endParaRPr lang="en-US"/>
        </a:p>
      </dgm:t>
    </dgm:pt>
    <dgm:pt modelId="{C881CF44-5C53-4D2A-89D9-9E2198A17C91}" type="sibTrans" cxnId="{86C81233-D7B3-473C-AA90-B8134733E72F}">
      <dgm:prSet/>
      <dgm:spPr/>
      <dgm:t>
        <a:bodyPr/>
        <a:lstStyle/>
        <a:p>
          <a:endParaRPr lang="en-US"/>
        </a:p>
      </dgm:t>
    </dgm:pt>
    <dgm:pt modelId="{217859EE-94A8-4C7D-AFAA-AAAB53887A50}" type="pres">
      <dgm:prSet presAssocID="{CEFFAA48-0309-42D3-90C6-DBFD34054541}" presName="compositeShape" presStyleCnt="0">
        <dgm:presLayoutVars>
          <dgm:dir/>
          <dgm:resizeHandles/>
        </dgm:presLayoutVars>
      </dgm:prSet>
      <dgm:spPr/>
    </dgm:pt>
    <dgm:pt modelId="{CE0CEBF0-8CBB-4106-99A5-B087790EBDDC}" type="pres">
      <dgm:prSet presAssocID="{CEFFAA48-0309-42D3-90C6-DBFD34054541}" presName="pyramid" presStyleLbl="node1" presStyleIdx="0" presStyleCnt="1" custLinFactNeighborX="328" custLinFactNeighborY="2123"/>
      <dgm:spPr/>
    </dgm:pt>
    <dgm:pt modelId="{912960F5-3F1B-478A-895B-56C2272FB5AB}" type="pres">
      <dgm:prSet presAssocID="{CEFFAA48-0309-42D3-90C6-DBFD34054541}" presName="theList" presStyleCnt="0"/>
      <dgm:spPr/>
    </dgm:pt>
    <dgm:pt modelId="{17A6AC68-86C3-4B88-B042-B557DA8A1421}" type="pres">
      <dgm:prSet presAssocID="{25B0A151-FF21-43D7-925E-678E48E04DD5}" presName="aNode" presStyleLbl="fgAcc1" presStyleIdx="0" presStyleCnt="3" custScaleX="201147" custScaleY="25667" custLinFactNeighborX="40848" custLinFactNeighborY="74886">
        <dgm:presLayoutVars>
          <dgm:bulletEnabled val="1"/>
        </dgm:presLayoutVars>
      </dgm:prSet>
      <dgm:spPr/>
    </dgm:pt>
    <dgm:pt modelId="{590D73AE-9878-4A5B-8297-C0B3CA95B881}" type="pres">
      <dgm:prSet presAssocID="{25B0A151-FF21-43D7-925E-678E48E04DD5}" presName="aSpace" presStyleCnt="0"/>
      <dgm:spPr/>
    </dgm:pt>
    <dgm:pt modelId="{43A8C586-896A-4957-B1FA-8E5586AFC66C}" type="pres">
      <dgm:prSet presAssocID="{72B30E2E-3FBF-4E81-8BC7-E50AAD8090D6}" presName="aNode" presStyleLbl="fgAcc1" presStyleIdx="1" presStyleCnt="3" custScaleX="196060" custScaleY="22260" custLinFactNeighborX="39253" custLinFactNeighborY="39685">
        <dgm:presLayoutVars>
          <dgm:bulletEnabled val="1"/>
        </dgm:presLayoutVars>
      </dgm:prSet>
      <dgm:spPr/>
    </dgm:pt>
    <dgm:pt modelId="{1849779E-EDEF-4853-9E4F-4F9EB73EC5BB}" type="pres">
      <dgm:prSet presAssocID="{72B30E2E-3FBF-4E81-8BC7-E50AAD8090D6}" presName="aSpace" presStyleCnt="0"/>
      <dgm:spPr/>
    </dgm:pt>
    <dgm:pt modelId="{E77D773C-4D2A-46EC-A4FC-1210C96029C2}" type="pres">
      <dgm:prSet presAssocID="{D10F3BA4-9B07-4315-B9CB-897A927A342A}" presName="aNode" presStyleLbl="fgAcc1" presStyleIdx="2" presStyleCnt="3" custScaleX="199144" custScaleY="22260" custLinFactNeighborX="46055" custLinFactNeighborY="42287">
        <dgm:presLayoutVars>
          <dgm:bulletEnabled val="1"/>
        </dgm:presLayoutVars>
      </dgm:prSet>
      <dgm:spPr/>
    </dgm:pt>
    <dgm:pt modelId="{6B85A466-6452-492F-8E6F-C17A7DA6A40C}" type="pres">
      <dgm:prSet presAssocID="{D10F3BA4-9B07-4315-B9CB-897A927A342A}" presName="aSpace" presStyleCnt="0"/>
      <dgm:spPr/>
    </dgm:pt>
  </dgm:ptLst>
  <dgm:cxnLst>
    <dgm:cxn modelId="{86C81233-D7B3-473C-AA90-B8134733E72F}" srcId="{CEFFAA48-0309-42D3-90C6-DBFD34054541}" destId="{D10F3BA4-9B07-4315-B9CB-897A927A342A}" srcOrd="2" destOrd="0" parTransId="{1C5C9977-CAEE-4F5D-AED5-5DB254866C56}" sibTransId="{C881CF44-5C53-4D2A-89D9-9E2198A17C91}"/>
    <dgm:cxn modelId="{71016149-2482-4DE2-A286-3F301827BA03}" type="presOf" srcId="{25B0A151-FF21-43D7-925E-678E48E04DD5}" destId="{17A6AC68-86C3-4B88-B042-B557DA8A1421}" srcOrd="0" destOrd="0" presId="urn:microsoft.com/office/officeart/2005/8/layout/pyramid2"/>
    <dgm:cxn modelId="{AF710BAB-1198-4545-A693-92A0F1966C62}" type="presOf" srcId="{CEFFAA48-0309-42D3-90C6-DBFD34054541}" destId="{217859EE-94A8-4C7D-AFAA-AAAB53887A50}" srcOrd="0" destOrd="0" presId="urn:microsoft.com/office/officeart/2005/8/layout/pyramid2"/>
    <dgm:cxn modelId="{4A42FCB9-6EA4-4EC8-9272-FFE2A69B88BC}" type="presOf" srcId="{72B30E2E-3FBF-4E81-8BC7-E50AAD8090D6}" destId="{43A8C586-896A-4957-B1FA-8E5586AFC66C}" srcOrd="0" destOrd="0" presId="urn:microsoft.com/office/officeart/2005/8/layout/pyramid2"/>
    <dgm:cxn modelId="{EED1E2C1-1487-445F-8086-DA8941E8EFAA}" srcId="{CEFFAA48-0309-42D3-90C6-DBFD34054541}" destId="{72B30E2E-3FBF-4E81-8BC7-E50AAD8090D6}" srcOrd="1" destOrd="0" parTransId="{B9BF14B6-9886-404A-A21F-41EAD06456D6}" sibTransId="{6CBBB4D6-FC1C-4110-BA99-482A04057FAF}"/>
    <dgm:cxn modelId="{00693DE5-0829-4BB5-AA9C-89221C453FEF}" type="presOf" srcId="{D10F3BA4-9B07-4315-B9CB-897A927A342A}" destId="{E77D773C-4D2A-46EC-A4FC-1210C96029C2}" srcOrd="0" destOrd="0" presId="urn:microsoft.com/office/officeart/2005/8/layout/pyramid2"/>
    <dgm:cxn modelId="{DDAEA6F9-6F31-4F80-AD6A-C4301269DEF4}" srcId="{CEFFAA48-0309-42D3-90C6-DBFD34054541}" destId="{25B0A151-FF21-43D7-925E-678E48E04DD5}" srcOrd="0" destOrd="0" parTransId="{853276BC-E610-4989-9C5A-0C6C454DAD5C}" sibTransId="{2B22CED8-D8A8-4E20-ABF4-300C62E85A7B}"/>
    <dgm:cxn modelId="{732B3D00-2106-4C8F-8E61-A34918FE6269}" type="presParOf" srcId="{217859EE-94A8-4C7D-AFAA-AAAB53887A50}" destId="{CE0CEBF0-8CBB-4106-99A5-B087790EBDDC}" srcOrd="0" destOrd="0" presId="urn:microsoft.com/office/officeart/2005/8/layout/pyramid2"/>
    <dgm:cxn modelId="{A9CECB43-5614-43FD-8D16-8A927F410AED}" type="presParOf" srcId="{217859EE-94A8-4C7D-AFAA-AAAB53887A50}" destId="{912960F5-3F1B-478A-895B-56C2272FB5AB}" srcOrd="1" destOrd="0" presId="urn:microsoft.com/office/officeart/2005/8/layout/pyramid2"/>
    <dgm:cxn modelId="{83F6F665-91B3-4471-9979-C4F13CD70CAA}" type="presParOf" srcId="{912960F5-3F1B-478A-895B-56C2272FB5AB}" destId="{17A6AC68-86C3-4B88-B042-B557DA8A1421}" srcOrd="0" destOrd="0" presId="urn:microsoft.com/office/officeart/2005/8/layout/pyramid2"/>
    <dgm:cxn modelId="{2DD083C8-2EDA-48EF-B962-A5CFAF05CA7B}" type="presParOf" srcId="{912960F5-3F1B-478A-895B-56C2272FB5AB}" destId="{590D73AE-9878-4A5B-8297-C0B3CA95B881}" srcOrd="1" destOrd="0" presId="urn:microsoft.com/office/officeart/2005/8/layout/pyramid2"/>
    <dgm:cxn modelId="{7535DFD4-EACD-4ECA-96D2-E2F0F7343EB2}" type="presParOf" srcId="{912960F5-3F1B-478A-895B-56C2272FB5AB}" destId="{43A8C586-896A-4957-B1FA-8E5586AFC66C}" srcOrd="2" destOrd="0" presId="urn:microsoft.com/office/officeart/2005/8/layout/pyramid2"/>
    <dgm:cxn modelId="{C715E199-1956-4D46-8AFD-A3C5686931CE}" type="presParOf" srcId="{912960F5-3F1B-478A-895B-56C2272FB5AB}" destId="{1849779E-EDEF-4853-9E4F-4F9EB73EC5BB}" srcOrd="3" destOrd="0" presId="urn:microsoft.com/office/officeart/2005/8/layout/pyramid2"/>
    <dgm:cxn modelId="{44E87E02-A0AC-4789-A151-B06E57BECA8E}" type="presParOf" srcId="{912960F5-3F1B-478A-895B-56C2272FB5AB}" destId="{E77D773C-4D2A-46EC-A4FC-1210C96029C2}" srcOrd="4" destOrd="0" presId="urn:microsoft.com/office/officeart/2005/8/layout/pyramid2"/>
    <dgm:cxn modelId="{F78AE327-5100-4929-A0EC-5F27D62100B7}" type="presParOf" srcId="{912960F5-3F1B-478A-895B-56C2272FB5AB}" destId="{6B85A466-6452-492F-8E6F-C17A7DA6A40C}" srcOrd="5"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C686B0-BE18-492A-B4AF-0E2A3997E03A}"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en-US"/>
        </a:p>
      </dgm:t>
    </dgm:pt>
    <dgm:pt modelId="{66C0C658-A4A9-4B19-BB14-BDE4F6515C2E}">
      <dgm:prSet phldrT="[Text]" custT="1"/>
      <dgm:spPr/>
      <dgm:t>
        <a:bodyPr/>
        <a:lstStyle/>
        <a:p>
          <a:r>
            <a:rPr lang="en-US" altLang="en-US" sz="3600" b="1" dirty="0">
              <a:effectLst/>
              <a:latin typeface="Arial" panose="020B0604020202020204" pitchFamily="34" charset="0"/>
              <a:cs typeface="Arial" panose="020B0604020202020204" pitchFamily="34" charset="0"/>
            </a:rPr>
            <a:t>MIÊU TẢ NỘI TÂM TRONG VĂN BẢN TỰ SỰ</a:t>
          </a:r>
          <a:endParaRPr lang="en-US" sz="3600" dirty="0">
            <a:effectLst/>
            <a:latin typeface="Arial" panose="020B0604020202020204" pitchFamily="34" charset="0"/>
            <a:cs typeface="Arial" panose="020B0604020202020204" pitchFamily="34" charset="0"/>
          </a:endParaRPr>
        </a:p>
      </dgm:t>
    </dgm:pt>
    <dgm:pt modelId="{76ADCAE6-46EA-4188-809B-C88E9F2D57FA}" type="parTrans" cxnId="{4965B69E-A844-4CFB-A0E8-53E615ABD54C}">
      <dgm:prSet/>
      <dgm:spPr/>
      <dgm:t>
        <a:bodyPr/>
        <a:lstStyle/>
        <a:p>
          <a:endParaRPr lang="en-US">
            <a:latin typeface="Arial" panose="020B0604020202020204" pitchFamily="34" charset="0"/>
            <a:cs typeface="Arial" panose="020B0604020202020204" pitchFamily="34" charset="0"/>
          </a:endParaRPr>
        </a:p>
      </dgm:t>
    </dgm:pt>
    <dgm:pt modelId="{E9BDB15D-AA18-4CDB-A6C5-2A44A3D87E00}" type="sibTrans" cxnId="{4965B69E-A844-4CFB-A0E8-53E615ABD54C}">
      <dgm:prSet/>
      <dgm:spPr/>
      <dgm:t>
        <a:bodyPr/>
        <a:lstStyle/>
        <a:p>
          <a:endParaRPr lang="en-US">
            <a:latin typeface="Arial" panose="020B0604020202020204" pitchFamily="34" charset="0"/>
            <a:cs typeface="Arial" panose="020B0604020202020204" pitchFamily="34" charset="0"/>
          </a:endParaRPr>
        </a:p>
      </dgm:t>
    </dgm:pt>
    <dgm:pt modelId="{9BDB671A-7B7A-4409-B09B-7E918EACADA6}" type="asst">
      <dgm:prSet phldrT="[Text]" custT="1"/>
      <dgm:spPr/>
      <dgm:t>
        <a:bodyPr/>
        <a:lstStyle/>
        <a:p>
          <a:pPr>
            <a:buFontTx/>
            <a:buNone/>
          </a:pPr>
          <a:r>
            <a:rPr lang="en-US" altLang="en-US" sz="3200" b="1" dirty="0" err="1">
              <a:latin typeface="Arial" panose="020B0604020202020204" pitchFamily="34" charset="0"/>
              <a:cs typeface="Arial" panose="020B0604020202020204" pitchFamily="34" charset="0"/>
            </a:rPr>
            <a:t>Khái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niệm</a:t>
          </a:r>
          <a:endParaRPr lang="en-US" sz="3200" b="1" dirty="0">
            <a:latin typeface="Arial" panose="020B0604020202020204" pitchFamily="34" charset="0"/>
            <a:cs typeface="Arial" panose="020B0604020202020204" pitchFamily="34" charset="0"/>
          </a:endParaRPr>
        </a:p>
      </dgm:t>
    </dgm:pt>
    <dgm:pt modelId="{59124AF1-6AE8-42C4-8D5B-8EB734529307}" type="parTrans" cxnId="{76D2DBA4-8970-494E-8DEA-2B7D16F1CB87}">
      <dgm:prSet/>
      <dgm:spPr/>
      <dgm:t>
        <a:bodyPr/>
        <a:lstStyle/>
        <a:p>
          <a:endParaRPr lang="en-US">
            <a:latin typeface="Arial" panose="020B0604020202020204" pitchFamily="34" charset="0"/>
            <a:cs typeface="Arial" panose="020B0604020202020204" pitchFamily="34" charset="0"/>
          </a:endParaRPr>
        </a:p>
      </dgm:t>
    </dgm:pt>
    <dgm:pt modelId="{1C3FDCBB-8139-4504-A7CC-A0E5AC4966C6}" type="sibTrans" cxnId="{76D2DBA4-8970-494E-8DEA-2B7D16F1CB87}">
      <dgm:prSet/>
      <dgm:spPr/>
      <dgm:t>
        <a:bodyPr/>
        <a:lstStyle/>
        <a:p>
          <a:endParaRPr lang="en-US">
            <a:latin typeface="Arial" panose="020B0604020202020204" pitchFamily="34" charset="0"/>
            <a:cs typeface="Arial" panose="020B0604020202020204" pitchFamily="34" charset="0"/>
          </a:endParaRPr>
        </a:p>
      </dgm:t>
    </dgm:pt>
    <dgm:pt modelId="{F01408DB-6D25-4308-AD93-FB2338C9BC51}">
      <dgm:prSet phldrT="[Text]" custT="1"/>
      <dgm:spPr/>
      <dgm:t>
        <a:bodyPr/>
        <a:lstStyle/>
        <a:p>
          <a:pPr algn="just">
            <a:buFontTx/>
            <a:buNone/>
          </a:pPr>
          <a:r>
            <a:rPr lang="en-US" altLang="en-US" sz="3200" dirty="0" err="1">
              <a:latin typeface="Arial" panose="020B0604020202020204" pitchFamily="34" charset="0"/>
              <a:cs typeface="Arial" panose="020B0604020202020204" pitchFamily="34" charset="0"/>
            </a:rPr>
            <a:t>Miêu</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tả</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nội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tâm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trong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văn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bản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tự</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sự</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tái</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hiện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những</a:t>
          </a:r>
          <a:r>
            <a:rPr lang="en-US" altLang="en-US" sz="3200" dirty="0">
              <a:latin typeface="Arial" panose="020B0604020202020204" pitchFamily="34" charset="0"/>
              <a:cs typeface="Arial" panose="020B0604020202020204" pitchFamily="34" charset="0"/>
            </a:rPr>
            <a:t> ý </a:t>
          </a:r>
          <a:r>
            <a:rPr lang="en-US" altLang="en-US" sz="3200" dirty="0" err="1">
              <a:latin typeface="Arial" panose="020B0604020202020204" pitchFamily="34" charset="0"/>
              <a:cs typeface="Arial" panose="020B0604020202020204" pitchFamily="34" charset="0"/>
            </a:rPr>
            <a:t>nghĩ</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cảm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xúc</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diễn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biến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tâm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trạng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của</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nhân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vật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Đó</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biện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pháp</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quan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trọng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để</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xây</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dựng</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nhân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vật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làm</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cho</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nhân</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vật</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sinh</a:t>
          </a: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động</a:t>
          </a:r>
          <a:endParaRPr lang="en-US" sz="3200" dirty="0">
            <a:latin typeface="Arial" panose="020B0604020202020204" pitchFamily="34" charset="0"/>
            <a:cs typeface="Arial" panose="020B0604020202020204" pitchFamily="34" charset="0"/>
          </a:endParaRPr>
        </a:p>
      </dgm:t>
    </dgm:pt>
    <dgm:pt modelId="{8E322DB3-DA2A-4A4D-B545-9B737D3F8293}" type="parTrans" cxnId="{F92EFA5E-D531-4085-9F12-FD8DEFC8345D}">
      <dgm:prSet/>
      <dgm:spPr/>
      <dgm:t>
        <a:bodyPr/>
        <a:lstStyle/>
        <a:p>
          <a:endParaRPr lang="en-US">
            <a:latin typeface="Arial" panose="020B0604020202020204" pitchFamily="34" charset="0"/>
            <a:cs typeface="Arial" panose="020B0604020202020204" pitchFamily="34" charset="0"/>
          </a:endParaRPr>
        </a:p>
      </dgm:t>
    </dgm:pt>
    <dgm:pt modelId="{355A9D08-BBE6-4075-97E8-17DD5E5155E2}" type="sibTrans" cxnId="{F92EFA5E-D531-4085-9F12-FD8DEFC8345D}">
      <dgm:prSet/>
      <dgm:spPr/>
      <dgm:t>
        <a:bodyPr/>
        <a:lstStyle/>
        <a:p>
          <a:endParaRPr lang="en-US">
            <a:latin typeface="Arial" panose="020B0604020202020204" pitchFamily="34" charset="0"/>
            <a:cs typeface="Arial" panose="020B0604020202020204" pitchFamily="34" charset="0"/>
          </a:endParaRPr>
        </a:p>
      </dgm:t>
    </dgm:pt>
    <dgm:pt modelId="{50C81322-3E56-4837-955D-281C28A2A545}">
      <dgm:prSet phldrT="[Text]" custT="1"/>
      <dgm:spPr/>
      <dgm:t>
        <a:bodyPr/>
        <a:lstStyle/>
        <a:p>
          <a:pPr>
            <a:buClrTx/>
            <a:buFontTx/>
            <a:buNone/>
          </a:pPr>
          <a:r>
            <a:rPr lang="en-US" altLang="en-US" sz="3600" dirty="0" err="1">
              <a:latin typeface="Arial" panose="020B0604020202020204" pitchFamily="34" charset="0"/>
              <a:cs typeface="Arial" panose="020B0604020202020204" pitchFamily="34" charset="0"/>
            </a:rPr>
            <a:t>Miêu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tả</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trực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tiếp</a:t>
          </a:r>
          <a:endParaRPr lang="en-US" sz="3600" dirty="0">
            <a:latin typeface="Arial" panose="020B0604020202020204" pitchFamily="34" charset="0"/>
            <a:cs typeface="Arial" panose="020B0604020202020204" pitchFamily="34" charset="0"/>
          </a:endParaRPr>
        </a:p>
      </dgm:t>
    </dgm:pt>
    <dgm:pt modelId="{4BB3EF78-5A9B-4112-A337-59B3AD2AEE9C}" type="parTrans" cxnId="{3F689BA2-E56F-46A6-B8F3-F32F5CC767CC}">
      <dgm:prSet/>
      <dgm:spPr/>
      <dgm:t>
        <a:bodyPr/>
        <a:lstStyle/>
        <a:p>
          <a:endParaRPr lang="en-US">
            <a:latin typeface="Arial" panose="020B0604020202020204" pitchFamily="34" charset="0"/>
            <a:cs typeface="Arial" panose="020B0604020202020204" pitchFamily="34" charset="0"/>
          </a:endParaRPr>
        </a:p>
      </dgm:t>
    </dgm:pt>
    <dgm:pt modelId="{17B0ACFC-4642-45A7-84B4-A4969FDFD0A9}" type="sibTrans" cxnId="{3F689BA2-E56F-46A6-B8F3-F32F5CC767CC}">
      <dgm:prSet/>
      <dgm:spPr/>
      <dgm:t>
        <a:bodyPr/>
        <a:lstStyle/>
        <a:p>
          <a:endParaRPr lang="en-US">
            <a:latin typeface="Arial" panose="020B0604020202020204" pitchFamily="34" charset="0"/>
            <a:cs typeface="Arial" panose="020B0604020202020204" pitchFamily="34" charset="0"/>
          </a:endParaRPr>
        </a:p>
      </dgm:t>
    </dgm:pt>
    <dgm:pt modelId="{835A0F7E-ADC0-4AA1-AA77-0702162B6320}" type="asst">
      <dgm:prSet phldrT="[Text]" custT="1"/>
      <dgm:spPr/>
      <dgm:t>
        <a:bodyPr/>
        <a:lstStyle/>
        <a:p>
          <a:pPr>
            <a:buFontTx/>
            <a:buNone/>
          </a:pPr>
          <a:r>
            <a:rPr lang="en-US" altLang="en-US" sz="3200" b="1" dirty="0" err="1">
              <a:latin typeface="Arial" panose="020B0604020202020204" pitchFamily="34" charset="0"/>
              <a:cs typeface="Arial" panose="020B0604020202020204" pitchFamily="34" charset="0"/>
            </a:rPr>
            <a:t>Các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cách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miêu</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tả</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nội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tâm</a:t>
          </a:r>
          <a:endParaRPr lang="en-US" sz="3200" b="1" dirty="0">
            <a:latin typeface="Arial" panose="020B0604020202020204" pitchFamily="34" charset="0"/>
            <a:cs typeface="Arial" panose="020B0604020202020204" pitchFamily="34" charset="0"/>
          </a:endParaRPr>
        </a:p>
      </dgm:t>
    </dgm:pt>
    <dgm:pt modelId="{0F997F2A-0AA6-4F0D-8EBC-2C93702C49F7}" type="parTrans" cxnId="{260BD923-17A5-4804-864C-18FDB7E21EF2}">
      <dgm:prSet/>
      <dgm:spPr/>
      <dgm:t>
        <a:bodyPr/>
        <a:lstStyle/>
        <a:p>
          <a:endParaRPr lang="en-US">
            <a:latin typeface="Arial" panose="020B0604020202020204" pitchFamily="34" charset="0"/>
            <a:cs typeface="Arial" panose="020B0604020202020204" pitchFamily="34" charset="0"/>
          </a:endParaRPr>
        </a:p>
      </dgm:t>
    </dgm:pt>
    <dgm:pt modelId="{64735266-B562-4DB4-8866-ACC156250119}" type="sibTrans" cxnId="{260BD923-17A5-4804-864C-18FDB7E21EF2}">
      <dgm:prSet/>
      <dgm:spPr/>
      <dgm:t>
        <a:bodyPr/>
        <a:lstStyle/>
        <a:p>
          <a:endParaRPr lang="en-US">
            <a:latin typeface="Arial" panose="020B0604020202020204" pitchFamily="34" charset="0"/>
            <a:cs typeface="Arial" panose="020B0604020202020204" pitchFamily="34" charset="0"/>
          </a:endParaRPr>
        </a:p>
      </dgm:t>
    </dgm:pt>
    <dgm:pt modelId="{706618F0-506C-4035-A688-ED4050F5810E}">
      <dgm:prSet phldrT="[Text]" custT="1"/>
      <dgm:spPr/>
      <dgm:t>
        <a:bodyPr/>
        <a:lstStyle/>
        <a:p>
          <a:pPr>
            <a:buClrTx/>
            <a:buFontTx/>
            <a:buNone/>
          </a:pPr>
          <a:r>
            <a:rPr lang="en-US" altLang="en-US" sz="3600" dirty="0" err="1">
              <a:latin typeface="Arial" panose="020B0604020202020204" pitchFamily="34" charset="0"/>
              <a:cs typeface="Arial" panose="020B0604020202020204" pitchFamily="34" charset="0"/>
            </a:rPr>
            <a:t>Miêu</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tả</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gián</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tiếp</a:t>
          </a:r>
          <a:endParaRPr lang="en-US" sz="3600" dirty="0">
            <a:latin typeface="Arial" panose="020B0604020202020204" pitchFamily="34" charset="0"/>
            <a:cs typeface="Arial" panose="020B0604020202020204" pitchFamily="34" charset="0"/>
          </a:endParaRPr>
        </a:p>
      </dgm:t>
    </dgm:pt>
    <dgm:pt modelId="{E71C73D7-BE06-4EE5-A391-524DE767463B}" type="parTrans" cxnId="{F8CDF7E6-8209-47D6-91B7-A84060A06D72}">
      <dgm:prSet/>
      <dgm:spPr/>
      <dgm:t>
        <a:bodyPr/>
        <a:lstStyle/>
        <a:p>
          <a:endParaRPr lang="en-US">
            <a:latin typeface="Arial" panose="020B0604020202020204" pitchFamily="34" charset="0"/>
            <a:cs typeface="Arial" panose="020B0604020202020204" pitchFamily="34" charset="0"/>
          </a:endParaRPr>
        </a:p>
      </dgm:t>
    </dgm:pt>
    <dgm:pt modelId="{357E3A6D-201D-47FD-B96A-13215D8B21AC}" type="sibTrans" cxnId="{F8CDF7E6-8209-47D6-91B7-A84060A06D72}">
      <dgm:prSet/>
      <dgm:spPr/>
      <dgm:t>
        <a:bodyPr/>
        <a:lstStyle/>
        <a:p>
          <a:endParaRPr lang="en-US">
            <a:latin typeface="Arial" panose="020B0604020202020204" pitchFamily="34" charset="0"/>
            <a:cs typeface="Arial" panose="020B0604020202020204" pitchFamily="34" charset="0"/>
          </a:endParaRPr>
        </a:p>
      </dgm:t>
    </dgm:pt>
    <dgm:pt modelId="{B551C942-3178-446F-9A8D-9EAAEF3958DD}" type="pres">
      <dgm:prSet presAssocID="{75C686B0-BE18-492A-B4AF-0E2A3997E03A}" presName="hierChild1" presStyleCnt="0">
        <dgm:presLayoutVars>
          <dgm:orgChart val="1"/>
          <dgm:chPref val="1"/>
          <dgm:dir/>
          <dgm:animOne val="branch"/>
          <dgm:animLvl val="lvl"/>
          <dgm:resizeHandles/>
        </dgm:presLayoutVars>
      </dgm:prSet>
      <dgm:spPr/>
    </dgm:pt>
    <dgm:pt modelId="{033CE54F-56E9-4699-A0E2-496CF262A72D}" type="pres">
      <dgm:prSet presAssocID="{66C0C658-A4A9-4B19-BB14-BDE4F6515C2E}" presName="hierRoot1" presStyleCnt="0">
        <dgm:presLayoutVars>
          <dgm:hierBranch val="init"/>
        </dgm:presLayoutVars>
      </dgm:prSet>
      <dgm:spPr/>
    </dgm:pt>
    <dgm:pt modelId="{8580B959-029B-4CB3-A088-A73DCE1FE0E2}" type="pres">
      <dgm:prSet presAssocID="{66C0C658-A4A9-4B19-BB14-BDE4F6515C2E}" presName="rootComposite1" presStyleCnt="0"/>
      <dgm:spPr/>
    </dgm:pt>
    <dgm:pt modelId="{3C3701C4-E827-4C81-9DC9-C1E79CB9C3BE}" type="pres">
      <dgm:prSet presAssocID="{66C0C658-A4A9-4B19-BB14-BDE4F6515C2E}" presName="rootText1" presStyleLbl="node0" presStyleIdx="0" presStyleCnt="1" custScaleX="165218" custScaleY="66368">
        <dgm:presLayoutVars>
          <dgm:chPref val="3"/>
        </dgm:presLayoutVars>
      </dgm:prSet>
      <dgm:spPr/>
    </dgm:pt>
    <dgm:pt modelId="{80568E32-F47E-4557-A9BD-E0A20AC8BB58}" type="pres">
      <dgm:prSet presAssocID="{66C0C658-A4A9-4B19-BB14-BDE4F6515C2E}" presName="rootConnector1" presStyleLbl="node1" presStyleIdx="0" presStyleCnt="0"/>
      <dgm:spPr/>
    </dgm:pt>
    <dgm:pt modelId="{1C926918-A32D-41FF-B0AA-EAC10A7AE0AE}" type="pres">
      <dgm:prSet presAssocID="{66C0C658-A4A9-4B19-BB14-BDE4F6515C2E}" presName="hierChild2" presStyleCnt="0"/>
      <dgm:spPr/>
    </dgm:pt>
    <dgm:pt modelId="{E8508600-9168-4D32-9FD6-EA82DEF187BC}" type="pres">
      <dgm:prSet presAssocID="{8E322DB3-DA2A-4A4D-B545-9B737D3F8293}" presName="Name37" presStyleLbl="parChTrans1D2" presStyleIdx="0" presStyleCnt="5"/>
      <dgm:spPr/>
    </dgm:pt>
    <dgm:pt modelId="{E1E4D9E1-62A6-454E-8B07-E8A1FEEB7F1C}" type="pres">
      <dgm:prSet presAssocID="{F01408DB-6D25-4308-AD93-FB2338C9BC51}" presName="hierRoot2" presStyleCnt="0">
        <dgm:presLayoutVars>
          <dgm:hierBranch val="init"/>
        </dgm:presLayoutVars>
      </dgm:prSet>
      <dgm:spPr/>
    </dgm:pt>
    <dgm:pt modelId="{680EE7E5-8F13-4786-8242-B18D06FE4999}" type="pres">
      <dgm:prSet presAssocID="{F01408DB-6D25-4308-AD93-FB2338C9BC51}" presName="rootComposite" presStyleCnt="0"/>
      <dgm:spPr/>
    </dgm:pt>
    <dgm:pt modelId="{897E9717-EC1F-496E-9C59-0E323B3A9AAE}" type="pres">
      <dgm:prSet presAssocID="{F01408DB-6D25-4308-AD93-FB2338C9BC51}" presName="rootText" presStyleLbl="node2" presStyleIdx="0" presStyleCnt="3" custScaleX="127079" custScaleY="147019">
        <dgm:presLayoutVars>
          <dgm:chPref val="3"/>
        </dgm:presLayoutVars>
      </dgm:prSet>
      <dgm:spPr/>
    </dgm:pt>
    <dgm:pt modelId="{1136AE1E-831F-4802-B9EA-6BD00FE4F272}" type="pres">
      <dgm:prSet presAssocID="{F01408DB-6D25-4308-AD93-FB2338C9BC51}" presName="rootConnector" presStyleLbl="node2" presStyleIdx="0" presStyleCnt="3"/>
      <dgm:spPr/>
    </dgm:pt>
    <dgm:pt modelId="{68765E02-8A90-4E81-816F-6C810209CB4E}" type="pres">
      <dgm:prSet presAssocID="{F01408DB-6D25-4308-AD93-FB2338C9BC51}" presName="hierChild4" presStyleCnt="0"/>
      <dgm:spPr/>
    </dgm:pt>
    <dgm:pt modelId="{6FC9648D-A82A-415C-B578-8CB2725FDC61}" type="pres">
      <dgm:prSet presAssocID="{F01408DB-6D25-4308-AD93-FB2338C9BC51}" presName="hierChild5" presStyleCnt="0"/>
      <dgm:spPr/>
    </dgm:pt>
    <dgm:pt modelId="{0DDB1CD2-7747-4C1E-9ABD-D837DA6A79C6}" type="pres">
      <dgm:prSet presAssocID="{4BB3EF78-5A9B-4112-A337-59B3AD2AEE9C}" presName="Name37" presStyleLbl="parChTrans1D2" presStyleIdx="1" presStyleCnt="5"/>
      <dgm:spPr/>
    </dgm:pt>
    <dgm:pt modelId="{61B9D6B4-121F-4671-AAA5-0A769A145D6A}" type="pres">
      <dgm:prSet presAssocID="{50C81322-3E56-4837-955D-281C28A2A545}" presName="hierRoot2" presStyleCnt="0">
        <dgm:presLayoutVars>
          <dgm:hierBranch val="init"/>
        </dgm:presLayoutVars>
      </dgm:prSet>
      <dgm:spPr/>
    </dgm:pt>
    <dgm:pt modelId="{D9C387CC-1CB8-4014-89C8-C91538861BDA}" type="pres">
      <dgm:prSet presAssocID="{50C81322-3E56-4837-955D-281C28A2A545}" presName="rootComposite" presStyleCnt="0"/>
      <dgm:spPr/>
    </dgm:pt>
    <dgm:pt modelId="{6FAE348C-C0B4-4E42-8912-30DB0988C393}" type="pres">
      <dgm:prSet presAssocID="{50C81322-3E56-4837-955D-281C28A2A545}" presName="rootText" presStyleLbl="node2" presStyleIdx="1" presStyleCnt="3" custScaleX="85653" custScaleY="55317">
        <dgm:presLayoutVars>
          <dgm:chPref val="3"/>
        </dgm:presLayoutVars>
      </dgm:prSet>
      <dgm:spPr/>
    </dgm:pt>
    <dgm:pt modelId="{4494033C-27D5-472A-8917-BC4D59BBCDC9}" type="pres">
      <dgm:prSet presAssocID="{50C81322-3E56-4837-955D-281C28A2A545}" presName="rootConnector" presStyleLbl="node2" presStyleIdx="1" presStyleCnt="3"/>
      <dgm:spPr/>
    </dgm:pt>
    <dgm:pt modelId="{B30EB969-926E-4EDC-B0E4-D128F2DDF57D}" type="pres">
      <dgm:prSet presAssocID="{50C81322-3E56-4837-955D-281C28A2A545}" presName="hierChild4" presStyleCnt="0"/>
      <dgm:spPr/>
    </dgm:pt>
    <dgm:pt modelId="{21344CC5-7742-4021-971A-AE45CB616A34}" type="pres">
      <dgm:prSet presAssocID="{50C81322-3E56-4837-955D-281C28A2A545}" presName="hierChild5" presStyleCnt="0"/>
      <dgm:spPr/>
    </dgm:pt>
    <dgm:pt modelId="{1342EA89-7CAE-4944-A253-40FC611D2D9F}" type="pres">
      <dgm:prSet presAssocID="{E71C73D7-BE06-4EE5-A391-524DE767463B}" presName="Name37" presStyleLbl="parChTrans1D2" presStyleIdx="2" presStyleCnt="5"/>
      <dgm:spPr/>
    </dgm:pt>
    <dgm:pt modelId="{F2816FAB-B67C-4A2D-B8CA-232F6070BF9F}" type="pres">
      <dgm:prSet presAssocID="{706618F0-506C-4035-A688-ED4050F5810E}" presName="hierRoot2" presStyleCnt="0">
        <dgm:presLayoutVars>
          <dgm:hierBranch val="init"/>
        </dgm:presLayoutVars>
      </dgm:prSet>
      <dgm:spPr/>
    </dgm:pt>
    <dgm:pt modelId="{5752BA0D-CA14-409B-B0FA-CA41EB76A840}" type="pres">
      <dgm:prSet presAssocID="{706618F0-506C-4035-A688-ED4050F5810E}" presName="rootComposite" presStyleCnt="0"/>
      <dgm:spPr/>
    </dgm:pt>
    <dgm:pt modelId="{EF300B06-0097-4EFA-B4F4-EBA1AF9DFBDC}" type="pres">
      <dgm:prSet presAssocID="{706618F0-506C-4035-A688-ED4050F5810E}" presName="rootText" presStyleLbl="node2" presStyleIdx="2" presStyleCnt="3" custScaleX="86791" custScaleY="55328">
        <dgm:presLayoutVars>
          <dgm:chPref val="3"/>
        </dgm:presLayoutVars>
      </dgm:prSet>
      <dgm:spPr/>
    </dgm:pt>
    <dgm:pt modelId="{54DCD69D-ABCB-47FA-BCD3-34178FEA25F6}" type="pres">
      <dgm:prSet presAssocID="{706618F0-506C-4035-A688-ED4050F5810E}" presName="rootConnector" presStyleLbl="node2" presStyleIdx="2" presStyleCnt="3"/>
      <dgm:spPr/>
    </dgm:pt>
    <dgm:pt modelId="{F62FCAC8-2128-4834-A954-B7A9461C1D33}" type="pres">
      <dgm:prSet presAssocID="{706618F0-506C-4035-A688-ED4050F5810E}" presName="hierChild4" presStyleCnt="0"/>
      <dgm:spPr/>
    </dgm:pt>
    <dgm:pt modelId="{29333CE9-0276-4532-8CFF-0E29BB09EF63}" type="pres">
      <dgm:prSet presAssocID="{706618F0-506C-4035-A688-ED4050F5810E}" presName="hierChild5" presStyleCnt="0"/>
      <dgm:spPr/>
    </dgm:pt>
    <dgm:pt modelId="{C915CD5E-BBA5-4929-B1F9-16CDEFB1CF22}" type="pres">
      <dgm:prSet presAssocID="{66C0C658-A4A9-4B19-BB14-BDE4F6515C2E}" presName="hierChild3" presStyleCnt="0"/>
      <dgm:spPr/>
    </dgm:pt>
    <dgm:pt modelId="{64D4B571-BEA0-4420-9873-3A496C7D52A3}" type="pres">
      <dgm:prSet presAssocID="{59124AF1-6AE8-42C4-8D5B-8EB734529307}" presName="Name111" presStyleLbl="parChTrans1D2" presStyleIdx="3" presStyleCnt="5"/>
      <dgm:spPr/>
    </dgm:pt>
    <dgm:pt modelId="{D6DB72D2-2B94-49CA-A7C5-F870AF965A82}" type="pres">
      <dgm:prSet presAssocID="{9BDB671A-7B7A-4409-B09B-7E918EACADA6}" presName="hierRoot3" presStyleCnt="0">
        <dgm:presLayoutVars>
          <dgm:hierBranch val="init"/>
        </dgm:presLayoutVars>
      </dgm:prSet>
      <dgm:spPr/>
    </dgm:pt>
    <dgm:pt modelId="{9F84376A-EBA5-4DA7-BDA5-A3CECD11FF15}" type="pres">
      <dgm:prSet presAssocID="{9BDB671A-7B7A-4409-B09B-7E918EACADA6}" presName="rootComposite3" presStyleCnt="0"/>
      <dgm:spPr/>
    </dgm:pt>
    <dgm:pt modelId="{56152E37-F3C4-46E8-BEA1-0D4D3803B281}" type="pres">
      <dgm:prSet presAssocID="{9BDB671A-7B7A-4409-B09B-7E918EACADA6}" presName="rootText3" presStyleLbl="asst1" presStyleIdx="0" presStyleCnt="2" custScaleY="62712">
        <dgm:presLayoutVars>
          <dgm:chPref val="3"/>
        </dgm:presLayoutVars>
      </dgm:prSet>
      <dgm:spPr/>
    </dgm:pt>
    <dgm:pt modelId="{C2500CB6-5A48-4277-AC54-D102E56978DC}" type="pres">
      <dgm:prSet presAssocID="{9BDB671A-7B7A-4409-B09B-7E918EACADA6}" presName="rootConnector3" presStyleLbl="asst1" presStyleIdx="0" presStyleCnt="2"/>
      <dgm:spPr/>
    </dgm:pt>
    <dgm:pt modelId="{61752914-79FE-4680-AB0F-DB0A13660D49}" type="pres">
      <dgm:prSet presAssocID="{9BDB671A-7B7A-4409-B09B-7E918EACADA6}" presName="hierChild6" presStyleCnt="0"/>
      <dgm:spPr/>
    </dgm:pt>
    <dgm:pt modelId="{B4EBC3AE-387D-4C81-B29F-E6AFE52F492F}" type="pres">
      <dgm:prSet presAssocID="{9BDB671A-7B7A-4409-B09B-7E918EACADA6}" presName="hierChild7" presStyleCnt="0"/>
      <dgm:spPr/>
    </dgm:pt>
    <dgm:pt modelId="{19D7A18D-EE23-4299-B873-D8B433FCBEEB}" type="pres">
      <dgm:prSet presAssocID="{0F997F2A-0AA6-4F0D-8EBC-2C93702C49F7}" presName="Name111" presStyleLbl="parChTrans1D2" presStyleIdx="4" presStyleCnt="5"/>
      <dgm:spPr/>
    </dgm:pt>
    <dgm:pt modelId="{36385D71-C8BD-489C-B0D5-A2B965CE4527}" type="pres">
      <dgm:prSet presAssocID="{835A0F7E-ADC0-4AA1-AA77-0702162B6320}" presName="hierRoot3" presStyleCnt="0">
        <dgm:presLayoutVars>
          <dgm:hierBranch val="init"/>
        </dgm:presLayoutVars>
      </dgm:prSet>
      <dgm:spPr/>
    </dgm:pt>
    <dgm:pt modelId="{441CDB02-30A3-42F6-B9A2-DA2A237971A5}" type="pres">
      <dgm:prSet presAssocID="{835A0F7E-ADC0-4AA1-AA77-0702162B6320}" presName="rootComposite3" presStyleCnt="0"/>
      <dgm:spPr/>
    </dgm:pt>
    <dgm:pt modelId="{E01665AC-A1F7-4336-A941-88B4E10952E9}" type="pres">
      <dgm:prSet presAssocID="{835A0F7E-ADC0-4AA1-AA77-0702162B6320}" presName="rootText3" presStyleLbl="asst1" presStyleIdx="1" presStyleCnt="2" custScaleY="66115">
        <dgm:presLayoutVars>
          <dgm:chPref val="3"/>
        </dgm:presLayoutVars>
      </dgm:prSet>
      <dgm:spPr/>
    </dgm:pt>
    <dgm:pt modelId="{F64C4EC3-8335-46BB-9256-FF9E08BC550C}" type="pres">
      <dgm:prSet presAssocID="{835A0F7E-ADC0-4AA1-AA77-0702162B6320}" presName="rootConnector3" presStyleLbl="asst1" presStyleIdx="1" presStyleCnt="2"/>
      <dgm:spPr/>
    </dgm:pt>
    <dgm:pt modelId="{492A79EE-EDA8-4031-9592-3FB2A4059009}" type="pres">
      <dgm:prSet presAssocID="{835A0F7E-ADC0-4AA1-AA77-0702162B6320}" presName="hierChild6" presStyleCnt="0"/>
      <dgm:spPr/>
    </dgm:pt>
    <dgm:pt modelId="{E0F746C3-30B3-4029-85D9-CD80227E6BC7}" type="pres">
      <dgm:prSet presAssocID="{835A0F7E-ADC0-4AA1-AA77-0702162B6320}" presName="hierChild7" presStyleCnt="0"/>
      <dgm:spPr/>
    </dgm:pt>
  </dgm:ptLst>
  <dgm:cxnLst>
    <dgm:cxn modelId="{3C682A05-7840-42E6-9358-E6FA14755534}" type="presOf" srcId="{8E322DB3-DA2A-4A4D-B545-9B737D3F8293}" destId="{E8508600-9168-4D32-9FD6-EA82DEF187BC}" srcOrd="0" destOrd="0" presId="urn:microsoft.com/office/officeart/2005/8/layout/orgChart1"/>
    <dgm:cxn modelId="{56597808-6787-4A51-878D-3FE89AD543D2}" type="presOf" srcId="{66C0C658-A4A9-4B19-BB14-BDE4F6515C2E}" destId="{3C3701C4-E827-4C81-9DC9-C1E79CB9C3BE}" srcOrd="0" destOrd="0" presId="urn:microsoft.com/office/officeart/2005/8/layout/orgChart1"/>
    <dgm:cxn modelId="{A3622209-7CBB-4A41-8092-744B7990F0A2}" type="presOf" srcId="{59124AF1-6AE8-42C4-8D5B-8EB734529307}" destId="{64D4B571-BEA0-4420-9873-3A496C7D52A3}" srcOrd="0" destOrd="0" presId="urn:microsoft.com/office/officeart/2005/8/layout/orgChart1"/>
    <dgm:cxn modelId="{DD094C11-5C61-4532-BDE1-16EDCB0B1528}" type="presOf" srcId="{F01408DB-6D25-4308-AD93-FB2338C9BC51}" destId="{897E9717-EC1F-496E-9C59-0E323B3A9AAE}" srcOrd="0" destOrd="0" presId="urn:microsoft.com/office/officeart/2005/8/layout/orgChart1"/>
    <dgm:cxn modelId="{E776AE18-3BF1-424B-9057-8BDE2C75015F}" type="presOf" srcId="{E71C73D7-BE06-4EE5-A391-524DE767463B}" destId="{1342EA89-7CAE-4944-A253-40FC611D2D9F}" srcOrd="0" destOrd="0" presId="urn:microsoft.com/office/officeart/2005/8/layout/orgChart1"/>
    <dgm:cxn modelId="{BC2AE220-5395-494E-BAB2-1E52B38EAB1D}" type="presOf" srcId="{50C81322-3E56-4837-955D-281C28A2A545}" destId="{4494033C-27D5-472A-8917-BC4D59BBCDC9}" srcOrd="1" destOrd="0" presId="urn:microsoft.com/office/officeart/2005/8/layout/orgChart1"/>
    <dgm:cxn modelId="{94A8C521-6287-4971-B654-B8D61A692D3B}" type="presOf" srcId="{0F997F2A-0AA6-4F0D-8EBC-2C93702C49F7}" destId="{19D7A18D-EE23-4299-B873-D8B433FCBEEB}" srcOrd="0" destOrd="0" presId="urn:microsoft.com/office/officeart/2005/8/layout/orgChart1"/>
    <dgm:cxn modelId="{260BD923-17A5-4804-864C-18FDB7E21EF2}" srcId="{66C0C658-A4A9-4B19-BB14-BDE4F6515C2E}" destId="{835A0F7E-ADC0-4AA1-AA77-0702162B6320}" srcOrd="1" destOrd="0" parTransId="{0F997F2A-0AA6-4F0D-8EBC-2C93702C49F7}" sibTransId="{64735266-B562-4DB4-8866-ACC156250119}"/>
    <dgm:cxn modelId="{EC170D2B-892E-443F-A627-E12BAA61F306}" type="presOf" srcId="{706618F0-506C-4035-A688-ED4050F5810E}" destId="{54DCD69D-ABCB-47FA-BCD3-34178FEA25F6}" srcOrd="1" destOrd="0" presId="urn:microsoft.com/office/officeart/2005/8/layout/orgChart1"/>
    <dgm:cxn modelId="{12E0032F-5208-4205-BED2-0996B83D23A1}" type="presOf" srcId="{706618F0-506C-4035-A688-ED4050F5810E}" destId="{EF300B06-0097-4EFA-B4F4-EBA1AF9DFBDC}" srcOrd="0" destOrd="0" presId="urn:microsoft.com/office/officeart/2005/8/layout/orgChart1"/>
    <dgm:cxn modelId="{F92EFA5E-D531-4085-9F12-FD8DEFC8345D}" srcId="{66C0C658-A4A9-4B19-BB14-BDE4F6515C2E}" destId="{F01408DB-6D25-4308-AD93-FB2338C9BC51}" srcOrd="2" destOrd="0" parTransId="{8E322DB3-DA2A-4A4D-B545-9B737D3F8293}" sibTransId="{355A9D08-BBE6-4075-97E8-17DD5E5155E2}"/>
    <dgm:cxn modelId="{6B645765-9647-4CC0-A3AE-E4E5D2DF557A}" type="presOf" srcId="{9BDB671A-7B7A-4409-B09B-7E918EACADA6}" destId="{C2500CB6-5A48-4277-AC54-D102E56978DC}" srcOrd="1" destOrd="0" presId="urn:microsoft.com/office/officeart/2005/8/layout/orgChart1"/>
    <dgm:cxn modelId="{E51A137A-9FFD-4A9C-A4F3-3FEC2F843602}" type="presOf" srcId="{66C0C658-A4A9-4B19-BB14-BDE4F6515C2E}" destId="{80568E32-F47E-4557-A9BD-E0A20AC8BB58}" srcOrd="1" destOrd="0" presId="urn:microsoft.com/office/officeart/2005/8/layout/orgChart1"/>
    <dgm:cxn modelId="{E82C0381-37D4-40F2-9437-3FB5B0AC54EC}" type="presOf" srcId="{835A0F7E-ADC0-4AA1-AA77-0702162B6320}" destId="{E01665AC-A1F7-4336-A941-88B4E10952E9}" srcOrd="0" destOrd="0" presId="urn:microsoft.com/office/officeart/2005/8/layout/orgChart1"/>
    <dgm:cxn modelId="{6821178A-12E2-4EE4-B9DC-82F7A874EC0A}" type="presOf" srcId="{50C81322-3E56-4837-955D-281C28A2A545}" destId="{6FAE348C-C0B4-4E42-8912-30DB0988C393}" srcOrd="0" destOrd="0" presId="urn:microsoft.com/office/officeart/2005/8/layout/orgChart1"/>
    <dgm:cxn modelId="{0C3A669B-1158-47E9-AA24-5158AD203310}" type="presOf" srcId="{75C686B0-BE18-492A-B4AF-0E2A3997E03A}" destId="{B551C942-3178-446F-9A8D-9EAAEF3958DD}" srcOrd="0" destOrd="0" presId="urn:microsoft.com/office/officeart/2005/8/layout/orgChart1"/>
    <dgm:cxn modelId="{4965B69E-A844-4CFB-A0E8-53E615ABD54C}" srcId="{75C686B0-BE18-492A-B4AF-0E2A3997E03A}" destId="{66C0C658-A4A9-4B19-BB14-BDE4F6515C2E}" srcOrd="0" destOrd="0" parTransId="{76ADCAE6-46EA-4188-809B-C88E9F2D57FA}" sibTransId="{E9BDB15D-AA18-4CDB-A6C5-2A44A3D87E00}"/>
    <dgm:cxn modelId="{3F689BA2-E56F-46A6-B8F3-F32F5CC767CC}" srcId="{66C0C658-A4A9-4B19-BB14-BDE4F6515C2E}" destId="{50C81322-3E56-4837-955D-281C28A2A545}" srcOrd="3" destOrd="0" parTransId="{4BB3EF78-5A9B-4112-A337-59B3AD2AEE9C}" sibTransId="{17B0ACFC-4642-45A7-84B4-A4969FDFD0A9}"/>
    <dgm:cxn modelId="{76D2DBA4-8970-494E-8DEA-2B7D16F1CB87}" srcId="{66C0C658-A4A9-4B19-BB14-BDE4F6515C2E}" destId="{9BDB671A-7B7A-4409-B09B-7E918EACADA6}" srcOrd="0" destOrd="0" parTransId="{59124AF1-6AE8-42C4-8D5B-8EB734529307}" sibTransId="{1C3FDCBB-8139-4504-A7CC-A0E5AC4966C6}"/>
    <dgm:cxn modelId="{4B7158BE-9D59-43A1-8009-90A99B8BE9DB}" type="presOf" srcId="{4BB3EF78-5A9B-4112-A337-59B3AD2AEE9C}" destId="{0DDB1CD2-7747-4C1E-9ABD-D837DA6A79C6}" srcOrd="0" destOrd="0" presId="urn:microsoft.com/office/officeart/2005/8/layout/orgChart1"/>
    <dgm:cxn modelId="{7B108EC5-A718-4DD0-AEC6-A6F152ECDE93}" type="presOf" srcId="{9BDB671A-7B7A-4409-B09B-7E918EACADA6}" destId="{56152E37-F3C4-46E8-BEA1-0D4D3803B281}" srcOrd="0" destOrd="0" presId="urn:microsoft.com/office/officeart/2005/8/layout/orgChart1"/>
    <dgm:cxn modelId="{9C0423D6-8F69-4C51-842C-2FAD1D485027}" type="presOf" srcId="{F01408DB-6D25-4308-AD93-FB2338C9BC51}" destId="{1136AE1E-831F-4802-B9EA-6BD00FE4F272}" srcOrd="1" destOrd="0" presId="urn:microsoft.com/office/officeart/2005/8/layout/orgChart1"/>
    <dgm:cxn modelId="{1BD032DE-582E-47E5-9649-29266913E893}" type="presOf" srcId="{835A0F7E-ADC0-4AA1-AA77-0702162B6320}" destId="{F64C4EC3-8335-46BB-9256-FF9E08BC550C}" srcOrd="1" destOrd="0" presId="urn:microsoft.com/office/officeart/2005/8/layout/orgChart1"/>
    <dgm:cxn modelId="{F8CDF7E6-8209-47D6-91B7-A84060A06D72}" srcId="{66C0C658-A4A9-4B19-BB14-BDE4F6515C2E}" destId="{706618F0-506C-4035-A688-ED4050F5810E}" srcOrd="4" destOrd="0" parTransId="{E71C73D7-BE06-4EE5-A391-524DE767463B}" sibTransId="{357E3A6D-201D-47FD-B96A-13215D8B21AC}"/>
    <dgm:cxn modelId="{3FC53F8C-CC56-470C-B548-1089CA84B8B8}" type="presParOf" srcId="{B551C942-3178-446F-9A8D-9EAAEF3958DD}" destId="{033CE54F-56E9-4699-A0E2-496CF262A72D}" srcOrd="0" destOrd="0" presId="urn:microsoft.com/office/officeart/2005/8/layout/orgChart1"/>
    <dgm:cxn modelId="{FBB8F3D5-1D0D-4F2A-9AE2-D0701AC8FBFF}" type="presParOf" srcId="{033CE54F-56E9-4699-A0E2-496CF262A72D}" destId="{8580B959-029B-4CB3-A088-A73DCE1FE0E2}" srcOrd="0" destOrd="0" presId="urn:microsoft.com/office/officeart/2005/8/layout/orgChart1"/>
    <dgm:cxn modelId="{CF8E7F3E-E27F-4161-A6BA-B8B5BDD35699}" type="presParOf" srcId="{8580B959-029B-4CB3-A088-A73DCE1FE0E2}" destId="{3C3701C4-E827-4C81-9DC9-C1E79CB9C3BE}" srcOrd="0" destOrd="0" presId="urn:microsoft.com/office/officeart/2005/8/layout/orgChart1"/>
    <dgm:cxn modelId="{F0550F00-CDD1-4326-A1D9-A4E39758CECD}" type="presParOf" srcId="{8580B959-029B-4CB3-A088-A73DCE1FE0E2}" destId="{80568E32-F47E-4557-A9BD-E0A20AC8BB58}" srcOrd="1" destOrd="0" presId="urn:microsoft.com/office/officeart/2005/8/layout/orgChart1"/>
    <dgm:cxn modelId="{F745A15C-D8F2-44F6-ACEF-7065D509D70D}" type="presParOf" srcId="{033CE54F-56E9-4699-A0E2-496CF262A72D}" destId="{1C926918-A32D-41FF-B0AA-EAC10A7AE0AE}" srcOrd="1" destOrd="0" presId="urn:microsoft.com/office/officeart/2005/8/layout/orgChart1"/>
    <dgm:cxn modelId="{ACD5FD10-90E6-44B9-9524-EFD19DDAD19B}" type="presParOf" srcId="{1C926918-A32D-41FF-B0AA-EAC10A7AE0AE}" destId="{E8508600-9168-4D32-9FD6-EA82DEF187BC}" srcOrd="0" destOrd="0" presId="urn:microsoft.com/office/officeart/2005/8/layout/orgChart1"/>
    <dgm:cxn modelId="{5228760D-8738-482D-BF95-F26429ACE06D}" type="presParOf" srcId="{1C926918-A32D-41FF-B0AA-EAC10A7AE0AE}" destId="{E1E4D9E1-62A6-454E-8B07-E8A1FEEB7F1C}" srcOrd="1" destOrd="0" presId="urn:microsoft.com/office/officeart/2005/8/layout/orgChart1"/>
    <dgm:cxn modelId="{63AE10D4-B4EB-4176-8956-E343F2B31711}" type="presParOf" srcId="{E1E4D9E1-62A6-454E-8B07-E8A1FEEB7F1C}" destId="{680EE7E5-8F13-4786-8242-B18D06FE4999}" srcOrd="0" destOrd="0" presId="urn:microsoft.com/office/officeart/2005/8/layout/orgChart1"/>
    <dgm:cxn modelId="{11DDB658-E939-488E-9DAA-F87B9D4564DF}" type="presParOf" srcId="{680EE7E5-8F13-4786-8242-B18D06FE4999}" destId="{897E9717-EC1F-496E-9C59-0E323B3A9AAE}" srcOrd="0" destOrd="0" presId="urn:microsoft.com/office/officeart/2005/8/layout/orgChart1"/>
    <dgm:cxn modelId="{8255788E-EC93-4C32-A14D-2249ECE9189D}" type="presParOf" srcId="{680EE7E5-8F13-4786-8242-B18D06FE4999}" destId="{1136AE1E-831F-4802-B9EA-6BD00FE4F272}" srcOrd="1" destOrd="0" presId="urn:microsoft.com/office/officeart/2005/8/layout/orgChart1"/>
    <dgm:cxn modelId="{5C1BAAD1-FF67-4FF0-8EEF-955EEF679394}" type="presParOf" srcId="{E1E4D9E1-62A6-454E-8B07-E8A1FEEB7F1C}" destId="{68765E02-8A90-4E81-816F-6C810209CB4E}" srcOrd="1" destOrd="0" presId="urn:microsoft.com/office/officeart/2005/8/layout/orgChart1"/>
    <dgm:cxn modelId="{B7736C89-2511-44B0-964F-6CEC1829C57C}" type="presParOf" srcId="{E1E4D9E1-62A6-454E-8B07-E8A1FEEB7F1C}" destId="{6FC9648D-A82A-415C-B578-8CB2725FDC61}" srcOrd="2" destOrd="0" presId="urn:microsoft.com/office/officeart/2005/8/layout/orgChart1"/>
    <dgm:cxn modelId="{D67E1FFA-8298-4DB3-812E-B0DA1E2B6268}" type="presParOf" srcId="{1C926918-A32D-41FF-B0AA-EAC10A7AE0AE}" destId="{0DDB1CD2-7747-4C1E-9ABD-D837DA6A79C6}" srcOrd="2" destOrd="0" presId="urn:microsoft.com/office/officeart/2005/8/layout/orgChart1"/>
    <dgm:cxn modelId="{7311950B-D1F9-40FC-BB1A-C3B1AA5BB4AE}" type="presParOf" srcId="{1C926918-A32D-41FF-B0AA-EAC10A7AE0AE}" destId="{61B9D6B4-121F-4671-AAA5-0A769A145D6A}" srcOrd="3" destOrd="0" presId="urn:microsoft.com/office/officeart/2005/8/layout/orgChart1"/>
    <dgm:cxn modelId="{2D2E7632-4297-4CB2-BC3C-306DE8620C5A}" type="presParOf" srcId="{61B9D6B4-121F-4671-AAA5-0A769A145D6A}" destId="{D9C387CC-1CB8-4014-89C8-C91538861BDA}" srcOrd="0" destOrd="0" presId="urn:microsoft.com/office/officeart/2005/8/layout/orgChart1"/>
    <dgm:cxn modelId="{3204AE5D-03D9-4AF6-A8C7-5E77E61CFF1D}" type="presParOf" srcId="{D9C387CC-1CB8-4014-89C8-C91538861BDA}" destId="{6FAE348C-C0B4-4E42-8912-30DB0988C393}" srcOrd="0" destOrd="0" presId="urn:microsoft.com/office/officeart/2005/8/layout/orgChart1"/>
    <dgm:cxn modelId="{4182CAA1-C954-4BF5-A2E7-BBB44E5218CA}" type="presParOf" srcId="{D9C387CC-1CB8-4014-89C8-C91538861BDA}" destId="{4494033C-27D5-472A-8917-BC4D59BBCDC9}" srcOrd="1" destOrd="0" presId="urn:microsoft.com/office/officeart/2005/8/layout/orgChart1"/>
    <dgm:cxn modelId="{6BBD583F-D62E-4554-A81B-50D2FCB7C476}" type="presParOf" srcId="{61B9D6B4-121F-4671-AAA5-0A769A145D6A}" destId="{B30EB969-926E-4EDC-B0E4-D128F2DDF57D}" srcOrd="1" destOrd="0" presId="urn:microsoft.com/office/officeart/2005/8/layout/orgChart1"/>
    <dgm:cxn modelId="{DA125879-D1C5-4940-90E6-1A6ED21333F4}" type="presParOf" srcId="{61B9D6B4-121F-4671-AAA5-0A769A145D6A}" destId="{21344CC5-7742-4021-971A-AE45CB616A34}" srcOrd="2" destOrd="0" presId="urn:microsoft.com/office/officeart/2005/8/layout/orgChart1"/>
    <dgm:cxn modelId="{EA234DF6-C41F-43F6-B32A-B86D36993BE5}" type="presParOf" srcId="{1C926918-A32D-41FF-B0AA-EAC10A7AE0AE}" destId="{1342EA89-7CAE-4944-A253-40FC611D2D9F}" srcOrd="4" destOrd="0" presId="urn:microsoft.com/office/officeart/2005/8/layout/orgChart1"/>
    <dgm:cxn modelId="{68A4C7C3-C04D-4A6A-A8A1-94130418BEBD}" type="presParOf" srcId="{1C926918-A32D-41FF-B0AA-EAC10A7AE0AE}" destId="{F2816FAB-B67C-4A2D-B8CA-232F6070BF9F}" srcOrd="5" destOrd="0" presId="urn:microsoft.com/office/officeart/2005/8/layout/orgChart1"/>
    <dgm:cxn modelId="{3CCA52C7-C047-4E62-9D13-0BB5E1FC59D4}" type="presParOf" srcId="{F2816FAB-B67C-4A2D-B8CA-232F6070BF9F}" destId="{5752BA0D-CA14-409B-B0FA-CA41EB76A840}" srcOrd="0" destOrd="0" presId="urn:microsoft.com/office/officeart/2005/8/layout/orgChart1"/>
    <dgm:cxn modelId="{84A80E2E-2015-446B-B0E8-5882F2C84712}" type="presParOf" srcId="{5752BA0D-CA14-409B-B0FA-CA41EB76A840}" destId="{EF300B06-0097-4EFA-B4F4-EBA1AF9DFBDC}" srcOrd="0" destOrd="0" presId="urn:microsoft.com/office/officeart/2005/8/layout/orgChart1"/>
    <dgm:cxn modelId="{42C56EE5-01DB-4F15-A200-76C10E57F68C}" type="presParOf" srcId="{5752BA0D-CA14-409B-B0FA-CA41EB76A840}" destId="{54DCD69D-ABCB-47FA-BCD3-34178FEA25F6}" srcOrd="1" destOrd="0" presId="urn:microsoft.com/office/officeart/2005/8/layout/orgChart1"/>
    <dgm:cxn modelId="{26CAB8A0-642B-4E63-A96E-7D58BF5171CC}" type="presParOf" srcId="{F2816FAB-B67C-4A2D-B8CA-232F6070BF9F}" destId="{F62FCAC8-2128-4834-A954-B7A9461C1D33}" srcOrd="1" destOrd="0" presId="urn:microsoft.com/office/officeart/2005/8/layout/orgChart1"/>
    <dgm:cxn modelId="{AEFB9EFD-57B0-473D-98DC-63BB79D5B14A}" type="presParOf" srcId="{F2816FAB-B67C-4A2D-B8CA-232F6070BF9F}" destId="{29333CE9-0276-4532-8CFF-0E29BB09EF63}" srcOrd="2" destOrd="0" presId="urn:microsoft.com/office/officeart/2005/8/layout/orgChart1"/>
    <dgm:cxn modelId="{EA100C0D-4D3C-4325-9D9E-F7794093F067}" type="presParOf" srcId="{033CE54F-56E9-4699-A0E2-496CF262A72D}" destId="{C915CD5E-BBA5-4929-B1F9-16CDEFB1CF22}" srcOrd="2" destOrd="0" presId="urn:microsoft.com/office/officeart/2005/8/layout/orgChart1"/>
    <dgm:cxn modelId="{0CDE5B1D-F8C0-4739-A8BD-D935AD48DDCB}" type="presParOf" srcId="{C915CD5E-BBA5-4929-B1F9-16CDEFB1CF22}" destId="{64D4B571-BEA0-4420-9873-3A496C7D52A3}" srcOrd="0" destOrd="0" presId="urn:microsoft.com/office/officeart/2005/8/layout/orgChart1"/>
    <dgm:cxn modelId="{C305D871-D9B2-438A-81D8-43D2EE4003B3}" type="presParOf" srcId="{C915CD5E-BBA5-4929-B1F9-16CDEFB1CF22}" destId="{D6DB72D2-2B94-49CA-A7C5-F870AF965A82}" srcOrd="1" destOrd="0" presId="urn:microsoft.com/office/officeart/2005/8/layout/orgChart1"/>
    <dgm:cxn modelId="{F804B634-FCDE-4A95-9F68-1B964E634B7B}" type="presParOf" srcId="{D6DB72D2-2B94-49CA-A7C5-F870AF965A82}" destId="{9F84376A-EBA5-4DA7-BDA5-A3CECD11FF15}" srcOrd="0" destOrd="0" presId="urn:microsoft.com/office/officeart/2005/8/layout/orgChart1"/>
    <dgm:cxn modelId="{C7734248-4DC7-40A4-957D-0989A8832716}" type="presParOf" srcId="{9F84376A-EBA5-4DA7-BDA5-A3CECD11FF15}" destId="{56152E37-F3C4-46E8-BEA1-0D4D3803B281}" srcOrd="0" destOrd="0" presId="urn:microsoft.com/office/officeart/2005/8/layout/orgChart1"/>
    <dgm:cxn modelId="{269FD1A7-63B8-475C-BC11-04DC35D898DA}" type="presParOf" srcId="{9F84376A-EBA5-4DA7-BDA5-A3CECD11FF15}" destId="{C2500CB6-5A48-4277-AC54-D102E56978DC}" srcOrd="1" destOrd="0" presId="urn:microsoft.com/office/officeart/2005/8/layout/orgChart1"/>
    <dgm:cxn modelId="{EC6583B0-DFDE-4AE6-8C05-6A356419F3B3}" type="presParOf" srcId="{D6DB72D2-2B94-49CA-A7C5-F870AF965A82}" destId="{61752914-79FE-4680-AB0F-DB0A13660D49}" srcOrd="1" destOrd="0" presId="urn:microsoft.com/office/officeart/2005/8/layout/orgChart1"/>
    <dgm:cxn modelId="{7E8F3934-116B-4528-9B36-42BB92A8BB9D}" type="presParOf" srcId="{D6DB72D2-2B94-49CA-A7C5-F870AF965A82}" destId="{B4EBC3AE-387D-4C81-B29F-E6AFE52F492F}" srcOrd="2" destOrd="0" presId="urn:microsoft.com/office/officeart/2005/8/layout/orgChart1"/>
    <dgm:cxn modelId="{8D841FE7-F1B5-4445-B44D-42CAC8E5F25C}" type="presParOf" srcId="{C915CD5E-BBA5-4929-B1F9-16CDEFB1CF22}" destId="{19D7A18D-EE23-4299-B873-D8B433FCBEEB}" srcOrd="2" destOrd="0" presId="urn:microsoft.com/office/officeart/2005/8/layout/orgChart1"/>
    <dgm:cxn modelId="{AE838769-F02C-411B-BEEE-FF80A6660143}" type="presParOf" srcId="{C915CD5E-BBA5-4929-B1F9-16CDEFB1CF22}" destId="{36385D71-C8BD-489C-B0D5-A2B965CE4527}" srcOrd="3" destOrd="0" presId="urn:microsoft.com/office/officeart/2005/8/layout/orgChart1"/>
    <dgm:cxn modelId="{B97DEC6C-B875-4568-AB32-CAB2AD252891}" type="presParOf" srcId="{36385D71-C8BD-489C-B0D5-A2B965CE4527}" destId="{441CDB02-30A3-42F6-B9A2-DA2A237971A5}" srcOrd="0" destOrd="0" presId="urn:microsoft.com/office/officeart/2005/8/layout/orgChart1"/>
    <dgm:cxn modelId="{0AB47DAE-4F92-452B-9008-B8D960854FEA}" type="presParOf" srcId="{441CDB02-30A3-42F6-B9A2-DA2A237971A5}" destId="{E01665AC-A1F7-4336-A941-88B4E10952E9}" srcOrd="0" destOrd="0" presId="urn:microsoft.com/office/officeart/2005/8/layout/orgChart1"/>
    <dgm:cxn modelId="{4896D127-743B-4560-B661-2C70BF20E429}" type="presParOf" srcId="{441CDB02-30A3-42F6-B9A2-DA2A237971A5}" destId="{F64C4EC3-8335-46BB-9256-FF9E08BC550C}" srcOrd="1" destOrd="0" presId="urn:microsoft.com/office/officeart/2005/8/layout/orgChart1"/>
    <dgm:cxn modelId="{7A5C054A-5D83-4399-9293-0D10C06DDB5A}" type="presParOf" srcId="{36385D71-C8BD-489C-B0D5-A2B965CE4527}" destId="{492A79EE-EDA8-4031-9592-3FB2A4059009}" srcOrd="1" destOrd="0" presId="urn:microsoft.com/office/officeart/2005/8/layout/orgChart1"/>
    <dgm:cxn modelId="{33277C99-C113-439B-B71E-9B3435D50C45}" type="presParOf" srcId="{36385D71-C8BD-489C-B0D5-A2B965CE4527}" destId="{E0F746C3-30B3-4029-85D9-CD80227E6BC7}"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CEBF0-8CBB-4106-99A5-B087790EBDDC}">
      <dsp:nvSpPr>
        <dsp:cNvPr id="0" name=""/>
        <dsp:cNvSpPr/>
      </dsp:nvSpPr>
      <dsp:spPr>
        <a:xfrm>
          <a:off x="3087764" y="0"/>
          <a:ext cx="6197600" cy="6197600"/>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A6AC68-86C3-4B88-B042-B557DA8A1421}">
      <dsp:nvSpPr>
        <dsp:cNvPr id="0" name=""/>
        <dsp:cNvSpPr/>
      </dsp:nvSpPr>
      <dsp:spPr>
        <a:xfrm>
          <a:off x="5774450" y="1052690"/>
          <a:ext cx="8103086" cy="1180625"/>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Font typeface="Wingdings 2" panose="05020102010507070707" pitchFamily="18" charset="2"/>
            <a:buNone/>
          </a:pPr>
          <a:r>
            <a:rPr lang="en-US" altLang="en-US" sz="2700" b="1" kern="1200" dirty="0" err="1">
              <a:solidFill>
                <a:srgbClr val="002060"/>
              </a:solidFill>
              <a:latin typeface="Arial" panose="020B0604020202020204" pitchFamily="34" charset="0"/>
              <a:cs typeface="Arial" panose="020B0604020202020204" pitchFamily="34" charset="0"/>
            </a:rPr>
            <a:t>Miêu</a:t>
          </a:r>
          <a:r>
            <a:rPr lang="en-US" altLang="en-US" sz="2700" b="1" kern="1200" dirty="0">
              <a:solidFill>
                <a:srgbClr val="002060"/>
              </a:solidFill>
              <a:latin typeface="Arial" panose="020B0604020202020204" pitchFamily="34" charset="0"/>
              <a:cs typeface="Arial" panose="020B0604020202020204" pitchFamily="34" charset="0"/>
            </a:rPr>
            <a:t> </a:t>
          </a:r>
          <a:r>
            <a:rPr lang="en-US" altLang="en-US" sz="2700" b="1" kern="1200" dirty="0" err="1">
              <a:solidFill>
                <a:srgbClr val="002060"/>
              </a:solidFill>
              <a:latin typeface="Arial" panose="020B0604020202020204" pitchFamily="34" charset="0"/>
              <a:cs typeface="Arial" panose="020B0604020202020204" pitchFamily="34" charset="0"/>
            </a:rPr>
            <a:t>tả</a:t>
          </a:r>
          <a:r>
            <a:rPr lang="en-US" altLang="en-US" sz="2700" b="1" kern="1200" dirty="0">
              <a:solidFill>
                <a:srgbClr val="002060"/>
              </a:solidFill>
              <a:latin typeface="Arial" panose="020B0604020202020204" pitchFamily="34" charset="0"/>
              <a:cs typeface="Arial" panose="020B0604020202020204" pitchFamily="34" charset="0"/>
            </a:rPr>
            <a:t> </a:t>
          </a:r>
          <a:r>
            <a:rPr lang="en-US" altLang="en-US" sz="2700" b="1" kern="1200" dirty="0" err="1">
              <a:solidFill>
                <a:srgbClr val="002060"/>
              </a:solidFill>
              <a:latin typeface="Arial" panose="020B0604020202020204" pitchFamily="34" charset="0"/>
              <a:cs typeface="Arial" panose="020B0604020202020204" pitchFamily="34" charset="0"/>
            </a:rPr>
            <a:t>bên</a:t>
          </a:r>
          <a:r>
            <a:rPr lang="en-US" altLang="en-US" sz="2700" b="1" kern="1200" dirty="0">
              <a:solidFill>
                <a:srgbClr val="002060"/>
              </a:solidFill>
              <a:latin typeface="Arial" panose="020B0604020202020204" pitchFamily="34" charset="0"/>
              <a:cs typeface="Arial" panose="020B0604020202020204" pitchFamily="34" charset="0"/>
            </a:rPr>
            <a:t> </a:t>
          </a:r>
          <a:r>
            <a:rPr lang="en-US" altLang="en-US" sz="2700" b="1" kern="1200" dirty="0" err="1">
              <a:solidFill>
                <a:srgbClr val="002060"/>
              </a:solidFill>
              <a:latin typeface="Arial" panose="020B0604020202020204" pitchFamily="34" charset="0"/>
              <a:cs typeface="Arial" panose="020B0604020202020204" pitchFamily="34" charset="0"/>
            </a:rPr>
            <a:t>ngoài</a:t>
          </a:r>
          <a:r>
            <a:rPr lang="en-US" altLang="en-US" sz="2700" b="1"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Là</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miêu</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tả</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trực</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tiếp</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cảnh</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sắc</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thiên</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nhiên</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và</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ngoại</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hình</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của</a:t>
          </a:r>
          <a:r>
            <a:rPr lang="en-US" altLang="en-US" sz="2700" kern="1200" dirty="0">
              <a:solidFill>
                <a:srgbClr val="002060"/>
              </a:solidFill>
              <a:latin typeface="Arial" panose="020B0604020202020204" pitchFamily="34" charset="0"/>
              <a:cs typeface="Arial" panose="020B0604020202020204" pitchFamily="34" charset="0"/>
            </a:rPr>
            <a:t> con </a:t>
          </a:r>
          <a:r>
            <a:rPr lang="en-US" altLang="en-US" sz="2700" kern="1200" dirty="0" err="1">
              <a:solidFill>
                <a:srgbClr val="002060"/>
              </a:solidFill>
              <a:latin typeface="Arial" panose="020B0604020202020204" pitchFamily="34" charset="0"/>
              <a:cs typeface="Arial" panose="020B0604020202020204" pitchFamily="34" charset="0"/>
            </a:rPr>
            <a:t>người</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sự</a:t>
          </a:r>
          <a:r>
            <a:rPr lang="en-US" altLang="en-US" sz="2700" kern="1200" dirty="0">
              <a:solidFill>
                <a:srgbClr val="002060"/>
              </a:solidFill>
              <a:latin typeface="Arial" panose="020B0604020202020204" pitchFamily="34" charset="0"/>
              <a:cs typeface="Arial" panose="020B0604020202020204" pitchFamily="34" charset="0"/>
            </a:rPr>
            <a:t> </a:t>
          </a:r>
          <a:r>
            <a:rPr lang="en-US" altLang="en-US" sz="2700" kern="1200" dirty="0" err="1">
              <a:solidFill>
                <a:srgbClr val="002060"/>
              </a:solidFill>
              <a:latin typeface="Arial" panose="020B0604020202020204" pitchFamily="34" charset="0"/>
              <a:cs typeface="Arial" panose="020B0604020202020204" pitchFamily="34" charset="0"/>
            </a:rPr>
            <a:t>vật</a:t>
          </a:r>
          <a:r>
            <a:rPr lang="en-US" altLang="en-US" sz="2700" kern="1200" dirty="0">
              <a:solidFill>
                <a:srgbClr val="002060"/>
              </a:solidFill>
              <a:latin typeface="Arial" panose="020B0604020202020204" pitchFamily="34" charset="0"/>
              <a:cs typeface="Arial" panose="020B0604020202020204" pitchFamily="34" charset="0"/>
            </a:rPr>
            <a:t>.</a:t>
          </a:r>
          <a:endParaRPr lang="en-US" sz="2700" b="0" kern="1200" dirty="0">
            <a:solidFill>
              <a:srgbClr val="002060"/>
            </a:solidFill>
            <a:latin typeface="Arial" panose="020B0604020202020204" pitchFamily="34" charset="0"/>
            <a:cs typeface="Arial" panose="020B0604020202020204" pitchFamily="34" charset="0"/>
          </a:endParaRPr>
        </a:p>
      </dsp:txBody>
      <dsp:txXfrm>
        <a:off x="5832083" y="1110323"/>
        <a:ext cx="7987820" cy="1065359"/>
      </dsp:txXfrm>
    </dsp:sp>
    <dsp:sp modelId="{43A8C586-896A-4957-B1FA-8E5586AFC66C}">
      <dsp:nvSpPr>
        <dsp:cNvPr id="0" name=""/>
        <dsp:cNvSpPr/>
      </dsp:nvSpPr>
      <dsp:spPr>
        <a:xfrm>
          <a:off x="5812660" y="2605893"/>
          <a:ext cx="7898159" cy="1023911"/>
        </a:xfrm>
        <a:prstGeom prst="round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altLang="en-US" sz="2800" b="1" kern="1200" dirty="0" err="1">
              <a:solidFill>
                <a:srgbClr val="002060"/>
              </a:solidFill>
              <a:latin typeface="Arial" panose="020B0604020202020204" pitchFamily="34" charset="0"/>
              <a:cs typeface="Arial" panose="020B0604020202020204" pitchFamily="34" charset="0"/>
            </a:rPr>
            <a:t>Nội</a:t>
          </a:r>
          <a:r>
            <a:rPr lang="en-US" altLang="en-US" sz="2800" b="1" kern="1200" dirty="0">
              <a:solidFill>
                <a:srgbClr val="002060"/>
              </a:solidFill>
              <a:latin typeface="Arial" panose="020B0604020202020204" pitchFamily="34" charset="0"/>
              <a:cs typeface="Arial" panose="020B0604020202020204" pitchFamily="34" charset="0"/>
            </a:rPr>
            <a:t> </a:t>
          </a:r>
          <a:r>
            <a:rPr lang="en-US" altLang="en-US" sz="2800" b="1" kern="1200" dirty="0" err="1">
              <a:solidFill>
                <a:srgbClr val="002060"/>
              </a:solidFill>
              <a:latin typeface="Arial" panose="020B0604020202020204" pitchFamily="34" charset="0"/>
              <a:cs typeface="Arial" panose="020B0604020202020204" pitchFamily="34" charset="0"/>
            </a:rPr>
            <a:t>tâm</a:t>
          </a:r>
          <a:r>
            <a:rPr lang="en-US" altLang="en-US" sz="2800" b="1"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là</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suy</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nghĩ</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tâm</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trạng</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thái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độ</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tình</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cảm</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sâu</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kín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của</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nhân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vật</a:t>
          </a:r>
          <a:r>
            <a:rPr lang="en-US" altLang="en-US" sz="2800" kern="1200" dirty="0">
              <a:solidFill>
                <a:srgbClr val="002060"/>
              </a:solidFill>
              <a:latin typeface="Arial" panose="020B0604020202020204" pitchFamily="34" charset="0"/>
              <a:cs typeface="Arial" panose="020B0604020202020204" pitchFamily="34" charset="0"/>
            </a:rPr>
            <a:t>.</a:t>
          </a:r>
          <a:endParaRPr lang="en-US" sz="2800" b="0" kern="1200" dirty="0">
            <a:solidFill>
              <a:srgbClr val="002060"/>
            </a:solidFill>
            <a:latin typeface="Arial" panose="020B0604020202020204" pitchFamily="34" charset="0"/>
            <a:cs typeface="Arial" panose="020B0604020202020204" pitchFamily="34" charset="0"/>
          </a:endParaRPr>
        </a:p>
      </dsp:txBody>
      <dsp:txXfrm>
        <a:off x="5862643" y="2655876"/>
        <a:ext cx="7798193" cy="923945"/>
      </dsp:txXfrm>
    </dsp:sp>
    <dsp:sp modelId="{E77D773C-4D2A-46EC-A4FC-1210C96029C2}">
      <dsp:nvSpPr>
        <dsp:cNvPr id="0" name=""/>
        <dsp:cNvSpPr/>
      </dsp:nvSpPr>
      <dsp:spPr>
        <a:xfrm>
          <a:off x="6024556" y="4219737"/>
          <a:ext cx="8022396" cy="1023911"/>
        </a:xfrm>
        <a:prstGeom prst="round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en-US" altLang="en-US" sz="2800" b="1" kern="1200" dirty="0" err="1">
              <a:solidFill>
                <a:srgbClr val="002060"/>
              </a:solidFill>
              <a:latin typeface="Arial" panose="020B0604020202020204" pitchFamily="34" charset="0"/>
              <a:cs typeface="Arial" panose="020B0604020202020204" pitchFamily="34" charset="0"/>
            </a:rPr>
            <a:t>Miêu</a:t>
          </a:r>
          <a:r>
            <a:rPr lang="en-US" altLang="en-US" sz="2800" b="1" kern="1200" dirty="0">
              <a:solidFill>
                <a:srgbClr val="002060"/>
              </a:solidFill>
              <a:latin typeface="Arial" panose="020B0604020202020204" pitchFamily="34" charset="0"/>
              <a:cs typeface="Arial" panose="020B0604020202020204" pitchFamily="34" charset="0"/>
            </a:rPr>
            <a:t> </a:t>
          </a:r>
          <a:r>
            <a:rPr lang="en-US" altLang="en-US" sz="2800" b="1" kern="1200" dirty="0" err="1">
              <a:solidFill>
                <a:srgbClr val="002060"/>
              </a:solidFill>
              <a:latin typeface="Arial" panose="020B0604020202020204" pitchFamily="34" charset="0"/>
              <a:cs typeface="Arial" panose="020B0604020202020204" pitchFamily="34" charset="0"/>
            </a:rPr>
            <a:t>tả</a:t>
          </a:r>
          <a:r>
            <a:rPr lang="en-US" altLang="en-US" sz="2800" b="1" kern="1200" dirty="0">
              <a:solidFill>
                <a:srgbClr val="002060"/>
              </a:solidFill>
              <a:latin typeface="Arial" panose="020B0604020202020204" pitchFamily="34" charset="0"/>
              <a:cs typeface="Arial" panose="020B0604020202020204" pitchFamily="34" charset="0"/>
            </a:rPr>
            <a:t> </a:t>
          </a:r>
          <a:r>
            <a:rPr lang="en-US" altLang="en-US" sz="2800" b="1" kern="1200" dirty="0" err="1">
              <a:solidFill>
                <a:srgbClr val="002060"/>
              </a:solidFill>
              <a:latin typeface="Arial" panose="020B0604020202020204" pitchFamily="34" charset="0"/>
              <a:cs typeface="Arial" panose="020B0604020202020204" pitchFamily="34" charset="0"/>
            </a:rPr>
            <a:t>nội</a:t>
          </a:r>
          <a:r>
            <a:rPr lang="en-US" altLang="en-US" sz="2800" b="1" kern="1200" dirty="0">
              <a:solidFill>
                <a:srgbClr val="002060"/>
              </a:solidFill>
              <a:latin typeface="Arial" panose="020B0604020202020204" pitchFamily="34" charset="0"/>
              <a:cs typeface="Arial" panose="020B0604020202020204" pitchFamily="34" charset="0"/>
            </a:rPr>
            <a:t> </a:t>
          </a:r>
          <a:r>
            <a:rPr lang="en-US" altLang="en-US" sz="2800" b="1" kern="1200" dirty="0" err="1">
              <a:solidFill>
                <a:srgbClr val="002060"/>
              </a:solidFill>
              <a:latin typeface="Arial" panose="020B0604020202020204" pitchFamily="34" charset="0"/>
              <a:cs typeface="Arial" panose="020B0604020202020204" pitchFamily="34" charset="0"/>
            </a:rPr>
            <a:t>tâm</a:t>
          </a:r>
          <a:r>
            <a:rPr lang="en-US" altLang="en-US" sz="2800" b="1" kern="1200" dirty="0">
              <a:solidFill>
                <a:srgbClr val="002060"/>
              </a:solidFill>
              <a:latin typeface="Arial" panose="020B0604020202020204" pitchFamily="34" charset="0"/>
              <a:cs typeface="Arial" panose="020B0604020202020204" pitchFamily="34" charset="0"/>
            </a:rPr>
            <a:t>:</a:t>
          </a:r>
          <a:r>
            <a:rPr lang="vi-VN" altLang="en-US" sz="2800" b="1"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là</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tái</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hiện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những</a:t>
          </a:r>
          <a:r>
            <a:rPr lang="en-US" altLang="en-US" sz="2800" kern="1200" dirty="0">
              <a:solidFill>
                <a:srgbClr val="002060"/>
              </a:solidFill>
              <a:latin typeface="Arial" panose="020B0604020202020204" pitchFamily="34" charset="0"/>
              <a:cs typeface="Arial" panose="020B0604020202020204" pitchFamily="34" charset="0"/>
            </a:rPr>
            <a:t> ý </a:t>
          </a:r>
          <a:r>
            <a:rPr lang="en-US" altLang="en-US" sz="2800" kern="1200" dirty="0" err="1">
              <a:solidFill>
                <a:srgbClr val="002060"/>
              </a:solidFill>
              <a:latin typeface="Arial" panose="020B0604020202020204" pitchFamily="34" charset="0"/>
              <a:cs typeface="Arial" panose="020B0604020202020204" pitchFamily="34" charset="0"/>
            </a:rPr>
            <a:t>nghĩ</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cảm</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xúc</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và</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diễn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biến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tâm</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trạng</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của</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nhân</a:t>
          </a:r>
          <a:r>
            <a:rPr lang="en-US" altLang="en-US" sz="2800" kern="1200" dirty="0">
              <a:solidFill>
                <a:srgbClr val="002060"/>
              </a:solidFill>
              <a:latin typeface="Arial" panose="020B0604020202020204" pitchFamily="34" charset="0"/>
              <a:cs typeface="Arial" panose="020B0604020202020204" pitchFamily="34" charset="0"/>
            </a:rPr>
            <a:t> </a:t>
          </a:r>
          <a:r>
            <a:rPr lang="en-US" altLang="en-US" sz="2800" kern="1200" dirty="0" err="1">
              <a:solidFill>
                <a:srgbClr val="002060"/>
              </a:solidFill>
              <a:latin typeface="Arial" panose="020B0604020202020204" pitchFamily="34" charset="0"/>
              <a:cs typeface="Arial" panose="020B0604020202020204" pitchFamily="34" charset="0"/>
            </a:rPr>
            <a:t>vật</a:t>
          </a:r>
          <a:endParaRPr lang="en-US" sz="2800" b="0" kern="1200" dirty="0">
            <a:solidFill>
              <a:srgbClr val="002060"/>
            </a:solidFill>
            <a:latin typeface="Arial" panose="020B0604020202020204" pitchFamily="34" charset="0"/>
            <a:cs typeface="Arial" panose="020B0604020202020204" pitchFamily="34" charset="0"/>
          </a:endParaRPr>
        </a:p>
      </dsp:txBody>
      <dsp:txXfrm>
        <a:off x="6074539" y="4269720"/>
        <a:ext cx="7922430" cy="9239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7A18D-EE23-4299-B873-D8B433FCBEEB}">
      <dsp:nvSpPr>
        <dsp:cNvPr id="0" name=""/>
        <dsp:cNvSpPr/>
      </dsp:nvSpPr>
      <dsp:spPr>
        <a:xfrm>
          <a:off x="7379832" y="1358011"/>
          <a:ext cx="429439" cy="1881352"/>
        </a:xfrm>
        <a:custGeom>
          <a:avLst/>
          <a:gdLst/>
          <a:ahLst/>
          <a:cxnLst/>
          <a:rect l="0" t="0" r="0" b="0"/>
          <a:pathLst>
            <a:path>
              <a:moveTo>
                <a:pt x="0" y="0"/>
              </a:moveTo>
              <a:lnTo>
                <a:pt x="0" y="1881352"/>
              </a:lnTo>
              <a:lnTo>
                <a:pt x="429439" y="18813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D4B571-BEA0-4420-9873-3A496C7D52A3}">
      <dsp:nvSpPr>
        <dsp:cNvPr id="0" name=""/>
        <dsp:cNvSpPr/>
      </dsp:nvSpPr>
      <dsp:spPr>
        <a:xfrm>
          <a:off x="6950392" y="1358011"/>
          <a:ext cx="429439" cy="1881352"/>
        </a:xfrm>
        <a:custGeom>
          <a:avLst/>
          <a:gdLst/>
          <a:ahLst/>
          <a:cxnLst/>
          <a:rect l="0" t="0" r="0" b="0"/>
          <a:pathLst>
            <a:path>
              <a:moveTo>
                <a:pt x="429439" y="0"/>
              </a:moveTo>
              <a:lnTo>
                <a:pt x="429439" y="1881352"/>
              </a:lnTo>
              <a:lnTo>
                <a:pt x="0" y="1881352"/>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42EA89-7CAE-4944-A253-40FC611D2D9F}">
      <dsp:nvSpPr>
        <dsp:cNvPr id="0" name=""/>
        <dsp:cNvSpPr/>
      </dsp:nvSpPr>
      <dsp:spPr>
        <a:xfrm>
          <a:off x="7379832" y="1358011"/>
          <a:ext cx="5209138" cy="3762705"/>
        </a:xfrm>
        <a:custGeom>
          <a:avLst/>
          <a:gdLst/>
          <a:ahLst/>
          <a:cxnLst/>
          <a:rect l="0" t="0" r="0" b="0"/>
          <a:pathLst>
            <a:path>
              <a:moveTo>
                <a:pt x="0" y="0"/>
              </a:moveTo>
              <a:lnTo>
                <a:pt x="0" y="3333266"/>
              </a:lnTo>
              <a:lnTo>
                <a:pt x="5209138" y="3333266"/>
              </a:lnTo>
              <a:lnTo>
                <a:pt x="5209138" y="37627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DB1CD2-7747-4C1E-9ABD-D837DA6A79C6}">
      <dsp:nvSpPr>
        <dsp:cNvPr id="0" name=""/>
        <dsp:cNvSpPr/>
      </dsp:nvSpPr>
      <dsp:spPr>
        <a:xfrm>
          <a:off x="7379832" y="1358011"/>
          <a:ext cx="823868" cy="3762705"/>
        </a:xfrm>
        <a:custGeom>
          <a:avLst/>
          <a:gdLst/>
          <a:ahLst/>
          <a:cxnLst/>
          <a:rect l="0" t="0" r="0" b="0"/>
          <a:pathLst>
            <a:path>
              <a:moveTo>
                <a:pt x="0" y="0"/>
              </a:moveTo>
              <a:lnTo>
                <a:pt x="0" y="3333266"/>
              </a:lnTo>
              <a:lnTo>
                <a:pt x="823868" y="3333266"/>
              </a:lnTo>
              <a:lnTo>
                <a:pt x="823868" y="37627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508600-9168-4D32-9FD6-EA82DEF187BC}">
      <dsp:nvSpPr>
        <dsp:cNvPr id="0" name=""/>
        <dsp:cNvSpPr/>
      </dsp:nvSpPr>
      <dsp:spPr>
        <a:xfrm>
          <a:off x="2994562" y="1358011"/>
          <a:ext cx="4385269" cy="3762705"/>
        </a:xfrm>
        <a:custGeom>
          <a:avLst/>
          <a:gdLst/>
          <a:ahLst/>
          <a:cxnLst/>
          <a:rect l="0" t="0" r="0" b="0"/>
          <a:pathLst>
            <a:path>
              <a:moveTo>
                <a:pt x="4385269" y="0"/>
              </a:moveTo>
              <a:lnTo>
                <a:pt x="4385269" y="3333266"/>
              </a:lnTo>
              <a:lnTo>
                <a:pt x="0" y="3333266"/>
              </a:lnTo>
              <a:lnTo>
                <a:pt x="0" y="376270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3701C4-E827-4C81-9DC9-C1E79CB9C3BE}">
      <dsp:nvSpPr>
        <dsp:cNvPr id="0" name=""/>
        <dsp:cNvSpPr/>
      </dsp:nvSpPr>
      <dsp:spPr>
        <a:xfrm>
          <a:off x="4001208" y="820"/>
          <a:ext cx="6757246" cy="135719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altLang="en-US" sz="3600" b="1" kern="1200" dirty="0">
              <a:effectLst/>
              <a:latin typeface="Arial" panose="020B0604020202020204" pitchFamily="34" charset="0"/>
              <a:cs typeface="Arial" panose="020B0604020202020204" pitchFamily="34" charset="0"/>
            </a:rPr>
            <a:t>MIÊU TẢ NỘI TÂM TRONG VĂN BẢN TỰ SỰ</a:t>
          </a:r>
          <a:endParaRPr lang="en-US" sz="3600" kern="1200" dirty="0">
            <a:effectLst/>
            <a:latin typeface="Arial" panose="020B0604020202020204" pitchFamily="34" charset="0"/>
            <a:cs typeface="Arial" panose="020B0604020202020204" pitchFamily="34" charset="0"/>
          </a:endParaRPr>
        </a:p>
      </dsp:txBody>
      <dsp:txXfrm>
        <a:off x="4001208" y="820"/>
        <a:ext cx="6757246" cy="1357191"/>
      </dsp:txXfrm>
    </dsp:sp>
    <dsp:sp modelId="{897E9717-EC1F-496E-9C59-0E323B3A9AAE}">
      <dsp:nvSpPr>
        <dsp:cNvPr id="0" name=""/>
        <dsp:cNvSpPr/>
      </dsp:nvSpPr>
      <dsp:spPr>
        <a:xfrm>
          <a:off x="395862" y="5120716"/>
          <a:ext cx="5197400" cy="30064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1422400">
            <a:lnSpc>
              <a:spcPct val="90000"/>
            </a:lnSpc>
            <a:spcBef>
              <a:spcPct val="0"/>
            </a:spcBef>
            <a:spcAft>
              <a:spcPct val="35000"/>
            </a:spcAft>
            <a:buFontTx/>
            <a:buNone/>
          </a:pPr>
          <a:r>
            <a:rPr lang="en-US" altLang="en-US" sz="3200" kern="1200" dirty="0" err="1">
              <a:latin typeface="Arial" panose="020B0604020202020204" pitchFamily="34" charset="0"/>
              <a:cs typeface="Arial" panose="020B0604020202020204" pitchFamily="34" charset="0"/>
            </a:rPr>
            <a:t>Miêu</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tả</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nội</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tâm</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trong</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văn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bản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tự</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sự</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là</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tái</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hiện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những</a:t>
          </a:r>
          <a:r>
            <a:rPr lang="en-US" altLang="en-US" sz="3200" kern="1200" dirty="0">
              <a:latin typeface="Arial" panose="020B0604020202020204" pitchFamily="34" charset="0"/>
              <a:cs typeface="Arial" panose="020B0604020202020204" pitchFamily="34" charset="0"/>
            </a:rPr>
            <a:t> ý </a:t>
          </a:r>
          <a:r>
            <a:rPr lang="en-US" altLang="en-US" sz="3200" kern="1200" dirty="0" err="1">
              <a:latin typeface="Arial" panose="020B0604020202020204" pitchFamily="34" charset="0"/>
              <a:cs typeface="Arial" panose="020B0604020202020204" pitchFamily="34" charset="0"/>
            </a:rPr>
            <a:t>nghĩ</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cảm</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xúc</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và</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diễn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biến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tâm</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trạng</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của</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nhân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vật</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Đó</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là</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biện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pháp</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quan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trọng</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để</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xây</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dựng</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nhân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vật</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làm</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cho</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nhân</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vật</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sinh</a:t>
          </a:r>
          <a:r>
            <a:rPr lang="en-US" altLang="en-US" sz="3200" kern="1200" dirty="0">
              <a:latin typeface="Arial" panose="020B0604020202020204" pitchFamily="34" charset="0"/>
              <a:cs typeface="Arial" panose="020B0604020202020204" pitchFamily="34" charset="0"/>
            </a:rPr>
            <a:t> </a:t>
          </a:r>
          <a:r>
            <a:rPr lang="en-US" altLang="en-US" sz="3200" kern="1200" dirty="0" err="1">
              <a:latin typeface="Arial" panose="020B0604020202020204" pitchFamily="34" charset="0"/>
              <a:cs typeface="Arial" panose="020B0604020202020204" pitchFamily="34" charset="0"/>
            </a:rPr>
            <a:t>động</a:t>
          </a:r>
          <a:endParaRPr lang="en-US" sz="3200" kern="1200" dirty="0">
            <a:latin typeface="Arial" panose="020B0604020202020204" pitchFamily="34" charset="0"/>
            <a:cs typeface="Arial" panose="020B0604020202020204" pitchFamily="34" charset="0"/>
          </a:endParaRPr>
        </a:p>
      </dsp:txBody>
      <dsp:txXfrm>
        <a:off x="395862" y="5120716"/>
        <a:ext cx="5197400" cy="3006462"/>
      </dsp:txXfrm>
    </dsp:sp>
    <dsp:sp modelId="{6FAE348C-C0B4-4E42-8912-30DB0988C393}">
      <dsp:nvSpPr>
        <dsp:cNvPr id="0" name=""/>
        <dsp:cNvSpPr/>
      </dsp:nvSpPr>
      <dsp:spPr>
        <a:xfrm>
          <a:off x="6452141" y="5120716"/>
          <a:ext cx="3503119" cy="11312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ClrTx/>
            <a:buFontTx/>
            <a:buNone/>
          </a:pPr>
          <a:r>
            <a:rPr lang="en-US" altLang="en-US" sz="3600" kern="1200" dirty="0" err="1">
              <a:latin typeface="Arial" panose="020B0604020202020204" pitchFamily="34" charset="0"/>
              <a:cs typeface="Arial" panose="020B0604020202020204" pitchFamily="34" charset="0"/>
            </a:rPr>
            <a:t>Miêu</a:t>
          </a:r>
          <a:r>
            <a:rPr lang="en-US" altLang="en-US" sz="3600" kern="1200" dirty="0">
              <a:latin typeface="Arial" panose="020B0604020202020204" pitchFamily="34" charset="0"/>
              <a:cs typeface="Arial" panose="020B0604020202020204" pitchFamily="34" charset="0"/>
            </a:rPr>
            <a:t> </a:t>
          </a:r>
          <a:r>
            <a:rPr lang="en-US" altLang="en-US" sz="3600" kern="1200" dirty="0" err="1">
              <a:latin typeface="Arial" panose="020B0604020202020204" pitchFamily="34" charset="0"/>
              <a:cs typeface="Arial" panose="020B0604020202020204" pitchFamily="34" charset="0"/>
            </a:rPr>
            <a:t>tả</a:t>
          </a:r>
          <a:r>
            <a:rPr lang="en-US" altLang="en-US" sz="3600" kern="1200" dirty="0">
              <a:latin typeface="Arial" panose="020B0604020202020204" pitchFamily="34" charset="0"/>
              <a:cs typeface="Arial" panose="020B0604020202020204" pitchFamily="34" charset="0"/>
            </a:rPr>
            <a:t> </a:t>
          </a:r>
          <a:r>
            <a:rPr lang="en-US" altLang="en-US" sz="3600" kern="1200" dirty="0" err="1">
              <a:latin typeface="Arial" panose="020B0604020202020204" pitchFamily="34" charset="0"/>
              <a:cs typeface="Arial" panose="020B0604020202020204" pitchFamily="34" charset="0"/>
            </a:rPr>
            <a:t>trực</a:t>
          </a:r>
          <a:r>
            <a:rPr lang="en-US" altLang="en-US" sz="3600" kern="1200" dirty="0">
              <a:latin typeface="Arial" panose="020B0604020202020204" pitchFamily="34" charset="0"/>
              <a:cs typeface="Arial" panose="020B0604020202020204" pitchFamily="34" charset="0"/>
            </a:rPr>
            <a:t> </a:t>
          </a:r>
          <a:r>
            <a:rPr lang="en-US" altLang="en-US" sz="3600" kern="1200" dirty="0" err="1">
              <a:latin typeface="Arial" panose="020B0604020202020204" pitchFamily="34" charset="0"/>
              <a:cs typeface="Arial" panose="020B0604020202020204" pitchFamily="34" charset="0"/>
            </a:rPr>
            <a:t>tiếp</a:t>
          </a:r>
          <a:endParaRPr lang="en-US" sz="3600" kern="1200" dirty="0">
            <a:latin typeface="Arial" panose="020B0604020202020204" pitchFamily="34" charset="0"/>
            <a:cs typeface="Arial" panose="020B0604020202020204" pitchFamily="34" charset="0"/>
          </a:endParaRPr>
        </a:p>
      </dsp:txBody>
      <dsp:txXfrm>
        <a:off x="6452141" y="5120716"/>
        <a:ext cx="3503119" cy="1131204"/>
      </dsp:txXfrm>
    </dsp:sp>
    <dsp:sp modelId="{EF300B06-0097-4EFA-B4F4-EBA1AF9DFBDC}">
      <dsp:nvSpPr>
        <dsp:cNvPr id="0" name=""/>
        <dsp:cNvSpPr/>
      </dsp:nvSpPr>
      <dsp:spPr>
        <a:xfrm>
          <a:off x="10814139" y="5120716"/>
          <a:ext cx="3549662" cy="11314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ClrTx/>
            <a:buFontTx/>
            <a:buNone/>
          </a:pPr>
          <a:r>
            <a:rPr lang="en-US" altLang="en-US" sz="3600" kern="1200" dirty="0" err="1">
              <a:latin typeface="Arial" panose="020B0604020202020204" pitchFamily="34" charset="0"/>
              <a:cs typeface="Arial" panose="020B0604020202020204" pitchFamily="34" charset="0"/>
            </a:rPr>
            <a:t>Miêu</a:t>
          </a:r>
          <a:r>
            <a:rPr lang="en-US" altLang="en-US" sz="3600" kern="1200" dirty="0">
              <a:latin typeface="Arial" panose="020B0604020202020204" pitchFamily="34" charset="0"/>
              <a:cs typeface="Arial" panose="020B0604020202020204" pitchFamily="34" charset="0"/>
            </a:rPr>
            <a:t> </a:t>
          </a:r>
          <a:r>
            <a:rPr lang="en-US" altLang="en-US" sz="3600" kern="1200" dirty="0" err="1">
              <a:latin typeface="Arial" panose="020B0604020202020204" pitchFamily="34" charset="0"/>
              <a:cs typeface="Arial" panose="020B0604020202020204" pitchFamily="34" charset="0"/>
            </a:rPr>
            <a:t>tả</a:t>
          </a:r>
          <a:r>
            <a:rPr lang="en-US" altLang="en-US" sz="3600" kern="1200" dirty="0">
              <a:latin typeface="Arial" panose="020B0604020202020204" pitchFamily="34" charset="0"/>
              <a:cs typeface="Arial" panose="020B0604020202020204" pitchFamily="34" charset="0"/>
            </a:rPr>
            <a:t> </a:t>
          </a:r>
          <a:r>
            <a:rPr lang="en-US" altLang="en-US" sz="3600" kern="1200" dirty="0" err="1">
              <a:latin typeface="Arial" panose="020B0604020202020204" pitchFamily="34" charset="0"/>
              <a:cs typeface="Arial" panose="020B0604020202020204" pitchFamily="34" charset="0"/>
            </a:rPr>
            <a:t>gián</a:t>
          </a:r>
          <a:r>
            <a:rPr lang="en-US" altLang="en-US" sz="3600" kern="1200" dirty="0">
              <a:latin typeface="Arial" panose="020B0604020202020204" pitchFamily="34" charset="0"/>
              <a:cs typeface="Arial" panose="020B0604020202020204" pitchFamily="34" charset="0"/>
            </a:rPr>
            <a:t> </a:t>
          </a:r>
          <a:r>
            <a:rPr lang="en-US" altLang="en-US" sz="3600" kern="1200" dirty="0" err="1">
              <a:latin typeface="Arial" panose="020B0604020202020204" pitchFamily="34" charset="0"/>
              <a:cs typeface="Arial" panose="020B0604020202020204" pitchFamily="34" charset="0"/>
            </a:rPr>
            <a:t>tiếp</a:t>
          </a:r>
          <a:endParaRPr lang="en-US" sz="3600" kern="1200" dirty="0">
            <a:latin typeface="Arial" panose="020B0604020202020204" pitchFamily="34" charset="0"/>
            <a:cs typeface="Arial" panose="020B0604020202020204" pitchFamily="34" charset="0"/>
          </a:endParaRPr>
        </a:p>
      </dsp:txBody>
      <dsp:txXfrm>
        <a:off x="10814139" y="5120716"/>
        <a:ext cx="3549662" cy="1131429"/>
      </dsp:txXfrm>
    </dsp:sp>
    <dsp:sp modelId="{56152E37-F3C4-46E8-BEA1-0D4D3803B281}">
      <dsp:nvSpPr>
        <dsp:cNvPr id="0" name=""/>
        <dsp:cNvSpPr/>
      </dsp:nvSpPr>
      <dsp:spPr>
        <a:xfrm>
          <a:off x="2860495" y="2598150"/>
          <a:ext cx="4089897" cy="128242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FontTx/>
            <a:buNone/>
          </a:pPr>
          <a:r>
            <a:rPr lang="en-US" altLang="en-US" sz="3200" b="1" kern="1200" dirty="0" err="1">
              <a:latin typeface="Arial" panose="020B0604020202020204" pitchFamily="34" charset="0"/>
              <a:cs typeface="Arial" panose="020B0604020202020204" pitchFamily="34" charset="0"/>
            </a:rPr>
            <a:t>Khái</a:t>
          </a:r>
          <a:r>
            <a:rPr lang="en-US" altLang="en-US" sz="3200" b="1" kern="1200" dirty="0">
              <a:latin typeface="Arial" panose="020B0604020202020204" pitchFamily="34" charset="0"/>
              <a:cs typeface="Arial" panose="020B0604020202020204" pitchFamily="34" charset="0"/>
            </a:rPr>
            <a:t> </a:t>
          </a:r>
          <a:r>
            <a:rPr lang="en-US" altLang="en-US" sz="3200" b="1" kern="1200" dirty="0" err="1">
              <a:latin typeface="Arial" panose="020B0604020202020204" pitchFamily="34" charset="0"/>
              <a:cs typeface="Arial" panose="020B0604020202020204" pitchFamily="34" charset="0"/>
            </a:rPr>
            <a:t>niệm</a:t>
          </a:r>
          <a:endParaRPr lang="en-US" sz="3200" b="1" kern="1200" dirty="0">
            <a:latin typeface="Arial" panose="020B0604020202020204" pitchFamily="34" charset="0"/>
            <a:cs typeface="Arial" panose="020B0604020202020204" pitchFamily="34" charset="0"/>
          </a:endParaRPr>
        </a:p>
      </dsp:txBody>
      <dsp:txXfrm>
        <a:off x="2860495" y="2598150"/>
        <a:ext cx="4089897" cy="1282428"/>
      </dsp:txXfrm>
    </dsp:sp>
    <dsp:sp modelId="{E01665AC-A1F7-4336-A941-88B4E10952E9}">
      <dsp:nvSpPr>
        <dsp:cNvPr id="0" name=""/>
        <dsp:cNvSpPr/>
      </dsp:nvSpPr>
      <dsp:spPr>
        <a:xfrm>
          <a:off x="7809271" y="2563355"/>
          <a:ext cx="4089897" cy="135201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FontTx/>
            <a:buNone/>
          </a:pPr>
          <a:r>
            <a:rPr lang="en-US" altLang="en-US" sz="3200" b="1" kern="1200" dirty="0" err="1">
              <a:latin typeface="Arial" panose="020B0604020202020204" pitchFamily="34" charset="0"/>
              <a:cs typeface="Arial" panose="020B0604020202020204" pitchFamily="34" charset="0"/>
            </a:rPr>
            <a:t>Các</a:t>
          </a:r>
          <a:r>
            <a:rPr lang="en-US" altLang="en-US" sz="3200" b="1" kern="1200" dirty="0">
              <a:latin typeface="Arial" panose="020B0604020202020204" pitchFamily="34" charset="0"/>
              <a:cs typeface="Arial" panose="020B0604020202020204" pitchFamily="34" charset="0"/>
            </a:rPr>
            <a:t> </a:t>
          </a:r>
          <a:r>
            <a:rPr lang="en-US" altLang="en-US" sz="3200" b="1" kern="1200" dirty="0" err="1">
              <a:latin typeface="Arial" panose="020B0604020202020204" pitchFamily="34" charset="0"/>
              <a:cs typeface="Arial" panose="020B0604020202020204" pitchFamily="34" charset="0"/>
            </a:rPr>
            <a:t>cách</a:t>
          </a:r>
          <a:r>
            <a:rPr lang="en-US" altLang="en-US" sz="3200" b="1" kern="1200" dirty="0">
              <a:latin typeface="Arial" panose="020B0604020202020204" pitchFamily="34" charset="0"/>
              <a:cs typeface="Arial" panose="020B0604020202020204" pitchFamily="34" charset="0"/>
            </a:rPr>
            <a:t> </a:t>
          </a:r>
          <a:r>
            <a:rPr lang="en-US" altLang="en-US" sz="3200" b="1" kern="1200" dirty="0" err="1">
              <a:latin typeface="Arial" panose="020B0604020202020204" pitchFamily="34" charset="0"/>
              <a:cs typeface="Arial" panose="020B0604020202020204" pitchFamily="34" charset="0"/>
            </a:rPr>
            <a:t>miêu</a:t>
          </a:r>
          <a:r>
            <a:rPr lang="en-US" altLang="en-US" sz="3200" b="1" kern="1200" dirty="0">
              <a:latin typeface="Arial" panose="020B0604020202020204" pitchFamily="34" charset="0"/>
              <a:cs typeface="Arial" panose="020B0604020202020204" pitchFamily="34" charset="0"/>
            </a:rPr>
            <a:t> </a:t>
          </a:r>
          <a:r>
            <a:rPr lang="en-US" altLang="en-US" sz="3200" b="1" kern="1200" dirty="0" err="1">
              <a:latin typeface="Arial" panose="020B0604020202020204" pitchFamily="34" charset="0"/>
              <a:cs typeface="Arial" panose="020B0604020202020204" pitchFamily="34" charset="0"/>
            </a:rPr>
            <a:t>tả</a:t>
          </a:r>
          <a:r>
            <a:rPr lang="en-US" altLang="en-US" sz="3200" b="1" kern="1200" dirty="0">
              <a:latin typeface="Arial" panose="020B0604020202020204" pitchFamily="34" charset="0"/>
              <a:cs typeface="Arial" panose="020B0604020202020204" pitchFamily="34" charset="0"/>
            </a:rPr>
            <a:t> </a:t>
          </a:r>
          <a:r>
            <a:rPr lang="en-US" altLang="en-US" sz="3200" b="1" kern="1200" dirty="0" err="1">
              <a:latin typeface="Arial" panose="020B0604020202020204" pitchFamily="34" charset="0"/>
              <a:cs typeface="Arial" panose="020B0604020202020204" pitchFamily="34" charset="0"/>
            </a:rPr>
            <a:t>nội</a:t>
          </a:r>
          <a:r>
            <a:rPr lang="en-US" altLang="en-US" sz="3200" b="1" kern="1200" dirty="0">
              <a:latin typeface="Arial" panose="020B0604020202020204" pitchFamily="34" charset="0"/>
              <a:cs typeface="Arial" panose="020B0604020202020204" pitchFamily="34" charset="0"/>
            </a:rPr>
            <a:t> </a:t>
          </a:r>
          <a:r>
            <a:rPr lang="en-US" altLang="en-US" sz="3200" b="1" kern="1200" dirty="0" err="1">
              <a:latin typeface="Arial" panose="020B0604020202020204" pitchFamily="34" charset="0"/>
              <a:cs typeface="Arial" panose="020B0604020202020204" pitchFamily="34" charset="0"/>
            </a:rPr>
            <a:t>tâm</a:t>
          </a:r>
          <a:endParaRPr lang="en-US" sz="3200" b="1" kern="1200" dirty="0">
            <a:latin typeface="Arial" panose="020B0604020202020204" pitchFamily="34" charset="0"/>
            <a:cs typeface="Arial" panose="020B0604020202020204" pitchFamily="34" charset="0"/>
          </a:endParaRPr>
        </a:p>
      </dsp:txBody>
      <dsp:txXfrm>
        <a:off x="7809271" y="2563355"/>
        <a:ext cx="4089897" cy="13520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C004A-156E-4511-82F7-637235A719D4}" type="datetimeFigureOut">
              <a:rPr lang="en-US" smtClean="0"/>
              <a:t>9/10/2021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5468-7A96-45FF-82CE-9A085454816C}" type="slidenum">
              <a:rPr lang="en-US" smtClean="0"/>
              <a:t>‹#›</a:t>
            </a:fld>
            <a:endParaRPr lang="en-US"/>
          </a:p>
        </p:txBody>
      </p:sp>
    </p:spTree>
    <p:extLst>
      <p:ext uri="{BB962C8B-B14F-4D97-AF65-F5344CB8AC3E}">
        <p14:creationId xmlns:p14="http://schemas.microsoft.com/office/powerpoint/2010/main" val="306759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5468-7A96-45FF-82CE-9A085454816C}" type="slidenum">
              <a:rPr lang="en-US" smtClean="0"/>
              <a:t>4</a:t>
            </a:fld>
            <a:endParaRPr lang="en-US"/>
          </a:p>
        </p:txBody>
      </p:sp>
    </p:spTree>
    <p:extLst>
      <p:ext uri="{BB962C8B-B14F-4D97-AF65-F5344CB8AC3E}">
        <p14:creationId xmlns:p14="http://schemas.microsoft.com/office/powerpoint/2010/main" val="373088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A05468-7A96-45FF-82CE-9A08545481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212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18884" y="4961033"/>
            <a:ext cx="14234360" cy="2205038"/>
          </a:xfrm>
        </p:spPr>
        <p:txBody>
          <a:bodyPr anchor="b"/>
          <a:lstStyle>
            <a:lvl1pPr>
              <a:defRPr sz="6000"/>
            </a:lvl1pPr>
          </a:lstStyle>
          <a:p>
            <a:r>
              <a:rPr lang="en-US"/>
              <a:t>Click to edit Master title style</a:t>
            </a:r>
          </a:p>
        </p:txBody>
      </p:sp>
      <p:sp>
        <p:nvSpPr>
          <p:cNvPr id="3" name="Subtitle 2"/>
          <p:cNvSpPr>
            <a:spLocks noGrp="1"/>
          </p:cNvSpPr>
          <p:nvPr>
            <p:ph type="subTitle" idx="1"/>
          </p:nvPr>
        </p:nvSpPr>
        <p:spPr>
          <a:xfrm>
            <a:off x="2018884" y="7166070"/>
            <a:ext cx="14234360" cy="1292130"/>
          </a:xfrm>
        </p:spPr>
        <p:txBody>
          <a:bodyPr anchor="t">
            <a:normAutofit/>
          </a:bodyPr>
          <a:lstStyle>
            <a:lvl1pPr marL="0" indent="0" algn="l">
              <a:buNone/>
              <a:defRPr sz="3000">
                <a:solidFill>
                  <a:schemeClr val="tx2">
                    <a:lumMod val="25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824747-9716-4FC5-A64C-203481E9C1B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B689BE3-224B-47B3-8D29-54B630FC6E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E86818-6809-40C7-937B-FA7E75CAFDDC}"/>
              </a:ext>
            </a:extLst>
          </p:cNvPr>
          <p:cNvSpPr>
            <a:spLocks noGrp="1"/>
          </p:cNvSpPr>
          <p:nvPr>
            <p:ph type="sldNum" sz="quarter" idx="12"/>
          </p:nvPr>
        </p:nvSpPr>
        <p:spPr/>
        <p:txBody>
          <a:bodyPr/>
          <a:lstStyle>
            <a:lvl1pPr>
              <a:defRPr/>
            </a:lvl1pPr>
          </a:lstStyle>
          <a:p>
            <a:fld id="{CE40839A-0635-429F-BF43-5E3B765B0D2B}" type="slidenum">
              <a:rPr lang="en-US" altLang="en-US"/>
              <a:pPr/>
              <a:t>‹#›</a:t>
            </a:fld>
            <a:endParaRPr lang="en-US" altLang="en-US"/>
          </a:p>
        </p:txBody>
      </p:sp>
    </p:spTree>
    <p:extLst>
      <p:ext uri="{BB962C8B-B14F-4D97-AF65-F5344CB8AC3E}">
        <p14:creationId xmlns:p14="http://schemas.microsoft.com/office/powerpoint/2010/main" val="736483672"/>
      </p:ext>
    </p:extLst>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3771900" indent="-342900">
              <a:buClr>
                <a:schemeClr val="tx2"/>
              </a:buClr>
              <a:buSzPct val="101000"/>
              <a:buFont typeface="Courier New" pitchFamily="49" charset="0"/>
              <a:buChar char="o"/>
              <a:defRPr sz="1800"/>
            </a:lvl6pPr>
            <a:lvl7pPr marL="4457700" indent="-342900">
              <a:buClr>
                <a:schemeClr val="tx2"/>
              </a:buClr>
              <a:buFont typeface="Courier New" pitchFamily="49" charset="0"/>
              <a:buChar char="o"/>
              <a:defRPr sz="1800" baseline="0"/>
            </a:lvl7pPr>
            <a:lvl8pPr marL="5143500" indent="-342900">
              <a:buClr>
                <a:schemeClr val="tx2"/>
              </a:buClr>
              <a:buFont typeface="Courier New" pitchFamily="49" charset="0"/>
              <a:buChar char="o"/>
              <a:defRPr sz="1800" baseline="0"/>
            </a:lvl8pPr>
            <a:lvl9pPr marL="5829300" indent="-342900">
              <a:buClr>
                <a:schemeClr val="tx2"/>
              </a:buClr>
              <a:buFont typeface="Courier New" pitchFamily="49" charset="0"/>
              <a:buChar char="o"/>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5A3709-787C-4827-92B4-B5A971EDFA6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205682B-8012-4C8F-9D2F-7167914FAFA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B4D1EC-5D91-4DEA-B346-3E7136D6A121}"/>
              </a:ext>
            </a:extLst>
          </p:cNvPr>
          <p:cNvSpPr>
            <a:spLocks noGrp="1"/>
          </p:cNvSpPr>
          <p:nvPr>
            <p:ph type="sldNum" sz="quarter" idx="12"/>
          </p:nvPr>
        </p:nvSpPr>
        <p:spPr/>
        <p:txBody>
          <a:bodyPr/>
          <a:lstStyle>
            <a:lvl1pPr>
              <a:defRPr/>
            </a:lvl1pPr>
          </a:lstStyle>
          <a:p>
            <a:fld id="{4B2FF539-A67D-4E67-A3C2-4445B29B5F22}" type="slidenum">
              <a:rPr lang="en-US" altLang="en-US"/>
              <a:pPr/>
              <a:t>‹#›</a:t>
            </a:fld>
            <a:endParaRPr lang="en-US" altLang="en-US"/>
          </a:p>
        </p:txBody>
      </p:sp>
    </p:spTree>
    <p:extLst>
      <p:ext uri="{BB962C8B-B14F-4D97-AF65-F5344CB8AC3E}">
        <p14:creationId xmlns:p14="http://schemas.microsoft.com/office/powerpoint/2010/main" val="1503491302"/>
      </p:ext>
    </p:extLst>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8886" y="4962872"/>
            <a:ext cx="14234356" cy="2203200"/>
          </a:xfrm>
        </p:spPr>
        <p:txBody>
          <a:bodyPr anchor="b"/>
          <a:lstStyle>
            <a:lvl1pPr algn="r">
              <a:defRPr sz="4800" b="0" cap="none"/>
            </a:lvl1pPr>
          </a:lstStyle>
          <a:p>
            <a:r>
              <a:rPr lang="en-US"/>
              <a:t>Click to edit Master title style</a:t>
            </a:r>
          </a:p>
        </p:txBody>
      </p:sp>
      <p:sp>
        <p:nvSpPr>
          <p:cNvPr id="3" name="Text Placeholder 2"/>
          <p:cNvSpPr>
            <a:spLocks noGrp="1"/>
          </p:cNvSpPr>
          <p:nvPr>
            <p:ph type="body" idx="1"/>
          </p:nvPr>
        </p:nvSpPr>
        <p:spPr>
          <a:xfrm>
            <a:off x="2018886" y="7166072"/>
            <a:ext cx="14234356" cy="1290600"/>
          </a:xfrm>
        </p:spPr>
        <p:txBody>
          <a:bodyPr anchor="t">
            <a:normAutofit/>
          </a:bodyPr>
          <a:lstStyle>
            <a:lvl1pPr marL="0" indent="0" algn="r">
              <a:buNone/>
              <a:defRPr sz="2700">
                <a:solidFill>
                  <a:schemeClr val="tx2">
                    <a:lumMod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774B0A-2231-48E0-94BB-0DE76265B2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E11C324-0F67-4373-8D26-A8B98443CF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AF6FE5-E698-419E-B325-2F2542B3AC7E}"/>
              </a:ext>
            </a:extLst>
          </p:cNvPr>
          <p:cNvSpPr>
            <a:spLocks noGrp="1"/>
          </p:cNvSpPr>
          <p:nvPr>
            <p:ph type="sldNum" sz="quarter" idx="12"/>
          </p:nvPr>
        </p:nvSpPr>
        <p:spPr/>
        <p:txBody>
          <a:bodyPr/>
          <a:lstStyle>
            <a:lvl1pPr>
              <a:defRPr/>
            </a:lvl1pPr>
          </a:lstStyle>
          <a:p>
            <a:fld id="{408A0A02-E2B5-4E49-8C4B-A83EB2071F52}" type="slidenum">
              <a:rPr lang="en-US" altLang="en-US"/>
              <a:pPr/>
              <a:t>‹#›</a:t>
            </a:fld>
            <a:endParaRPr lang="en-US" altLang="en-US"/>
          </a:p>
        </p:txBody>
      </p:sp>
    </p:spTree>
    <p:extLst>
      <p:ext uri="{BB962C8B-B14F-4D97-AF65-F5344CB8AC3E}">
        <p14:creationId xmlns:p14="http://schemas.microsoft.com/office/powerpoint/2010/main" val="3997103531"/>
      </p:ext>
    </p:extLst>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18886" y="1013587"/>
            <a:ext cx="14246160" cy="1386713"/>
          </a:xfrm>
        </p:spPr>
        <p:txBody>
          <a:bodyPr/>
          <a:lstStyle/>
          <a:p>
            <a:r>
              <a:rPr lang="en-US"/>
              <a:t>Click to edit Master title style</a:t>
            </a:r>
          </a:p>
        </p:txBody>
      </p:sp>
      <p:sp>
        <p:nvSpPr>
          <p:cNvPr id="3" name="Content Placeholder 2"/>
          <p:cNvSpPr>
            <a:spLocks noGrp="1"/>
          </p:cNvSpPr>
          <p:nvPr>
            <p:ph sz="half" idx="1"/>
          </p:nvPr>
        </p:nvSpPr>
        <p:spPr>
          <a:xfrm>
            <a:off x="2018885" y="2714624"/>
            <a:ext cx="6942554" cy="6076952"/>
          </a:xfrm>
        </p:spPr>
        <p:txBody>
          <a:bodyPr>
            <a:normAutofit/>
          </a:bodyPr>
          <a:lstStyle>
            <a:lvl5pPr>
              <a:defRPr/>
            </a:lvl5pPr>
            <a:lvl6pPr marL="3771900" indent="-342900">
              <a:buClr>
                <a:schemeClr val="tx2"/>
              </a:buClr>
              <a:buSzPct val="101000"/>
              <a:buFont typeface="Courier New" pitchFamily="49" charset="0"/>
              <a:buChar char="o"/>
              <a:defRPr sz="1800"/>
            </a:lvl6pPr>
            <a:lvl7pPr marL="4457700" indent="-342900">
              <a:buClr>
                <a:schemeClr val="tx2"/>
              </a:buClr>
              <a:buFont typeface="Courier New" pitchFamily="49" charset="0"/>
              <a:buChar char="o"/>
              <a:defRPr sz="1800" baseline="0"/>
            </a:lvl7pPr>
            <a:lvl8pPr marL="5143500" indent="-342900">
              <a:buClr>
                <a:schemeClr val="tx2"/>
              </a:buClr>
              <a:buFont typeface="Courier New" pitchFamily="49" charset="0"/>
              <a:buChar char="o"/>
              <a:defRPr sz="1800" baseline="0"/>
            </a:lvl8pPr>
            <a:lvl9pPr marL="5829300" indent="-342900">
              <a:buClr>
                <a:schemeClr val="tx2"/>
              </a:buClr>
              <a:buFont typeface="Courier New" pitchFamily="49" charset="0"/>
              <a:buChar char="o"/>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26562" y="2714624"/>
            <a:ext cx="6938484" cy="6076953"/>
          </a:xfrm>
        </p:spPr>
        <p:txBody>
          <a:bodyPr>
            <a:normAutofit/>
          </a:bodyPr>
          <a:lstStyle>
            <a:lvl5pPr>
              <a:defRPr/>
            </a:lvl5pPr>
            <a:lvl6pPr marL="3771900" indent="-342900">
              <a:buClr>
                <a:schemeClr val="tx2"/>
              </a:buClr>
              <a:buSzPct val="101000"/>
              <a:buFont typeface="Courier New" pitchFamily="49" charset="0"/>
              <a:buChar char="o"/>
              <a:defRPr sz="1800"/>
            </a:lvl6pPr>
            <a:lvl7pPr marL="4457700" indent="-342900">
              <a:buClr>
                <a:schemeClr val="tx2"/>
              </a:buClr>
              <a:buFont typeface="Courier New" pitchFamily="49" charset="0"/>
              <a:buChar char="o"/>
              <a:defRPr sz="1800" baseline="0"/>
            </a:lvl7pPr>
            <a:lvl8pPr marL="5143500" indent="-342900">
              <a:buClr>
                <a:schemeClr val="tx2"/>
              </a:buClr>
              <a:buFont typeface="Courier New" pitchFamily="49" charset="0"/>
              <a:buChar char="o"/>
              <a:defRPr sz="1800" baseline="0"/>
            </a:lvl8pPr>
            <a:lvl9pPr marL="5829300" indent="-342900">
              <a:buClr>
                <a:schemeClr val="tx2"/>
              </a:buClr>
              <a:buFont typeface="Courier New" pitchFamily="49" charset="0"/>
              <a:buChar char="o"/>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7538F26-E2D2-4725-8925-4EDA6CA76F3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EBEF482-0716-493F-9755-9CE58E8902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1B4C61A-E580-4046-8BF6-2998AF60BF04}"/>
              </a:ext>
            </a:extLst>
          </p:cNvPr>
          <p:cNvSpPr>
            <a:spLocks noGrp="1"/>
          </p:cNvSpPr>
          <p:nvPr>
            <p:ph type="sldNum" sz="quarter" idx="12"/>
          </p:nvPr>
        </p:nvSpPr>
        <p:spPr/>
        <p:txBody>
          <a:bodyPr/>
          <a:lstStyle>
            <a:lvl1pPr>
              <a:defRPr/>
            </a:lvl1pPr>
          </a:lstStyle>
          <a:p>
            <a:fld id="{7FDAA1B8-7C42-4181-A3F5-A29F453F5D51}" type="slidenum">
              <a:rPr lang="en-US" altLang="en-US"/>
              <a:pPr/>
              <a:t>‹#›</a:t>
            </a:fld>
            <a:endParaRPr lang="en-US" altLang="en-US"/>
          </a:p>
        </p:txBody>
      </p:sp>
    </p:spTree>
    <p:extLst>
      <p:ext uri="{BB962C8B-B14F-4D97-AF65-F5344CB8AC3E}">
        <p14:creationId xmlns:p14="http://schemas.microsoft.com/office/powerpoint/2010/main" val="3964361176"/>
      </p:ext>
    </p:extLst>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696448" y="2719391"/>
            <a:ext cx="6264988"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018885" y="3583784"/>
            <a:ext cx="6942554" cy="5207792"/>
          </a:xfrm>
        </p:spPr>
        <p:txBody>
          <a:bodyPr>
            <a:normAutofit/>
          </a:bodyPr>
          <a:lstStyle>
            <a:lvl5pPr>
              <a:defRPr/>
            </a:lvl5pPr>
            <a:lvl6pPr marL="3771900" indent="-342900">
              <a:buClr>
                <a:schemeClr val="tx2"/>
              </a:buClr>
              <a:buSzPct val="101000"/>
              <a:buFont typeface="Courier New" pitchFamily="49" charset="0"/>
              <a:buChar char="o"/>
              <a:defRPr sz="1800"/>
            </a:lvl6pPr>
            <a:lvl7pPr marL="4457700" indent="-342900">
              <a:buClr>
                <a:schemeClr val="tx2"/>
              </a:buClr>
              <a:buFont typeface="Courier New" pitchFamily="49" charset="0"/>
              <a:buChar char="o"/>
              <a:defRPr sz="1800" baseline="0"/>
            </a:lvl7pPr>
            <a:lvl8pPr marL="5143500" indent="-342900">
              <a:buClr>
                <a:schemeClr val="tx2"/>
              </a:buClr>
              <a:buFont typeface="Courier New" pitchFamily="49" charset="0"/>
              <a:buChar char="o"/>
              <a:defRPr sz="1800" baseline="0"/>
            </a:lvl8pPr>
            <a:lvl9pPr marL="5829300" indent="-342900">
              <a:buClr>
                <a:schemeClr val="tx2"/>
              </a:buClr>
              <a:buFont typeface="Courier New" pitchFamily="49" charset="0"/>
              <a:buChar char="o"/>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002948" y="2719391"/>
            <a:ext cx="6266160"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326561" y="3583784"/>
            <a:ext cx="6942550" cy="5207792"/>
          </a:xfrm>
        </p:spPr>
        <p:txBody>
          <a:bodyPr>
            <a:normAutofit/>
          </a:bodyPr>
          <a:lstStyle>
            <a:lvl5pPr>
              <a:defRPr/>
            </a:lvl5pPr>
            <a:lvl6pPr marL="3771900" indent="-342900">
              <a:buClr>
                <a:schemeClr val="tx2"/>
              </a:buClr>
              <a:buSzPct val="101000"/>
              <a:buFont typeface="Courier New" pitchFamily="49" charset="0"/>
              <a:buChar char="o"/>
              <a:defRPr sz="1800"/>
            </a:lvl6pPr>
            <a:lvl7pPr marL="4457700" indent="-342900">
              <a:buClr>
                <a:schemeClr val="tx2"/>
              </a:buClr>
              <a:buFont typeface="Courier New" pitchFamily="49" charset="0"/>
              <a:buChar char="o"/>
              <a:defRPr sz="1800" baseline="0"/>
            </a:lvl7pPr>
            <a:lvl8pPr marL="5143500" indent="-342900">
              <a:buClr>
                <a:schemeClr val="tx2"/>
              </a:buClr>
              <a:buFont typeface="Courier New" pitchFamily="49" charset="0"/>
              <a:buChar char="o"/>
              <a:defRPr sz="1800" baseline="0"/>
            </a:lvl8pPr>
            <a:lvl9pPr marL="5829300" indent="-342900">
              <a:buClr>
                <a:schemeClr val="tx2"/>
              </a:buClr>
              <a:buFont typeface="Courier New" pitchFamily="49" charset="0"/>
              <a:buChar char="o"/>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69A9F66-158A-4E6F-A46B-0CFB2D68613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669DB659-2380-482E-A1CA-38688D3673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C857881-4F28-46CC-82BC-3389B6C94816}"/>
              </a:ext>
            </a:extLst>
          </p:cNvPr>
          <p:cNvSpPr>
            <a:spLocks noGrp="1"/>
          </p:cNvSpPr>
          <p:nvPr>
            <p:ph type="sldNum" sz="quarter" idx="12"/>
          </p:nvPr>
        </p:nvSpPr>
        <p:spPr/>
        <p:txBody>
          <a:bodyPr/>
          <a:lstStyle>
            <a:lvl1pPr>
              <a:defRPr/>
            </a:lvl1pPr>
          </a:lstStyle>
          <a:p>
            <a:fld id="{2D2D1B3F-83CE-49FB-BE68-FDFB5D907EE3}" type="slidenum">
              <a:rPr lang="en-US" altLang="en-US"/>
              <a:pPr/>
              <a:t>‹#›</a:t>
            </a:fld>
            <a:endParaRPr lang="en-US" altLang="en-US"/>
          </a:p>
        </p:txBody>
      </p:sp>
    </p:spTree>
    <p:extLst>
      <p:ext uri="{BB962C8B-B14F-4D97-AF65-F5344CB8AC3E}">
        <p14:creationId xmlns:p14="http://schemas.microsoft.com/office/powerpoint/2010/main" val="2324153438"/>
      </p:ext>
    </p:extLst>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5FCDFB8-E264-4FA4-939F-66C9C82ED1B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327F035-A4F8-4F59-9006-3CF131CCBA5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72DA31D-5C55-4892-B66C-A56B41A2A956}"/>
              </a:ext>
            </a:extLst>
          </p:cNvPr>
          <p:cNvSpPr>
            <a:spLocks noGrp="1"/>
          </p:cNvSpPr>
          <p:nvPr>
            <p:ph type="sldNum" sz="quarter" idx="12"/>
          </p:nvPr>
        </p:nvSpPr>
        <p:spPr/>
        <p:txBody>
          <a:bodyPr/>
          <a:lstStyle>
            <a:lvl1pPr>
              <a:defRPr/>
            </a:lvl1pPr>
          </a:lstStyle>
          <a:p>
            <a:fld id="{26F2E1B3-057B-4EF3-A39E-F17D602B1FB6}" type="slidenum">
              <a:rPr lang="en-US" altLang="en-US"/>
              <a:pPr/>
              <a:t>‹#›</a:t>
            </a:fld>
            <a:endParaRPr lang="en-US" altLang="en-US"/>
          </a:p>
        </p:txBody>
      </p:sp>
    </p:spTree>
    <p:extLst>
      <p:ext uri="{BB962C8B-B14F-4D97-AF65-F5344CB8AC3E}">
        <p14:creationId xmlns:p14="http://schemas.microsoft.com/office/powerpoint/2010/main" val="310052675"/>
      </p:ext>
    </p:extLst>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FD45C65-C486-46ED-9C78-DA1253D6E21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88A4AD80-C70D-42AE-9E78-75662AA4DE2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3F9069A-FE14-4A10-AE8A-333CC5A98EDF}"/>
              </a:ext>
            </a:extLst>
          </p:cNvPr>
          <p:cNvSpPr>
            <a:spLocks noGrp="1"/>
          </p:cNvSpPr>
          <p:nvPr>
            <p:ph type="sldNum" sz="quarter" idx="12"/>
          </p:nvPr>
        </p:nvSpPr>
        <p:spPr/>
        <p:txBody>
          <a:bodyPr/>
          <a:lstStyle>
            <a:lvl1pPr>
              <a:defRPr/>
            </a:lvl1pPr>
          </a:lstStyle>
          <a:p>
            <a:fld id="{BA5CB5E4-683B-4654-A3E4-0CEB285E8AD8}" type="slidenum">
              <a:rPr lang="en-US" altLang="en-US"/>
              <a:pPr/>
              <a:t>‹#›</a:t>
            </a:fld>
            <a:endParaRPr lang="en-US" altLang="en-US"/>
          </a:p>
        </p:txBody>
      </p:sp>
    </p:spTree>
    <p:extLst>
      <p:ext uri="{BB962C8B-B14F-4D97-AF65-F5344CB8AC3E}">
        <p14:creationId xmlns:p14="http://schemas.microsoft.com/office/powerpoint/2010/main" val="1290208388"/>
      </p:ext>
    </p:extLst>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8884" y="669131"/>
            <a:ext cx="5321300" cy="1778792"/>
          </a:xfrm>
        </p:spPr>
        <p:txBody>
          <a:bodyPr anchor="b"/>
          <a:lstStyle>
            <a:lvl1pPr algn="l">
              <a:defRPr sz="3600" b="0"/>
            </a:lvl1pPr>
          </a:lstStyle>
          <a:p>
            <a:r>
              <a:rPr lang="en-US"/>
              <a:t>Click to edit Master title style</a:t>
            </a:r>
          </a:p>
        </p:txBody>
      </p:sp>
      <p:sp>
        <p:nvSpPr>
          <p:cNvPr id="3" name="Content Placeholder 2"/>
          <p:cNvSpPr>
            <a:spLocks noGrp="1"/>
          </p:cNvSpPr>
          <p:nvPr>
            <p:ph idx="1"/>
          </p:nvPr>
        </p:nvSpPr>
        <p:spPr>
          <a:xfrm>
            <a:off x="7705309" y="669131"/>
            <a:ext cx="8559738" cy="8122445"/>
          </a:xfrm>
        </p:spPr>
        <p:txBody>
          <a:bodyPr>
            <a:normAutofit/>
          </a:bodyPr>
          <a:lstStyle>
            <a:lvl5pPr>
              <a:defRPr/>
            </a:lvl5pPr>
            <a:lvl6pPr marL="3771900" indent="-342900">
              <a:buClr>
                <a:schemeClr val="tx2"/>
              </a:buClr>
              <a:buSzPct val="101000"/>
              <a:buFont typeface="Courier New" pitchFamily="49" charset="0"/>
              <a:buChar char="o"/>
              <a:defRPr sz="1800"/>
            </a:lvl6pPr>
            <a:lvl7pPr marL="4457700" indent="-342900">
              <a:buClr>
                <a:schemeClr val="tx2"/>
              </a:buClr>
              <a:buFont typeface="Courier New" pitchFamily="49" charset="0"/>
              <a:buChar char="o"/>
              <a:defRPr sz="1800" baseline="0"/>
            </a:lvl7pPr>
            <a:lvl8pPr marL="5143500" indent="-342900">
              <a:buClr>
                <a:schemeClr val="tx2"/>
              </a:buClr>
              <a:buFont typeface="Courier New" pitchFamily="49" charset="0"/>
              <a:buChar char="o"/>
              <a:defRPr sz="1800" baseline="0"/>
            </a:lvl8pPr>
            <a:lvl9pPr marL="5829300" indent="-342900">
              <a:buClr>
                <a:schemeClr val="tx2"/>
              </a:buClr>
              <a:buFont typeface="Courier New" pitchFamily="49" charset="0"/>
              <a:buChar char="o"/>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18884" y="2447924"/>
            <a:ext cx="5321300" cy="6343649"/>
          </a:xfrm>
        </p:spPr>
        <p:txBody>
          <a:bodyPr anchor="t">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3">
            <a:extLst>
              <a:ext uri="{FF2B5EF4-FFF2-40B4-BE49-F238E27FC236}">
                <a16:creationId xmlns:a16="http://schemas.microsoft.com/office/drawing/2014/main" id="{01000386-E418-43AA-8435-F06A0C8E434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B405636-A568-43A0-9C64-E13BA075B9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A9A3629-9849-410D-924B-8F6547A8C837}"/>
              </a:ext>
            </a:extLst>
          </p:cNvPr>
          <p:cNvSpPr>
            <a:spLocks noGrp="1"/>
          </p:cNvSpPr>
          <p:nvPr>
            <p:ph type="sldNum" sz="quarter" idx="12"/>
          </p:nvPr>
        </p:nvSpPr>
        <p:spPr/>
        <p:txBody>
          <a:bodyPr/>
          <a:lstStyle>
            <a:lvl1pPr>
              <a:defRPr/>
            </a:lvl1pPr>
          </a:lstStyle>
          <a:p>
            <a:fld id="{375AED81-68CF-4E0A-BCEB-0D354668529F}" type="slidenum">
              <a:rPr lang="en-US" altLang="en-US"/>
              <a:pPr/>
              <a:t>‹#›</a:t>
            </a:fld>
            <a:endParaRPr lang="en-US" altLang="en-US"/>
          </a:p>
        </p:txBody>
      </p:sp>
    </p:spTree>
    <p:extLst>
      <p:ext uri="{BB962C8B-B14F-4D97-AF65-F5344CB8AC3E}">
        <p14:creationId xmlns:p14="http://schemas.microsoft.com/office/powerpoint/2010/main" val="2917482986"/>
      </p:ext>
    </p:extLst>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4346E9E-CFBC-49FF-9239-507EDAED6007}"/>
              </a:ext>
            </a:extLst>
          </p:cNvPr>
          <p:cNvSpPr/>
          <p:nvPr/>
        </p:nvSpPr>
        <p:spPr>
          <a:xfrm>
            <a:off x="10958495" y="2155292"/>
            <a:ext cx="2173306" cy="1629980"/>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6" name="Oval 5">
            <a:extLst>
              <a:ext uri="{FF2B5EF4-FFF2-40B4-BE49-F238E27FC236}">
                <a16:creationId xmlns:a16="http://schemas.microsoft.com/office/drawing/2014/main" id="{7D049999-9986-4480-98B4-9A108E42FD0C}"/>
              </a:ext>
            </a:extLst>
          </p:cNvPr>
          <p:cNvSpPr/>
          <p:nvPr/>
        </p:nvSpPr>
        <p:spPr>
          <a:xfrm>
            <a:off x="11301083" y="2117687"/>
            <a:ext cx="1660730" cy="124554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7" name="Oval 6">
            <a:extLst>
              <a:ext uri="{FF2B5EF4-FFF2-40B4-BE49-F238E27FC236}">
                <a16:creationId xmlns:a16="http://schemas.microsoft.com/office/drawing/2014/main" id="{2F951315-304D-44B6-84B8-F1F7CE31D604}"/>
              </a:ext>
            </a:extLst>
          </p:cNvPr>
          <p:cNvSpPr/>
          <p:nvPr/>
        </p:nvSpPr>
        <p:spPr>
          <a:xfrm>
            <a:off x="10512368" y="2841681"/>
            <a:ext cx="1204728" cy="903546"/>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8" name="Oval 7">
            <a:extLst>
              <a:ext uri="{FF2B5EF4-FFF2-40B4-BE49-F238E27FC236}">
                <a16:creationId xmlns:a16="http://schemas.microsoft.com/office/drawing/2014/main" id="{1E86EBF2-65CB-44E3-87A9-EBC2E5846A03}"/>
              </a:ext>
            </a:extLst>
          </p:cNvPr>
          <p:cNvSpPr/>
          <p:nvPr/>
        </p:nvSpPr>
        <p:spPr>
          <a:xfrm>
            <a:off x="10848290" y="2716970"/>
            <a:ext cx="979176" cy="734382"/>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9" name="Oval 8">
            <a:extLst>
              <a:ext uri="{FF2B5EF4-FFF2-40B4-BE49-F238E27FC236}">
                <a16:creationId xmlns:a16="http://schemas.microsoft.com/office/drawing/2014/main" id="{D94CBF18-A63C-4AFD-837A-4E99E4C8E3FC}"/>
              </a:ext>
            </a:extLst>
          </p:cNvPr>
          <p:cNvSpPr/>
          <p:nvPr/>
        </p:nvSpPr>
        <p:spPr>
          <a:xfrm>
            <a:off x="9437525" y="3125140"/>
            <a:ext cx="513202" cy="384902"/>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10" name="Oval 9">
            <a:extLst>
              <a:ext uri="{FF2B5EF4-FFF2-40B4-BE49-F238E27FC236}">
                <a16:creationId xmlns:a16="http://schemas.microsoft.com/office/drawing/2014/main" id="{126AE853-E0F1-435C-88F3-435531EF4A03}"/>
              </a:ext>
            </a:extLst>
          </p:cNvPr>
          <p:cNvSpPr/>
          <p:nvPr/>
        </p:nvSpPr>
        <p:spPr>
          <a:xfrm>
            <a:off x="12264183" y="1489613"/>
            <a:ext cx="513202" cy="384902"/>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11" name="Oval 10">
            <a:extLst>
              <a:ext uri="{FF2B5EF4-FFF2-40B4-BE49-F238E27FC236}">
                <a16:creationId xmlns:a16="http://schemas.microsoft.com/office/drawing/2014/main" id="{FEA8A45F-FBC4-470D-907B-F95C97D88F5A}"/>
              </a:ext>
            </a:extLst>
          </p:cNvPr>
          <p:cNvSpPr/>
          <p:nvPr/>
        </p:nvSpPr>
        <p:spPr>
          <a:xfrm>
            <a:off x="10119193" y="2841682"/>
            <a:ext cx="394878" cy="29615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12" name="Oval 11">
            <a:extLst>
              <a:ext uri="{FF2B5EF4-FFF2-40B4-BE49-F238E27FC236}">
                <a16:creationId xmlns:a16="http://schemas.microsoft.com/office/drawing/2014/main" id="{5E2B917A-3FBC-446D-957F-CC13D312FA9D}"/>
              </a:ext>
            </a:extLst>
          </p:cNvPr>
          <p:cNvSpPr/>
          <p:nvPr/>
        </p:nvSpPr>
        <p:spPr>
          <a:xfrm>
            <a:off x="12297603" y="1590890"/>
            <a:ext cx="394878" cy="29615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2700"/>
          </a:p>
        </p:txBody>
      </p:sp>
      <p:sp>
        <p:nvSpPr>
          <p:cNvPr id="2" name="Title 1"/>
          <p:cNvSpPr>
            <a:spLocks noGrp="1"/>
          </p:cNvSpPr>
          <p:nvPr>
            <p:ph type="title"/>
          </p:nvPr>
        </p:nvSpPr>
        <p:spPr>
          <a:xfrm>
            <a:off x="2018885" y="2080587"/>
            <a:ext cx="6962774" cy="1669881"/>
          </a:xfrm>
        </p:spPr>
        <p:txBody>
          <a:bodyPr anchor="b">
            <a:normAutofit/>
          </a:bodyPr>
          <a:lstStyle>
            <a:lvl1pPr algn="l">
              <a:defRPr sz="3600" b="0"/>
            </a:lvl1pPr>
          </a:lstStyle>
          <a:p>
            <a:r>
              <a:rPr lang="en-US"/>
              <a:t>Click to edit Master title style</a:t>
            </a:r>
          </a:p>
        </p:txBody>
      </p:sp>
      <p:sp>
        <p:nvSpPr>
          <p:cNvPr id="4" name="Text Placeholder 3"/>
          <p:cNvSpPr>
            <a:spLocks noGrp="1"/>
          </p:cNvSpPr>
          <p:nvPr>
            <p:ph type="body" sz="half" idx="2"/>
          </p:nvPr>
        </p:nvSpPr>
        <p:spPr>
          <a:xfrm>
            <a:off x="2018885" y="3750468"/>
            <a:ext cx="6962774" cy="3795300"/>
          </a:xfrm>
        </p:spPr>
        <p:txBody>
          <a:bodyPr anchor="t">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18" name="Picture Placeholder 17"/>
          <p:cNvSpPr>
            <a:spLocks noGrp="1"/>
          </p:cNvSpPr>
          <p:nvPr>
            <p:ph type="pic" sz="quarter" idx="14"/>
          </p:nvPr>
        </p:nvSpPr>
        <p:spPr>
          <a:xfrm>
            <a:off x="9753600" y="2400300"/>
            <a:ext cx="6858000" cy="5143500"/>
          </a:xfrm>
          <a:prstGeom prst="ellipse">
            <a:avLst/>
          </a:prstGeom>
          <a:ln w="76200">
            <a:solidFill>
              <a:schemeClr val="bg2">
                <a:lumMod val="75000"/>
              </a:schemeClr>
            </a:solidFill>
          </a:ln>
        </p:spPr>
        <p:txBody>
          <a:bodyPr rtlCol="0">
            <a:normAutofit/>
          </a:bodyPr>
          <a:lstStyle/>
          <a:p>
            <a:pPr lvl="0"/>
            <a:r>
              <a:rPr lang="en-US" noProof="0"/>
              <a:t>Click icon to add picture</a:t>
            </a:r>
          </a:p>
        </p:txBody>
      </p:sp>
      <p:sp>
        <p:nvSpPr>
          <p:cNvPr id="13" name="Date Placeholder 4">
            <a:extLst>
              <a:ext uri="{FF2B5EF4-FFF2-40B4-BE49-F238E27FC236}">
                <a16:creationId xmlns:a16="http://schemas.microsoft.com/office/drawing/2014/main" id="{81B1B2B2-8395-4DC9-A74D-95A19352883A}"/>
              </a:ext>
            </a:extLst>
          </p:cNvPr>
          <p:cNvSpPr>
            <a:spLocks noGrp="1"/>
          </p:cNvSpPr>
          <p:nvPr>
            <p:ph type="dt" sz="half" idx="15"/>
          </p:nvPr>
        </p:nvSpPr>
        <p:spPr/>
        <p:txBody>
          <a:bodyPr/>
          <a:lstStyle>
            <a:lvl1pPr>
              <a:defRPr/>
            </a:lvl1pPr>
          </a:lstStyle>
          <a:p>
            <a:pPr>
              <a:defRPr/>
            </a:pPr>
            <a:endParaRPr lang="en-US"/>
          </a:p>
        </p:txBody>
      </p:sp>
      <p:sp>
        <p:nvSpPr>
          <p:cNvPr id="14" name="Footer Placeholder 5">
            <a:extLst>
              <a:ext uri="{FF2B5EF4-FFF2-40B4-BE49-F238E27FC236}">
                <a16:creationId xmlns:a16="http://schemas.microsoft.com/office/drawing/2014/main" id="{EAF14FB2-949D-41CF-B204-782E2965FFC6}"/>
              </a:ext>
            </a:extLst>
          </p:cNvPr>
          <p:cNvSpPr>
            <a:spLocks noGrp="1"/>
          </p:cNvSpPr>
          <p:nvPr>
            <p:ph type="ftr" sz="quarter" idx="16"/>
          </p:nvPr>
        </p:nvSpPr>
        <p:spPr/>
        <p:txBody>
          <a:bodyPr/>
          <a:lstStyle>
            <a:lvl1pPr>
              <a:defRPr/>
            </a:lvl1pPr>
          </a:lstStyle>
          <a:p>
            <a:pPr>
              <a:defRPr/>
            </a:pPr>
            <a:endParaRPr lang="en-US"/>
          </a:p>
        </p:txBody>
      </p:sp>
      <p:sp>
        <p:nvSpPr>
          <p:cNvPr id="15" name="Slide Number Placeholder 6">
            <a:extLst>
              <a:ext uri="{FF2B5EF4-FFF2-40B4-BE49-F238E27FC236}">
                <a16:creationId xmlns:a16="http://schemas.microsoft.com/office/drawing/2014/main" id="{EBC4050F-572E-4BF4-A5A4-8534886A3F88}"/>
              </a:ext>
            </a:extLst>
          </p:cNvPr>
          <p:cNvSpPr>
            <a:spLocks noGrp="1"/>
          </p:cNvSpPr>
          <p:nvPr>
            <p:ph type="sldNum" sz="quarter" idx="17"/>
          </p:nvPr>
        </p:nvSpPr>
        <p:spPr/>
        <p:txBody>
          <a:bodyPr/>
          <a:lstStyle>
            <a:lvl1pPr>
              <a:defRPr/>
            </a:lvl1pPr>
          </a:lstStyle>
          <a:p>
            <a:fld id="{D208B49B-EAF4-4F69-A1A0-1BFA601EA9C4}" type="slidenum">
              <a:rPr lang="en-US" altLang="en-US"/>
              <a:pPr/>
              <a:t>‹#›</a:t>
            </a:fld>
            <a:endParaRPr lang="en-US" altLang="en-US"/>
          </a:p>
        </p:txBody>
      </p:sp>
    </p:spTree>
    <p:extLst>
      <p:ext uri="{BB962C8B-B14F-4D97-AF65-F5344CB8AC3E}">
        <p14:creationId xmlns:p14="http://schemas.microsoft.com/office/powerpoint/2010/main" val="2806893297"/>
      </p:ext>
    </p:extLst>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018886" y="2711042"/>
            <a:ext cx="14246160" cy="6077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2ACF3-895D-4F3F-B395-0908C0AA791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4BE40B3-77A1-45D6-9C36-912F0AEE133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EF0481D-FD29-44F3-87CF-C36D875C3D4B}"/>
              </a:ext>
            </a:extLst>
          </p:cNvPr>
          <p:cNvSpPr>
            <a:spLocks noGrp="1"/>
          </p:cNvSpPr>
          <p:nvPr>
            <p:ph type="sldNum" sz="quarter" idx="12"/>
          </p:nvPr>
        </p:nvSpPr>
        <p:spPr/>
        <p:txBody>
          <a:bodyPr/>
          <a:lstStyle>
            <a:lvl1pPr>
              <a:defRPr/>
            </a:lvl1pPr>
          </a:lstStyle>
          <a:p>
            <a:fld id="{F9DFBE87-308D-4FCE-9C8F-D9D587EC60BC}" type="slidenum">
              <a:rPr lang="en-US" altLang="en-US"/>
              <a:pPr/>
              <a:t>‹#›</a:t>
            </a:fld>
            <a:endParaRPr lang="en-US" altLang="en-US"/>
          </a:p>
        </p:txBody>
      </p:sp>
    </p:spTree>
    <p:extLst>
      <p:ext uri="{BB962C8B-B14F-4D97-AF65-F5344CB8AC3E}">
        <p14:creationId xmlns:p14="http://schemas.microsoft.com/office/powerpoint/2010/main" val="377127486"/>
      </p:ext>
    </p:extLst>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19122" y="1013585"/>
            <a:ext cx="2945924" cy="77779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18885" y="1013585"/>
            <a:ext cx="10935114" cy="77779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5CEDD-B013-46D0-9716-4813758D0E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6B12240-A561-4ED3-8105-5DB784F6C2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8739A3-A966-4C5B-822F-41729173A5B0}"/>
              </a:ext>
            </a:extLst>
          </p:cNvPr>
          <p:cNvSpPr>
            <a:spLocks noGrp="1"/>
          </p:cNvSpPr>
          <p:nvPr>
            <p:ph type="sldNum" sz="quarter" idx="12"/>
          </p:nvPr>
        </p:nvSpPr>
        <p:spPr/>
        <p:txBody>
          <a:bodyPr/>
          <a:lstStyle>
            <a:lvl1pPr>
              <a:defRPr/>
            </a:lvl1pPr>
          </a:lstStyle>
          <a:p>
            <a:fld id="{0BABE895-8E4C-4072-8B02-613AAF90D1CF}" type="slidenum">
              <a:rPr lang="en-US" altLang="en-US"/>
              <a:pPr/>
              <a:t>‹#›</a:t>
            </a:fld>
            <a:endParaRPr lang="en-US" altLang="en-US"/>
          </a:p>
        </p:txBody>
      </p:sp>
    </p:spTree>
    <p:extLst>
      <p:ext uri="{BB962C8B-B14F-4D97-AF65-F5344CB8AC3E}">
        <p14:creationId xmlns:p14="http://schemas.microsoft.com/office/powerpoint/2010/main" val="2107600976"/>
      </p:ext>
    </p:extLst>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58"/>
            <a:ext cx="16459200" cy="877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A87B7588-89DE-45BD-9B9A-9806CE6B712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C3D3C93-4E6D-46EB-96DC-A68D4E1F8F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89059AF-FC32-481F-83BD-E438AF03EF1E}"/>
              </a:ext>
            </a:extLst>
          </p:cNvPr>
          <p:cNvSpPr>
            <a:spLocks noGrp="1"/>
          </p:cNvSpPr>
          <p:nvPr>
            <p:ph type="sldNum" sz="quarter" idx="12"/>
          </p:nvPr>
        </p:nvSpPr>
        <p:spPr/>
        <p:txBody>
          <a:bodyPr/>
          <a:lstStyle>
            <a:lvl1pPr>
              <a:defRPr/>
            </a:lvl1pPr>
          </a:lstStyle>
          <a:p>
            <a:fld id="{7FC27E26-8291-40AC-BD8D-77DD9BEF79F6}" type="slidenum">
              <a:rPr lang="en-US" altLang="en-US"/>
              <a:pPr/>
              <a:t>‹#›</a:t>
            </a:fld>
            <a:endParaRPr lang="en-US" altLang="en-US"/>
          </a:p>
        </p:txBody>
      </p:sp>
    </p:spTree>
    <p:extLst>
      <p:ext uri="{BB962C8B-B14F-4D97-AF65-F5344CB8AC3E}">
        <p14:creationId xmlns:p14="http://schemas.microsoft.com/office/powerpoint/2010/main" val="2195206529"/>
      </p:ext>
    </p:extLst>
  </p:cSld>
  <p:clrMapOvr>
    <a:masterClrMapping/>
  </p:clrMapOvr>
  <p:transition>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76EB0"/>
            </a:gs>
            <a:gs pos="92000">
              <a:srgbClr val="61B9E0"/>
            </a:gs>
            <a:gs pos="100000">
              <a:srgbClr val="61B9E0"/>
            </a:gs>
          </a:gsLst>
          <a:lin ang="5400000" scaled="1"/>
        </a:gradFill>
        <a:effectLst/>
      </p:bgPr>
    </p:bg>
    <p:spTree>
      <p:nvGrpSpPr>
        <p:cNvPr id="1" name=""/>
        <p:cNvGrpSpPr/>
        <p:nvPr/>
      </p:nvGrpSpPr>
      <p:grpSpPr>
        <a:xfrm>
          <a:off x="0" y="0"/>
          <a:ext cx="0" cy="0"/>
          <a:chOff x="0" y="0"/>
          <a:chExt cx="0" cy="0"/>
        </a:xfrm>
      </p:grpSpPr>
      <p:grpSp>
        <p:nvGrpSpPr>
          <p:cNvPr id="1026" name="Group 218">
            <a:extLst>
              <a:ext uri="{FF2B5EF4-FFF2-40B4-BE49-F238E27FC236}">
                <a16:creationId xmlns:a16="http://schemas.microsoft.com/office/drawing/2014/main" id="{9BA27FDE-A309-410C-8AC4-64495958E4BA}"/>
              </a:ext>
            </a:extLst>
          </p:cNvPr>
          <p:cNvGrpSpPr>
            <a:grpSpLocks/>
          </p:cNvGrpSpPr>
          <p:nvPr/>
        </p:nvGrpSpPr>
        <p:grpSpPr bwMode="auto">
          <a:xfrm>
            <a:off x="13115927" y="100013"/>
            <a:ext cx="5149850" cy="10194132"/>
            <a:chOff x="6558164" y="66319"/>
            <a:chExt cx="2575511" cy="6797067"/>
          </a:xfrm>
        </p:grpSpPr>
        <p:grpSp>
          <p:nvGrpSpPr>
            <p:cNvPr id="1032" name="Group 62">
              <a:extLst>
                <a:ext uri="{FF2B5EF4-FFF2-40B4-BE49-F238E27FC236}">
                  <a16:creationId xmlns:a16="http://schemas.microsoft.com/office/drawing/2014/main" id="{1F4B6A83-65A8-4877-A14D-C752C1FAE414}"/>
                </a:ext>
              </a:extLst>
            </p:cNvPr>
            <p:cNvGrpSpPr>
              <a:grpSpLocks/>
            </p:cNvGrpSpPr>
            <p:nvPr/>
          </p:nvGrpSpPr>
          <p:grpSpPr bwMode="auto">
            <a:xfrm>
              <a:off x="6924386" y="66319"/>
              <a:ext cx="2173634" cy="6673398"/>
              <a:chOff x="6924386" y="66319"/>
              <a:chExt cx="2173634" cy="6673398"/>
            </a:xfrm>
          </p:grpSpPr>
          <p:grpSp>
            <p:nvGrpSpPr>
              <p:cNvPr id="1040" name="Group 44">
                <a:extLst>
                  <a:ext uri="{FF2B5EF4-FFF2-40B4-BE49-F238E27FC236}">
                    <a16:creationId xmlns:a16="http://schemas.microsoft.com/office/drawing/2014/main" id="{7904D082-203C-4561-A0A0-E33867E5588D}"/>
                  </a:ext>
                </a:extLst>
              </p:cNvPr>
              <p:cNvGrpSpPr>
                <a:grpSpLocks/>
              </p:cNvGrpSpPr>
              <p:nvPr/>
            </p:nvGrpSpPr>
            <p:grpSpPr bwMode="auto">
              <a:xfrm>
                <a:off x="6924386" y="66319"/>
                <a:ext cx="2066032" cy="6673398"/>
                <a:chOff x="6924386" y="66319"/>
                <a:chExt cx="2066032" cy="6673398"/>
              </a:xfrm>
            </p:grpSpPr>
            <p:sp>
              <p:nvSpPr>
                <p:cNvPr id="234" name="Freeform 233">
                  <a:extLst>
                    <a:ext uri="{FF2B5EF4-FFF2-40B4-BE49-F238E27FC236}">
                      <a16:creationId xmlns:a16="http://schemas.microsoft.com/office/drawing/2014/main" id="{571A73F9-490A-42FC-AD45-C3544C0D9BCE}"/>
                    </a:ext>
                  </a:extLst>
                </p:cNvPr>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algn="l" defTabSz="685800">
                    <a:defRPr/>
                  </a:pPr>
                  <a:endParaRPr lang="en-US" sz="2700">
                    <a:solidFill>
                      <a:schemeClr val="tx1"/>
                    </a:solidFill>
                    <a:latin typeface="+mn-lt"/>
                  </a:endParaRPr>
                </a:p>
              </p:txBody>
            </p:sp>
            <p:sp>
              <p:nvSpPr>
                <p:cNvPr id="235" name="Freeform 25">
                  <a:extLst>
                    <a:ext uri="{FF2B5EF4-FFF2-40B4-BE49-F238E27FC236}">
                      <a16:creationId xmlns:a16="http://schemas.microsoft.com/office/drawing/2014/main" id="{B7FDFAD8-B59B-41AC-88D9-D916A3EA35AD}"/>
                    </a:ext>
                  </a:extLst>
                </p:cNvPr>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p:spPr>
              <p:txBody>
                <a:bodyPr/>
                <a:lstStyle/>
                <a:p>
                  <a:pPr>
                    <a:defRPr/>
                  </a:pPr>
                  <a:endParaRPr lang="en-US" sz="2700">
                    <a:latin typeface="Arial" charset="0"/>
                  </a:endParaRPr>
                </a:p>
              </p:txBody>
            </p:sp>
            <p:sp>
              <p:nvSpPr>
                <p:cNvPr id="236" name="Freeform 29">
                  <a:extLst>
                    <a:ext uri="{FF2B5EF4-FFF2-40B4-BE49-F238E27FC236}">
                      <a16:creationId xmlns:a16="http://schemas.microsoft.com/office/drawing/2014/main" id="{0ED67A43-082B-4C73-B305-78250AF1A701}"/>
                    </a:ext>
                  </a:extLst>
                </p:cNvPr>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p:spPr>
              <p:txBody>
                <a:bodyPr/>
                <a:lstStyle/>
                <a:p>
                  <a:pPr>
                    <a:defRPr/>
                  </a:pPr>
                  <a:endParaRPr lang="en-US" sz="2700">
                    <a:latin typeface="Arial" charset="0"/>
                  </a:endParaRPr>
                </a:p>
              </p:txBody>
            </p:sp>
            <p:sp>
              <p:nvSpPr>
                <p:cNvPr id="237" name="Freeform 33">
                  <a:extLst>
                    <a:ext uri="{FF2B5EF4-FFF2-40B4-BE49-F238E27FC236}">
                      <a16:creationId xmlns:a16="http://schemas.microsoft.com/office/drawing/2014/main" id="{52F1320C-3FF2-477E-BFD0-404D0C18B0FC}"/>
                    </a:ext>
                  </a:extLst>
                </p:cNvPr>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p:spPr>
              <p:txBody>
                <a:bodyPr/>
                <a:lstStyle/>
                <a:p>
                  <a:pPr>
                    <a:defRPr/>
                  </a:pPr>
                  <a:endParaRPr lang="en-US" sz="2700">
                    <a:latin typeface="Arial" charset="0"/>
                  </a:endParaRPr>
                </a:p>
              </p:txBody>
            </p:sp>
            <p:sp>
              <p:nvSpPr>
                <p:cNvPr id="238" name="Freeform 37">
                  <a:extLst>
                    <a:ext uri="{FF2B5EF4-FFF2-40B4-BE49-F238E27FC236}">
                      <a16:creationId xmlns:a16="http://schemas.microsoft.com/office/drawing/2014/main" id="{E35F5890-21E3-4097-BDAC-AD43EFD2019F}"/>
                    </a:ext>
                  </a:extLst>
                </p:cNvPr>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p:spPr>
              <p:txBody>
                <a:bodyPr/>
                <a:lstStyle/>
                <a:p>
                  <a:pPr>
                    <a:defRPr/>
                  </a:pPr>
                  <a:endParaRPr lang="en-US" sz="2700">
                    <a:latin typeface="Arial" charset="0"/>
                  </a:endParaRPr>
                </a:p>
              </p:txBody>
            </p:sp>
            <p:sp>
              <p:nvSpPr>
                <p:cNvPr id="29" name="Freeform 29">
                  <a:extLst>
                    <a:ext uri="{FF2B5EF4-FFF2-40B4-BE49-F238E27FC236}">
                      <a16:creationId xmlns:a16="http://schemas.microsoft.com/office/drawing/2014/main" id="{B5E81652-C2F2-4E09-81A4-5F7B195254D2}"/>
                    </a:ext>
                  </a:extLst>
                </p:cNvPr>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p:spPr>
              <p:txBody>
                <a:bodyPr/>
                <a:lstStyle/>
                <a:p>
                  <a:pPr>
                    <a:defRPr/>
                  </a:pPr>
                  <a:endParaRPr lang="en-US" sz="2700">
                    <a:latin typeface="Arial" charset="0"/>
                  </a:endParaRPr>
                </a:p>
              </p:txBody>
            </p:sp>
          </p:grpSp>
          <p:grpSp>
            <p:nvGrpSpPr>
              <p:cNvPr id="1041" name="Group 50">
                <a:extLst>
                  <a:ext uri="{FF2B5EF4-FFF2-40B4-BE49-F238E27FC236}">
                    <a16:creationId xmlns:a16="http://schemas.microsoft.com/office/drawing/2014/main" id="{3789670A-ECB3-48C0-9A26-D3E8F88464DF}"/>
                  </a:ext>
                </a:extLst>
              </p:cNvPr>
              <p:cNvGrpSpPr>
                <a:grpSpLocks/>
              </p:cNvGrpSpPr>
              <p:nvPr/>
            </p:nvGrpSpPr>
            <p:grpSpPr bwMode="auto">
              <a:xfrm>
                <a:off x="7693251" y="122250"/>
                <a:ext cx="1404769" cy="5155321"/>
                <a:chOff x="7693251" y="122250"/>
                <a:chExt cx="1404769" cy="5155321"/>
              </a:xfrm>
            </p:grpSpPr>
            <p:sp>
              <p:nvSpPr>
                <p:cNvPr id="231" name="Freeform 45">
                  <a:extLst>
                    <a:ext uri="{FF2B5EF4-FFF2-40B4-BE49-F238E27FC236}">
                      <a16:creationId xmlns:a16="http://schemas.microsoft.com/office/drawing/2014/main" id="{4068EFF0-14CD-428B-A759-8C4E59635D83}"/>
                    </a:ext>
                  </a:extLst>
                </p:cNvPr>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p:spPr>
              <p:txBody>
                <a:bodyPr/>
                <a:lstStyle/>
                <a:p>
                  <a:pPr algn="l" defTabSz="685800">
                    <a:defRPr/>
                  </a:pPr>
                  <a:endParaRPr lang="en-US" sz="2700">
                    <a:solidFill>
                      <a:schemeClr val="tx1"/>
                    </a:solidFill>
                    <a:latin typeface="+mn-lt"/>
                  </a:endParaRPr>
                </a:p>
              </p:txBody>
            </p:sp>
            <p:sp>
              <p:nvSpPr>
                <p:cNvPr id="232" name="Freeform 49">
                  <a:extLst>
                    <a:ext uri="{FF2B5EF4-FFF2-40B4-BE49-F238E27FC236}">
                      <a16:creationId xmlns:a16="http://schemas.microsoft.com/office/drawing/2014/main" id="{36903DC1-0119-4580-B925-54570A8DC068}"/>
                    </a:ext>
                  </a:extLst>
                </p:cNvPr>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p:spPr>
              <p:txBody>
                <a:bodyPr/>
                <a:lstStyle/>
                <a:p>
                  <a:pPr algn="l" defTabSz="685800">
                    <a:defRPr/>
                  </a:pPr>
                  <a:endParaRPr lang="en-US" sz="2700">
                    <a:solidFill>
                      <a:schemeClr val="tx1"/>
                    </a:solidFill>
                    <a:latin typeface="+mn-lt"/>
                  </a:endParaRPr>
                </a:p>
              </p:txBody>
            </p:sp>
            <p:sp>
              <p:nvSpPr>
                <p:cNvPr id="233" name="Freeform 53">
                  <a:extLst>
                    <a:ext uri="{FF2B5EF4-FFF2-40B4-BE49-F238E27FC236}">
                      <a16:creationId xmlns:a16="http://schemas.microsoft.com/office/drawing/2014/main" id="{13D7C3A3-170C-4520-AAE0-68E35EB91084}"/>
                    </a:ext>
                  </a:extLst>
                </p:cNvPr>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p:spPr>
              <p:txBody>
                <a:bodyPr/>
                <a:lstStyle/>
                <a:p>
                  <a:pPr>
                    <a:defRPr/>
                  </a:pPr>
                  <a:endParaRPr lang="en-US" sz="2700">
                    <a:latin typeface="Arial" charset="0"/>
                  </a:endParaRPr>
                </a:p>
              </p:txBody>
            </p:sp>
            <p:sp>
              <p:nvSpPr>
                <p:cNvPr id="1056" name="Freeform 53">
                  <a:extLst>
                    <a:ext uri="{FF2B5EF4-FFF2-40B4-BE49-F238E27FC236}">
                      <a16:creationId xmlns:a16="http://schemas.microsoft.com/office/drawing/2014/main" id="{87C38A9C-4706-4A27-B383-68B2BCEB8159}"/>
                    </a:ext>
                  </a:extLst>
                </p:cNvPr>
                <p:cNvSpPr>
                  <a:spLocks noChangeAspect="1"/>
                </p:cNvSpPr>
                <p:nvPr/>
              </p:nvSpPr>
              <p:spPr bwMode="auto">
                <a:xfrm rot="1160251">
                  <a:off x="8325453" y="3308461"/>
                  <a:ext cx="492237" cy="560469"/>
                </a:xfrm>
                <a:custGeom>
                  <a:avLst/>
                  <a:gdLst>
                    <a:gd name="T0" fmla="*/ 285737672 w 750"/>
                    <a:gd name="T1" fmla="*/ 244702337 h 856"/>
                    <a:gd name="T2" fmla="*/ 250450842 w 750"/>
                    <a:gd name="T3" fmla="*/ 225813353 h 856"/>
                    <a:gd name="T4" fmla="*/ 210860548 w 750"/>
                    <a:gd name="T5" fmla="*/ 206065332 h 856"/>
                    <a:gd name="T6" fmla="*/ 211721635 w 750"/>
                    <a:gd name="T7" fmla="*/ 163135109 h 856"/>
                    <a:gd name="T8" fmla="*/ 314139747 w 750"/>
                    <a:gd name="T9" fmla="*/ 157124472 h 856"/>
                    <a:gd name="T10" fmla="*/ 320164071 w 750"/>
                    <a:gd name="T11" fmla="*/ 131366469 h 856"/>
                    <a:gd name="T12" fmla="*/ 321885588 w 750"/>
                    <a:gd name="T13" fmla="*/ 97881066 h 856"/>
                    <a:gd name="T14" fmla="*/ 317582124 w 750"/>
                    <a:gd name="T15" fmla="*/ 88436246 h 856"/>
                    <a:gd name="T16" fmla="*/ 290041136 w 750"/>
                    <a:gd name="T17" fmla="*/ 74698863 h 856"/>
                    <a:gd name="T18" fmla="*/ 251311272 w 750"/>
                    <a:gd name="T19" fmla="*/ 121921650 h 856"/>
                    <a:gd name="T20" fmla="*/ 237541106 w 750"/>
                    <a:gd name="T21" fmla="*/ 131366469 h 856"/>
                    <a:gd name="T22" fmla="*/ 171270254 w 750"/>
                    <a:gd name="T23" fmla="*/ 169145092 h 856"/>
                    <a:gd name="T24" fmla="*/ 169549394 w 750"/>
                    <a:gd name="T25" fmla="*/ 91012047 h 856"/>
                    <a:gd name="T26" fmla="*/ 171270254 w 750"/>
                    <a:gd name="T27" fmla="*/ 73839826 h 856"/>
                    <a:gd name="T28" fmla="*/ 171270254 w 750"/>
                    <a:gd name="T29" fmla="*/ 37778622 h 856"/>
                    <a:gd name="T30" fmla="*/ 165245930 w 750"/>
                    <a:gd name="T31" fmla="*/ 0 h 856"/>
                    <a:gd name="T32" fmla="*/ 153196624 w 750"/>
                    <a:gd name="T33" fmla="*/ 19748020 h 856"/>
                    <a:gd name="T34" fmla="*/ 151475764 w 750"/>
                    <a:gd name="T35" fmla="*/ 46364405 h 856"/>
                    <a:gd name="T36" fmla="*/ 153196624 w 750"/>
                    <a:gd name="T37" fmla="*/ 85860446 h 856"/>
                    <a:gd name="T38" fmla="*/ 155778572 w 750"/>
                    <a:gd name="T39" fmla="*/ 129649706 h 856"/>
                    <a:gd name="T40" fmla="*/ 117909795 w 750"/>
                    <a:gd name="T41" fmla="*/ 151114490 h 856"/>
                    <a:gd name="T42" fmla="*/ 61967388 w 750"/>
                    <a:gd name="T43" fmla="*/ 65254044 h 856"/>
                    <a:gd name="T44" fmla="*/ 36147260 w 750"/>
                    <a:gd name="T45" fmla="*/ 72981445 h 856"/>
                    <a:gd name="T46" fmla="*/ 6024325 w 750"/>
                    <a:gd name="T47" fmla="*/ 88436246 h 856"/>
                    <a:gd name="T48" fmla="*/ 860430 w 750"/>
                    <a:gd name="T49" fmla="*/ 95305265 h 856"/>
                    <a:gd name="T50" fmla="*/ 30122935 w 750"/>
                    <a:gd name="T51" fmla="*/ 119345850 h 856"/>
                    <a:gd name="T52" fmla="*/ 49057652 w 750"/>
                    <a:gd name="T53" fmla="*/ 130508088 h 856"/>
                    <a:gd name="T54" fmla="*/ 72295176 w 750"/>
                    <a:gd name="T55" fmla="*/ 141669671 h 856"/>
                    <a:gd name="T56" fmla="*/ 127377153 w 750"/>
                    <a:gd name="T57" fmla="*/ 171720892 h 856"/>
                    <a:gd name="T58" fmla="*/ 93811184 w 750"/>
                    <a:gd name="T59" fmla="*/ 213792733 h 856"/>
                    <a:gd name="T60" fmla="*/ 6885411 w 750"/>
                    <a:gd name="T61" fmla="*/ 215510152 h 856"/>
                    <a:gd name="T62" fmla="*/ 2581947 w 750"/>
                    <a:gd name="T63" fmla="*/ 236974936 h 856"/>
                    <a:gd name="T64" fmla="*/ 860430 w 750"/>
                    <a:gd name="T65" fmla="*/ 269601958 h 856"/>
                    <a:gd name="T66" fmla="*/ 4303464 w 750"/>
                    <a:gd name="T67" fmla="*/ 279046777 h 856"/>
                    <a:gd name="T68" fmla="*/ 31844452 w 750"/>
                    <a:gd name="T69" fmla="*/ 293643197 h 856"/>
                    <a:gd name="T70" fmla="*/ 70573659 w 750"/>
                    <a:gd name="T71" fmla="*/ 246419755 h 856"/>
                    <a:gd name="T72" fmla="*/ 84344482 w 750"/>
                    <a:gd name="T73" fmla="*/ 236974936 h 856"/>
                    <a:gd name="T74" fmla="*/ 151475764 w 750"/>
                    <a:gd name="T75" fmla="*/ 199196313 h 856"/>
                    <a:gd name="T76" fmla="*/ 152336194 w 750"/>
                    <a:gd name="T77" fmla="*/ 276470977 h 856"/>
                    <a:gd name="T78" fmla="*/ 151475764 w 750"/>
                    <a:gd name="T79" fmla="*/ 294501579 h 856"/>
                    <a:gd name="T80" fmla="*/ 130819530 w 750"/>
                    <a:gd name="T81" fmla="*/ 350310803 h 856"/>
                    <a:gd name="T82" fmla="*/ 155778572 w 750"/>
                    <a:gd name="T83" fmla="*/ 367483024 h 856"/>
                    <a:gd name="T84" fmla="*/ 166106360 w 750"/>
                    <a:gd name="T85" fmla="*/ 365765605 h 856"/>
                    <a:gd name="T86" fmla="*/ 170409824 w 750"/>
                    <a:gd name="T87" fmla="*/ 321977000 h 856"/>
                    <a:gd name="T88" fmla="*/ 214303582 w 750"/>
                    <a:gd name="T89" fmla="*/ 329704401 h 856"/>
                    <a:gd name="T90" fmla="*/ 167827877 w 750"/>
                    <a:gd name="T91" fmla="*/ 257581338 h 856"/>
                    <a:gd name="T92" fmla="*/ 187623024 w 750"/>
                    <a:gd name="T93" fmla="*/ 207782751 h 856"/>
                    <a:gd name="T94" fmla="*/ 242705000 w 750"/>
                    <a:gd name="T95" fmla="*/ 241268155 h 856"/>
                    <a:gd name="T96" fmla="*/ 264221664 w 750"/>
                    <a:gd name="T97" fmla="*/ 255005538 h 856"/>
                    <a:gd name="T98" fmla="*/ 283155725 w 750"/>
                    <a:gd name="T99" fmla="*/ 266167776 h 856"/>
                    <a:gd name="T100" fmla="*/ 321024501 w 750"/>
                    <a:gd name="T101" fmla="*/ 273036140 h 856"/>
                    <a:gd name="T102" fmla="*/ 292623083 w 750"/>
                    <a:gd name="T103" fmla="*/ 248995556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57" name="Freeform 53">
                  <a:extLst>
                    <a:ext uri="{FF2B5EF4-FFF2-40B4-BE49-F238E27FC236}">
                      <a16:creationId xmlns:a16="http://schemas.microsoft.com/office/drawing/2014/main" id="{7F6EF975-4DB0-4377-A7EC-1D02816C204F}"/>
                    </a:ext>
                  </a:extLst>
                </p:cNvPr>
                <p:cNvSpPr>
                  <a:spLocks noChangeAspect="1"/>
                </p:cNvSpPr>
                <p:nvPr/>
              </p:nvSpPr>
              <p:spPr bwMode="auto">
                <a:xfrm rot="-608747">
                  <a:off x="8714480" y="887175"/>
                  <a:ext cx="384263" cy="439800"/>
                </a:xfrm>
                <a:custGeom>
                  <a:avLst/>
                  <a:gdLst>
                    <a:gd name="T0" fmla="*/ 174461038 w 750"/>
                    <a:gd name="T1" fmla="*/ 150181938 h 856"/>
                    <a:gd name="T2" fmla="*/ 152916180 w 750"/>
                    <a:gd name="T3" fmla="*/ 138589406 h 856"/>
                    <a:gd name="T4" fmla="*/ 128743476 w 750"/>
                    <a:gd name="T5" fmla="*/ 126469217 h 856"/>
                    <a:gd name="T6" fmla="*/ 129269147 w 750"/>
                    <a:gd name="T7" fmla="*/ 100121292 h 856"/>
                    <a:gd name="T8" fmla="*/ 191802059 w 750"/>
                    <a:gd name="T9" fmla="*/ 96432829 h 856"/>
                    <a:gd name="T10" fmla="*/ 195480224 w 750"/>
                    <a:gd name="T11" fmla="*/ 80624177 h 856"/>
                    <a:gd name="T12" fmla="*/ 196531055 w 750"/>
                    <a:gd name="T13" fmla="*/ 60072775 h 856"/>
                    <a:gd name="T14" fmla="*/ 193903721 w 750"/>
                    <a:gd name="T15" fmla="*/ 54276252 h 856"/>
                    <a:gd name="T16" fmla="*/ 177088372 w 750"/>
                    <a:gd name="T17" fmla="*/ 45845040 h 856"/>
                    <a:gd name="T18" fmla="*/ 153441339 w 750"/>
                    <a:gd name="T19" fmla="*/ 74827654 h 856"/>
                    <a:gd name="T20" fmla="*/ 145033665 w 750"/>
                    <a:gd name="T21" fmla="*/ 80624177 h 856"/>
                    <a:gd name="T22" fmla="*/ 104571283 w 750"/>
                    <a:gd name="T23" fmla="*/ 103810269 h 856"/>
                    <a:gd name="T24" fmla="*/ 103520452 w 750"/>
                    <a:gd name="T25" fmla="*/ 55857169 h 856"/>
                    <a:gd name="T26" fmla="*/ 104571283 w 750"/>
                    <a:gd name="T27" fmla="*/ 45317896 h 856"/>
                    <a:gd name="T28" fmla="*/ 104571283 w 750"/>
                    <a:gd name="T29" fmla="*/ 23186092 h 856"/>
                    <a:gd name="T30" fmla="*/ 100893118 w 750"/>
                    <a:gd name="T31" fmla="*/ 0 h 856"/>
                    <a:gd name="T32" fmla="*/ 93536275 w 750"/>
                    <a:gd name="T33" fmla="*/ 12120189 h 856"/>
                    <a:gd name="T34" fmla="*/ 92485444 w 750"/>
                    <a:gd name="T35" fmla="*/ 28455471 h 856"/>
                    <a:gd name="T36" fmla="*/ 93536275 w 750"/>
                    <a:gd name="T37" fmla="*/ 52695336 h 856"/>
                    <a:gd name="T38" fmla="*/ 95112778 w 750"/>
                    <a:gd name="T39" fmla="*/ 79570404 h 856"/>
                    <a:gd name="T40" fmla="*/ 71991417 w 750"/>
                    <a:gd name="T41" fmla="*/ 92743853 h 856"/>
                    <a:gd name="T42" fmla="*/ 37835047 w 750"/>
                    <a:gd name="T43" fmla="*/ 40048517 h 856"/>
                    <a:gd name="T44" fmla="*/ 22070530 w 750"/>
                    <a:gd name="T45" fmla="*/ 44791267 h 856"/>
                    <a:gd name="T46" fmla="*/ 3678165 w 750"/>
                    <a:gd name="T47" fmla="*/ 54276252 h 856"/>
                    <a:gd name="T48" fmla="*/ 525672 w 750"/>
                    <a:gd name="T49" fmla="*/ 58491859 h 856"/>
                    <a:gd name="T50" fmla="*/ 18391852 w 750"/>
                    <a:gd name="T51" fmla="*/ 73246738 h 856"/>
                    <a:gd name="T52" fmla="*/ 29952532 w 750"/>
                    <a:gd name="T53" fmla="*/ 80097034 h 856"/>
                    <a:gd name="T54" fmla="*/ 44140547 w 750"/>
                    <a:gd name="T55" fmla="*/ 86947330 h 856"/>
                    <a:gd name="T56" fmla="*/ 77771757 w 750"/>
                    <a:gd name="T57" fmla="*/ 105391185 h 856"/>
                    <a:gd name="T58" fmla="*/ 57277730 w 750"/>
                    <a:gd name="T59" fmla="*/ 131211967 h 856"/>
                    <a:gd name="T60" fmla="*/ 4203837 w 750"/>
                    <a:gd name="T61" fmla="*/ 132265740 h 856"/>
                    <a:gd name="T62" fmla="*/ 1576503 w 750"/>
                    <a:gd name="T63" fmla="*/ 145439702 h 856"/>
                    <a:gd name="T64" fmla="*/ 525672 w 750"/>
                    <a:gd name="T65" fmla="*/ 165463961 h 856"/>
                    <a:gd name="T66" fmla="*/ 2627334 w 750"/>
                    <a:gd name="T67" fmla="*/ 171260483 h 856"/>
                    <a:gd name="T68" fmla="*/ 19442683 w 750"/>
                    <a:gd name="T69" fmla="*/ 180218839 h 856"/>
                    <a:gd name="T70" fmla="*/ 43089716 w 750"/>
                    <a:gd name="T71" fmla="*/ 151236225 h 856"/>
                    <a:gd name="T72" fmla="*/ 51497390 w 750"/>
                    <a:gd name="T73" fmla="*/ 145439702 h 856"/>
                    <a:gd name="T74" fmla="*/ 92485444 w 750"/>
                    <a:gd name="T75" fmla="*/ 122253611 h 856"/>
                    <a:gd name="T76" fmla="*/ 93010603 w 750"/>
                    <a:gd name="T77" fmla="*/ 169679567 h 856"/>
                    <a:gd name="T78" fmla="*/ 92485444 w 750"/>
                    <a:gd name="T79" fmla="*/ 180745469 h 856"/>
                    <a:gd name="T80" fmla="*/ 79873420 w 750"/>
                    <a:gd name="T81" fmla="*/ 214997463 h 856"/>
                    <a:gd name="T82" fmla="*/ 95112778 w 750"/>
                    <a:gd name="T83" fmla="*/ 225536736 h 856"/>
                    <a:gd name="T84" fmla="*/ 101418277 w 750"/>
                    <a:gd name="T85" fmla="*/ 224482963 h 856"/>
                    <a:gd name="T86" fmla="*/ 104046124 w 750"/>
                    <a:gd name="T87" fmla="*/ 197607894 h 856"/>
                    <a:gd name="T88" fmla="*/ 130845650 w 750"/>
                    <a:gd name="T89" fmla="*/ 202350644 h 856"/>
                    <a:gd name="T90" fmla="*/ 102469621 w 750"/>
                    <a:gd name="T91" fmla="*/ 158086521 h 856"/>
                    <a:gd name="T92" fmla="*/ 114555461 w 750"/>
                    <a:gd name="T93" fmla="*/ 127522990 h 856"/>
                    <a:gd name="T94" fmla="*/ 148186671 w 750"/>
                    <a:gd name="T95" fmla="*/ 148074392 h 856"/>
                    <a:gd name="T96" fmla="*/ 161323854 w 750"/>
                    <a:gd name="T97" fmla="*/ 156505604 h 856"/>
                    <a:gd name="T98" fmla="*/ 172884535 w 750"/>
                    <a:gd name="T99" fmla="*/ 163355900 h 856"/>
                    <a:gd name="T100" fmla="*/ 196005896 w 750"/>
                    <a:gd name="T101" fmla="*/ 167571507 h 856"/>
                    <a:gd name="T102" fmla="*/ 178664875 w 750"/>
                    <a:gd name="T103" fmla="*/ 152817142 h 8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50" h="856">
                      <a:moveTo>
                        <a:pt x="680" y="580"/>
                      </a:moveTo>
                      <a:lnTo>
                        <a:pt x="746" y="560"/>
                      </a:lnTo>
                      <a:lnTo>
                        <a:pt x="744" y="552"/>
                      </a:lnTo>
                      <a:lnTo>
                        <a:pt x="664" y="570"/>
                      </a:lnTo>
                      <a:lnTo>
                        <a:pt x="634" y="554"/>
                      </a:lnTo>
                      <a:lnTo>
                        <a:pt x="604" y="538"/>
                      </a:lnTo>
                      <a:lnTo>
                        <a:pt x="732" y="502"/>
                      </a:lnTo>
                      <a:lnTo>
                        <a:pt x="730" y="490"/>
                      </a:lnTo>
                      <a:lnTo>
                        <a:pt x="582" y="526"/>
                      </a:lnTo>
                      <a:lnTo>
                        <a:pt x="570" y="522"/>
                      </a:lnTo>
                      <a:lnTo>
                        <a:pt x="530" y="502"/>
                      </a:lnTo>
                      <a:lnTo>
                        <a:pt x="490" y="480"/>
                      </a:lnTo>
                      <a:lnTo>
                        <a:pt x="452" y="458"/>
                      </a:lnTo>
                      <a:lnTo>
                        <a:pt x="416" y="432"/>
                      </a:lnTo>
                      <a:lnTo>
                        <a:pt x="454" y="404"/>
                      </a:lnTo>
                      <a:lnTo>
                        <a:pt x="492" y="380"/>
                      </a:lnTo>
                      <a:lnTo>
                        <a:pt x="532" y="358"/>
                      </a:lnTo>
                      <a:lnTo>
                        <a:pt x="572" y="338"/>
                      </a:lnTo>
                      <a:lnTo>
                        <a:pt x="586" y="332"/>
                      </a:lnTo>
                      <a:lnTo>
                        <a:pt x="730" y="366"/>
                      </a:lnTo>
                      <a:lnTo>
                        <a:pt x="732" y="356"/>
                      </a:lnTo>
                      <a:lnTo>
                        <a:pt x="608" y="320"/>
                      </a:lnTo>
                      <a:lnTo>
                        <a:pt x="666" y="288"/>
                      </a:lnTo>
                      <a:lnTo>
                        <a:pt x="744" y="306"/>
                      </a:lnTo>
                      <a:lnTo>
                        <a:pt x="746" y="296"/>
                      </a:lnTo>
                      <a:lnTo>
                        <a:pt x="682" y="278"/>
                      </a:lnTo>
                      <a:lnTo>
                        <a:pt x="716" y="254"/>
                      </a:lnTo>
                      <a:lnTo>
                        <a:pt x="748" y="228"/>
                      </a:lnTo>
                      <a:lnTo>
                        <a:pt x="750" y="226"/>
                      </a:lnTo>
                      <a:lnTo>
                        <a:pt x="748" y="224"/>
                      </a:lnTo>
                      <a:lnTo>
                        <a:pt x="744" y="214"/>
                      </a:lnTo>
                      <a:lnTo>
                        <a:pt x="738" y="206"/>
                      </a:lnTo>
                      <a:lnTo>
                        <a:pt x="736" y="208"/>
                      </a:lnTo>
                      <a:lnTo>
                        <a:pt x="696" y="222"/>
                      </a:lnTo>
                      <a:lnTo>
                        <a:pt x="658" y="240"/>
                      </a:lnTo>
                      <a:lnTo>
                        <a:pt x="674" y="174"/>
                      </a:lnTo>
                      <a:lnTo>
                        <a:pt x="664" y="170"/>
                      </a:lnTo>
                      <a:lnTo>
                        <a:pt x="642" y="248"/>
                      </a:lnTo>
                      <a:lnTo>
                        <a:pt x="614" y="266"/>
                      </a:lnTo>
                      <a:lnTo>
                        <a:pt x="584" y="284"/>
                      </a:lnTo>
                      <a:lnTo>
                        <a:pt x="618" y="154"/>
                      </a:lnTo>
                      <a:lnTo>
                        <a:pt x="606" y="152"/>
                      </a:lnTo>
                      <a:lnTo>
                        <a:pt x="562" y="298"/>
                      </a:lnTo>
                      <a:lnTo>
                        <a:pt x="552" y="306"/>
                      </a:lnTo>
                      <a:lnTo>
                        <a:pt x="516" y="330"/>
                      </a:lnTo>
                      <a:lnTo>
                        <a:pt x="478" y="354"/>
                      </a:lnTo>
                      <a:lnTo>
                        <a:pt x="438" y="376"/>
                      </a:lnTo>
                      <a:lnTo>
                        <a:pt x="398" y="394"/>
                      </a:lnTo>
                      <a:lnTo>
                        <a:pt x="392" y="348"/>
                      </a:lnTo>
                      <a:lnTo>
                        <a:pt x="392" y="302"/>
                      </a:lnTo>
                      <a:lnTo>
                        <a:pt x="392" y="258"/>
                      </a:lnTo>
                      <a:lnTo>
                        <a:pt x="394" y="212"/>
                      </a:lnTo>
                      <a:lnTo>
                        <a:pt x="396" y="198"/>
                      </a:lnTo>
                      <a:lnTo>
                        <a:pt x="498" y="90"/>
                      </a:lnTo>
                      <a:lnTo>
                        <a:pt x="490" y="82"/>
                      </a:lnTo>
                      <a:lnTo>
                        <a:pt x="398" y="172"/>
                      </a:lnTo>
                      <a:lnTo>
                        <a:pt x="398" y="106"/>
                      </a:lnTo>
                      <a:lnTo>
                        <a:pt x="452" y="48"/>
                      </a:lnTo>
                      <a:lnTo>
                        <a:pt x="446" y="42"/>
                      </a:lnTo>
                      <a:lnTo>
                        <a:pt x="398" y="88"/>
                      </a:lnTo>
                      <a:lnTo>
                        <a:pt x="394" y="46"/>
                      </a:lnTo>
                      <a:lnTo>
                        <a:pt x="388" y="4"/>
                      </a:lnTo>
                      <a:lnTo>
                        <a:pt x="388" y="0"/>
                      </a:lnTo>
                      <a:lnTo>
                        <a:pt x="384" y="0"/>
                      </a:lnTo>
                      <a:lnTo>
                        <a:pt x="368" y="0"/>
                      </a:lnTo>
                      <a:lnTo>
                        <a:pt x="364" y="0"/>
                      </a:lnTo>
                      <a:lnTo>
                        <a:pt x="364" y="4"/>
                      </a:lnTo>
                      <a:lnTo>
                        <a:pt x="356" y="46"/>
                      </a:lnTo>
                      <a:lnTo>
                        <a:pt x="354" y="88"/>
                      </a:lnTo>
                      <a:lnTo>
                        <a:pt x="304" y="42"/>
                      </a:lnTo>
                      <a:lnTo>
                        <a:pt x="296" y="48"/>
                      </a:lnTo>
                      <a:lnTo>
                        <a:pt x="352" y="108"/>
                      </a:lnTo>
                      <a:lnTo>
                        <a:pt x="354" y="140"/>
                      </a:lnTo>
                      <a:lnTo>
                        <a:pt x="354" y="174"/>
                      </a:lnTo>
                      <a:lnTo>
                        <a:pt x="258" y="82"/>
                      </a:lnTo>
                      <a:lnTo>
                        <a:pt x="250" y="90"/>
                      </a:lnTo>
                      <a:lnTo>
                        <a:pt x="356" y="200"/>
                      </a:lnTo>
                      <a:lnTo>
                        <a:pt x="358" y="214"/>
                      </a:lnTo>
                      <a:lnTo>
                        <a:pt x="360" y="258"/>
                      </a:lnTo>
                      <a:lnTo>
                        <a:pt x="362" y="302"/>
                      </a:lnTo>
                      <a:lnTo>
                        <a:pt x="360" y="346"/>
                      </a:lnTo>
                      <a:lnTo>
                        <a:pt x="356" y="392"/>
                      </a:lnTo>
                      <a:lnTo>
                        <a:pt x="314" y="374"/>
                      </a:lnTo>
                      <a:lnTo>
                        <a:pt x="274" y="352"/>
                      </a:lnTo>
                      <a:lnTo>
                        <a:pt x="236" y="328"/>
                      </a:lnTo>
                      <a:lnTo>
                        <a:pt x="198" y="304"/>
                      </a:lnTo>
                      <a:lnTo>
                        <a:pt x="186" y="294"/>
                      </a:lnTo>
                      <a:lnTo>
                        <a:pt x="144" y="152"/>
                      </a:lnTo>
                      <a:lnTo>
                        <a:pt x="132" y="154"/>
                      </a:lnTo>
                      <a:lnTo>
                        <a:pt x="164" y="282"/>
                      </a:lnTo>
                      <a:lnTo>
                        <a:pt x="106" y="246"/>
                      </a:lnTo>
                      <a:lnTo>
                        <a:pt x="84" y="170"/>
                      </a:lnTo>
                      <a:lnTo>
                        <a:pt x="74" y="174"/>
                      </a:lnTo>
                      <a:lnTo>
                        <a:pt x="90" y="238"/>
                      </a:lnTo>
                      <a:lnTo>
                        <a:pt x="54" y="220"/>
                      </a:lnTo>
                      <a:lnTo>
                        <a:pt x="14" y="206"/>
                      </a:lnTo>
                      <a:lnTo>
                        <a:pt x="12" y="204"/>
                      </a:lnTo>
                      <a:lnTo>
                        <a:pt x="10" y="208"/>
                      </a:lnTo>
                      <a:lnTo>
                        <a:pt x="2" y="222"/>
                      </a:lnTo>
                      <a:lnTo>
                        <a:pt x="0" y="224"/>
                      </a:lnTo>
                      <a:lnTo>
                        <a:pt x="2" y="226"/>
                      </a:lnTo>
                      <a:lnTo>
                        <a:pt x="36" y="254"/>
                      </a:lnTo>
                      <a:lnTo>
                        <a:pt x="70" y="278"/>
                      </a:lnTo>
                      <a:lnTo>
                        <a:pt x="4" y="296"/>
                      </a:lnTo>
                      <a:lnTo>
                        <a:pt x="6" y="306"/>
                      </a:lnTo>
                      <a:lnTo>
                        <a:pt x="86" y="288"/>
                      </a:lnTo>
                      <a:lnTo>
                        <a:pt x="114" y="304"/>
                      </a:lnTo>
                      <a:lnTo>
                        <a:pt x="144" y="318"/>
                      </a:lnTo>
                      <a:lnTo>
                        <a:pt x="16" y="356"/>
                      </a:lnTo>
                      <a:lnTo>
                        <a:pt x="20" y="366"/>
                      </a:lnTo>
                      <a:lnTo>
                        <a:pt x="168" y="330"/>
                      </a:lnTo>
                      <a:lnTo>
                        <a:pt x="180" y="336"/>
                      </a:lnTo>
                      <a:lnTo>
                        <a:pt x="220" y="356"/>
                      </a:lnTo>
                      <a:lnTo>
                        <a:pt x="258" y="376"/>
                      </a:lnTo>
                      <a:lnTo>
                        <a:pt x="296" y="400"/>
                      </a:lnTo>
                      <a:lnTo>
                        <a:pt x="334" y="426"/>
                      </a:lnTo>
                      <a:lnTo>
                        <a:pt x="296" y="454"/>
                      </a:lnTo>
                      <a:lnTo>
                        <a:pt x="258" y="478"/>
                      </a:lnTo>
                      <a:lnTo>
                        <a:pt x="218" y="498"/>
                      </a:lnTo>
                      <a:lnTo>
                        <a:pt x="178" y="520"/>
                      </a:lnTo>
                      <a:lnTo>
                        <a:pt x="164" y="526"/>
                      </a:lnTo>
                      <a:lnTo>
                        <a:pt x="20" y="490"/>
                      </a:lnTo>
                      <a:lnTo>
                        <a:pt x="16" y="502"/>
                      </a:lnTo>
                      <a:lnTo>
                        <a:pt x="142" y="538"/>
                      </a:lnTo>
                      <a:lnTo>
                        <a:pt x="112" y="554"/>
                      </a:lnTo>
                      <a:lnTo>
                        <a:pt x="82" y="570"/>
                      </a:lnTo>
                      <a:lnTo>
                        <a:pt x="6" y="552"/>
                      </a:lnTo>
                      <a:lnTo>
                        <a:pt x="4" y="560"/>
                      </a:lnTo>
                      <a:lnTo>
                        <a:pt x="68" y="580"/>
                      </a:lnTo>
                      <a:lnTo>
                        <a:pt x="34" y="602"/>
                      </a:lnTo>
                      <a:lnTo>
                        <a:pt x="2" y="628"/>
                      </a:lnTo>
                      <a:lnTo>
                        <a:pt x="0" y="630"/>
                      </a:lnTo>
                      <a:lnTo>
                        <a:pt x="6" y="644"/>
                      </a:lnTo>
                      <a:lnTo>
                        <a:pt x="8" y="648"/>
                      </a:lnTo>
                      <a:lnTo>
                        <a:pt x="10" y="650"/>
                      </a:lnTo>
                      <a:lnTo>
                        <a:pt x="14" y="650"/>
                      </a:lnTo>
                      <a:lnTo>
                        <a:pt x="54" y="636"/>
                      </a:lnTo>
                      <a:lnTo>
                        <a:pt x="92" y="618"/>
                      </a:lnTo>
                      <a:lnTo>
                        <a:pt x="74" y="684"/>
                      </a:lnTo>
                      <a:lnTo>
                        <a:pt x="84" y="686"/>
                      </a:lnTo>
                      <a:lnTo>
                        <a:pt x="108" y="608"/>
                      </a:lnTo>
                      <a:lnTo>
                        <a:pt x="136" y="592"/>
                      </a:lnTo>
                      <a:lnTo>
                        <a:pt x="164" y="574"/>
                      </a:lnTo>
                      <a:lnTo>
                        <a:pt x="132" y="702"/>
                      </a:lnTo>
                      <a:lnTo>
                        <a:pt x="144" y="706"/>
                      </a:lnTo>
                      <a:lnTo>
                        <a:pt x="186" y="558"/>
                      </a:lnTo>
                      <a:lnTo>
                        <a:pt x="196" y="552"/>
                      </a:lnTo>
                      <a:lnTo>
                        <a:pt x="234" y="526"/>
                      </a:lnTo>
                      <a:lnTo>
                        <a:pt x="272" y="504"/>
                      </a:lnTo>
                      <a:lnTo>
                        <a:pt x="310" y="482"/>
                      </a:lnTo>
                      <a:lnTo>
                        <a:pt x="352" y="464"/>
                      </a:lnTo>
                      <a:lnTo>
                        <a:pt x="356" y="508"/>
                      </a:lnTo>
                      <a:lnTo>
                        <a:pt x="358" y="554"/>
                      </a:lnTo>
                      <a:lnTo>
                        <a:pt x="356" y="600"/>
                      </a:lnTo>
                      <a:lnTo>
                        <a:pt x="354" y="644"/>
                      </a:lnTo>
                      <a:lnTo>
                        <a:pt x="354" y="660"/>
                      </a:lnTo>
                      <a:lnTo>
                        <a:pt x="250" y="768"/>
                      </a:lnTo>
                      <a:lnTo>
                        <a:pt x="258" y="776"/>
                      </a:lnTo>
                      <a:lnTo>
                        <a:pt x="352" y="686"/>
                      </a:lnTo>
                      <a:lnTo>
                        <a:pt x="352" y="718"/>
                      </a:lnTo>
                      <a:lnTo>
                        <a:pt x="352" y="752"/>
                      </a:lnTo>
                      <a:lnTo>
                        <a:pt x="296" y="808"/>
                      </a:lnTo>
                      <a:lnTo>
                        <a:pt x="304" y="816"/>
                      </a:lnTo>
                      <a:lnTo>
                        <a:pt x="352" y="770"/>
                      </a:lnTo>
                      <a:lnTo>
                        <a:pt x="354" y="812"/>
                      </a:lnTo>
                      <a:lnTo>
                        <a:pt x="362" y="852"/>
                      </a:lnTo>
                      <a:lnTo>
                        <a:pt x="362" y="856"/>
                      </a:lnTo>
                      <a:lnTo>
                        <a:pt x="366" y="856"/>
                      </a:lnTo>
                      <a:lnTo>
                        <a:pt x="382" y="856"/>
                      </a:lnTo>
                      <a:lnTo>
                        <a:pt x="386" y="856"/>
                      </a:lnTo>
                      <a:lnTo>
                        <a:pt x="386" y="852"/>
                      </a:lnTo>
                      <a:lnTo>
                        <a:pt x="394" y="810"/>
                      </a:lnTo>
                      <a:lnTo>
                        <a:pt x="396" y="768"/>
                      </a:lnTo>
                      <a:lnTo>
                        <a:pt x="446" y="816"/>
                      </a:lnTo>
                      <a:lnTo>
                        <a:pt x="452" y="808"/>
                      </a:lnTo>
                      <a:lnTo>
                        <a:pt x="396" y="750"/>
                      </a:lnTo>
                      <a:lnTo>
                        <a:pt x="396" y="716"/>
                      </a:lnTo>
                      <a:lnTo>
                        <a:pt x="394" y="682"/>
                      </a:lnTo>
                      <a:lnTo>
                        <a:pt x="490" y="776"/>
                      </a:lnTo>
                      <a:lnTo>
                        <a:pt x="498" y="768"/>
                      </a:lnTo>
                      <a:lnTo>
                        <a:pt x="392" y="656"/>
                      </a:lnTo>
                      <a:lnTo>
                        <a:pt x="392" y="644"/>
                      </a:lnTo>
                      <a:lnTo>
                        <a:pt x="390" y="600"/>
                      </a:lnTo>
                      <a:lnTo>
                        <a:pt x="388" y="556"/>
                      </a:lnTo>
                      <a:lnTo>
                        <a:pt x="388" y="510"/>
                      </a:lnTo>
                      <a:lnTo>
                        <a:pt x="394" y="466"/>
                      </a:lnTo>
                      <a:lnTo>
                        <a:pt x="436" y="484"/>
                      </a:lnTo>
                      <a:lnTo>
                        <a:pt x="476" y="506"/>
                      </a:lnTo>
                      <a:lnTo>
                        <a:pt x="514" y="530"/>
                      </a:lnTo>
                      <a:lnTo>
                        <a:pt x="552" y="554"/>
                      </a:lnTo>
                      <a:lnTo>
                        <a:pt x="564" y="562"/>
                      </a:lnTo>
                      <a:lnTo>
                        <a:pt x="606" y="706"/>
                      </a:lnTo>
                      <a:lnTo>
                        <a:pt x="618" y="702"/>
                      </a:lnTo>
                      <a:lnTo>
                        <a:pt x="586" y="576"/>
                      </a:lnTo>
                      <a:lnTo>
                        <a:pt x="614" y="594"/>
                      </a:lnTo>
                      <a:lnTo>
                        <a:pt x="642" y="610"/>
                      </a:lnTo>
                      <a:lnTo>
                        <a:pt x="664" y="686"/>
                      </a:lnTo>
                      <a:lnTo>
                        <a:pt x="674" y="684"/>
                      </a:lnTo>
                      <a:lnTo>
                        <a:pt x="658" y="620"/>
                      </a:lnTo>
                      <a:lnTo>
                        <a:pt x="696" y="636"/>
                      </a:lnTo>
                      <a:lnTo>
                        <a:pt x="734" y="652"/>
                      </a:lnTo>
                      <a:lnTo>
                        <a:pt x="738" y="652"/>
                      </a:lnTo>
                      <a:lnTo>
                        <a:pt x="746" y="638"/>
                      </a:lnTo>
                      <a:lnTo>
                        <a:pt x="746" y="636"/>
                      </a:lnTo>
                      <a:lnTo>
                        <a:pt x="750" y="632"/>
                      </a:lnTo>
                      <a:lnTo>
                        <a:pt x="746" y="630"/>
                      </a:lnTo>
                      <a:lnTo>
                        <a:pt x="714" y="604"/>
                      </a:lnTo>
                      <a:lnTo>
                        <a:pt x="680" y="58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grpSp>
          <p:grpSp>
            <p:nvGrpSpPr>
              <p:cNvPr id="1042" name="Group 56">
                <a:extLst>
                  <a:ext uri="{FF2B5EF4-FFF2-40B4-BE49-F238E27FC236}">
                    <a16:creationId xmlns:a16="http://schemas.microsoft.com/office/drawing/2014/main" id="{1F09947E-F369-4948-A3C6-136556D5957C}"/>
                  </a:ext>
                </a:extLst>
              </p:cNvPr>
              <p:cNvGrpSpPr>
                <a:grpSpLocks/>
              </p:cNvGrpSpPr>
              <p:nvPr/>
            </p:nvGrpSpPr>
            <p:grpSpPr bwMode="auto">
              <a:xfrm>
                <a:off x="7564131" y="154734"/>
                <a:ext cx="1470366" cy="5948886"/>
                <a:chOff x="7564131" y="154734"/>
                <a:chExt cx="1470366" cy="5948886"/>
              </a:xfrm>
            </p:grpSpPr>
            <p:sp>
              <p:nvSpPr>
                <p:cNvPr id="1043" name="Freeform 69">
                  <a:extLst>
                    <a:ext uri="{FF2B5EF4-FFF2-40B4-BE49-F238E27FC236}">
                      <a16:creationId xmlns:a16="http://schemas.microsoft.com/office/drawing/2014/main" id="{23CE6C64-5403-4712-9F75-DA028181E322}"/>
                    </a:ext>
                  </a:extLst>
                </p:cNvPr>
                <p:cNvSpPr>
                  <a:spLocks noChangeAspect="1" noEditPoints="1"/>
                </p:cNvSpPr>
                <p:nvPr/>
              </p:nvSpPr>
              <p:spPr bwMode="auto">
                <a:xfrm rot="474405">
                  <a:off x="8003118" y="4921594"/>
                  <a:ext cx="1032110" cy="1181270"/>
                </a:xfrm>
                <a:custGeom>
                  <a:avLst/>
                  <a:gdLst>
                    <a:gd name="T0" fmla="*/ 1214000375 w 760"/>
                    <a:gd name="T1" fmla="*/ 1080955737 h 870"/>
                    <a:gd name="T2" fmla="*/ 1343149929 w 760"/>
                    <a:gd name="T3" fmla="*/ 970277527 h 870"/>
                    <a:gd name="T4" fmla="*/ 1033192357 w 760"/>
                    <a:gd name="T5" fmla="*/ 859600675 h 870"/>
                    <a:gd name="T6" fmla="*/ 926182921 w 760"/>
                    <a:gd name="T7" fmla="*/ 804261569 h 870"/>
                    <a:gd name="T8" fmla="*/ 1033192357 w 760"/>
                    <a:gd name="T9" fmla="*/ 748922464 h 870"/>
                    <a:gd name="T10" fmla="*/ 1343149929 w 760"/>
                    <a:gd name="T11" fmla="*/ 638244254 h 870"/>
                    <a:gd name="T12" fmla="*/ 1221381319 w 760"/>
                    <a:gd name="T13" fmla="*/ 527566044 h 870"/>
                    <a:gd name="T14" fmla="*/ 1269349990 w 760"/>
                    <a:gd name="T15" fmla="*/ 501741038 h 870"/>
                    <a:gd name="T16" fmla="*/ 1243520079 w 760"/>
                    <a:gd name="T17" fmla="*/ 472226939 h 870"/>
                    <a:gd name="T18" fmla="*/ 1195551409 w 760"/>
                    <a:gd name="T19" fmla="*/ 498051945 h 870"/>
                    <a:gd name="T20" fmla="*/ 1166031705 w 760"/>
                    <a:gd name="T21" fmla="*/ 328345538 h 870"/>
                    <a:gd name="T22" fmla="*/ 915113541 w 760"/>
                    <a:gd name="T23" fmla="*/ 546011507 h 870"/>
                    <a:gd name="T24" fmla="*/ 815483691 w 760"/>
                    <a:gd name="T25" fmla="*/ 619797433 h 870"/>
                    <a:gd name="T26" fmla="*/ 819173485 w 760"/>
                    <a:gd name="T27" fmla="*/ 490672402 h 870"/>
                    <a:gd name="T28" fmla="*/ 878212893 w 760"/>
                    <a:gd name="T29" fmla="*/ 166017315 h 870"/>
                    <a:gd name="T30" fmla="*/ 723234786 w 760"/>
                    <a:gd name="T31" fmla="*/ 213978235 h 870"/>
                    <a:gd name="T32" fmla="*/ 723234786 w 760"/>
                    <a:gd name="T33" fmla="*/ 158639130 h 870"/>
                    <a:gd name="T34" fmla="*/ 686334137 w 760"/>
                    <a:gd name="T35" fmla="*/ 166017315 h 870"/>
                    <a:gd name="T36" fmla="*/ 686334137 w 760"/>
                    <a:gd name="T37" fmla="*/ 221356420 h 870"/>
                    <a:gd name="T38" fmla="*/ 520286651 w 760"/>
                    <a:gd name="T39" fmla="*/ 166017315 h 870"/>
                    <a:gd name="T40" fmla="*/ 583015852 w 760"/>
                    <a:gd name="T41" fmla="*/ 490672402 h 870"/>
                    <a:gd name="T42" fmla="*/ 594085232 w 760"/>
                    <a:gd name="T43" fmla="*/ 619797433 h 870"/>
                    <a:gd name="T44" fmla="*/ 487075796 w 760"/>
                    <a:gd name="T45" fmla="*/ 546011507 h 870"/>
                    <a:gd name="T46" fmla="*/ 236157632 w 760"/>
                    <a:gd name="T47" fmla="*/ 328345538 h 870"/>
                    <a:gd name="T48" fmla="*/ 202948135 w 760"/>
                    <a:gd name="T49" fmla="*/ 490672402 h 870"/>
                    <a:gd name="T50" fmla="*/ 154979465 w 760"/>
                    <a:gd name="T51" fmla="*/ 464848754 h 870"/>
                    <a:gd name="T52" fmla="*/ 140218934 w 760"/>
                    <a:gd name="T53" fmla="*/ 498051945 h 870"/>
                    <a:gd name="T54" fmla="*/ 188188962 w 760"/>
                    <a:gd name="T55" fmla="*/ 527566044 h 870"/>
                    <a:gd name="T56" fmla="*/ 55349615 w 760"/>
                    <a:gd name="T57" fmla="*/ 638244254 h 870"/>
                    <a:gd name="T58" fmla="*/ 368996980 w 760"/>
                    <a:gd name="T59" fmla="*/ 748922464 h 870"/>
                    <a:gd name="T60" fmla="*/ 483386002 w 760"/>
                    <a:gd name="T61" fmla="*/ 804261569 h 870"/>
                    <a:gd name="T62" fmla="*/ 368996980 w 760"/>
                    <a:gd name="T63" fmla="*/ 859600675 h 870"/>
                    <a:gd name="T64" fmla="*/ 55349615 w 760"/>
                    <a:gd name="T65" fmla="*/ 970277527 h 870"/>
                    <a:gd name="T66" fmla="*/ 180808017 w 760"/>
                    <a:gd name="T67" fmla="*/ 1080955737 h 870"/>
                    <a:gd name="T68" fmla="*/ 132839347 w 760"/>
                    <a:gd name="T69" fmla="*/ 1106780743 h 870"/>
                    <a:gd name="T70" fmla="*/ 154979465 w 760"/>
                    <a:gd name="T71" fmla="*/ 1136294842 h 870"/>
                    <a:gd name="T72" fmla="*/ 202948135 w 760"/>
                    <a:gd name="T73" fmla="*/ 1110469836 h 870"/>
                    <a:gd name="T74" fmla="*/ 236157632 w 760"/>
                    <a:gd name="T75" fmla="*/ 1280176244 h 870"/>
                    <a:gd name="T76" fmla="*/ 487075796 w 760"/>
                    <a:gd name="T77" fmla="*/ 1062510274 h 870"/>
                    <a:gd name="T78" fmla="*/ 594085232 w 760"/>
                    <a:gd name="T79" fmla="*/ 988724348 h 870"/>
                    <a:gd name="T80" fmla="*/ 583015852 w 760"/>
                    <a:gd name="T81" fmla="*/ 1117849379 h 870"/>
                    <a:gd name="T82" fmla="*/ 520286651 w 760"/>
                    <a:gd name="T83" fmla="*/ 1442504466 h 870"/>
                    <a:gd name="T84" fmla="*/ 678954551 w 760"/>
                    <a:gd name="T85" fmla="*/ 1390854454 h 870"/>
                    <a:gd name="T86" fmla="*/ 678954551 w 760"/>
                    <a:gd name="T87" fmla="*/ 1446193559 h 870"/>
                    <a:gd name="T88" fmla="*/ 715855200 w 760"/>
                    <a:gd name="T89" fmla="*/ 1438815373 h 870"/>
                    <a:gd name="T90" fmla="*/ 715855200 w 760"/>
                    <a:gd name="T91" fmla="*/ 1387165361 h 870"/>
                    <a:gd name="T92" fmla="*/ 878212893 w 760"/>
                    <a:gd name="T93" fmla="*/ 1442504466 h 870"/>
                    <a:gd name="T94" fmla="*/ 819173485 w 760"/>
                    <a:gd name="T95" fmla="*/ 1117849379 h 870"/>
                    <a:gd name="T96" fmla="*/ 815483691 w 760"/>
                    <a:gd name="T97" fmla="*/ 988724348 h 870"/>
                    <a:gd name="T98" fmla="*/ 915113541 w 760"/>
                    <a:gd name="T99" fmla="*/ 1062510274 h 870"/>
                    <a:gd name="T100" fmla="*/ 1166031705 w 760"/>
                    <a:gd name="T101" fmla="*/ 1280176244 h 870"/>
                    <a:gd name="T102" fmla="*/ 1199241202 w 760"/>
                    <a:gd name="T103" fmla="*/ 1117849379 h 870"/>
                    <a:gd name="T104" fmla="*/ 1247209872 w 760"/>
                    <a:gd name="T105" fmla="*/ 1143674385 h 870"/>
                    <a:gd name="T106" fmla="*/ 1258280610 w 760"/>
                    <a:gd name="T107" fmla="*/ 1110469836 h 870"/>
                    <a:gd name="T108" fmla="*/ 638365467 w 760"/>
                    <a:gd name="T109" fmla="*/ 914938422 h 870"/>
                    <a:gd name="T110" fmla="*/ 771204814 w 760"/>
                    <a:gd name="T111" fmla="*/ 693583359 h 87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44" name="Freeform 73">
                  <a:extLst>
                    <a:ext uri="{FF2B5EF4-FFF2-40B4-BE49-F238E27FC236}">
                      <a16:creationId xmlns:a16="http://schemas.microsoft.com/office/drawing/2014/main" id="{C71CCB19-950C-472C-8C32-D37E14B043AC}"/>
                    </a:ext>
                  </a:extLst>
                </p:cNvPr>
                <p:cNvSpPr>
                  <a:spLocks noChangeAspect="1" noEditPoints="1"/>
                </p:cNvSpPr>
                <p:nvPr/>
              </p:nvSpPr>
              <p:spPr bwMode="auto">
                <a:xfrm rot="-1185563">
                  <a:off x="7564868" y="155232"/>
                  <a:ext cx="722477" cy="825619"/>
                </a:xfrm>
                <a:custGeom>
                  <a:avLst/>
                  <a:gdLst>
                    <a:gd name="T0" fmla="*/ 526654896 w 820"/>
                    <a:gd name="T1" fmla="*/ 474372804 h 936"/>
                    <a:gd name="T2" fmla="*/ 509565671 w 820"/>
                    <a:gd name="T3" fmla="*/ 465040487 h 936"/>
                    <a:gd name="T4" fmla="*/ 399262817 w 820"/>
                    <a:gd name="T5" fmla="*/ 398161819 h 936"/>
                    <a:gd name="T6" fmla="*/ 405477000 w 820"/>
                    <a:gd name="T7" fmla="*/ 363945381 h 936"/>
                    <a:gd name="T8" fmla="*/ 438102123 w 820"/>
                    <a:gd name="T9" fmla="*/ 321951717 h 936"/>
                    <a:gd name="T10" fmla="*/ 531314872 w 820"/>
                    <a:gd name="T11" fmla="*/ 251961983 h 936"/>
                    <a:gd name="T12" fmla="*/ 571707504 w 820"/>
                    <a:gd name="T13" fmla="*/ 227076980 h 936"/>
                    <a:gd name="T14" fmla="*/ 577921687 w 820"/>
                    <a:gd name="T15" fmla="*/ 152421087 h 936"/>
                    <a:gd name="T16" fmla="*/ 540636588 w 820"/>
                    <a:gd name="T17" fmla="*/ 153977061 h 936"/>
                    <a:gd name="T18" fmla="*/ 416352041 w 820"/>
                    <a:gd name="T19" fmla="*/ 283068237 h 936"/>
                    <a:gd name="T20" fmla="*/ 377513616 w 820"/>
                    <a:gd name="T21" fmla="*/ 298621806 h 936"/>
                    <a:gd name="T22" fmla="*/ 332460127 w 820"/>
                    <a:gd name="T23" fmla="*/ 276846986 h 936"/>
                    <a:gd name="T24" fmla="*/ 394602840 w 820"/>
                    <a:gd name="T25" fmla="*/ 71544826 h 936"/>
                    <a:gd name="T26" fmla="*/ 377513616 w 820"/>
                    <a:gd name="T27" fmla="*/ 38882597 h 936"/>
                    <a:gd name="T28" fmla="*/ 313817577 w 820"/>
                    <a:gd name="T29" fmla="*/ 0 h 936"/>
                    <a:gd name="T30" fmla="*/ 312264251 w 820"/>
                    <a:gd name="T31" fmla="*/ 93319645 h 936"/>
                    <a:gd name="T32" fmla="*/ 310710926 w 820"/>
                    <a:gd name="T33" fmla="*/ 143089652 h 936"/>
                    <a:gd name="T34" fmla="*/ 309156719 w 820"/>
                    <a:gd name="T35" fmla="*/ 276846986 h 936"/>
                    <a:gd name="T36" fmla="*/ 264104111 w 820"/>
                    <a:gd name="T37" fmla="*/ 297065831 h 936"/>
                    <a:gd name="T38" fmla="*/ 130498730 w 820"/>
                    <a:gd name="T39" fmla="*/ 242629666 h 936"/>
                    <a:gd name="T40" fmla="*/ 86998566 w 820"/>
                    <a:gd name="T41" fmla="*/ 217744662 h 936"/>
                    <a:gd name="T42" fmla="*/ 7767509 w 820"/>
                    <a:gd name="T43" fmla="*/ 174195906 h 936"/>
                    <a:gd name="T44" fmla="*/ 7767509 w 820"/>
                    <a:gd name="T45" fmla="*/ 251961983 h 936"/>
                    <a:gd name="T46" fmla="*/ 27964265 w 820"/>
                    <a:gd name="T47" fmla="*/ 283068237 h 936"/>
                    <a:gd name="T48" fmla="*/ 206622255 w 820"/>
                    <a:gd name="T49" fmla="*/ 309508333 h 936"/>
                    <a:gd name="T50" fmla="*/ 234586520 w 820"/>
                    <a:gd name="T51" fmla="*/ 363945381 h 936"/>
                    <a:gd name="T52" fmla="*/ 205068929 w 820"/>
                    <a:gd name="T53" fmla="*/ 413715388 h 936"/>
                    <a:gd name="T54" fmla="*/ 26410059 w 820"/>
                    <a:gd name="T55" fmla="*/ 451042893 h 936"/>
                    <a:gd name="T56" fmla="*/ 6214183 w 820"/>
                    <a:gd name="T57" fmla="*/ 482149147 h 936"/>
                    <a:gd name="T58" fmla="*/ 74570199 w 820"/>
                    <a:gd name="T59" fmla="*/ 511700309 h 936"/>
                    <a:gd name="T60" fmla="*/ 118070363 w 820"/>
                    <a:gd name="T61" fmla="*/ 488370398 h 936"/>
                    <a:gd name="T62" fmla="*/ 135158706 w 820"/>
                    <a:gd name="T63" fmla="*/ 479038963 h 936"/>
                    <a:gd name="T64" fmla="*/ 251675744 w 820"/>
                    <a:gd name="T65" fmla="*/ 413715388 h 936"/>
                    <a:gd name="T66" fmla="*/ 304496742 w 820"/>
                    <a:gd name="T67" fmla="*/ 446376734 h 936"/>
                    <a:gd name="T68" fmla="*/ 242354029 w 820"/>
                    <a:gd name="T69" fmla="*/ 654789961 h 936"/>
                    <a:gd name="T70" fmla="*/ 259443253 w 820"/>
                    <a:gd name="T71" fmla="*/ 687451308 h 936"/>
                    <a:gd name="T72" fmla="*/ 323139292 w 820"/>
                    <a:gd name="T73" fmla="*/ 727889879 h 936"/>
                    <a:gd name="T74" fmla="*/ 326245943 w 820"/>
                    <a:gd name="T75" fmla="*/ 633015142 h 936"/>
                    <a:gd name="T76" fmla="*/ 326245943 w 820"/>
                    <a:gd name="T77" fmla="*/ 583245135 h 936"/>
                    <a:gd name="T78" fmla="*/ 329353475 w 820"/>
                    <a:gd name="T79" fmla="*/ 447931826 h 936"/>
                    <a:gd name="T80" fmla="*/ 374406084 w 820"/>
                    <a:gd name="T81" fmla="*/ 429268074 h 936"/>
                    <a:gd name="T82" fmla="*/ 506458139 w 820"/>
                    <a:gd name="T83" fmla="*/ 483704239 h 936"/>
                    <a:gd name="T84" fmla="*/ 549958303 w 820"/>
                    <a:gd name="T85" fmla="*/ 508590125 h 936"/>
                    <a:gd name="T86" fmla="*/ 630742686 w 820"/>
                    <a:gd name="T87" fmla="*/ 552138881 h 936"/>
                    <a:gd name="T88" fmla="*/ 320031760 w 820"/>
                    <a:gd name="T89" fmla="*/ 424602797 h 936"/>
                    <a:gd name="T90" fmla="*/ 285854193 w 820"/>
                    <a:gd name="T91" fmla="*/ 413715388 h 936"/>
                    <a:gd name="T92" fmla="*/ 260996578 w 820"/>
                    <a:gd name="T93" fmla="*/ 374831908 h 936"/>
                    <a:gd name="T94" fmla="*/ 264104111 w 820"/>
                    <a:gd name="T95" fmla="*/ 339059495 h 936"/>
                    <a:gd name="T96" fmla="*/ 296728352 w 820"/>
                    <a:gd name="T97" fmla="*/ 306398149 h 936"/>
                    <a:gd name="T98" fmla="*/ 332460127 w 820"/>
                    <a:gd name="T99" fmla="*/ 303287082 h 936"/>
                    <a:gd name="T100" fmla="*/ 371299433 w 820"/>
                    <a:gd name="T101" fmla="*/ 329728060 h 936"/>
                    <a:gd name="T102" fmla="*/ 380620267 w 820"/>
                    <a:gd name="T103" fmla="*/ 363945381 h 936"/>
                    <a:gd name="T104" fmla="*/ 363531043 w 820"/>
                    <a:gd name="T105" fmla="*/ 405938162 h 936"/>
                    <a:gd name="T106" fmla="*/ 320031760 w 820"/>
                    <a:gd name="T107" fmla="*/ 424602797 h 9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20" y="490"/>
                      </a:lnTo>
                      <a:lnTo>
                        <a:pt x="522" y="47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04" y="446"/>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6" y="452"/>
                      </a:lnTo>
                      <a:lnTo>
                        <a:pt x="340" y="436"/>
                      </a:lnTo>
                      <a:lnTo>
                        <a:pt x="348" y="424"/>
                      </a:lnTo>
                      <a:lnTo>
                        <a:pt x="358" y="412"/>
                      </a:lnTo>
                      <a:lnTo>
                        <a:pt x="368" y="402"/>
                      </a:lnTo>
                      <a:lnTo>
                        <a:pt x="382" y="394"/>
                      </a:lnTo>
                      <a:lnTo>
                        <a:pt x="396" y="390"/>
                      </a:lnTo>
                      <a:lnTo>
                        <a:pt x="412" y="388"/>
                      </a:lnTo>
                      <a:lnTo>
                        <a:pt x="428" y="390"/>
                      </a:lnTo>
                      <a:lnTo>
                        <a:pt x="442" y="394"/>
                      </a:lnTo>
                      <a:lnTo>
                        <a:pt x="456" y="402"/>
                      </a:lnTo>
                      <a:lnTo>
                        <a:pt x="468" y="412"/>
                      </a:lnTo>
                      <a:lnTo>
                        <a:pt x="478" y="424"/>
                      </a:lnTo>
                      <a:lnTo>
                        <a:pt x="484" y="436"/>
                      </a:lnTo>
                      <a:lnTo>
                        <a:pt x="490" y="452"/>
                      </a:lnTo>
                      <a:lnTo>
                        <a:pt x="490" y="468"/>
                      </a:lnTo>
                      <a:lnTo>
                        <a:pt x="490" y="482"/>
                      </a:lnTo>
                      <a:lnTo>
                        <a:pt x="484" y="498"/>
                      </a:lnTo>
                      <a:lnTo>
                        <a:pt x="478" y="510"/>
                      </a:lnTo>
                      <a:lnTo>
                        <a:pt x="468" y="522"/>
                      </a:lnTo>
                      <a:lnTo>
                        <a:pt x="456" y="532"/>
                      </a:lnTo>
                      <a:lnTo>
                        <a:pt x="442" y="540"/>
                      </a:lnTo>
                      <a:lnTo>
                        <a:pt x="428" y="544"/>
                      </a:lnTo>
                      <a:lnTo>
                        <a:pt x="412" y="546"/>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sp>
              <p:nvSpPr>
                <p:cNvPr id="1045" name="Freeform 77">
                  <a:extLst>
                    <a:ext uri="{FF2B5EF4-FFF2-40B4-BE49-F238E27FC236}">
                      <a16:creationId xmlns:a16="http://schemas.microsoft.com/office/drawing/2014/main" id="{813F51D5-C8D0-430D-9AC6-B0B9FA776412}"/>
                    </a:ext>
                  </a:extLst>
                </p:cNvPr>
                <p:cNvSpPr>
                  <a:spLocks noChangeAspect="1" noEditPoints="1"/>
                </p:cNvSpPr>
                <p:nvPr/>
              </p:nvSpPr>
              <p:spPr bwMode="auto">
                <a:xfrm rot="-642487">
                  <a:off x="7869738" y="3830825"/>
                  <a:ext cx="639908" cy="728767"/>
                </a:xfrm>
                <a:custGeom>
                  <a:avLst/>
                  <a:gdLst>
                    <a:gd name="T0" fmla="*/ 430770417 w 826"/>
                    <a:gd name="T1" fmla="*/ 379849297 h 942"/>
                    <a:gd name="T2" fmla="*/ 472768059 w 826"/>
                    <a:gd name="T3" fmla="*/ 341504703 h 942"/>
                    <a:gd name="T4" fmla="*/ 325177849 w 826"/>
                    <a:gd name="T5" fmla="*/ 282789447 h 942"/>
                    <a:gd name="T6" fmla="*/ 472768059 w 826"/>
                    <a:gd name="T7" fmla="*/ 225273330 h 942"/>
                    <a:gd name="T8" fmla="*/ 433170459 w 826"/>
                    <a:gd name="T9" fmla="*/ 188127101 h 942"/>
                    <a:gd name="T10" fmla="*/ 448769185 w 826"/>
                    <a:gd name="T11" fmla="*/ 178540952 h 942"/>
                    <a:gd name="T12" fmla="*/ 437969769 w 826"/>
                    <a:gd name="T13" fmla="*/ 165360482 h 942"/>
                    <a:gd name="T14" fmla="*/ 422371043 w 826"/>
                    <a:gd name="T15" fmla="*/ 173748265 h 942"/>
                    <a:gd name="T16" fmla="*/ 410371606 w 826"/>
                    <a:gd name="T17" fmla="*/ 117429739 h 942"/>
                    <a:gd name="T18" fmla="*/ 286780271 w 826"/>
                    <a:gd name="T19" fmla="*/ 215687181 h 942"/>
                    <a:gd name="T20" fmla="*/ 309579124 w 826"/>
                    <a:gd name="T21" fmla="*/ 59912848 h 942"/>
                    <a:gd name="T22" fmla="*/ 257982086 w 826"/>
                    <a:gd name="T23" fmla="*/ 74292458 h 942"/>
                    <a:gd name="T24" fmla="*/ 257982086 w 826"/>
                    <a:gd name="T25" fmla="*/ 56318526 h 942"/>
                    <a:gd name="T26" fmla="*/ 241183339 w 826"/>
                    <a:gd name="T27" fmla="*/ 58714483 h 942"/>
                    <a:gd name="T28" fmla="*/ 239983318 w 826"/>
                    <a:gd name="T29" fmla="*/ 76688414 h 942"/>
                    <a:gd name="T30" fmla="*/ 185987014 w 826"/>
                    <a:gd name="T31" fmla="*/ 59912848 h 942"/>
                    <a:gd name="T32" fmla="*/ 211185909 w 826"/>
                    <a:gd name="T33" fmla="*/ 215687181 h 942"/>
                    <a:gd name="T34" fmla="*/ 85194531 w 826"/>
                    <a:gd name="T35" fmla="*/ 117429739 h 942"/>
                    <a:gd name="T36" fmla="*/ 71995073 w 826"/>
                    <a:gd name="T37" fmla="*/ 170153169 h 942"/>
                    <a:gd name="T38" fmla="*/ 56396347 w 826"/>
                    <a:gd name="T39" fmla="*/ 161765386 h 942"/>
                    <a:gd name="T40" fmla="*/ 50396241 w 826"/>
                    <a:gd name="T41" fmla="*/ 177342587 h 942"/>
                    <a:gd name="T42" fmla="*/ 65995742 w 826"/>
                    <a:gd name="T43" fmla="*/ 186928736 h 942"/>
                    <a:gd name="T44" fmla="*/ 23998099 w 826"/>
                    <a:gd name="T45" fmla="*/ 225273330 h 942"/>
                    <a:gd name="T46" fmla="*/ 173988351 w 826"/>
                    <a:gd name="T47" fmla="*/ 282789447 h 942"/>
                    <a:gd name="T48" fmla="*/ 23998099 w 826"/>
                    <a:gd name="T49" fmla="*/ 341504703 h 942"/>
                    <a:gd name="T50" fmla="*/ 62395678 w 826"/>
                    <a:gd name="T51" fmla="*/ 378650932 h 942"/>
                    <a:gd name="T52" fmla="*/ 47996974 w 826"/>
                    <a:gd name="T53" fmla="*/ 388237081 h 942"/>
                    <a:gd name="T54" fmla="*/ 57596368 w 826"/>
                    <a:gd name="T55" fmla="*/ 401417551 h 942"/>
                    <a:gd name="T56" fmla="*/ 73195094 w 826"/>
                    <a:gd name="T57" fmla="*/ 393029768 h 942"/>
                    <a:gd name="T58" fmla="*/ 85194531 w 826"/>
                    <a:gd name="T59" fmla="*/ 448149929 h 942"/>
                    <a:gd name="T60" fmla="*/ 211185909 w 826"/>
                    <a:gd name="T61" fmla="*/ 349892487 h 942"/>
                    <a:gd name="T62" fmla="*/ 185987014 w 826"/>
                    <a:gd name="T63" fmla="*/ 506864411 h 942"/>
                    <a:gd name="T64" fmla="*/ 237584051 w 826"/>
                    <a:gd name="T65" fmla="*/ 491287210 h 942"/>
                    <a:gd name="T66" fmla="*/ 238783297 w 826"/>
                    <a:gd name="T67" fmla="*/ 509261142 h 942"/>
                    <a:gd name="T68" fmla="*/ 255582819 w 826"/>
                    <a:gd name="T69" fmla="*/ 506864411 h 942"/>
                    <a:gd name="T70" fmla="*/ 255582819 w 826"/>
                    <a:gd name="T71" fmla="*/ 488890479 h 942"/>
                    <a:gd name="T72" fmla="*/ 309579124 w 826"/>
                    <a:gd name="T73" fmla="*/ 505666820 h 942"/>
                    <a:gd name="T74" fmla="*/ 286780271 w 826"/>
                    <a:gd name="T75" fmla="*/ 349892487 h 942"/>
                    <a:gd name="T76" fmla="*/ 410371606 w 826"/>
                    <a:gd name="T77" fmla="*/ 448149929 h 942"/>
                    <a:gd name="T78" fmla="*/ 423571064 w 826"/>
                    <a:gd name="T79" fmla="*/ 395426499 h 942"/>
                    <a:gd name="T80" fmla="*/ 439169790 w 826"/>
                    <a:gd name="T81" fmla="*/ 403814282 h 942"/>
                    <a:gd name="T82" fmla="*/ 445169896 w 826"/>
                    <a:gd name="T83" fmla="*/ 388237081 h 942"/>
                    <a:gd name="T84" fmla="*/ 225584614 w 826"/>
                    <a:gd name="T85" fmla="*/ 325927502 h 942"/>
                    <a:gd name="T86" fmla="*/ 273581587 w 826"/>
                    <a:gd name="T87" fmla="*/ 239652165 h 9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w="9525">
                  <a:solidFill>
                    <a:srgbClr val="FEFFFF">
                      <a:alpha val="25882"/>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2700"/>
                </a:p>
              </p:txBody>
            </p:sp>
            <p:sp>
              <p:nvSpPr>
                <p:cNvPr id="1046" name="Freeform 81">
                  <a:extLst>
                    <a:ext uri="{FF2B5EF4-FFF2-40B4-BE49-F238E27FC236}">
                      <a16:creationId xmlns:a16="http://schemas.microsoft.com/office/drawing/2014/main" id="{50AC5481-474B-4963-8D55-AD176F7AD86D}"/>
                    </a:ext>
                  </a:extLst>
                </p:cNvPr>
                <p:cNvSpPr>
                  <a:spLocks noChangeAspect="1" noEditPoints="1"/>
                </p:cNvSpPr>
                <p:nvPr/>
              </p:nvSpPr>
              <p:spPr bwMode="auto">
                <a:xfrm rot="924218">
                  <a:off x="8028524" y="1798532"/>
                  <a:ext cx="765349" cy="870075"/>
                </a:xfrm>
                <a:custGeom>
                  <a:avLst/>
                  <a:gdLst>
                    <a:gd name="T0" fmla="*/ 812199815 w 628"/>
                    <a:gd name="T1" fmla="*/ 715959300 h 712"/>
                    <a:gd name="T2" fmla="*/ 889552468 w 628"/>
                    <a:gd name="T3" fmla="*/ 641380919 h 712"/>
                    <a:gd name="T4" fmla="*/ 595018630 w 628"/>
                    <a:gd name="T5" fmla="*/ 557852497 h 712"/>
                    <a:gd name="T6" fmla="*/ 597993498 w 628"/>
                    <a:gd name="T7" fmla="*/ 528020656 h 712"/>
                    <a:gd name="T8" fmla="*/ 755673672 w 628"/>
                    <a:gd name="T9" fmla="*/ 378862672 h 712"/>
                    <a:gd name="T10" fmla="*/ 779473833 w 628"/>
                    <a:gd name="T11" fmla="*/ 366929691 h 712"/>
                    <a:gd name="T12" fmla="*/ 922278450 w 628"/>
                    <a:gd name="T13" fmla="*/ 352013770 h 712"/>
                    <a:gd name="T14" fmla="*/ 922278450 w 628"/>
                    <a:gd name="T15" fmla="*/ 253569428 h 712"/>
                    <a:gd name="T16" fmla="*/ 830051458 w 628"/>
                    <a:gd name="T17" fmla="*/ 214787545 h 712"/>
                    <a:gd name="T18" fmla="*/ 791374522 w 628"/>
                    <a:gd name="T19" fmla="*/ 220754647 h 712"/>
                    <a:gd name="T20" fmla="*/ 669396416 w 628"/>
                    <a:gd name="T21" fmla="*/ 393777370 h 712"/>
                    <a:gd name="T22" fmla="*/ 535516401 w 628"/>
                    <a:gd name="T23" fmla="*/ 414660392 h 712"/>
                    <a:gd name="T24" fmla="*/ 481965127 w 628"/>
                    <a:gd name="T25" fmla="*/ 202855787 h 712"/>
                    <a:gd name="T26" fmla="*/ 481965127 w 628"/>
                    <a:gd name="T27" fmla="*/ 176006885 h 712"/>
                    <a:gd name="T28" fmla="*/ 544442223 w 628"/>
                    <a:gd name="T29" fmla="*/ 44747762 h 712"/>
                    <a:gd name="T30" fmla="*/ 458163748 w 628"/>
                    <a:gd name="T31" fmla="*/ 0 h 712"/>
                    <a:gd name="T32" fmla="*/ 377836227 w 628"/>
                    <a:gd name="T33" fmla="*/ 53696581 h 712"/>
                    <a:gd name="T34" fmla="*/ 362961888 w 628"/>
                    <a:gd name="T35" fmla="*/ 92478463 h 712"/>
                    <a:gd name="T36" fmla="*/ 452214013 w 628"/>
                    <a:gd name="T37" fmla="*/ 283401269 h 712"/>
                    <a:gd name="T38" fmla="*/ 404612473 w 628"/>
                    <a:gd name="T39" fmla="*/ 414660392 h 712"/>
                    <a:gd name="T40" fmla="*/ 193381024 w 628"/>
                    <a:gd name="T41" fmla="*/ 349030831 h 712"/>
                    <a:gd name="T42" fmla="*/ 169580864 w 628"/>
                    <a:gd name="T43" fmla="*/ 337097850 h 712"/>
                    <a:gd name="T44" fmla="*/ 86277257 w 628"/>
                    <a:gd name="T45" fmla="*/ 217771707 h 712"/>
                    <a:gd name="T46" fmla="*/ 0 w 628"/>
                    <a:gd name="T47" fmla="*/ 268485348 h 712"/>
                    <a:gd name="T48" fmla="*/ 11900689 w 628"/>
                    <a:gd name="T49" fmla="*/ 366929691 h 712"/>
                    <a:gd name="T50" fmla="*/ 38675717 w 628"/>
                    <a:gd name="T51" fmla="*/ 399744472 h 712"/>
                    <a:gd name="T52" fmla="*/ 246932299 w 628"/>
                    <a:gd name="T53" fmla="*/ 417643332 h 712"/>
                    <a:gd name="T54" fmla="*/ 339160509 w 628"/>
                    <a:gd name="T55" fmla="*/ 528020656 h 712"/>
                    <a:gd name="T56" fmla="*/ 240982563 w 628"/>
                    <a:gd name="T57" fmla="*/ 635413817 h 712"/>
                    <a:gd name="T58" fmla="*/ 38675717 w 628"/>
                    <a:gd name="T59" fmla="*/ 656296839 h 712"/>
                    <a:gd name="T60" fmla="*/ 11900689 w 628"/>
                    <a:gd name="T61" fmla="*/ 689111620 h 712"/>
                    <a:gd name="T62" fmla="*/ 0 w 628"/>
                    <a:gd name="T63" fmla="*/ 784573023 h 712"/>
                    <a:gd name="T64" fmla="*/ 86277257 w 628"/>
                    <a:gd name="T65" fmla="*/ 838269604 h 712"/>
                    <a:gd name="T66" fmla="*/ 169580864 w 628"/>
                    <a:gd name="T67" fmla="*/ 712976360 h 712"/>
                    <a:gd name="T68" fmla="*/ 196355892 w 628"/>
                    <a:gd name="T69" fmla="*/ 698060439 h 712"/>
                    <a:gd name="T70" fmla="*/ 380812313 w 628"/>
                    <a:gd name="T71" fmla="*/ 623482058 h 712"/>
                    <a:gd name="T72" fmla="*/ 446264277 w 628"/>
                    <a:gd name="T73" fmla="*/ 778605922 h 712"/>
                    <a:gd name="T74" fmla="*/ 362961888 w 628"/>
                    <a:gd name="T75" fmla="*/ 963562848 h 712"/>
                    <a:gd name="T76" fmla="*/ 377836227 w 628"/>
                    <a:gd name="T77" fmla="*/ 1002343508 h 712"/>
                    <a:gd name="T78" fmla="*/ 452214013 w 628"/>
                    <a:gd name="T79" fmla="*/ 1062007191 h 712"/>
                    <a:gd name="T80" fmla="*/ 544442223 w 628"/>
                    <a:gd name="T81" fmla="*/ 1011293549 h 712"/>
                    <a:gd name="T82" fmla="*/ 478990259 w 628"/>
                    <a:gd name="T83" fmla="*/ 877051486 h 712"/>
                    <a:gd name="T84" fmla="*/ 478990259 w 628"/>
                    <a:gd name="T85" fmla="*/ 847219645 h 712"/>
                    <a:gd name="T86" fmla="*/ 505765287 w 628"/>
                    <a:gd name="T87" fmla="*/ 653313900 h 712"/>
                    <a:gd name="T88" fmla="*/ 672371284 w 628"/>
                    <a:gd name="T89" fmla="*/ 668229820 h 712"/>
                    <a:gd name="T90" fmla="*/ 791374522 w 628"/>
                    <a:gd name="T91" fmla="*/ 835286664 h 712"/>
                    <a:gd name="T92" fmla="*/ 830051458 w 628"/>
                    <a:gd name="T93" fmla="*/ 841252544 h 712"/>
                    <a:gd name="T94" fmla="*/ 919303582 w 628"/>
                    <a:gd name="T95" fmla="*/ 805454823 h 712"/>
                    <a:gd name="T96" fmla="*/ 922278450 w 628"/>
                    <a:gd name="T97" fmla="*/ 701044601 h 712"/>
                    <a:gd name="T98" fmla="*/ 452214013 w 628"/>
                    <a:gd name="T99" fmla="*/ 608566138 h 712"/>
                    <a:gd name="T100" fmla="*/ 410562209 w 628"/>
                    <a:gd name="T101" fmla="*/ 587684338 h 712"/>
                    <a:gd name="T102" fmla="*/ 386762049 w 628"/>
                    <a:gd name="T103" fmla="*/ 542936576 h 712"/>
                    <a:gd name="T104" fmla="*/ 386762049 w 628"/>
                    <a:gd name="T105" fmla="*/ 510121795 h 712"/>
                    <a:gd name="T106" fmla="*/ 410562209 w 628"/>
                    <a:gd name="T107" fmla="*/ 468356973 h 712"/>
                    <a:gd name="T108" fmla="*/ 452214013 w 628"/>
                    <a:gd name="T109" fmla="*/ 447475173 h 712"/>
                    <a:gd name="T110" fmla="*/ 484939995 w 628"/>
                    <a:gd name="T111" fmla="*/ 447475173 h 712"/>
                    <a:gd name="T112" fmla="*/ 526591798 w 628"/>
                    <a:gd name="T113" fmla="*/ 468356973 h 712"/>
                    <a:gd name="T114" fmla="*/ 550391959 w 628"/>
                    <a:gd name="T115" fmla="*/ 510121795 h 712"/>
                    <a:gd name="T116" fmla="*/ 550391959 w 628"/>
                    <a:gd name="T117" fmla="*/ 542936576 h 712"/>
                    <a:gd name="T118" fmla="*/ 526591798 w 628"/>
                    <a:gd name="T119" fmla="*/ 587684338 h 712"/>
                    <a:gd name="T120" fmla="*/ 484939995 w 628"/>
                    <a:gd name="T121" fmla="*/ 608566138 h 7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42"/>
                      </a:lnTo>
                      <a:lnTo>
                        <a:pt x="264" y="332"/>
                      </a:lnTo>
                      <a:lnTo>
                        <a:pt x="268" y="322"/>
                      </a:lnTo>
                      <a:lnTo>
                        <a:pt x="276" y="314"/>
                      </a:lnTo>
                      <a:lnTo>
                        <a:pt x="284" y="308"/>
                      </a:lnTo>
                      <a:lnTo>
                        <a:pt x="294" y="302"/>
                      </a:lnTo>
                      <a:lnTo>
                        <a:pt x="304" y="300"/>
                      </a:lnTo>
                      <a:lnTo>
                        <a:pt x="314" y="298"/>
                      </a:lnTo>
                      <a:lnTo>
                        <a:pt x="326" y="300"/>
                      </a:lnTo>
                      <a:lnTo>
                        <a:pt x="336" y="302"/>
                      </a:lnTo>
                      <a:lnTo>
                        <a:pt x="346" y="308"/>
                      </a:lnTo>
                      <a:lnTo>
                        <a:pt x="354" y="314"/>
                      </a:lnTo>
                      <a:lnTo>
                        <a:pt x="362" y="322"/>
                      </a:lnTo>
                      <a:lnTo>
                        <a:pt x="366" y="332"/>
                      </a:lnTo>
                      <a:lnTo>
                        <a:pt x="370" y="342"/>
                      </a:lnTo>
                      <a:lnTo>
                        <a:pt x="370" y="354"/>
                      </a:lnTo>
                      <a:lnTo>
                        <a:pt x="370" y="364"/>
                      </a:lnTo>
                      <a:lnTo>
                        <a:pt x="366" y="376"/>
                      </a:lnTo>
                      <a:lnTo>
                        <a:pt x="362" y="384"/>
                      </a:lnTo>
                      <a:lnTo>
                        <a:pt x="354" y="394"/>
                      </a:lnTo>
                      <a:lnTo>
                        <a:pt x="346" y="400"/>
                      </a:lnTo>
                      <a:lnTo>
                        <a:pt x="336" y="406"/>
                      </a:lnTo>
                      <a:lnTo>
                        <a:pt x="326" y="408"/>
                      </a:lnTo>
                      <a:lnTo>
                        <a:pt x="314" y="41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grpSp>
        </p:grpSp>
        <p:sp>
          <p:nvSpPr>
            <p:cNvPr id="221" name="Freeform 8">
              <a:extLst>
                <a:ext uri="{FF2B5EF4-FFF2-40B4-BE49-F238E27FC236}">
                  <a16:creationId xmlns:a16="http://schemas.microsoft.com/office/drawing/2014/main" id="{2944AE8A-56FC-4AB6-8C97-8C3D257A8E55}"/>
                </a:ext>
              </a:extLst>
            </p:cNvPr>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p:spPr>
          <p:txBody>
            <a:bodyPr/>
            <a:lstStyle/>
            <a:p>
              <a:pPr algn="l" defTabSz="685800">
                <a:defRPr/>
              </a:pPr>
              <a:endParaRPr lang="en-US" sz="2700">
                <a:solidFill>
                  <a:schemeClr val="tx1"/>
                </a:solidFill>
                <a:latin typeface="+mn-lt"/>
              </a:endParaRPr>
            </a:p>
          </p:txBody>
        </p:sp>
        <p:sp>
          <p:nvSpPr>
            <p:cNvPr id="222" name="Freeform 12">
              <a:extLst>
                <a:ext uri="{FF2B5EF4-FFF2-40B4-BE49-F238E27FC236}">
                  <a16:creationId xmlns:a16="http://schemas.microsoft.com/office/drawing/2014/main" id="{9C3DE73E-DA6F-40F5-AE25-BD90D161C5C7}"/>
                </a:ext>
              </a:extLst>
            </p:cNvPr>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p:spPr>
          <p:txBody>
            <a:bodyPr/>
            <a:lstStyle/>
            <a:p>
              <a:pPr>
                <a:defRPr/>
              </a:pPr>
              <a:endParaRPr lang="en-US" sz="2700">
                <a:latin typeface="Arial" charset="0"/>
              </a:endParaRPr>
            </a:p>
          </p:txBody>
        </p:sp>
        <p:sp>
          <p:nvSpPr>
            <p:cNvPr id="1039" name="Freeform 16">
              <a:extLst>
                <a:ext uri="{FF2B5EF4-FFF2-40B4-BE49-F238E27FC236}">
                  <a16:creationId xmlns:a16="http://schemas.microsoft.com/office/drawing/2014/main" id="{6875FC28-057D-4CC1-9B47-AB51CC97F29C}"/>
                </a:ext>
              </a:extLst>
            </p:cNvPr>
            <p:cNvSpPr>
              <a:spLocks noChangeAspect="1"/>
            </p:cNvSpPr>
            <p:nvPr/>
          </p:nvSpPr>
          <p:spPr bwMode="auto">
            <a:xfrm>
              <a:off x="8126971" y="6307681"/>
              <a:ext cx="976534" cy="550941"/>
            </a:xfrm>
            <a:custGeom>
              <a:avLst/>
              <a:gdLst>
                <a:gd name="T0" fmla="*/ 970792342 w 972"/>
                <a:gd name="T1" fmla="*/ 347386397 h 548"/>
                <a:gd name="T2" fmla="*/ 867860434 w 972"/>
                <a:gd name="T3" fmla="*/ 234283639 h 548"/>
                <a:gd name="T4" fmla="*/ 980884198 w 972"/>
                <a:gd name="T5" fmla="*/ 212067043 h 548"/>
                <a:gd name="T6" fmla="*/ 962719862 w 972"/>
                <a:gd name="T7" fmla="*/ 123200662 h 548"/>
                <a:gd name="T8" fmla="*/ 861805320 w 972"/>
                <a:gd name="T9" fmla="*/ 201969139 h 548"/>
                <a:gd name="T10" fmla="*/ 841622613 w 972"/>
                <a:gd name="T11" fmla="*/ 98965291 h 548"/>
                <a:gd name="T12" fmla="*/ 748781556 w 972"/>
                <a:gd name="T13" fmla="*/ 323150020 h 548"/>
                <a:gd name="T14" fmla="*/ 720526369 w 972"/>
                <a:gd name="T15" fmla="*/ 123200662 h 548"/>
                <a:gd name="T16" fmla="*/ 641812906 w 972"/>
                <a:gd name="T17" fmla="*/ 438272560 h 548"/>
                <a:gd name="T18" fmla="*/ 619611828 w 972"/>
                <a:gd name="T19" fmla="*/ 426154874 h 548"/>
                <a:gd name="T20" fmla="*/ 581264784 w 972"/>
                <a:gd name="T21" fmla="*/ 416055965 h 548"/>
                <a:gd name="T22" fmla="*/ 557045334 w 972"/>
                <a:gd name="T23" fmla="*/ 416055965 h 548"/>
                <a:gd name="T24" fmla="*/ 506588064 w 972"/>
                <a:gd name="T25" fmla="*/ 315071898 h 548"/>
                <a:gd name="T26" fmla="*/ 593374007 w 972"/>
                <a:gd name="T27" fmla="*/ 100984067 h 548"/>
                <a:gd name="T28" fmla="*/ 444021571 w 972"/>
                <a:gd name="T29" fmla="*/ 133299572 h 548"/>
                <a:gd name="T30" fmla="*/ 482368614 w 972"/>
                <a:gd name="T31" fmla="*/ 24236377 h 548"/>
                <a:gd name="T32" fmla="*/ 397601042 w 972"/>
                <a:gd name="T33" fmla="*/ 0 h 548"/>
                <a:gd name="T34" fmla="*/ 413747007 w 972"/>
                <a:gd name="T35" fmla="*/ 125220444 h 548"/>
                <a:gd name="T36" fmla="*/ 314851842 w 972"/>
                <a:gd name="T37" fmla="*/ 88866381 h 548"/>
                <a:gd name="T38" fmla="*/ 462185907 w 972"/>
                <a:gd name="T39" fmla="*/ 280736611 h 548"/>
                <a:gd name="T40" fmla="*/ 274486427 w 972"/>
                <a:gd name="T41" fmla="*/ 206008703 h 548"/>
                <a:gd name="T42" fmla="*/ 506588064 w 972"/>
                <a:gd name="T43" fmla="*/ 430194438 h 548"/>
                <a:gd name="T44" fmla="*/ 494478841 w 972"/>
                <a:gd name="T45" fmla="*/ 436252778 h 548"/>
                <a:gd name="T46" fmla="*/ 474296134 w 972"/>
                <a:gd name="T47" fmla="*/ 452411033 h 548"/>
                <a:gd name="T48" fmla="*/ 456131798 w 972"/>
                <a:gd name="T49" fmla="*/ 472607847 h 548"/>
                <a:gd name="T50" fmla="*/ 444021571 w 972"/>
                <a:gd name="T51" fmla="*/ 494824442 h 548"/>
                <a:gd name="T52" fmla="*/ 335034549 w 972"/>
                <a:gd name="T53" fmla="*/ 486745314 h 548"/>
                <a:gd name="T54" fmla="*/ 191736222 w 972"/>
                <a:gd name="T55" fmla="*/ 304972988 h 548"/>
                <a:gd name="T56" fmla="*/ 143298327 w 972"/>
                <a:gd name="T57" fmla="*/ 450391251 h 548"/>
                <a:gd name="T58" fmla="*/ 70639978 w 972"/>
                <a:gd name="T59" fmla="*/ 363544652 h 548"/>
                <a:gd name="T60" fmla="*/ 2018371 w 972"/>
                <a:gd name="T61" fmla="*/ 424135092 h 548"/>
                <a:gd name="T62" fmla="*/ 0 w 972"/>
                <a:gd name="T63" fmla="*/ 444331906 h 548"/>
                <a:gd name="T64" fmla="*/ 34310301 w 972"/>
                <a:gd name="T65" fmla="*/ 531178505 h 548"/>
                <a:gd name="T66" fmla="*/ 143298327 w 972"/>
                <a:gd name="T67" fmla="*/ 476646405 h 548"/>
                <a:gd name="T68" fmla="*/ 215955672 w 972"/>
                <a:gd name="T69" fmla="*/ 553395100 h 548"/>
                <a:gd name="T70" fmla="*/ 312833471 w 972"/>
                <a:gd name="T71" fmla="*/ 517041037 h 548"/>
                <a:gd name="T72" fmla="*/ 431912348 w 972"/>
                <a:gd name="T73" fmla="*/ 543296191 h 548"/>
                <a:gd name="T74" fmla="*/ 468241020 w 972"/>
                <a:gd name="T75" fmla="*/ 553395100 h 548"/>
                <a:gd name="T76" fmla="*/ 470259392 w 972"/>
                <a:gd name="T77" fmla="*/ 537237851 h 548"/>
                <a:gd name="T78" fmla="*/ 478332876 w 972"/>
                <a:gd name="T79" fmla="*/ 508961910 h 548"/>
                <a:gd name="T80" fmla="*/ 496497212 w 972"/>
                <a:gd name="T81" fmla="*/ 482705751 h 548"/>
                <a:gd name="T82" fmla="*/ 520716662 w 972"/>
                <a:gd name="T83" fmla="*/ 464528719 h 548"/>
                <a:gd name="T84" fmla="*/ 536862627 w 972"/>
                <a:gd name="T85" fmla="*/ 458469374 h 548"/>
                <a:gd name="T86" fmla="*/ 575209671 w 972"/>
                <a:gd name="T87" fmla="*/ 454429810 h 548"/>
                <a:gd name="T88" fmla="*/ 611539348 w 972"/>
                <a:gd name="T89" fmla="*/ 464528719 h 548"/>
                <a:gd name="T90" fmla="*/ 639794535 w 972"/>
                <a:gd name="T91" fmla="*/ 486745314 h 548"/>
                <a:gd name="T92" fmla="*/ 659977242 w 972"/>
                <a:gd name="T93" fmla="*/ 521079596 h 548"/>
                <a:gd name="T94" fmla="*/ 664013985 w 972"/>
                <a:gd name="T95" fmla="*/ 537237851 h 548"/>
                <a:gd name="T96" fmla="*/ 702361028 w 972"/>
                <a:gd name="T97" fmla="*/ 553395100 h 548"/>
                <a:gd name="T98" fmla="*/ 700343662 w 972"/>
                <a:gd name="T99" fmla="*/ 531178505 h 548"/>
                <a:gd name="T100" fmla="*/ 696306919 w 972"/>
                <a:gd name="T101" fmla="*/ 508961910 h 548"/>
                <a:gd name="T102" fmla="*/ 686215063 w 972"/>
                <a:gd name="T103" fmla="*/ 484725533 h 548"/>
                <a:gd name="T104" fmla="*/ 670069098 w 972"/>
                <a:gd name="T105" fmla="*/ 462508937 h 548"/>
                <a:gd name="T106" fmla="*/ 970792342 w 972"/>
                <a:gd name="T107" fmla="*/ 363544652 h 5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6" y="548"/>
                  </a:lnTo>
                  <a:lnTo>
                    <a:pt x="464" y="548"/>
                  </a:lnTo>
                  <a:lnTo>
                    <a:pt x="466" y="532"/>
                  </a:lnTo>
                  <a:lnTo>
                    <a:pt x="468" y="518"/>
                  </a:lnTo>
                  <a:lnTo>
                    <a:pt x="474" y="504"/>
                  </a:lnTo>
                  <a:lnTo>
                    <a:pt x="482" y="490"/>
                  </a:lnTo>
                  <a:lnTo>
                    <a:pt x="492" y="478"/>
                  </a:lnTo>
                  <a:lnTo>
                    <a:pt x="504" y="468"/>
                  </a:lnTo>
                  <a:lnTo>
                    <a:pt x="516" y="460"/>
                  </a:lnTo>
                  <a:lnTo>
                    <a:pt x="532" y="454"/>
                  </a:lnTo>
                  <a:lnTo>
                    <a:pt x="550" y="450"/>
                  </a:lnTo>
                  <a:lnTo>
                    <a:pt x="570" y="450"/>
                  </a:lnTo>
                  <a:lnTo>
                    <a:pt x="588" y="454"/>
                  </a:lnTo>
                  <a:lnTo>
                    <a:pt x="606" y="460"/>
                  </a:lnTo>
                  <a:lnTo>
                    <a:pt x="622" y="470"/>
                  </a:lnTo>
                  <a:lnTo>
                    <a:pt x="634" y="482"/>
                  </a:lnTo>
                  <a:lnTo>
                    <a:pt x="646" y="498"/>
                  </a:lnTo>
                  <a:lnTo>
                    <a:pt x="654" y="516"/>
                  </a:lnTo>
                  <a:lnTo>
                    <a:pt x="658" y="532"/>
                  </a:lnTo>
                  <a:lnTo>
                    <a:pt x="658" y="548"/>
                  </a:lnTo>
                  <a:lnTo>
                    <a:pt x="696" y="548"/>
                  </a:lnTo>
                  <a:lnTo>
                    <a:pt x="694" y="526"/>
                  </a:lnTo>
                  <a:lnTo>
                    <a:pt x="690" y="504"/>
                  </a:lnTo>
                  <a:lnTo>
                    <a:pt x="686" y="492"/>
                  </a:lnTo>
                  <a:lnTo>
                    <a:pt x="680" y="480"/>
                  </a:lnTo>
                  <a:lnTo>
                    <a:pt x="672" y="470"/>
                  </a:lnTo>
                  <a:lnTo>
                    <a:pt x="664" y="458"/>
                  </a:lnTo>
                  <a:lnTo>
                    <a:pt x="736" y="376"/>
                  </a:lnTo>
                  <a:lnTo>
                    <a:pt x="962" y="360"/>
                  </a:lnTo>
                  <a:close/>
                </a:path>
              </a:pathLst>
            </a:custGeom>
            <a:solidFill>
              <a:srgbClr val="FEFFFF">
                <a:alpha val="76077"/>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700"/>
            </a:p>
          </p:txBody>
        </p:sp>
      </p:grpSp>
      <p:sp>
        <p:nvSpPr>
          <p:cNvPr id="1027" name="Title Placeholder 1">
            <a:extLst>
              <a:ext uri="{FF2B5EF4-FFF2-40B4-BE49-F238E27FC236}">
                <a16:creationId xmlns:a16="http://schemas.microsoft.com/office/drawing/2014/main" id="{3D9DD4C5-4960-40A0-888A-376778507E9D}"/>
              </a:ext>
            </a:extLst>
          </p:cNvPr>
          <p:cNvSpPr>
            <a:spLocks noGrp="1"/>
          </p:cNvSpPr>
          <p:nvPr>
            <p:ph type="title"/>
          </p:nvPr>
        </p:nvSpPr>
        <p:spPr bwMode="auto">
          <a:xfrm>
            <a:off x="2019300" y="1014413"/>
            <a:ext cx="142494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684BDD16-8C47-43D1-8902-DAEDFFF6DF98}"/>
              </a:ext>
            </a:extLst>
          </p:cNvPr>
          <p:cNvSpPr>
            <a:spLocks noGrp="1"/>
          </p:cNvSpPr>
          <p:nvPr>
            <p:ph type="body" idx="1"/>
          </p:nvPr>
        </p:nvSpPr>
        <p:spPr bwMode="auto">
          <a:xfrm>
            <a:off x="2019300" y="2709863"/>
            <a:ext cx="14249400" cy="607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7F6597E-4587-48E2-BD39-895B7D20B8BF}"/>
              </a:ext>
            </a:extLst>
          </p:cNvPr>
          <p:cNvSpPr>
            <a:spLocks noGrp="1"/>
          </p:cNvSpPr>
          <p:nvPr>
            <p:ph type="dt" sz="half" idx="2"/>
          </p:nvPr>
        </p:nvSpPr>
        <p:spPr>
          <a:xfrm>
            <a:off x="12874626" y="8927308"/>
            <a:ext cx="4267200" cy="547688"/>
          </a:xfrm>
          <a:prstGeom prst="rect">
            <a:avLst/>
          </a:prstGeom>
        </p:spPr>
        <p:txBody>
          <a:bodyPr vert="horz" lIns="91440" tIns="45720" rIns="91440" bIns="45720" rtlCol="0" anchor="b"/>
          <a:lstStyle>
            <a:lvl1pPr algn="r">
              <a:defRPr sz="135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2A669F90-5C70-4E2C-947A-12A34C7AB4D9}"/>
              </a:ext>
            </a:extLst>
          </p:cNvPr>
          <p:cNvSpPr>
            <a:spLocks noGrp="1"/>
          </p:cNvSpPr>
          <p:nvPr>
            <p:ph type="ftr" sz="quarter" idx="3"/>
          </p:nvPr>
        </p:nvSpPr>
        <p:spPr>
          <a:xfrm>
            <a:off x="2362201" y="8927308"/>
            <a:ext cx="10512426" cy="547688"/>
          </a:xfrm>
          <a:prstGeom prst="rect">
            <a:avLst/>
          </a:prstGeom>
        </p:spPr>
        <p:txBody>
          <a:bodyPr vert="horz" lIns="91440" tIns="45720" rIns="91440" bIns="45720" rtlCol="0" anchor="b"/>
          <a:lstStyle>
            <a:lvl1pPr algn="l">
              <a:defRPr sz="135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9E1B53F8-E47E-4A59-A7A5-A9F6F3732054}"/>
              </a:ext>
            </a:extLst>
          </p:cNvPr>
          <p:cNvSpPr>
            <a:spLocks noGrp="1"/>
          </p:cNvSpPr>
          <p:nvPr>
            <p:ph type="sldNum" sz="quarter" idx="4"/>
          </p:nvPr>
        </p:nvSpPr>
        <p:spPr>
          <a:xfrm>
            <a:off x="1146176" y="8927308"/>
            <a:ext cx="1216024" cy="547688"/>
          </a:xfrm>
          <a:prstGeom prst="rect">
            <a:avLst/>
          </a:prstGeom>
        </p:spPr>
        <p:txBody>
          <a:bodyPr vert="horz" wrap="square" lIns="91440" tIns="45720" rIns="91440" bIns="45720" numCol="1" anchor="b" anchorCtr="0" compatLnSpc="1">
            <a:prstTxWarp prst="textNoShape">
              <a:avLst/>
            </a:prstTxWarp>
          </a:bodyPr>
          <a:lstStyle>
            <a:lvl1pPr algn="l">
              <a:defRPr sz="2700">
                <a:solidFill>
                  <a:srgbClr val="FFFFFF"/>
                </a:solidFill>
              </a:defRPr>
            </a:lvl1pPr>
          </a:lstStyle>
          <a:p>
            <a:fld id="{89FA6F03-A135-4B86-9A71-4A90F9145E93}" type="slidenum">
              <a:rPr lang="en-US" altLang="en-US"/>
              <a:pPr/>
              <a:t>‹#›</a:t>
            </a:fld>
            <a:endParaRPr lang="en-US" altLang="en-US"/>
          </a:p>
        </p:txBody>
      </p:sp>
    </p:spTree>
    <p:extLst>
      <p:ext uri="{BB962C8B-B14F-4D97-AF65-F5344CB8AC3E}">
        <p14:creationId xmlns:p14="http://schemas.microsoft.com/office/powerpoint/2010/main" val="4087583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blinds dir="vert"/>
  </p:transition>
  <p:txStyles>
    <p:titleStyle>
      <a:lvl1pPr algn="l" defTabSz="685800" rtl="0" eaLnBrk="0" fontAlgn="base" hangingPunct="0">
        <a:spcBef>
          <a:spcPct val="0"/>
        </a:spcBef>
        <a:spcAft>
          <a:spcPct val="0"/>
        </a:spcAft>
        <a:defRPr sz="4800" kern="1200">
          <a:solidFill>
            <a:schemeClr val="tx1"/>
          </a:solidFill>
          <a:latin typeface="+mj-lt"/>
          <a:ea typeface="Trebuchet MS" pitchFamily="34" charset="0"/>
          <a:cs typeface="Trebuchet MS"/>
        </a:defRPr>
      </a:lvl1pPr>
      <a:lvl2pPr algn="l" defTabSz="685800" rtl="0" eaLnBrk="0" fontAlgn="base" hangingPunct="0">
        <a:spcBef>
          <a:spcPct val="0"/>
        </a:spcBef>
        <a:spcAft>
          <a:spcPct val="0"/>
        </a:spcAft>
        <a:defRPr sz="4800">
          <a:solidFill>
            <a:schemeClr val="tx1"/>
          </a:solidFill>
          <a:latin typeface="Verdana" pitchFamily="34" charset="0"/>
          <a:ea typeface="Trebuchet MS" pitchFamily="34" charset="0"/>
          <a:cs typeface="Trebuchet MS" pitchFamily="34" charset="0"/>
        </a:defRPr>
      </a:lvl2pPr>
      <a:lvl3pPr algn="l" defTabSz="685800" rtl="0" eaLnBrk="0" fontAlgn="base" hangingPunct="0">
        <a:spcBef>
          <a:spcPct val="0"/>
        </a:spcBef>
        <a:spcAft>
          <a:spcPct val="0"/>
        </a:spcAft>
        <a:defRPr sz="4800">
          <a:solidFill>
            <a:schemeClr val="tx1"/>
          </a:solidFill>
          <a:latin typeface="Verdana" pitchFamily="34" charset="0"/>
          <a:ea typeface="Trebuchet MS" pitchFamily="34" charset="0"/>
          <a:cs typeface="Trebuchet MS" pitchFamily="34" charset="0"/>
        </a:defRPr>
      </a:lvl3pPr>
      <a:lvl4pPr algn="l" defTabSz="685800" rtl="0" eaLnBrk="0" fontAlgn="base" hangingPunct="0">
        <a:spcBef>
          <a:spcPct val="0"/>
        </a:spcBef>
        <a:spcAft>
          <a:spcPct val="0"/>
        </a:spcAft>
        <a:defRPr sz="4800">
          <a:solidFill>
            <a:schemeClr val="tx1"/>
          </a:solidFill>
          <a:latin typeface="Verdana" pitchFamily="34" charset="0"/>
          <a:ea typeface="Trebuchet MS" pitchFamily="34" charset="0"/>
          <a:cs typeface="Trebuchet MS" pitchFamily="34" charset="0"/>
        </a:defRPr>
      </a:lvl4pPr>
      <a:lvl5pPr algn="l" defTabSz="685800" rtl="0" eaLnBrk="0" fontAlgn="base" hangingPunct="0">
        <a:spcBef>
          <a:spcPct val="0"/>
        </a:spcBef>
        <a:spcAft>
          <a:spcPct val="0"/>
        </a:spcAft>
        <a:defRPr sz="4800">
          <a:solidFill>
            <a:schemeClr val="tx1"/>
          </a:solidFill>
          <a:latin typeface="Verdana" pitchFamily="34" charset="0"/>
          <a:ea typeface="Trebuchet MS" pitchFamily="34" charset="0"/>
          <a:cs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0" fontAlgn="base" hangingPunct="0">
        <a:spcBef>
          <a:spcPct val="20000"/>
        </a:spcBef>
        <a:spcAft>
          <a:spcPts val="900"/>
        </a:spcAft>
        <a:buClr>
          <a:schemeClr val="tx2"/>
        </a:buClr>
        <a:buFont typeface="Wingdings 2" panose="05020102010507070707" pitchFamily="18" charset="2"/>
        <a:buChar char=""/>
        <a:defRPr sz="4800" kern="1200">
          <a:solidFill>
            <a:schemeClr val="tx1"/>
          </a:solidFill>
          <a:latin typeface="+mn-lt"/>
          <a:ea typeface="+mn-ea"/>
          <a:cs typeface="+mn-cs"/>
        </a:defRPr>
      </a:lvl1pPr>
      <a:lvl2pPr marL="1114425" indent="-428625" algn="l" defTabSz="685800" rtl="0" eaLnBrk="0" fontAlgn="base" hangingPunct="0">
        <a:spcBef>
          <a:spcPct val="20000"/>
        </a:spcBef>
        <a:spcAft>
          <a:spcPts val="900"/>
        </a:spcAft>
        <a:buClr>
          <a:schemeClr val="tx2"/>
        </a:buClr>
        <a:buFont typeface="Wingdings 2" panose="05020102010507070707" pitchFamily="18" charset="2"/>
        <a:buChar char=""/>
        <a:defRPr sz="2400" kern="1200">
          <a:solidFill>
            <a:schemeClr val="tx1"/>
          </a:solidFill>
          <a:latin typeface="+mn-lt"/>
          <a:ea typeface="+mn-ea"/>
          <a:cs typeface="+mn-cs"/>
        </a:defRPr>
      </a:lvl2pPr>
      <a:lvl3pPr marL="1714500" indent="-342900" algn="l" defTabSz="685800" rtl="0" eaLnBrk="0" fontAlgn="base" hangingPunct="0">
        <a:spcBef>
          <a:spcPct val="20000"/>
        </a:spcBef>
        <a:spcAft>
          <a:spcPts val="900"/>
        </a:spcAft>
        <a:buClr>
          <a:schemeClr val="tx2"/>
        </a:buClr>
        <a:buFont typeface="Wingdings 2" panose="05020102010507070707" pitchFamily="18" charset="2"/>
        <a:buChar char=""/>
        <a:defRPr sz="2100" kern="1200">
          <a:solidFill>
            <a:schemeClr val="tx1"/>
          </a:solidFill>
          <a:latin typeface="+mn-lt"/>
          <a:ea typeface="+mn-ea"/>
          <a:cs typeface="+mn-cs"/>
        </a:defRPr>
      </a:lvl3pPr>
      <a:lvl4pPr marL="2400300" indent="-342900" algn="l" defTabSz="685800" rtl="0" eaLnBrk="0" fontAlgn="base" hangingPunct="0">
        <a:spcBef>
          <a:spcPct val="20000"/>
        </a:spcBef>
        <a:spcAft>
          <a:spcPts val="900"/>
        </a:spcAft>
        <a:buClr>
          <a:schemeClr val="tx2"/>
        </a:buClr>
        <a:buFont typeface="Wingdings 2" panose="05020102010507070707" pitchFamily="18" charset="2"/>
        <a:buChar char=""/>
        <a:defRPr sz="1800" kern="1200">
          <a:solidFill>
            <a:schemeClr val="tx1"/>
          </a:solidFill>
          <a:latin typeface="+mn-lt"/>
          <a:ea typeface="+mn-ea"/>
          <a:cs typeface="+mn-cs"/>
        </a:defRPr>
      </a:lvl4pPr>
      <a:lvl5pPr marL="3086100" indent="-342900" algn="l" defTabSz="685800" rtl="0" eaLnBrk="0" fontAlgn="base" hangingPunct="0">
        <a:spcBef>
          <a:spcPct val="20000"/>
        </a:spcBef>
        <a:spcAft>
          <a:spcPts val="900"/>
        </a:spcAft>
        <a:buClr>
          <a:schemeClr val="tx2"/>
        </a:buClr>
        <a:buFont typeface="Wingdings 2" panose="05020102010507070707" pitchFamily="18" charset="2"/>
        <a:buChar char=""/>
        <a:defRPr sz="1800" kern="1200">
          <a:solidFill>
            <a:schemeClr val="tx1"/>
          </a:solidFill>
          <a:latin typeface="+mn-lt"/>
          <a:ea typeface="+mn-ea"/>
          <a:cs typeface="+mn-cs"/>
        </a:defRPr>
      </a:lvl5pPr>
      <a:lvl6pPr marL="3771900" indent="-342900" algn="l" defTabSz="685800" rtl="0" eaLnBrk="1" latinLnBrk="0" hangingPunct="1">
        <a:spcBef>
          <a:spcPct val="20000"/>
        </a:spcBef>
        <a:buFont typeface="Arial"/>
        <a:buChar char="•"/>
        <a:defRPr sz="3000" kern="1200">
          <a:solidFill>
            <a:schemeClr val="tx1"/>
          </a:solidFill>
          <a:latin typeface="+mn-lt"/>
          <a:ea typeface="+mn-ea"/>
          <a:cs typeface="+mn-cs"/>
        </a:defRPr>
      </a:lvl6pPr>
      <a:lvl7pPr marL="4457700" indent="-342900" algn="l" defTabSz="685800" rtl="0" eaLnBrk="1" latinLnBrk="0" hangingPunct="1">
        <a:spcBef>
          <a:spcPct val="20000"/>
        </a:spcBef>
        <a:buFont typeface="Arial"/>
        <a:buChar char="•"/>
        <a:defRPr sz="3000" kern="1200">
          <a:solidFill>
            <a:schemeClr val="tx1"/>
          </a:solidFill>
          <a:latin typeface="+mn-lt"/>
          <a:ea typeface="+mn-ea"/>
          <a:cs typeface="+mn-cs"/>
        </a:defRPr>
      </a:lvl7pPr>
      <a:lvl8pPr marL="5143500" indent="-342900" algn="l" defTabSz="685800" rtl="0" eaLnBrk="1" latinLnBrk="0" hangingPunct="1">
        <a:spcBef>
          <a:spcPct val="20000"/>
        </a:spcBef>
        <a:buFont typeface="Arial"/>
        <a:buChar char="•"/>
        <a:defRPr sz="3000" kern="1200">
          <a:solidFill>
            <a:schemeClr val="tx1"/>
          </a:solidFill>
          <a:latin typeface="+mn-lt"/>
          <a:ea typeface="+mn-ea"/>
          <a:cs typeface="+mn-cs"/>
        </a:defRPr>
      </a:lvl8pPr>
      <a:lvl9pPr marL="5829300" indent="-342900" algn="l" defTabSz="685800" rtl="0" eaLnBrk="1" latinLnBrk="0" hangingPunct="1">
        <a:spcBef>
          <a:spcPct val="20000"/>
        </a:spcBef>
        <a:buFont typeface="Arial"/>
        <a:buChar char="•"/>
        <a:defRPr sz="3000" kern="1200">
          <a:solidFill>
            <a:schemeClr val="tx1"/>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5.svg"/><Relationship Id="rId7" Type="http://schemas.openxmlformats.org/officeDocument/2006/relationships/diagramLayout" Target="../diagrams/layout2.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0.svg"/><Relationship Id="rId10" Type="http://schemas.microsoft.com/office/2007/relationships/diagramDrawing" Target="../diagrams/drawing2.xml"/><Relationship Id="rId4" Type="http://schemas.openxmlformats.org/officeDocument/2006/relationships/image" Target="../media/image9.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svg"/><Relationship Id="rId7" Type="http://schemas.openxmlformats.org/officeDocument/2006/relationships/image" Target="../media/image2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3.svg"/><Relationship Id="rId7" Type="http://schemas.openxmlformats.org/officeDocument/2006/relationships/diagramLayout" Target="../diagrams/layout1.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0.sv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145774" y="5936120"/>
            <a:ext cx="30579547" cy="152897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05260" y="625825"/>
            <a:ext cx="13077480" cy="903535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62625" y="3086770"/>
            <a:ext cx="2151064" cy="4909066"/>
          </a:xfrm>
          <a:prstGeom prst="rect">
            <a:avLst/>
          </a:prstGeom>
        </p:spPr>
      </p:pic>
      <p:grpSp>
        <p:nvGrpSpPr>
          <p:cNvPr id="5" name="Group 5"/>
          <p:cNvGrpSpPr/>
          <p:nvPr/>
        </p:nvGrpSpPr>
        <p:grpSpPr>
          <a:xfrm>
            <a:off x="4756324" y="955461"/>
            <a:ext cx="8751898" cy="5861310"/>
            <a:chOff x="0" y="0"/>
            <a:chExt cx="1366503" cy="915172"/>
          </a:xfrm>
        </p:grpSpPr>
        <p:sp>
          <p:nvSpPr>
            <p:cNvPr id="6" name="Freeform 6"/>
            <p:cNvSpPr/>
            <p:nvPr/>
          </p:nvSpPr>
          <p:spPr>
            <a:xfrm>
              <a:off x="0" y="0"/>
              <a:ext cx="1366503" cy="915172"/>
            </a:xfrm>
            <a:custGeom>
              <a:avLst/>
              <a:gdLst/>
              <a:ahLst/>
              <a:cxnLst/>
              <a:rect l="l" t="t" r="r" b="b"/>
              <a:pathLst>
                <a:path w="1366503" h="915172">
                  <a:moveTo>
                    <a:pt x="1242043" y="915172"/>
                  </a:moveTo>
                  <a:lnTo>
                    <a:pt x="124460" y="915172"/>
                  </a:lnTo>
                  <a:cubicBezTo>
                    <a:pt x="55880" y="915172"/>
                    <a:pt x="0" y="859292"/>
                    <a:pt x="0" y="790712"/>
                  </a:cubicBezTo>
                  <a:lnTo>
                    <a:pt x="0" y="124460"/>
                  </a:lnTo>
                  <a:cubicBezTo>
                    <a:pt x="0" y="55880"/>
                    <a:pt x="55880" y="0"/>
                    <a:pt x="124460" y="0"/>
                  </a:cubicBezTo>
                  <a:lnTo>
                    <a:pt x="1242043" y="0"/>
                  </a:lnTo>
                  <a:cubicBezTo>
                    <a:pt x="1310623" y="0"/>
                    <a:pt x="1366503" y="55880"/>
                    <a:pt x="1366503" y="124460"/>
                  </a:cubicBezTo>
                  <a:lnTo>
                    <a:pt x="1366503" y="790712"/>
                  </a:lnTo>
                  <a:cubicBezTo>
                    <a:pt x="1366503" y="859292"/>
                    <a:pt x="1310623" y="915172"/>
                    <a:pt x="1242043" y="915172"/>
                  </a:cubicBezTo>
                  <a:close/>
                </a:path>
              </a:pathLst>
            </a:custGeom>
            <a:solidFill>
              <a:srgbClr val="FFD0DA"/>
            </a:solidFill>
          </p:spPr>
        </p:sp>
      </p:grpSp>
      <p:sp>
        <p:nvSpPr>
          <p:cNvPr id="8" name="TextBox 8"/>
          <p:cNvSpPr txBox="1"/>
          <p:nvPr/>
        </p:nvSpPr>
        <p:spPr>
          <a:xfrm>
            <a:off x="5333800" y="1206246"/>
            <a:ext cx="7909397" cy="4553170"/>
          </a:xfrm>
          <a:prstGeom prst="rect">
            <a:avLst/>
          </a:prstGeom>
        </p:spPr>
        <p:txBody>
          <a:bodyPr lIns="0" tIns="0" rIns="0" bIns="0" rtlCol="0" anchor="t">
            <a:spAutoFit/>
          </a:bodyPr>
          <a:lstStyle/>
          <a:p>
            <a:pPr algn="ctr">
              <a:lnSpc>
                <a:spcPts val="8997"/>
              </a:lnSpc>
            </a:pPr>
            <a:r>
              <a:rPr lang="vi-VN" sz="7497" dirty="0">
                <a:solidFill>
                  <a:srgbClr val="262A55"/>
                </a:solidFill>
              </a:rPr>
              <a:t>CHÀO MỪNG CÁC EM ĐẾN VỚI TIẾT HỌC HÔM NAY</a:t>
            </a:r>
            <a:endParaRPr lang="en-US" sz="7497" dirty="0">
              <a:solidFill>
                <a:srgbClr val="262A55"/>
              </a:solidFill>
            </a:endParaRPr>
          </a:p>
        </p:txBody>
      </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82740" y="3317981"/>
            <a:ext cx="6663910" cy="444664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4400">
            <a:off x="14144451" y="966510"/>
            <a:ext cx="864175" cy="1033252"/>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53414" flipH="1">
            <a:off x="3143188" y="4368184"/>
            <a:ext cx="895712" cy="10709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087600" y="6667500"/>
            <a:ext cx="3929390" cy="3392525"/>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1217" flipH="1">
            <a:off x="3470253" y="5675406"/>
            <a:ext cx="595121" cy="711557"/>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1217">
            <a:off x="731140" y="7829985"/>
            <a:ext cx="595121" cy="711557"/>
          </a:xfrm>
          <a:prstGeom prst="rect">
            <a:avLst/>
          </a:prstGeom>
        </p:spPr>
      </p:pic>
      <p:sp>
        <p:nvSpPr>
          <p:cNvPr id="19" name="TextBox 18">
            <a:extLst>
              <a:ext uri="{FF2B5EF4-FFF2-40B4-BE49-F238E27FC236}">
                <a16:creationId xmlns:a16="http://schemas.microsoft.com/office/drawing/2014/main" id="{5740D00A-1617-42D1-9AFE-EE74755F9589}"/>
              </a:ext>
            </a:extLst>
          </p:cNvPr>
          <p:cNvSpPr txBox="1"/>
          <p:nvPr/>
        </p:nvSpPr>
        <p:spPr>
          <a:xfrm>
            <a:off x="689887" y="334828"/>
            <a:ext cx="13639800" cy="916276"/>
          </a:xfrm>
          <a:prstGeom prst="rect">
            <a:avLst/>
          </a:prstGeom>
          <a:solidFill>
            <a:schemeClr val="bg1"/>
          </a:solidFill>
        </p:spPr>
        <p:txBody>
          <a:bodyPr wrap="square">
            <a:spAutoFit/>
          </a:bodyPr>
          <a:lstStyle/>
          <a:p>
            <a:pPr>
              <a:lnSpc>
                <a:spcPct val="150000"/>
              </a:lnSpc>
            </a:pPr>
            <a:r>
              <a:rPr lang="vi-VN" sz="4000" b="1" dirty="0"/>
              <a:t>I. Tìm hiểu yếu tố miêu tả nội tâm trong văn bản tự sự</a:t>
            </a:r>
            <a:endParaRPr lang="en-US" sz="4000" b="1" dirty="0"/>
          </a:p>
        </p:txBody>
      </p:sp>
      <p:graphicFrame>
        <p:nvGraphicFramePr>
          <p:cNvPr id="5" name="Diagram 4">
            <a:extLst>
              <a:ext uri="{FF2B5EF4-FFF2-40B4-BE49-F238E27FC236}">
                <a16:creationId xmlns:a16="http://schemas.microsoft.com/office/drawing/2014/main" id="{087941F4-D52E-4708-8A88-B231A28B2127}"/>
              </a:ext>
            </a:extLst>
          </p:cNvPr>
          <p:cNvGraphicFramePr/>
          <p:nvPr>
            <p:extLst>
              <p:ext uri="{D42A27DB-BD31-4B8C-83A1-F6EECF244321}">
                <p14:modId xmlns:p14="http://schemas.microsoft.com/office/powerpoint/2010/main" val="1734215671"/>
              </p:ext>
            </p:extLst>
          </p:nvPr>
        </p:nvGraphicFramePr>
        <p:xfrm>
          <a:off x="708936" y="1614679"/>
          <a:ext cx="14759664" cy="812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357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53000" y="3085319"/>
            <a:ext cx="11660462" cy="29675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59946">
            <a:off x="-11830331" y="3869401"/>
            <a:ext cx="20724169" cy="2435532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5485998"/>
            <a:ext cx="5088213" cy="411682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1217" flipH="1">
            <a:off x="5327340" y="5751598"/>
            <a:ext cx="595121" cy="711557"/>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21217">
            <a:off x="731140" y="7829985"/>
            <a:ext cx="595121" cy="711557"/>
          </a:xfrm>
          <a:prstGeom prst="rect">
            <a:avLst/>
          </a:prstGeom>
        </p:spPr>
      </p:pic>
      <p:sp>
        <p:nvSpPr>
          <p:cNvPr id="17" name="TextBox 16">
            <a:extLst>
              <a:ext uri="{FF2B5EF4-FFF2-40B4-BE49-F238E27FC236}">
                <a16:creationId xmlns:a16="http://schemas.microsoft.com/office/drawing/2014/main" id="{85D0CBB4-37D8-49F5-8046-25A61589A22B}"/>
              </a:ext>
            </a:extLst>
          </p:cNvPr>
          <p:cNvSpPr txBox="1"/>
          <p:nvPr/>
        </p:nvSpPr>
        <p:spPr>
          <a:xfrm>
            <a:off x="6781800" y="3845827"/>
            <a:ext cx="698019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LUYỆN TẬP</a:t>
            </a:r>
            <a:endParaRPr kumimoji="0" lang="en-US" sz="8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978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1217" flipH="1">
            <a:off x="17624402" y="9422072"/>
            <a:ext cx="595121" cy="711557"/>
          </a:xfrm>
          <a:prstGeom prst="rect">
            <a:avLst/>
          </a:prstGeom>
        </p:spPr>
      </p:pic>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21217">
            <a:off x="41253" y="153371"/>
            <a:ext cx="595121" cy="711557"/>
          </a:xfrm>
          <a:prstGeom prst="rect">
            <a:avLst/>
          </a:prstGeom>
        </p:spPr>
      </p:pic>
      <p:sp>
        <p:nvSpPr>
          <p:cNvPr id="9" name="TextBox 8">
            <a:extLst>
              <a:ext uri="{FF2B5EF4-FFF2-40B4-BE49-F238E27FC236}">
                <a16:creationId xmlns:a16="http://schemas.microsoft.com/office/drawing/2014/main" id="{B7707B3D-07A5-4AAD-A8D2-2115D63A13E6}"/>
              </a:ext>
            </a:extLst>
          </p:cNvPr>
          <p:cNvSpPr txBox="1"/>
          <p:nvPr/>
        </p:nvSpPr>
        <p:spPr>
          <a:xfrm>
            <a:off x="689887" y="509150"/>
            <a:ext cx="16912313" cy="1651671"/>
          </a:xfrm>
          <a:prstGeom prst="rect">
            <a:avLst/>
          </a:prstGeom>
          <a:solidFill>
            <a:schemeClr val="bg1"/>
          </a:solidFill>
        </p:spPr>
        <p:txBody>
          <a:bodyPr wrap="square">
            <a:spAutoFit/>
          </a:bodyPr>
          <a:lstStyle/>
          <a:p>
            <a:pPr algn="just" eaLnBrk="1" fontAlgn="auto" hangingPunct="1">
              <a:lnSpc>
                <a:spcPct val="150000"/>
              </a:lnSpc>
              <a:buFontTx/>
              <a:buNone/>
              <a:defRPr/>
            </a:pPr>
            <a:r>
              <a:rPr lang="en-US" altLang="en-US" sz="3600" b="1" dirty="0" err="1">
                <a:latin typeface="Arial" panose="020B0604020202020204" pitchFamily="34" charset="0"/>
                <a:cs typeface="Arial" panose="020B0604020202020204" pitchFamily="34" charset="0"/>
              </a:rPr>
              <a:t>Bài</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tập</a:t>
            </a:r>
            <a:r>
              <a:rPr lang="en-US" altLang="en-US" sz="3600" b="1" dirty="0">
                <a:latin typeface="Arial" panose="020B0604020202020204" pitchFamily="34" charset="0"/>
                <a:cs typeface="Arial" panose="020B0604020202020204" pitchFamily="34" charset="0"/>
              </a:rPr>
              <a:t> 1: </a:t>
            </a:r>
            <a:r>
              <a:rPr lang="en-US" altLang="en-US" sz="3600" b="1" dirty="0" err="1">
                <a:latin typeface="Arial" panose="020B0604020202020204" pitchFamily="34" charset="0"/>
                <a:cs typeface="Arial" panose="020B0604020202020204" pitchFamily="34" charset="0"/>
              </a:rPr>
              <a:t>Đoạn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văn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sau</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miêu</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tả</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trực</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tiếp</a:t>
            </a:r>
            <a:r>
              <a:rPr lang="en-US" altLang="en-US" sz="3600" b="1" dirty="0">
                <a:latin typeface="Arial" panose="020B0604020202020204" pitchFamily="34" charset="0"/>
                <a:cs typeface="Arial" panose="020B0604020202020204" pitchFamily="34" charset="0"/>
              </a:rPr>
              <a:t> hay </a:t>
            </a:r>
            <a:r>
              <a:rPr lang="en-US" altLang="en-US" sz="3600" b="1" dirty="0" err="1">
                <a:latin typeface="Arial" panose="020B0604020202020204" pitchFamily="34" charset="0"/>
                <a:cs typeface="Arial" panose="020B0604020202020204" pitchFamily="34" charset="0"/>
              </a:rPr>
              <a:t>gián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tiếp</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nội</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tâm</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nhân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vật</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Hãy</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chỉ</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rõ</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tác</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dụng</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của</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việc</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miêu</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tả</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nội</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tâm</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trong</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đoạn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văn</a:t>
            </a:r>
            <a:r>
              <a:rPr lang="en-US" altLang="en-US" sz="3600" b="1" dirty="0">
                <a:latin typeface="Arial" panose="020B0604020202020204" pitchFamily="34" charset="0"/>
                <a:cs typeface="Arial" panose="020B0604020202020204" pitchFamily="34" charset="0"/>
              </a:rPr>
              <a:t> </a:t>
            </a:r>
            <a:r>
              <a:rPr lang="en-US" altLang="en-US" sz="3600" b="1" dirty="0" err="1">
                <a:latin typeface="Arial" panose="020B0604020202020204" pitchFamily="34" charset="0"/>
                <a:cs typeface="Arial" panose="020B0604020202020204" pitchFamily="34" charset="0"/>
              </a:rPr>
              <a:t>trên</a:t>
            </a:r>
            <a:r>
              <a:rPr lang="en-US" altLang="en-US" sz="3600" b="1" dirty="0">
                <a:latin typeface="Arial" panose="020B0604020202020204" pitchFamily="34" charset="0"/>
                <a:cs typeface="Arial" panose="020B0604020202020204" pitchFamily="34" charset="0"/>
              </a:rPr>
              <a:t>?</a:t>
            </a:r>
          </a:p>
        </p:txBody>
      </p:sp>
      <p:sp>
        <p:nvSpPr>
          <p:cNvPr id="10" name="TextBox 9">
            <a:extLst>
              <a:ext uri="{FF2B5EF4-FFF2-40B4-BE49-F238E27FC236}">
                <a16:creationId xmlns:a16="http://schemas.microsoft.com/office/drawing/2014/main" id="{D8D0C07A-2B9F-4F42-990E-387258AC720E}"/>
              </a:ext>
            </a:extLst>
          </p:cNvPr>
          <p:cNvSpPr txBox="1"/>
          <p:nvPr/>
        </p:nvSpPr>
        <p:spPr>
          <a:xfrm>
            <a:off x="689887" y="3043145"/>
            <a:ext cx="16912313" cy="2862322"/>
          </a:xfrm>
          <a:prstGeom prst="rect">
            <a:avLst/>
          </a:prstGeom>
          <a:solidFill>
            <a:schemeClr val="bg1"/>
          </a:solidFill>
        </p:spPr>
        <p:txBody>
          <a:bodyPr wrap="square">
            <a:spAutoFit/>
          </a:bodyPr>
          <a:lstStyle/>
          <a:p>
            <a:pPr marL="0" indent="0" algn="just" eaLnBrk="1" fontAlgn="auto" hangingPunct="1">
              <a:buFont typeface="Wingdings 2" charset="2"/>
              <a:buNone/>
              <a:defRPr/>
            </a:pPr>
            <a:r>
              <a:rPr lang="nl-NL" altLang="en-US" sz="3600" dirty="0">
                <a:solidFill>
                  <a:srgbClr val="002060"/>
                </a:solidFill>
                <a:latin typeface="Arial" panose="020B0604020202020204" pitchFamily="34" charset="0"/>
                <a:cs typeface="Arial" panose="020B0604020202020204" pitchFamily="34" charset="0"/>
              </a:rPr>
              <a:t>Tôi giật sững người. Chẳng hiểu sao tôi phải bám chặt lấy tay mẹ</a:t>
            </a:r>
            <a:r>
              <a:rPr lang="nl-NL" altLang="en-US" sz="3600" b="1" dirty="0">
                <a:solidFill>
                  <a:srgbClr val="002060"/>
                </a:solidFill>
                <a:latin typeface="Arial" panose="020B0604020202020204" pitchFamily="34" charset="0"/>
                <a:cs typeface="Arial" panose="020B0604020202020204" pitchFamily="34" charset="0"/>
              </a:rPr>
              <a:t>. </a:t>
            </a:r>
            <a:r>
              <a:rPr lang="nl-NL" altLang="en-US" sz="3600" dirty="0">
                <a:solidFill>
                  <a:srgbClr val="002060"/>
                </a:solidFill>
                <a:latin typeface="Arial" panose="020B0604020202020204" pitchFamily="34" charset="0"/>
                <a:cs typeface="Arial" panose="020B0604020202020204" pitchFamily="34" charset="0"/>
              </a:rPr>
              <a:t>Thoạt tiên là sự ngỡ ngàng, rồi đến hãnh diện, sau đó là xấu hổ. Trước mắt em tôi, tôi hoàn hảo đến thế kia ư! Tôi nhìn như thôi miên vào dòng chữ đề tên bức tranh “anh trai tôi”</a:t>
            </a:r>
            <a:endParaRPr lang="en-US" altLang="en-US" sz="3600" dirty="0">
              <a:solidFill>
                <a:srgbClr val="002060"/>
              </a:solidFill>
              <a:latin typeface="Arial" panose="020B0604020202020204" pitchFamily="34" charset="0"/>
              <a:cs typeface="Arial" panose="020B0604020202020204" pitchFamily="34" charset="0"/>
            </a:endParaRPr>
          </a:p>
          <a:p>
            <a:pPr algn="just" eaLnBrk="1" fontAlgn="auto" hangingPunct="1">
              <a:buFontTx/>
              <a:buNone/>
              <a:defRPr/>
            </a:pPr>
            <a:r>
              <a:rPr lang="nl-NL" altLang="en-US" sz="3600" b="1" dirty="0">
                <a:solidFill>
                  <a:srgbClr val="002060"/>
                </a:solidFill>
                <a:latin typeface="Arial" panose="020B0604020202020204" pitchFamily="34" charset="0"/>
                <a:cs typeface="Arial" panose="020B0604020202020204" pitchFamily="34" charset="0"/>
              </a:rPr>
              <a:t>      </a:t>
            </a:r>
          </a:p>
          <a:p>
            <a:pPr algn="r" eaLnBrk="1" fontAlgn="auto" hangingPunct="1">
              <a:buFontTx/>
              <a:buNone/>
              <a:defRPr/>
            </a:pPr>
            <a:r>
              <a:rPr lang="nl-NL" altLang="en-US" sz="3600" b="1" i="1" dirty="0">
                <a:solidFill>
                  <a:srgbClr val="002060"/>
                </a:solidFill>
                <a:latin typeface="Arial" panose="020B0604020202020204" pitchFamily="34" charset="0"/>
                <a:cs typeface="Arial" panose="020B0604020202020204" pitchFamily="34" charset="0"/>
              </a:rPr>
              <a:t>  </a:t>
            </a:r>
            <a:r>
              <a:rPr lang="nl-NL" altLang="en-US" sz="3600" i="1" dirty="0">
                <a:solidFill>
                  <a:srgbClr val="002060"/>
                </a:solidFill>
                <a:latin typeface="Arial" panose="020B0604020202020204" pitchFamily="34" charset="0"/>
                <a:cs typeface="Arial" panose="020B0604020202020204" pitchFamily="34" charset="0"/>
              </a:rPr>
              <a:t>(Bức tranh của em gái tôi - Tạ Duy Anh)</a:t>
            </a:r>
          </a:p>
        </p:txBody>
      </p:sp>
      <p:sp>
        <p:nvSpPr>
          <p:cNvPr id="11" name="Content Placeholder 2">
            <a:extLst>
              <a:ext uri="{FF2B5EF4-FFF2-40B4-BE49-F238E27FC236}">
                <a16:creationId xmlns:a16="http://schemas.microsoft.com/office/drawing/2014/main" id="{89D143CD-9033-452E-8272-397C29962ADC}"/>
              </a:ext>
            </a:extLst>
          </p:cNvPr>
          <p:cNvSpPr txBox="1">
            <a:spLocks/>
          </p:cNvSpPr>
          <p:nvPr/>
        </p:nvSpPr>
        <p:spPr>
          <a:xfrm>
            <a:off x="670836" y="6896100"/>
            <a:ext cx="16912313" cy="2638680"/>
          </a:xfrm>
          <a:prstGeom prst="rect">
            <a:avLst/>
          </a:prstGeom>
          <a:solidFill>
            <a:srgbClr val="FFD0DA"/>
          </a:solidFill>
        </p:spPr>
        <p:txBody>
          <a:bodyPr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2" charset="2"/>
              <a:buNone/>
              <a:defRPr/>
            </a:pPr>
            <a:r>
              <a:rPr lang="nl-NL" altLang="en-US" sz="4000" dirty="0">
                <a:solidFill>
                  <a:srgbClr val="002060"/>
                </a:solidFill>
                <a:latin typeface="Arial" panose="020B0604020202020204" pitchFamily="34" charset="0"/>
                <a:cs typeface="Arial" panose="020B0604020202020204" pitchFamily="34" charset="0"/>
                <a:sym typeface="Wingdings" panose="05000000000000000000" pitchFamily="2" charset="2"/>
              </a:rPr>
              <a:t></a:t>
            </a:r>
            <a:r>
              <a:rPr lang="nl-NL" altLang="en-US" sz="4000" dirty="0">
                <a:solidFill>
                  <a:srgbClr val="002060"/>
                </a:solidFill>
                <a:latin typeface="Arial" panose="020B0604020202020204" pitchFamily="34" charset="0"/>
                <a:cs typeface="Arial" panose="020B0604020202020204" pitchFamily="34" charset="0"/>
              </a:rPr>
              <a:t> Miêu tả trực tiếp nội tâm nhân vật.</a:t>
            </a:r>
            <a:endParaRPr lang="en-US" altLang="en-US" sz="4000" i="1" dirty="0">
              <a:solidFill>
                <a:srgbClr val="002060"/>
              </a:solidFill>
              <a:latin typeface="Arial" panose="020B0604020202020204" pitchFamily="34" charset="0"/>
              <a:cs typeface="Arial" panose="020B0604020202020204" pitchFamily="34" charset="0"/>
            </a:endParaRPr>
          </a:p>
          <a:p>
            <a:pPr marL="0" indent="0">
              <a:buFont typeface="Wingdings 2" charset="2"/>
              <a:buNone/>
              <a:defRPr/>
            </a:pPr>
            <a:r>
              <a:rPr lang="nl-NL" altLang="en-US" sz="4000" dirty="0">
                <a:solidFill>
                  <a:srgbClr val="002060"/>
                </a:solidFill>
                <a:latin typeface="Arial" panose="020B0604020202020204" pitchFamily="34" charset="0"/>
                <a:cs typeface="Arial" panose="020B0604020202020204" pitchFamily="34" charset="0"/>
              </a:rPr>
              <a:t>=&gt; Tâm trạng người anh: ngạc nhiên, sững sờ, bất ngờ, xấu hổ ân hận và cảm phục trước tài năng và tình cảm của em gái dành cho mình.</a:t>
            </a:r>
            <a:endParaRPr lang="en-US" altLang="en-US" sz="4000" i="1" dirty="0">
              <a:solidFill>
                <a:srgbClr val="002060"/>
              </a:solidFill>
              <a:latin typeface="Arial" panose="020B0604020202020204" pitchFamily="34" charset="0"/>
              <a:cs typeface="Arial" panose="020B0604020202020204" pitchFamily="34" charset="0"/>
            </a:endParaRPr>
          </a:p>
          <a:p>
            <a:pPr>
              <a:buFont typeface="Wingdings 2" charset="2"/>
              <a:buChar char=""/>
              <a:defRPr/>
            </a:pP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13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953000" y="3085319"/>
            <a:ext cx="11660462" cy="296756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759946">
            <a:off x="-11830331" y="3869401"/>
            <a:ext cx="20724169" cy="2435532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1217" flipH="1">
            <a:off x="5327340" y="5751598"/>
            <a:ext cx="595121" cy="711557"/>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21217">
            <a:off x="731140" y="7829985"/>
            <a:ext cx="595121" cy="711557"/>
          </a:xfrm>
          <a:prstGeom prst="rect">
            <a:avLst/>
          </a:prstGeom>
        </p:spPr>
      </p:pic>
      <p:sp>
        <p:nvSpPr>
          <p:cNvPr id="17" name="TextBox 16">
            <a:extLst>
              <a:ext uri="{FF2B5EF4-FFF2-40B4-BE49-F238E27FC236}">
                <a16:creationId xmlns:a16="http://schemas.microsoft.com/office/drawing/2014/main" id="{85D0CBB4-37D8-49F5-8046-25A61589A22B}"/>
              </a:ext>
            </a:extLst>
          </p:cNvPr>
          <p:cNvSpPr txBox="1"/>
          <p:nvPr/>
        </p:nvSpPr>
        <p:spPr>
          <a:xfrm>
            <a:off x="6781800" y="3845827"/>
            <a:ext cx="698019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VẬN DỤNG</a:t>
            </a:r>
            <a:endParaRPr kumimoji="0" lang="en-US" sz="8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08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DAB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4944" y="800100"/>
            <a:ext cx="17598112" cy="9067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1217" flipH="1">
            <a:off x="5327340" y="5751598"/>
            <a:ext cx="595121" cy="711557"/>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21217">
            <a:off x="731140" y="7829985"/>
            <a:ext cx="595121" cy="711557"/>
          </a:xfrm>
          <a:prstGeom prst="rect">
            <a:avLst/>
          </a:prstGeom>
        </p:spPr>
      </p:pic>
      <p:sp>
        <p:nvSpPr>
          <p:cNvPr id="7" name="Content Placeholder 2">
            <a:extLst>
              <a:ext uri="{FF2B5EF4-FFF2-40B4-BE49-F238E27FC236}">
                <a16:creationId xmlns:a16="http://schemas.microsoft.com/office/drawing/2014/main" id="{1856B2AE-C345-4EF7-96BC-3614D9AB8017}"/>
              </a:ext>
            </a:extLst>
          </p:cNvPr>
          <p:cNvSpPr txBox="1">
            <a:spLocks/>
          </p:cNvSpPr>
          <p:nvPr/>
        </p:nvSpPr>
        <p:spPr>
          <a:xfrm>
            <a:off x="1684973" y="1981200"/>
            <a:ext cx="13716000" cy="69342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E2507CDD-18C2-4D95-8DBE-FF7A261BAFB6}"/>
              </a:ext>
            </a:extLst>
          </p:cNvPr>
          <p:cNvSpPr txBox="1"/>
          <p:nvPr/>
        </p:nvSpPr>
        <p:spPr>
          <a:xfrm>
            <a:off x="1897769" y="1507603"/>
            <a:ext cx="14862283" cy="7707816"/>
          </a:xfrm>
          <a:prstGeom prst="rect">
            <a:avLst/>
          </a:prstGeom>
          <a:noFill/>
        </p:spPr>
        <p:txBody>
          <a:bodyPr wrap="square">
            <a:spAutoFit/>
          </a:bodyPr>
          <a:lstStyle/>
          <a:p>
            <a:pPr algn="just">
              <a:lnSpc>
                <a:spcPct val="130000"/>
              </a:lnSpc>
            </a:pP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Đọc</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đoạn</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văn</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sau</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&amp;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trả</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lời</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câu</a:t>
            </a:r>
            <a:r>
              <a:rPr lang="fr-FR" sz="3200" b="1" i="1" dirty="0">
                <a:effectLst/>
                <a:latin typeface="Arial" panose="020B0604020202020204" pitchFamily="34" charset="0"/>
                <a:ea typeface="Times New Roman" panose="02020603050405020304" pitchFamily="18" charset="0"/>
                <a:cs typeface="Arial" panose="020B0604020202020204" pitchFamily="34" charset="0"/>
              </a:rPr>
              <a:t> </a:t>
            </a:r>
            <a:r>
              <a:rPr lang="fr-FR" sz="3200" b="1" i="1" dirty="0" err="1">
                <a:effectLst/>
                <a:latin typeface="Arial" panose="020B0604020202020204" pitchFamily="34" charset="0"/>
                <a:ea typeface="Times New Roman" panose="02020603050405020304" pitchFamily="18" charset="0"/>
                <a:cs typeface="Arial" panose="020B0604020202020204" pitchFamily="34" charset="0"/>
              </a:rPr>
              <a:t>hỏi</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bên</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dưới</a:t>
            </a:r>
            <a:r>
              <a:rPr lang="fr-FR" sz="3200" b="1" dirty="0">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Mặt</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trời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đã</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xế</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bóng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ngang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các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sườn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đồi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nhưng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cảm</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thấy</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dường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như</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còn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chần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chừ</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không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muốn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lặn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còn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muốn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nhìn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ánh</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mặt</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trời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điểm</a:t>
            </a:r>
            <a:r>
              <a:rPr lang="fr-FR" sz="3200" i="1" dirty="0">
                <a:effectLst/>
                <a:latin typeface="Arial" panose="020B0604020202020204" pitchFamily="34" charset="0"/>
                <a:ea typeface="Times New Roman" panose="02020603050405020304" pitchFamily="18" charset="0"/>
                <a:cs typeface="Arial" panose="020B0604020202020204" pitchFamily="34" charset="0"/>
              </a:rPr>
              <a:t> con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đường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mặt</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đất</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rắn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mùa</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thu</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trải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dưới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chân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nhuộm</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thành</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màu</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đỏ</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màu</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tím</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Từng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cụm</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bông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lau</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khô</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vun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vút</a:t>
            </a:r>
            <a:r>
              <a:rPr lang="fr-FR" sz="3200" i="1" dirty="0">
                <a:effectLst/>
                <a:latin typeface="Arial" panose="020B0604020202020204" pitchFamily="34" charset="0"/>
                <a:ea typeface="Times New Roman" panose="02020603050405020304" pitchFamily="18" charset="0"/>
                <a:cs typeface="Arial" panose="020B0604020202020204" pitchFamily="34" charset="0"/>
              </a:rPr>
              <a:t> bay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lên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như</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những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tia</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lửa</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lập</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loè</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Mặt</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trời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rọi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lửa</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lên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những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chiếc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cúc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mạ</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bạc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trên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tấm</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áo</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đầy</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mụn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vá</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đang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mặc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Và</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cứ</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chạy</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trong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lòng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hoan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hỉ</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nói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với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đất</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trời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gió</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mây</a:t>
            </a:r>
            <a:r>
              <a:rPr lang="fr-FR" sz="3200" i="1" dirty="0">
                <a:effectLst/>
                <a:latin typeface="Arial" panose="020B0604020202020204" pitchFamily="34" charset="0"/>
                <a:ea typeface="Times New Roman" panose="02020603050405020304" pitchFamily="18" charset="0"/>
                <a:cs typeface="Arial" panose="020B0604020202020204" pitchFamily="34" charset="0"/>
              </a:rPr>
              <a:t>: “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Hãy</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nhìn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đây</a:t>
            </a:r>
            <a:r>
              <a:rPr lang="fr-FR" sz="3200" i="1" dirty="0">
                <a:effectLst/>
                <a:latin typeface="Arial" panose="020B0604020202020204" pitchFamily="34" charset="0"/>
                <a:ea typeface="Times New Roman" panose="02020603050405020304" pitchFamily="18" charset="0"/>
                <a:cs typeface="Arial" panose="020B0604020202020204" pitchFamily="34" charset="0"/>
              </a:rPr>
              <a:t> !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Hãy</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nhìn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xem</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đáng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kiêu</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hãnh</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chừng</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nào</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sẽ</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học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hành</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tôi</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sẽ</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đến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trường</a:t>
            </a:r>
            <a:r>
              <a:rPr lang="fr-FR" sz="3200" i="1" dirty="0">
                <a:effectLst/>
                <a:latin typeface="Arial" panose="020B0604020202020204" pitchFamily="34" charset="0"/>
                <a:ea typeface="Times New Roman" panose="02020603050405020304" pitchFamily="18" charset="0"/>
                <a:cs typeface="Arial" panose="020B0604020202020204" pitchFamily="34" charset="0"/>
              </a:rPr>
              <a:t> &amp;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dẫn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cả</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các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bạn</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khác</a:t>
            </a:r>
            <a:r>
              <a:rPr lang="fr-FR" sz="3200" i="1" dirty="0">
                <a:effectLst/>
                <a:latin typeface="Arial" panose="020B0604020202020204" pitchFamily="34" charset="0"/>
                <a:ea typeface="Times New Roman" panose="02020603050405020304" pitchFamily="18" charset="0"/>
                <a:cs typeface="Arial" panose="020B0604020202020204" pitchFamily="34" charset="0"/>
              </a:rPr>
              <a:t> </a:t>
            </a:r>
            <a:r>
              <a:rPr lang="fr-FR" sz="3200" i="1" dirty="0" err="1">
                <a:effectLst/>
                <a:latin typeface="Arial" panose="020B0604020202020204" pitchFamily="34" charset="0"/>
                <a:ea typeface="Times New Roman" panose="02020603050405020304" pitchFamily="18" charset="0"/>
                <a:cs typeface="Arial" panose="020B0604020202020204" pitchFamily="34" charset="0"/>
              </a:rPr>
              <a:t>đến</a:t>
            </a:r>
            <a:r>
              <a:rPr lang="fr-FR" sz="3200" i="1" dirty="0">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fr-FR" sz="3200" dirty="0">
                <a:effectLst/>
                <a:latin typeface="Arial" panose="020B0604020202020204" pitchFamily="34" charset="0"/>
                <a:ea typeface="Times New Roman" panose="02020603050405020304" pitchFamily="18" charset="0"/>
                <a:cs typeface="Arial" panose="020B0604020202020204" pitchFamily="34" charset="0"/>
              </a:rPr>
              <a:t>a, </a:t>
            </a:r>
            <a:r>
              <a:rPr lang="fr-FR" sz="3200" dirty="0" err="1">
                <a:effectLst/>
                <a:latin typeface="Arial" panose="020B0604020202020204" pitchFamily="34" charset="0"/>
                <a:ea typeface="Times New Roman" panose="02020603050405020304" pitchFamily="18" charset="0"/>
                <a:cs typeface="Arial" panose="020B0604020202020204" pitchFamily="34" charset="0"/>
              </a:rPr>
              <a:t>Tìm</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những</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câu</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văn</a:t>
            </a:r>
            <a:r>
              <a:rPr lang="vi-VN" sz="3200" dirty="0">
                <a:latin typeface="Arial" panose="020B0604020202020204" pitchFamily="34" charset="0"/>
                <a:ea typeface="Times New Roman" panose="02020603050405020304" pitchFamily="18" charset="0"/>
                <a:cs typeface="Arial" panose="020B0604020202020204" pitchFamily="34" charset="0"/>
              </a:rPr>
              <a:t> miêu </a:t>
            </a:r>
            <a:r>
              <a:rPr lang="fr-FR" sz="3200" dirty="0" err="1">
                <a:effectLst/>
                <a:latin typeface="Arial" panose="020B0604020202020204" pitchFamily="34" charset="0"/>
                <a:ea typeface="Times New Roman" panose="02020603050405020304" pitchFamily="18" charset="0"/>
                <a:cs typeface="Arial" panose="020B0604020202020204" pitchFamily="34" charset="0"/>
              </a:rPr>
              <a:t>tả</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bên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ngoài</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với</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vi-VN" sz="3200" dirty="0">
                <a:effectLst/>
                <a:latin typeface="Arial" panose="020B0604020202020204" pitchFamily="34" charset="0"/>
                <a:ea typeface="Times New Roman" panose="02020603050405020304" pitchFamily="18" charset="0"/>
                <a:cs typeface="Arial" panose="020B0604020202020204" pitchFamily="34" charset="0"/>
              </a:rPr>
              <a:t>miêu </a:t>
            </a:r>
            <a:r>
              <a:rPr lang="fr-FR" sz="3200" dirty="0" err="1">
                <a:effectLst/>
                <a:latin typeface="Arial" panose="020B0604020202020204" pitchFamily="34" charset="0"/>
                <a:ea typeface="Times New Roman" panose="02020603050405020304" pitchFamily="18" charset="0"/>
                <a:cs typeface="Arial" panose="020B0604020202020204" pitchFamily="34" charset="0"/>
              </a:rPr>
              <a:t>tả</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nội</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tâm</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bên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trong</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nhân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vật</a:t>
            </a:r>
            <a:r>
              <a:rPr lang="fr-FR" sz="3200" dirty="0">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fr-FR" sz="3200" dirty="0">
                <a:effectLst/>
                <a:latin typeface="Arial" panose="020B0604020202020204" pitchFamily="34" charset="0"/>
                <a:ea typeface="Times New Roman" panose="02020603050405020304" pitchFamily="18" charset="0"/>
                <a:cs typeface="Arial" panose="020B0604020202020204" pitchFamily="34" charset="0"/>
              </a:rPr>
              <a:t>b, </a:t>
            </a:r>
            <a:r>
              <a:rPr lang="fr-FR" sz="32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tích</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mối</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quan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hệ</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giữa</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m.tả</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bên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ngoài</a:t>
            </a:r>
            <a:r>
              <a:rPr lang="fr-FR" sz="3200" dirty="0">
                <a:effectLst/>
                <a:latin typeface="Arial" panose="020B0604020202020204" pitchFamily="34" charset="0"/>
                <a:ea typeface="Times New Roman" panose="02020603050405020304" pitchFamily="18" charset="0"/>
                <a:cs typeface="Arial" panose="020B0604020202020204" pitchFamily="34" charset="0"/>
              </a:rPr>
              <a:t> &amp; </a:t>
            </a:r>
            <a:r>
              <a:rPr lang="fr-FR" sz="3200" dirty="0" err="1">
                <a:effectLst/>
                <a:latin typeface="Arial" panose="020B0604020202020204" pitchFamily="34" charset="0"/>
                <a:ea typeface="Times New Roman" panose="02020603050405020304" pitchFamily="18" charset="0"/>
                <a:cs typeface="Arial" panose="020B0604020202020204" pitchFamily="34" charset="0"/>
              </a:rPr>
              <a:t>mtả</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nội</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tâm</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bên</a:t>
            </a:r>
            <a:r>
              <a:rPr lang="fr-FR" sz="3200" dirty="0">
                <a:effectLst/>
                <a:latin typeface="Arial" panose="020B0604020202020204" pitchFamily="34" charset="0"/>
                <a:ea typeface="Times New Roman" panose="02020603050405020304" pitchFamily="18" charset="0"/>
                <a:cs typeface="Arial" panose="020B0604020202020204" pitchFamily="34" charset="0"/>
              </a:rPr>
              <a:t> </a:t>
            </a:r>
            <a:r>
              <a:rPr lang="fr-FR" sz="3200" dirty="0" err="1">
                <a:effectLst/>
                <a:latin typeface="Arial" panose="020B0604020202020204" pitchFamily="34" charset="0"/>
                <a:ea typeface="Times New Roman" panose="02020603050405020304" pitchFamily="18" charset="0"/>
                <a:cs typeface="Arial" panose="020B0604020202020204" pitchFamily="34" charset="0"/>
              </a:rPr>
              <a:t>trong</a:t>
            </a:r>
            <a:r>
              <a:rPr lang="fr-FR" sz="3200" dirty="0">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0495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4864" y="-2432004"/>
            <a:ext cx="9793552" cy="9429544"/>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3147">
            <a:off x="5392863" y="1082856"/>
            <a:ext cx="770479" cy="921225"/>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3147" flipH="1">
            <a:off x="643460" y="4416582"/>
            <a:ext cx="770479" cy="921225"/>
          </a:xfrm>
          <a:prstGeom prst="rect">
            <a:avLst/>
          </a:prstGeom>
        </p:spPr>
      </p:pic>
      <p:sp>
        <p:nvSpPr>
          <p:cNvPr id="10" name="TextBox 2">
            <a:extLst>
              <a:ext uri="{FF2B5EF4-FFF2-40B4-BE49-F238E27FC236}">
                <a16:creationId xmlns:a16="http://schemas.microsoft.com/office/drawing/2014/main" id="{72493257-51AD-4EA6-9140-93F72A776296}"/>
              </a:ext>
            </a:extLst>
          </p:cNvPr>
          <p:cNvSpPr txBox="1"/>
          <p:nvPr/>
        </p:nvSpPr>
        <p:spPr>
          <a:xfrm>
            <a:off x="0" y="2072329"/>
            <a:ext cx="8505601" cy="2205732"/>
          </a:xfrm>
          <a:prstGeom prst="rect">
            <a:avLst/>
          </a:prstGeom>
        </p:spPr>
        <p:txBody>
          <a:bodyPr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A7A4A"/>
                </a:solidFill>
                <a:effectLst/>
                <a:uLnTx/>
                <a:uFillTx/>
                <a:latin typeface="Arial" panose="020B0604020202020204" pitchFamily="34" charset="0"/>
                <a:ea typeface="+mn-ea"/>
                <a:cs typeface="+mn-cs"/>
              </a:rPr>
              <a:t>HƯỚNG DẪN </a:t>
            </a:r>
          </a:p>
          <a:p>
            <a:pPr marL="0" marR="0" lvl="0" indent="0" algn="ctr" defTabSz="914400" rtl="0" eaLnBrk="1" fontAlgn="auto" latinLnBrk="0" hangingPunct="1">
              <a:lnSpc>
                <a:spcPts val="864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FA7A4A"/>
                </a:solidFill>
                <a:effectLst/>
                <a:uLnTx/>
                <a:uFillTx/>
                <a:latin typeface="Arial" panose="020B0604020202020204" pitchFamily="34" charset="0"/>
                <a:ea typeface="+mn-ea"/>
                <a:cs typeface="+mn-cs"/>
              </a:rPr>
              <a:t>VỀ NHÀ</a:t>
            </a:r>
            <a:endParaRPr kumimoji="0" lang="en-US" sz="8000" b="1" i="0" u="none" strike="noStrike" kern="1200" cap="none" spc="0" normalizeH="0" baseline="0" noProof="0" dirty="0">
              <a:ln>
                <a:noFill/>
              </a:ln>
              <a:solidFill>
                <a:srgbClr val="FA7A4A"/>
              </a:solidFill>
              <a:effectLst/>
              <a:uLnTx/>
              <a:uFillTx/>
              <a:latin typeface="Arial" panose="020B0604020202020204" pitchFamily="34" charset="0"/>
              <a:ea typeface="+mn-ea"/>
              <a:cs typeface="+mn-cs"/>
            </a:endParaRPr>
          </a:p>
        </p:txBody>
      </p:sp>
      <p:sp>
        <p:nvSpPr>
          <p:cNvPr id="11" name="Rectangle: Rounded Corners 10">
            <a:extLst>
              <a:ext uri="{FF2B5EF4-FFF2-40B4-BE49-F238E27FC236}">
                <a16:creationId xmlns:a16="http://schemas.microsoft.com/office/drawing/2014/main" id="{B78AC5F0-518F-43E4-BDC1-99B502D9D669}"/>
              </a:ext>
            </a:extLst>
          </p:cNvPr>
          <p:cNvSpPr/>
          <p:nvPr/>
        </p:nvSpPr>
        <p:spPr>
          <a:xfrm>
            <a:off x="8547843" y="4610100"/>
            <a:ext cx="9227745" cy="301029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FontTx/>
              <a:buAutoNum type="arabicPeriod"/>
            </a:pPr>
            <a:endParaRPr lang="en-US" sz="3200" dirty="0">
              <a:solidFill>
                <a:srgbClr val="0070C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CDC95AB-441D-4852-98DA-295A28AE6F38}"/>
              </a:ext>
            </a:extLst>
          </p:cNvPr>
          <p:cNvSpPr txBox="1"/>
          <p:nvPr/>
        </p:nvSpPr>
        <p:spPr>
          <a:xfrm>
            <a:off x="8679638" y="4961085"/>
            <a:ext cx="9486900" cy="2308324"/>
          </a:xfrm>
          <a:prstGeom prst="rect">
            <a:avLst/>
          </a:prstGeom>
          <a:noFill/>
        </p:spPr>
        <p:txBody>
          <a:bodyPr wrap="square">
            <a:spAutoFit/>
          </a:bodyPr>
          <a:lstStyle/>
          <a:p>
            <a:pPr marL="457200" indent="-457200" eaLnBrk="1" hangingPunct="1">
              <a:spcBef>
                <a:spcPct val="0"/>
              </a:spcBef>
              <a:spcAft>
                <a:spcPct val="0"/>
              </a:spcAft>
              <a:buClrTx/>
              <a:buFont typeface="Arial" panose="020B0604020202020204" pitchFamily="34" charset="0"/>
              <a:buChar char="•"/>
            </a:pPr>
            <a:r>
              <a:rPr lang="vi-VN" altLang="en-US" sz="3600" dirty="0">
                <a:solidFill>
                  <a:srgbClr val="002060"/>
                </a:solidFill>
                <a:latin typeface="Arial" panose="020B0604020202020204" pitchFamily="34" charset="0"/>
                <a:cs typeface="Arial" panose="020B0604020202020204" pitchFamily="34" charset="0"/>
              </a:rPr>
              <a:t>Học t</a:t>
            </a:r>
            <a:r>
              <a:rPr lang="en-US" altLang="en-US" sz="3600" dirty="0" err="1">
                <a:solidFill>
                  <a:srgbClr val="002060"/>
                </a:solidFill>
                <a:latin typeface="Arial" panose="020B0604020202020204" pitchFamily="34" charset="0"/>
                <a:cs typeface="Arial" panose="020B0604020202020204" pitchFamily="34" charset="0"/>
              </a:rPr>
              <a:t>huộc</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phần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ghi</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nhớ</a:t>
            </a:r>
            <a:r>
              <a:rPr lang="en-US" altLang="en-US" sz="3600" dirty="0">
                <a:solidFill>
                  <a:srgbClr val="002060"/>
                </a:solidFill>
                <a:latin typeface="Arial" panose="020B0604020202020204" pitchFamily="34" charset="0"/>
                <a:cs typeface="Arial" panose="020B0604020202020204" pitchFamily="34" charset="0"/>
              </a:rPr>
              <a:t>.</a:t>
            </a:r>
          </a:p>
          <a:p>
            <a:pPr marL="457200" indent="-457200" eaLnBrk="1" hangingPunct="1">
              <a:spcBef>
                <a:spcPct val="0"/>
              </a:spcBef>
              <a:spcAft>
                <a:spcPct val="0"/>
              </a:spcAft>
              <a:buClrTx/>
              <a:buFont typeface="Arial" panose="020B0604020202020204" pitchFamily="34" charset="0"/>
              <a:buChar char="•"/>
            </a:pPr>
            <a:r>
              <a:rPr lang="en-US" altLang="en-US" sz="3600" dirty="0" err="1">
                <a:solidFill>
                  <a:srgbClr val="002060"/>
                </a:solidFill>
                <a:latin typeface="Arial" panose="020B0604020202020204" pitchFamily="34" charset="0"/>
                <a:cs typeface="Arial" panose="020B0604020202020204" pitchFamily="34" charset="0"/>
              </a:rPr>
              <a:t>Hoàn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thiện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bài</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tập</a:t>
            </a:r>
            <a:r>
              <a:rPr lang="en-US" altLang="en-US" sz="3600" dirty="0">
                <a:solidFill>
                  <a:srgbClr val="002060"/>
                </a:solidFill>
                <a:latin typeface="Arial" panose="020B0604020202020204" pitchFamily="34" charset="0"/>
                <a:cs typeface="Arial" panose="020B0604020202020204" pitchFamily="34" charset="0"/>
              </a:rPr>
              <a:t> 2 </a:t>
            </a:r>
            <a:r>
              <a:rPr lang="en-US" altLang="en-US" sz="3600" dirty="0" err="1">
                <a:solidFill>
                  <a:srgbClr val="002060"/>
                </a:solidFill>
                <a:latin typeface="Arial" panose="020B0604020202020204" pitchFamily="34" charset="0"/>
                <a:cs typeface="Arial" panose="020B0604020202020204" pitchFamily="34" charset="0"/>
              </a:rPr>
              <a:t>vào</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vở</a:t>
            </a:r>
            <a:r>
              <a:rPr lang="en-US" altLang="en-US" sz="3600" dirty="0">
                <a:solidFill>
                  <a:srgbClr val="002060"/>
                </a:solidFill>
                <a:latin typeface="Arial" panose="020B0604020202020204" pitchFamily="34" charset="0"/>
                <a:cs typeface="Arial" panose="020B0604020202020204" pitchFamily="34" charset="0"/>
              </a:rPr>
              <a:t> </a:t>
            </a:r>
          </a:p>
          <a:p>
            <a:pPr marL="457200" indent="-457200" eaLnBrk="1" hangingPunct="1">
              <a:spcBef>
                <a:spcPct val="0"/>
              </a:spcBef>
              <a:spcAft>
                <a:spcPct val="0"/>
              </a:spcAft>
              <a:buClrTx/>
              <a:buFont typeface="Arial" panose="020B0604020202020204" pitchFamily="34" charset="0"/>
              <a:buChar char="•"/>
            </a:pPr>
            <a:r>
              <a:rPr lang="en-US" altLang="en-US" sz="3600" dirty="0" err="1">
                <a:solidFill>
                  <a:srgbClr val="002060"/>
                </a:solidFill>
                <a:latin typeface="Arial" panose="020B0604020202020204" pitchFamily="34" charset="0"/>
                <a:cs typeface="Arial" panose="020B0604020202020204" pitchFamily="34" charset="0"/>
              </a:rPr>
              <a:t>Sưu</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tầm</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một</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số</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đoạn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văn</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tự</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sự</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có</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sử</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dụng</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yếu</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tố</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miêu</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tả</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nội</a:t>
            </a:r>
            <a:r>
              <a:rPr lang="en-US" altLang="en-US" sz="3600" dirty="0">
                <a:solidFill>
                  <a:srgbClr val="002060"/>
                </a:solidFill>
                <a:latin typeface="Arial" panose="020B0604020202020204" pitchFamily="34" charset="0"/>
                <a:cs typeface="Arial" panose="020B0604020202020204" pitchFamily="34" charset="0"/>
              </a:rPr>
              <a:t> </a:t>
            </a:r>
            <a:r>
              <a:rPr lang="en-US" altLang="en-US" sz="3600" dirty="0" err="1">
                <a:solidFill>
                  <a:srgbClr val="002060"/>
                </a:solidFill>
                <a:latin typeface="Arial" panose="020B0604020202020204" pitchFamily="34" charset="0"/>
                <a:cs typeface="Arial" panose="020B0604020202020204" pitchFamily="34" charset="0"/>
              </a:rPr>
              <a:t>tâm</a:t>
            </a:r>
            <a:r>
              <a:rPr lang="en-US" altLang="en-US" sz="3600"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7938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dmin\Desktop\2.jpg">
            <a:extLst>
              <a:ext uri="{FF2B5EF4-FFF2-40B4-BE49-F238E27FC236}">
                <a16:creationId xmlns:a16="http://schemas.microsoft.com/office/drawing/2014/main" id="{C6C04541-7600-4DB2-9B03-98F6C8640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7E4D7A8-4ADB-4D9F-A11E-9BC75B69EE0F}"/>
              </a:ext>
            </a:extLst>
          </p:cNvPr>
          <p:cNvSpPr>
            <a:spLocks noGrp="1"/>
          </p:cNvSpPr>
          <p:nvPr>
            <p:ph idx="1"/>
          </p:nvPr>
        </p:nvSpPr>
        <p:spPr/>
        <p:txBody>
          <a:bodyPr/>
          <a:lstStyle/>
          <a:p>
            <a:pPr marL="0" indent="0" algn="ctr" eaLnBrk="1" hangingPunct="1">
              <a:buNone/>
            </a:pPr>
            <a:r>
              <a:rPr lang="vi-VN" altLang="en-US" sz="10800" b="1" dirty="0">
                <a:solidFill>
                  <a:srgbClr val="FF9999"/>
                </a:solidFill>
                <a:latin typeface="Arial" panose="020B0604020202020204" pitchFamily="34" charset="0"/>
                <a:cs typeface="Arial" panose="020B0604020202020204" pitchFamily="34" charset="0"/>
              </a:rPr>
              <a:t>Cảm ơn các em đã chú ý lắng nghe!</a:t>
            </a:r>
            <a:endParaRPr lang="en-US" altLang="en-US" sz="10800" b="1" dirty="0">
              <a:solidFill>
                <a:srgbClr val="FF9999"/>
              </a:solidFill>
              <a:latin typeface="Arial" panose="020B0604020202020204" pitchFamily="34" charset="0"/>
              <a:cs typeface="Arial" panose="020B0604020202020204" pitchFamily="34"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mph" presetSubtype="0" fill="hold" nodeType="clickEffect">
                                  <p:stCondLst>
                                    <p:cond delay="0"/>
                                  </p:stCondLst>
                                  <p:childTnLst>
                                    <p:animClr clrSpc="hsl" dir="cw">
                                      <p:cBhvr override="childStyle">
                                        <p:cTn id="6" dur="500" fill="hold"/>
                                        <p:tgtEl>
                                          <p:spTgt spid="3">
                                            <p:txEl>
                                              <p:pRg st="0" end="0"/>
                                            </p:txEl>
                                          </p:spTgt>
                                        </p:tgtEl>
                                        <p:attrNameLst>
                                          <p:attrName>style.color</p:attrName>
                                        </p:attrNameLst>
                                      </p:cBhvr>
                                      <p:by>
                                        <p:hsl h="0" s="-12549" l="-25098"/>
                                      </p:by>
                                    </p:animClr>
                                    <p:animClr clrSpc="hsl" dir="cw">
                                      <p:cBhvr>
                                        <p:cTn id="7" dur="500" fill="hold"/>
                                        <p:tgtEl>
                                          <p:spTgt spid="3">
                                            <p:txEl>
                                              <p:pRg st="0" end="0"/>
                                            </p:txEl>
                                          </p:spTgt>
                                        </p:tgtEl>
                                        <p:attrNameLst>
                                          <p:attrName>fillcolor</p:attrName>
                                        </p:attrNameLst>
                                      </p:cBhvr>
                                      <p:by>
                                        <p:hsl h="0" s="-12549" l="-25098"/>
                                      </p:by>
                                    </p:animClr>
                                    <p:animClr clrSpc="hsl" dir="cw">
                                      <p:cBhvr>
                                        <p:cTn id="8" dur="500" fill="hold"/>
                                        <p:tgtEl>
                                          <p:spTgt spid="3">
                                            <p:txEl>
                                              <p:pRg st="0" end="0"/>
                                            </p:txEl>
                                          </p:spTgt>
                                        </p:tgtEl>
                                        <p:attrNameLst>
                                          <p:attrName>stroke.color</p:attrName>
                                        </p:attrNameLst>
                                      </p:cBhvr>
                                      <p:by>
                                        <p:hsl h="0" s="-12549" l="-25098"/>
                                      </p:by>
                                    </p:animClr>
                                    <p:set>
                                      <p:cBhvr>
                                        <p:cTn id="9"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29000" y="-114300"/>
            <a:ext cx="15678716" cy="9150669"/>
          </a:xfrm>
          <a:prstGeom prst="rect">
            <a:avLst/>
          </a:prstGeom>
        </p:spPr>
      </p:pic>
      <p:grpSp>
        <p:nvGrpSpPr>
          <p:cNvPr id="3" name="Group 3"/>
          <p:cNvGrpSpPr/>
          <p:nvPr/>
        </p:nvGrpSpPr>
        <p:grpSpPr>
          <a:xfrm>
            <a:off x="5300900" y="2184928"/>
            <a:ext cx="13172599" cy="3470887"/>
            <a:chOff x="-2188111" y="1048210"/>
            <a:chExt cx="17563465" cy="4627847"/>
          </a:xfrm>
        </p:grpSpPr>
        <p:sp>
          <p:nvSpPr>
            <p:cNvPr id="4" name="TextBox 4"/>
            <p:cNvSpPr txBox="1"/>
            <p:nvPr/>
          </p:nvSpPr>
          <p:spPr>
            <a:xfrm>
              <a:off x="-2188111" y="3008661"/>
              <a:ext cx="17563465" cy="2667396"/>
            </a:xfrm>
            <a:prstGeom prst="rect">
              <a:avLst/>
            </a:prstGeom>
          </p:spPr>
          <p:txBody>
            <a:bodyPr wrap="square" lIns="0" tIns="0" rIns="0" bIns="0" rtlCol="0" anchor="t">
              <a:spAutoFit/>
            </a:bodyPr>
            <a:lstStyle/>
            <a:p>
              <a:pPr algn="ctr">
                <a:lnSpc>
                  <a:spcPts val="7808"/>
                </a:lnSpc>
              </a:pPr>
              <a:r>
                <a:rPr lang="vi-VN" sz="7200" b="1" dirty="0">
                  <a:solidFill>
                    <a:srgbClr val="FA7A4A"/>
                  </a:solidFill>
                </a:rPr>
                <a:t>MIÊU TẢ NỘI TÂM TRONG VĂN BẢN TỰ SỰ</a:t>
              </a:r>
              <a:endParaRPr lang="en-US" sz="7200" b="1" dirty="0">
                <a:solidFill>
                  <a:srgbClr val="FA7A4A"/>
                </a:solidFill>
              </a:endParaRPr>
            </a:p>
          </p:txBody>
        </p:sp>
        <p:sp>
          <p:nvSpPr>
            <p:cNvPr id="5" name="TextBox 5"/>
            <p:cNvSpPr txBox="1"/>
            <p:nvPr/>
          </p:nvSpPr>
          <p:spPr>
            <a:xfrm>
              <a:off x="-1279395" y="1048210"/>
              <a:ext cx="11830794" cy="705321"/>
            </a:xfrm>
            <a:prstGeom prst="rect">
              <a:avLst/>
            </a:prstGeom>
          </p:spPr>
          <p:txBody>
            <a:bodyPr lIns="0" tIns="0" rIns="0" bIns="0" rtlCol="0" anchor="t">
              <a:spAutoFit/>
            </a:bodyPr>
            <a:lstStyle/>
            <a:p>
              <a:pPr>
                <a:lnSpc>
                  <a:spcPts val="3919"/>
                </a:lnSpc>
              </a:pPr>
              <a:r>
                <a:rPr lang="vi-VN" sz="4000" b="1" u="sng" dirty="0">
                  <a:solidFill>
                    <a:srgbClr val="262A55"/>
                  </a:solidFill>
                  <a:latin typeface="Nunito Bold"/>
                </a:rPr>
                <a:t>Tiết 33: </a:t>
              </a:r>
              <a:endParaRPr lang="en-US" sz="4000" b="1" u="sng" dirty="0">
                <a:solidFill>
                  <a:srgbClr val="262A55"/>
                </a:solidFill>
                <a:latin typeface="Nunito Bold"/>
              </a:endParaRPr>
            </a:p>
          </p:txBody>
        </p:sp>
      </p:grpSp>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768370">
            <a:off x="3817189" y="1983985"/>
            <a:ext cx="948535" cy="11341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1C3F8"/>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56123" y="8245433"/>
            <a:ext cx="30579547" cy="152897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51305" r="74364"/>
          <a:stretch>
            <a:fillRect/>
          </a:stretch>
        </p:blipFill>
        <p:spPr>
          <a:xfrm>
            <a:off x="14401800" y="4363735"/>
            <a:ext cx="2966573" cy="413923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492821">
            <a:off x="16249478" y="2546074"/>
            <a:ext cx="951870" cy="666309"/>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693098">
            <a:off x="749533" y="7155184"/>
            <a:ext cx="951870" cy="666309"/>
          </a:xfrm>
          <a:prstGeom prst="rect">
            <a:avLst/>
          </a:prstGeom>
        </p:spPr>
      </p:pic>
      <p:pic>
        <p:nvPicPr>
          <p:cNvPr id="10" name="Picture 2">
            <a:extLst>
              <a:ext uri="{FF2B5EF4-FFF2-40B4-BE49-F238E27FC236}">
                <a16:creationId xmlns:a16="http://schemas.microsoft.com/office/drawing/2014/main" id="{F52A51F2-EBD0-4A80-823B-F5C26551F1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91784" y="2708754"/>
            <a:ext cx="13853016" cy="1977546"/>
          </a:xfrm>
          <a:prstGeom prst="rect">
            <a:avLst/>
          </a:prstGeom>
        </p:spPr>
      </p:pic>
      <p:sp>
        <p:nvSpPr>
          <p:cNvPr id="11" name="TextBox 10">
            <a:extLst>
              <a:ext uri="{FF2B5EF4-FFF2-40B4-BE49-F238E27FC236}">
                <a16:creationId xmlns:a16="http://schemas.microsoft.com/office/drawing/2014/main" id="{F1B8BC90-9BB0-4691-AD8F-09D97D9CAB93}"/>
              </a:ext>
            </a:extLst>
          </p:cNvPr>
          <p:cNvSpPr txBox="1"/>
          <p:nvPr/>
        </p:nvSpPr>
        <p:spPr>
          <a:xfrm>
            <a:off x="2743200" y="3458495"/>
            <a:ext cx="12649200" cy="646331"/>
          </a:xfrm>
          <a:prstGeom prst="rect">
            <a:avLst/>
          </a:prstGeom>
          <a:noFill/>
        </p:spPr>
        <p:txBody>
          <a:bodyPr wrap="square" rtlCol="0">
            <a:spAutoFit/>
          </a:bodyPr>
          <a:lstStyle/>
          <a:p>
            <a:r>
              <a:rPr lang="vi-VN" sz="3600" b="1" dirty="0"/>
              <a:t>I. Tìm hiểu yếu tố miêu tả nội tâm trong văn bản tự sự</a:t>
            </a:r>
            <a:endParaRPr lang="en-US" sz="3600" b="1" dirty="0"/>
          </a:p>
        </p:txBody>
      </p:sp>
      <p:pic>
        <p:nvPicPr>
          <p:cNvPr id="12" name="Picture 2">
            <a:extLst>
              <a:ext uri="{FF2B5EF4-FFF2-40B4-BE49-F238E27FC236}">
                <a16:creationId xmlns:a16="http://schemas.microsoft.com/office/drawing/2014/main" id="{9B6555EF-B38F-4CFC-9B52-2ECF4EE09A1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43200" y="5261894"/>
            <a:ext cx="9433415" cy="1977546"/>
          </a:xfrm>
          <a:prstGeom prst="rect">
            <a:avLst/>
          </a:prstGeom>
        </p:spPr>
      </p:pic>
      <p:sp>
        <p:nvSpPr>
          <p:cNvPr id="13" name="TextBox 12">
            <a:extLst>
              <a:ext uri="{FF2B5EF4-FFF2-40B4-BE49-F238E27FC236}">
                <a16:creationId xmlns:a16="http://schemas.microsoft.com/office/drawing/2014/main" id="{86E4C6E2-078F-4129-AD07-5C94D6A2FD61}"/>
              </a:ext>
            </a:extLst>
          </p:cNvPr>
          <p:cNvSpPr txBox="1"/>
          <p:nvPr/>
        </p:nvSpPr>
        <p:spPr>
          <a:xfrm>
            <a:off x="3886200" y="5881091"/>
            <a:ext cx="7517283" cy="707886"/>
          </a:xfrm>
          <a:prstGeom prst="rect">
            <a:avLst/>
          </a:prstGeom>
          <a:noFill/>
        </p:spPr>
        <p:txBody>
          <a:bodyPr wrap="square" rtlCol="0">
            <a:spAutoFit/>
          </a:bodyPr>
          <a:lstStyle/>
          <a:p>
            <a:pPr algn="ctr"/>
            <a:r>
              <a:rPr lang="vi-VN" sz="4000" b="1" dirty="0"/>
              <a:t>II. Luyện tập</a:t>
            </a:r>
            <a:endParaRPr lang="en-US" sz="4000" b="1" dirty="0"/>
          </a:p>
        </p:txBody>
      </p:sp>
      <p:sp>
        <p:nvSpPr>
          <p:cNvPr id="14" name="TextBox 13">
            <a:extLst>
              <a:ext uri="{FF2B5EF4-FFF2-40B4-BE49-F238E27FC236}">
                <a16:creationId xmlns:a16="http://schemas.microsoft.com/office/drawing/2014/main" id="{F5AF6890-152B-42E4-8270-D21DBBE5ADAA}"/>
              </a:ext>
            </a:extLst>
          </p:cNvPr>
          <p:cNvSpPr txBox="1"/>
          <p:nvPr/>
        </p:nvSpPr>
        <p:spPr>
          <a:xfrm>
            <a:off x="5666297" y="856927"/>
            <a:ext cx="7051078" cy="927101"/>
          </a:xfrm>
          <a:prstGeom prst="rect">
            <a:avLst/>
          </a:prstGeom>
          <a:noFill/>
        </p:spPr>
        <p:txBody>
          <a:bodyPr wrap="square" rtlCol="0">
            <a:spAutoFit/>
          </a:bodyPr>
          <a:lstStyle/>
          <a:p>
            <a:pPr algn="ctr"/>
            <a:r>
              <a:rPr lang="vi-VN" sz="5400" b="1" dirty="0"/>
              <a:t>NỘI DUNG BÀI HỌC</a:t>
            </a:r>
            <a:endParaRPr lang="en-US" sz="5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34288">
            <a:off x="14999992" y="4013267"/>
            <a:ext cx="944696" cy="1129527"/>
          </a:xfrm>
          <a:prstGeom prst="rect">
            <a:avLst/>
          </a:prstGeom>
        </p:spPr>
      </p:pic>
      <p:sp>
        <p:nvSpPr>
          <p:cNvPr id="9" name="TextBox 8">
            <a:extLst>
              <a:ext uri="{FF2B5EF4-FFF2-40B4-BE49-F238E27FC236}">
                <a16:creationId xmlns:a16="http://schemas.microsoft.com/office/drawing/2014/main" id="{FE8853EA-05B6-41DC-BA2B-ABAFDB261DB5}"/>
              </a:ext>
            </a:extLst>
          </p:cNvPr>
          <p:cNvSpPr txBox="1"/>
          <p:nvPr/>
        </p:nvSpPr>
        <p:spPr>
          <a:xfrm>
            <a:off x="762000" y="190500"/>
            <a:ext cx="13639800" cy="916276"/>
          </a:xfrm>
          <a:prstGeom prst="rect">
            <a:avLst/>
          </a:prstGeom>
          <a:solidFill>
            <a:schemeClr val="bg1"/>
          </a:solidFill>
        </p:spPr>
        <p:txBody>
          <a:bodyPr wrap="square">
            <a:spAutoFit/>
          </a:bodyPr>
          <a:lstStyle/>
          <a:p>
            <a:pPr>
              <a:lnSpc>
                <a:spcPct val="150000"/>
              </a:lnSpc>
            </a:pPr>
            <a:r>
              <a:rPr lang="vi-VN" sz="4000" b="1" dirty="0"/>
              <a:t>I. Tìm hiểu yếu tố miêu tả nội tâm trong văn bản tự sự</a:t>
            </a:r>
            <a:endParaRPr lang="en-US" sz="4000" b="1" dirty="0"/>
          </a:p>
        </p:txBody>
      </p:sp>
      <p:sp>
        <p:nvSpPr>
          <p:cNvPr id="11" name="Rectangle 6">
            <a:extLst>
              <a:ext uri="{FF2B5EF4-FFF2-40B4-BE49-F238E27FC236}">
                <a16:creationId xmlns:a16="http://schemas.microsoft.com/office/drawing/2014/main" id="{3FA237E6-B177-437D-876E-7790E10D9ADE}"/>
              </a:ext>
            </a:extLst>
          </p:cNvPr>
          <p:cNvSpPr txBox="1">
            <a:spLocks noChangeArrowheads="1"/>
          </p:cNvSpPr>
          <p:nvPr/>
        </p:nvSpPr>
        <p:spPr>
          <a:xfrm>
            <a:off x="416859" y="2247900"/>
            <a:ext cx="8763000" cy="7659469"/>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buFontTx/>
              <a:buNone/>
            </a:pP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Trước</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lầu</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Ngưng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Bích</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khóa</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xuân</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err="1">
                <a:latin typeface="Arial" panose="020B0604020202020204" pitchFamily="34" charset="0"/>
                <a:cs typeface="Arial" panose="020B0604020202020204" pitchFamily="34" charset="0"/>
              </a:rPr>
              <a:t>Vẻ</a:t>
            </a:r>
            <a:r>
              <a:rPr lang="en-US" altLang="en-US" sz="2800" b="1" i="1" dirty="0">
                <a:latin typeface="Arial" panose="020B0604020202020204" pitchFamily="34" charset="0"/>
                <a:cs typeface="Arial" panose="020B0604020202020204" pitchFamily="34" charset="0"/>
              </a:rPr>
              <a:t> non </a:t>
            </a:r>
            <a:r>
              <a:rPr lang="en-US" altLang="en-US" sz="2800" b="1" i="1" dirty="0" err="1">
                <a:latin typeface="Arial" panose="020B0604020202020204" pitchFamily="34" charset="0"/>
                <a:cs typeface="Arial" panose="020B0604020202020204" pitchFamily="34" charset="0"/>
              </a:rPr>
              <a:t>xa</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tấm</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trăng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gần</a:t>
            </a:r>
            <a:r>
              <a:rPr lang="en-US" altLang="en-US" sz="2800" b="1" i="1" dirty="0">
                <a:latin typeface="Arial" panose="020B0604020202020204" pitchFamily="34" charset="0"/>
                <a:cs typeface="Arial" panose="020B0604020202020204" pitchFamily="34" charset="0"/>
              </a:rPr>
              <a:t> ở </a:t>
            </a:r>
            <a:r>
              <a:rPr lang="en-US" altLang="en-US" sz="2800" b="1" i="1" dirty="0" err="1">
                <a:latin typeface="Arial" panose="020B0604020202020204" pitchFamily="34" charset="0"/>
                <a:cs typeface="Arial" panose="020B0604020202020204" pitchFamily="34" charset="0"/>
              </a:rPr>
              <a:t>chung</a:t>
            </a:r>
            <a:endParaRPr lang="en-US" altLang="en-US" sz="2800" b="1" i="1" dirty="0">
              <a:latin typeface="Arial" panose="020B0604020202020204" pitchFamily="34" charset="0"/>
              <a:cs typeface="Arial" panose="020B0604020202020204" pitchFamily="34" charset="0"/>
            </a:endParaRPr>
          </a:p>
          <a:p>
            <a:pPr algn="ctr">
              <a:lnSpc>
                <a:spcPct val="150000"/>
              </a:lnSpc>
              <a:buFontTx/>
              <a:buNone/>
            </a:pP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Bốn</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bề</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bát</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ngát</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xa</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trông</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err="1">
                <a:latin typeface="Arial" panose="020B0604020202020204" pitchFamily="34" charset="0"/>
                <a:cs typeface="Arial" panose="020B0604020202020204" pitchFamily="34" charset="0"/>
              </a:rPr>
              <a:t>Cát</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vàng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cồn</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nọ</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bụi</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hồng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dặm</a:t>
            </a:r>
            <a:r>
              <a:rPr lang="en-US" altLang="en-US" sz="2800" b="1" i="1" dirty="0">
                <a:latin typeface="Arial" panose="020B0604020202020204" pitchFamily="34" charset="0"/>
                <a:cs typeface="Arial" panose="020B0604020202020204" pitchFamily="34" charset="0"/>
              </a:rPr>
              <a:t> kia.</a:t>
            </a:r>
          </a:p>
          <a:p>
            <a:pPr algn="ctr">
              <a:lnSpc>
                <a:spcPct val="150000"/>
              </a:lnSpc>
              <a:buFontTx/>
              <a:buNone/>
            </a:pP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Bẽ</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bàng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mây</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sớm</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đèn</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khuya</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err="1">
                <a:latin typeface="Arial" panose="020B0604020202020204" pitchFamily="34" charset="0"/>
                <a:cs typeface="Arial" panose="020B0604020202020204" pitchFamily="34" charset="0"/>
              </a:rPr>
              <a:t>Nửa</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tình</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nửa</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cảnh</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như</a:t>
            </a:r>
            <a:r>
              <a:rPr lang="en-US" altLang="en-US" sz="2800" b="1" i="1" dirty="0">
                <a:latin typeface="Arial" panose="020B0604020202020204" pitchFamily="34" charset="0"/>
                <a:cs typeface="Arial" panose="020B0604020202020204" pitchFamily="34" charset="0"/>
              </a:rPr>
              <a:t> chia </a:t>
            </a:r>
            <a:r>
              <a:rPr lang="en-US" altLang="en-US" sz="2800" b="1" i="1" dirty="0" err="1">
                <a:latin typeface="Arial" panose="020B0604020202020204" pitchFamily="34" charset="0"/>
                <a:cs typeface="Arial" panose="020B0604020202020204" pitchFamily="34" charset="0"/>
              </a:rPr>
              <a:t>tấm</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lòng</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Tưởng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người</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dưới</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nguyệt</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chén</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đồng</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a:latin typeface="Arial" panose="020B0604020202020204" pitchFamily="34" charset="0"/>
                <a:cs typeface="Arial" panose="020B0604020202020204" pitchFamily="34" charset="0"/>
              </a:rPr>
              <a:t>Tin </a:t>
            </a:r>
            <a:r>
              <a:rPr lang="en-US" altLang="en-US" sz="2800" b="1" i="1" dirty="0" err="1">
                <a:latin typeface="Arial" panose="020B0604020202020204" pitchFamily="34" charset="0"/>
                <a:cs typeface="Arial" panose="020B0604020202020204" pitchFamily="34" charset="0"/>
              </a:rPr>
              <a:t>sương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luống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những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rày</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trông</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mai</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chờ</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Bên</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trời</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góc</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bể</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bơ</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vơ</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r>
              <a:rPr lang="en-US" altLang="en-US" sz="2800" b="1" i="1" dirty="0" err="1">
                <a:latin typeface="Arial" panose="020B0604020202020204" pitchFamily="34" charset="0"/>
                <a:cs typeface="Arial" panose="020B0604020202020204" pitchFamily="34" charset="0"/>
              </a:rPr>
              <a:t>Tấm</a:t>
            </a:r>
            <a:r>
              <a:rPr lang="en-US" altLang="en-US" sz="2800" b="1" i="1" dirty="0">
                <a:latin typeface="Arial" panose="020B0604020202020204" pitchFamily="34" charset="0"/>
                <a:cs typeface="Arial" panose="020B0604020202020204" pitchFamily="34" charset="0"/>
              </a:rPr>
              <a:t> son </a:t>
            </a:r>
            <a:r>
              <a:rPr lang="en-US" altLang="en-US" sz="2800" b="1" i="1" dirty="0" err="1">
                <a:latin typeface="Arial" panose="020B0604020202020204" pitchFamily="34" charset="0"/>
                <a:cs typeface="Arial" panose="020B0604020202020204" pitchFamily="34" charset="0"/>
              </a:rPr>
              <a:t>gột</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rửa</a:t>
            </a:r>
            <a:r>
              <a:rPr lang="en-US" altLang="en-US" sz="2800" b="1" i="1" dirty="0">
                <a:latin typeface="Arial" panose="020B0604020202020204" pitchFamily="34" charset="0"/>
                <a:cs typeface="Arial" panose="020B0604020202020204" pitchFamily="34" charset="0"/>
              </a:rPr>
              <a:t> bao </a:t>
            </a:r>
            <a:r>
              <a:rPr lang="en-US" altLang="en-US" sz="2800" b="1" i="1" dirty="0" err="1">
                <a:latin typeface="Arial" panose="020B0604020202020204" pitchFamily="34" charset="0"/>
                <a:cs typeface="Arial" panose="020B0604020202020204" pitchFamily="34" charset="0"/>
              </a:rPr>
              <a:t>giờ</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cho</a:t>
            </a:r>
            <a:r>
              <a:rPr lang="en-US" altLang="en-US" sz="2800" b="1" i="1" dirty="0">
                <a:latin typeface="Arial" panose="020B0604020202020204" pitchFamily="34" charset="0"/>
                <a:cs typeface="Arial" panose="020B0604020202020204" pitchFamily="34" charset="0"/>
              </a:rPr>
              <a:t> </a:t>
            </a:r>
            <a:r>
              <a:rPr lang="en-US" altLang="en-US" sz="2800" b="1" i="1" dirty="0" err="1">
                <a:latin typeface="Arial" panose="020B0604020202020204" pitchFamily="34" charset="0"/>
                <a:cs typeface="Arial" panose="020B0604020202020204" pitchFamily="34" charset="0"/>
              </a:rPr>
              <a:t>phai</a:t>
            </a:r>
            <a:r>
              <a:rPr lang="en-US" altLang="en-US" sz="2800" b="1" i="1" dirty="0">
                <a:latin typeface="Arial" panose="020B0604020202020204" pitchFamily="34" charset="0"/>
                <a:cs typeface="Arial" panose="020B0604020202020204" pitchFamily="34" charset="0"/>
              </a:rPr>
              <a:t>.</a:t>
            </a:r>
          </a:p>
          <a:p>
            <a:pPr algn="ctr">
              <a:lnSpc>
                <a:spcPct val="150000"/>
              </a:lnSpc>
              <a:buFontTx/>
              <a:buNone/>
            </a:pPr>
            <a:endParaRPr lang="en-US" altLang="en-US" sz="2800" i="1" dirty="0">
              <a:latin typeface="Arial" panose="020B0604020202020204" pitchFamily="34" charset="0"/>
              <a:cs typeface="Arial" panose="020B0604020202020204" pitchFamily="34" charset="0"/>
            </a:endParaRPr>
          </a:p>
        </p:txBody>
      </p:sp>
      <p:sp>
        <p:nvSpPr>
          <p:cNvPr id="13" name="Rectangle 7">
            <a:extLst>
              <a:ext uri="{FF2B5EF4-FFF2-40B4-BE49-F238E27FC236}">
                <a16:creationId xmlns:a16="http://schemas.microsoft.com/office/drawing/2014/main" id="{FAB93A56-C158-4692-A36B-4B86D022E277}"/>
              </a:ext>
            </a:extLst>
          </p:cNvPr>
          <p:cNvSpPr txBox="1">
            <a:spLocks noChangeArrowheads="1"/>
          </p:cNvSpPr>
          <p:nvPr/>
        </p:nvSpPr>
        <p:spPr>
          <a:xfrm>
            <a:off x="9946341" y="1291790"/>
            <a:ext cx="7924800" cy="8804710"/>
          </a:xfrm>
          <a:prstGeom prst="rect">
            <a:avLst/>
          </a:prstGeom>
          <a:solidFill>
            <a:schemeClr val="bg1"/>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spcBef>
                <a:spcPts val="0"/>
              </a:spcBef>
              <a:buFontTx/>
              <a:buNone/>
            </a:pPr>
            <a:r>
              <a:rPr lang="en-US" altLang="en-US" sz="3000" dirty="0">
                <a:latin typeface="Arial" panose="020B0604020202020204" pitchFamily="34" charset="0"/>
                <a:cs typeface="Arial" panose="020B0604020202020204" pitchFamily="34" charset="0"/>
              </a:rPr>
              <a:t>      </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Xót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người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tựa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cửa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hôm</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mai</a:t>
            </a:r>
            <a:endParaRPr lang="en-US" altLang="en-US" sz="3000" b="1" i="1" dirty="0">
              <a:latin typeface="Arial" panose="020B0604020202020204" pitchFamily="34" charset="0"/>
              <a:cs typeface="Arial" panose="020B0604020202020204" pitchFamily="34" charset="0"/>
            </a:endParaRP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Quạt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nồng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ấp</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lạnh</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những</a:t>
            </a:r>
            <a:r>
              <a:rPr lang="en-US" altLang="en-US" sz="3000" b="1" i="1" dirty="0">
                <a:latin typeface="Arial" panose="020B0604020202020204" pitchFamily="34" charset="0"/>
                <a:cs typeface="Arial" panose="020B0604020202020204" pitchFamily="34" charset="0"/>
              </a:rPr>
              <a:t> ai </a:t>
            </a:r>
            <a:r>
              <a:rPr lang="en-US" altLang="en-US" sz="3000" b="1" i="1" dirty="0" err="1">
                <a:latin typeface="Arial" panose="020B0604020202020204" pitchFamily="34" charset="0"/>
                <a:cs typeface="Arial" panose="020B0604020202020204" pitchFamily="34" charset="0"/>
              </a:rPr>
              <a:t>đó</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giờ</a:t>
            </a:r>
            <a:r>
              <a:rPr lang="en-US" altLang="en-US" sz="3000" b="1" i="1" dirty="0">
                <a:latin typeface="Arial" panose="020B0604020202020204" pitchFamily="34" charset="0"/>
                <a:cs typeface="Arial" panose="020B0604020202020204" pitchFamily="34" charset="0"/>
              </a:rPr>
              <a:t>?</a:t>
            </a:r>
            <a:endParaRPr lang="vi-VN" altLang="en-US" sz="3000" b="1" i="1" dirty="0">
              <a:latin typeface="Arial" panose="020B0604020202020204" pitchFamily="34" charset="0"/>
              <a:cs typeface="Arial" panose="020B0604020202020204" pitchFamily="34" charset="0"/>
            </a:endParaRP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Sân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lai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biết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mấy</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nắng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mưa</a:t>
            </a:r>
            <a:r>
              <a:rPr lang="en-US" altLang="en-US" sz="3000" b="1" i="1" dirty="0">
                <a:latin typeface="Arial" panose="020B0604020202020204" pitchFamily="34" charset="0"/>
                <a:cs typeface="Arial" panose="020B0604020202020204" pitchFamily="34" charset="0"/>
              </a:rPr>
              <a:t>,</a:t>
            </a: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Có</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khi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gốc</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tử</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đã</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vừa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người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ôm</a:t>
            </a:r>
            <a:r>
              <a:rPr lang="en-US" altLang="en-US" sz="3000" b="1" i="1" dirty="0">
                <a:latin typeface="Arial" panose="020B0604020202020204" pitchFamily="34" charset="0"/>
                <a:cs typeface="Arial" panose="020B0604020202020204" pitchFamily="34" charset="0"/>
              </a:rPr>
              <a:t>.</a:t>
            </a:r>
          </a:p>
          <a:p>
            <a:pPr algn="ctr">
              <a:lnSpc>
                <a:spcPct val="150000"/>
              </a:lnSpc>
              <a:spcBef>
                <a:spcPts val="0"/>
              </a:spcBef>
              <a:buFontTx/>
              <a:buNone/>
            </a:pP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Buồn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trông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cửa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bể</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chiều</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hôm</a:t>
            </a:r>
            <a:r>
              <a:rPr lang="en-US" altLang="en-US" sz="3000" b="1" i="1" dirty="0">
                <a:latin typeface="Arial" panose="020B0604020202020204" pitchFamily="34" charset="0"/>
                <a:cs typeface="Arial" panose="020B0604020202020204" pitchFamily="34" charset="0"/>
              </a:rPr>
              <a:t>,</a:t>
            </a: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Thuyền</a:t>
            </a:r>
            <a:r>
              <a:rPr lang="en-US" altLang="en-US" sz="3000" b="1" i="1" dirty="0">
                <a:latin typeface="Arial" panose="020B0604020202020204" pitchFamily="34" charset="0"/>
                <a:cs typeface="Arial" panose="020B0604020202020204" pitchFamily="34" charset="0"/>
              </a:rPr>
              <a:t> ai </a:t>
            </a:r>
            <a:r>
              <a:rPr lang="en-US" altLang="en-US" sz="3000" b="1" i="1" dirty="0" err="1">
                <a:latin typeface="Arial" panose="020B0604020202020204" pitchFamily="34" charset="0"/>
                <a:cs typeface="Arial" panose="020B0604020202020204" pitchFamily="34" charset="0"/>
              </a:rPr>
              <a:t>thấp</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thoáng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cánh</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buồm</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xa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xa</a:t>
            </a:r>
            <a:r>
              <a:rPr lang="en-US" altLang="en-US" sz="3000" b="1" i="1" dirty="0">
                <a:latin typeface="Arial" panose="020B0604020202020204" pitchFamily="34" charset="0"/>
                <a:cs typeface="Arial" panose="020B0604020202020204" pitchFamily="34" charset="0"/>
              </a:rPr>
              <a:t> ?</a:t>
            </a:r>
          </a:p>
          <a:p>
            <a:pPr algn="ctr">
              <a:lnSpc>
                <a:spcPct val="150000"/>
              </a:lnSpc>
              <a:spcBef>
                <a:spcPts val="0"/>
              </a:spcBef>
              <a:buFontTx/>
              <a:buNone/>
            </a:pP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Buồn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trông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mặt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nước</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mới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sa</a:t>
            </a:r>
            <a:endParaRPr lang="en-US" altLang="en-US" sz="3000" b="1" i="1" dirty="0">
              <a:latin typeface="Arial" panose="020B0604020202020204" pitchFamily="34" charset="0"/>
              <a:cs typeface="Arial" panose="020B0604020202020204" pitchFamily="34" charset="0"/>
            </a:endParaRP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Hoa</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trôi</a:t>
            </a:r>
            <a:r>
              <a:rPr lang="en-US" altLang="en-US" sz="3000" b="1" i="1" dirty="0">
                <a:latin typeface="Arial" panose="020B0604020202020204" pitchFamily="34" charset="0"/>
                <a:cs typeface="Arial" panose="020B0604020202020204" pitchFamily="34" charset="0"/>
              </a:rPr>
              <a:t> man </a:t>
            </a:r>
            <a:r>
              <a:rPr lang="en-US" altLang="en-US" sz="3000" b="1" i="1" dirty="0" err="1">
                <a:latin typeface="Arial" panose="020B0604020202020204" pitchFamily="34" charset="0"/>
                <a:cs typeface="Arial" panose="020B0604020202020204" pitchFamily="34" charset="0"/>
              </a:rPr>
              <a:t>mác</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biết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là</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về</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đâu</a:t>
            </a:r>
            <a:r>
              <a:rPr lang="en-US" altLang="en-US" sz="3000" b="1" i="1" dirty="0">
                <a:latin typeface="Arial" panose="020B0604020202020204" pitchFamily="34" charset="0"/>
                <a:cs typeface="Arial" panose="020B0604020202020204" pitchFamily="34" charset="0"/>
              </a:rPr>
              <a:t>?</a:t>
            </a:r>
          </a:p>
          <a:p>
            <a:pPr algn="ctr">
              <a:lnSpc>
                <a:spcPct val="150000"/>
              </a:lnSpc>
              <a:spcBef>
                <a:spcPts val="0"/>
              </a:spcBef>
              <a:buFontTx/>
              <a:buNone/>
            </a:pP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Buồn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trông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nội</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có</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rầu</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rầu</a:t>
            </a:r>
            <a:endParaRPr lang="en-US" altLang="en-US" sz="3000" b="1" i="1" dirty="0">
              <a:latin typeface="Arial" panose="020B0604020202020204" pitchFamily="34" charset="0"/>
              <a:cs typeface="Arial" panose="020B0604020202020204" pitchFamily="34" charset="0"/>
            </a:endParaRP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Chân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mây</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mặt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đất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một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màu</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xanh</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xanh</a:t>
            </a:r>
            <a:r>
              <a:rPr lang="en-US" altLang="en-US" sz="3000" b="1" i="1" dirty="0">
                <a:latin typeface="Arial" panose="020B0604020202020204" pitchFamily="34" charset="0"/>
                <a:cs typeface="Arial" panose="020B0604020202020204" pitchFamily="34" charset="0"/>
              </a:rPr>
              <a:t>.</a:t>
            </a:r>
          </a:p>
          <a:p>
            <a:pPr algn="ctr">
              <a:lnSpc>
                <a:spcPct val="150000"/>
              </a:lnSpc>
              <a:spcBef>
                <a:spcPts val="0"/>
              </a:spcBef>
              <a:buFontTx/>
              <a:buNone/>
            </a:pP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Buồn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trông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gió</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cuốn</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mặt</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duềnh</a:t>
            </a:r>
            <a:endParaRPr lang="en-US" altLang="en-US" sz="3000" b="1" i="1" dirty="0">
              <a:latin typeface="Arial" panose="020B0604020202020204" pitchFamily="34" charset="0"/>
              <a:cs typeface="Arial" panose="020B0604020202020204" pitchFamily="34" charset="0"/>
            </a:endParaRPr>
          </a:p>
          <a:p>
            <a:pPr algn="ctr">
              <a:lnSpc>
                <a:spcPct val="150000"/>
              </a:lnSpc>
              <a:spcBef>
                <a:spcPts val="0"/>
              </a:spcBef>
              <a:buFontTx/>
              <a:buNone/>
            </a:pPr>
            <a:r>
              <a:rPr lang="en-US" altLang="en-US" sz="3000" b="1" i="1" dirty="0" err="1">
                <a:latin typeface="Arial" panose="020B0604020202020204" pitchFamily="34" charset="0"/>
                <a:cs typeface="Arial" panose="020B0604020202020204" pitchFamily="34" charset="0"/>
              </a:rPr>
              <a:t>Ầm</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ầm</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tiếng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sóng</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kêu</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quanh</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ghế</a:t>
            </a:r>
            <a:r>
              <a:rPr lang="en-US" altLang="en-US" sz="3000" b="1" i="1" dirty="0">
                <a:latin typeface="Arial" panose="020B0604020202020204" pitchFamily="34" charset="0"/>
                <a:cs typeface="Arial" panose="020B0604020202020204" pitchFamily="34" charset="0"/>
              </a:rPr>
              <a:t> </a:t>
            </a:r>
            <a:r>
              <a:rPr lang="en-US" altLang="en-US" sz="3000" b="1" i="1" dirty="0" err="1">
                <a:latin typeface="Arial" panose="020B0604020202020204" pitchFamily="34" charset="0"/>
                <a:cs typeface="Arial" panose="020B0604020202020204" pitchFamily="34" charset="0"/>
              </a:rPr>
              <a:t>ngồi</a:t>
            </a:r>
            <a:r>
              <a:rPr lang="en-US" altLang="en-US" sz="3000" b="1" i="1" dirty="0">
                <a:latin typeface="Arial" panose="020B0604020202020204" pitchFamily="34" charset="0"/>
                <a:cs typeface="Arial" panose="020B0604020202020204" pitchFamily="34" charset="0"/>
              </a:rPr>
              <a:t>.</a:t>
            </a:r>
          </a:p>
        </p:txBody>
      </p:sp>
      <p:sp>
        <p:nvSpPr>
          <p:cNvPr id="7" name="Double Wave 6">
            <a:extLst>
              <a:ext uri="{FF2B5EF4-FFF2-40B4-BE49-F238E27FC236}">
                <a16:creationId xmlns:a16="http://schemas.microsoft.com/office/drawing/2014/main" id="{E5110130-B7CF-4A21-95FB-ACF7492B884F}"/>
              </a:ext>
            </a:extLst>
          </p:cNvPr>
          <p:cNvSpPr/>
          <p:nvPr/>
        </p:nvSpPr>
        <p:spPr>
          <a:xfrm>
            <a:off x="1828800" y="3390900"/>
            <a:ext cx="14630400" cy="3124200"/>
          </a:xfrm>
          <a:prstGeom prst="doubleWav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chemeClr val="tx1"/>
                </a:solidFill>
              </a:rPr>
              <a:t>Hãy đọc lại đoạn trích Kiều ở lầu Ngưng Bích và</a:t>
            </a:r>
          </a:p>
          <a:p>
            <a:pPr algn="ctr"/>
            <a:r>
              <a:rPr lang="vi-VN" sz="4400" b="1" dirty="0">
                <a:solidFill>
                  <a:schemeClr val="tx1"/>
                </a:solidFill>
              </a:rPr>
              <a:t>  thực hiện các yêu cầu dưới đây:</a:t>
            </a:r>
            <a:endParaRPr lang="en-US" sz="4400" b="1" dirty="0">
              <a:solidFill>
                <a:schemeClr val="tx1"/>
              </a:solidFill>
            </a:endParaRPr>
          </a:p>
        </p:txBody>
      </p:sp>
      <p:sp>
        <p:nvSpPr>
          <p:cNvPr id="8" name="Rectangle: Rounded Corners 7">
            <a:extLst>
              <a:ext uri="{FF2B5EF4-FFF2-40B4-BE49-F238E27FC236}">
                <a16:creationId xmlns:a16="http://schemas.microsoft.com/office/drawing/2014/main" id="{8A6E688A-709D-41E3-8105-B10CB6774E81}"/>
              </a:ext>
            </a:extLst>
          </p:cNvPr>
          <p:cNvSpPr/>
          <p:nvPr/>
        </p:nvSpPr>
        <p:spPr>
          <a:xfrm>
            <a:off x="3236259" y="1455821"/>
            <a:ext cx="3124200" cy="5451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bg1"/>
                </a:solidFill>
              </a:rPr>
              <a:t>Ví dụ 1:</a:t>
            </a:r>
            <a:endParaRPr lang="en-US" sz="4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inVertical)">
                                      <p:cBhvr>
                                        <p:cTn id="21" dur="500"/>
                                        <p:tgtEl>
                                          <p:spTgt spid="11">
                                            <p:txEl>
                                              <p:pRg st="0" end="0"/>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barn(inVertical)">
                                      <p:cBhvr>
                                        <p:cTn id="24" dur="500"/>
                                        <p:tgtEl>
                                          <p:spTgt spid="11">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barn(inVertical)">
                                      <p:cBhvr>
                                        <p:cTn id="30" dur="500"/>
                                        <p:tgtEl>
                                          <p:spTgt spid="11">
                                            <p:txEl>
                                              <p:pRg st="3" end="3"/>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barn(inVertical)">
                                      <p:cBhvr>
                                        <p:cTn id="33" dur="500"/>
                                        <p:tgtEl>
                                          <p:spTgt spid="11">
                                            <p:txEl>
                                              <p:pRg st="4" end="4"/>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1">
                                            <p:txEl>
                                              <p:pRg st="5" end="5"/>
                                            </p:txEl>
                                          </p:spTgt>
                                        </p:tgtEl>
                                        <p:attrNameLst>
                                          <p:attrName>style.visibility</p:attrName>
                                        </p:attrNameLst>
                                      </p:cBhvr>
                                      <p:to>
                                        <p:strVal val="visible"/>
                                      </p:to>
                                    </p:set>
                                    <p:animEffect transition="in" filter="barn(inVertical)">
                                      <p:cBhvr>
                                        <p:cTn id="36" dur="500"/>
                                        <p:tgtEl>
                                          <p:spTgt spid="11">
                                            <p:txEl>
                                              <p:pRg st="5" end="5"/>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1">
                                            <p:txEl>
                                              <p:pRg st="6" end="6"/>
                                            </p:txEl>
                                          </p:spTgt>
                                        </p:tgtEl>
                                        <p:attrNameLst>
                                          <p:attrName>style.visibility</p:attrName>
                                        </p:attrNameLst>
                                      </p:cBhvr>
                                      <p:to>
                                        <p:strVal val="visible"/>
                                      </p:to>
                                    </p:set>
                                    <p:animEffect transition="in" filter="barn(inVertical)">
                                      <p:cBhvr>
                                        <p:cTn id="39" dur="500"/>
                                        <p:tgtEl>
                                          <p:spTgt spid="11">
                                            <p:txEl>
                                              <p:pRg st="6" end="6"/>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barn(inVertical)">
                                      <p:cBhvr>
                                        <p:cTn id="42" dur="500"/>
                                        <p:tgtEl>
                                          <p:spTgt spid="11">
                                            <p:txEl>
                                              <p:pRg st="7" end="7"/>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1">
                                            <p:txEl>
                                              <p:pRg st="8" end="8"/>
                                            </p:txEl>
                                          </p:spTgt>
                                        </p:tgtEl>
                                        <p:attrNameLst>
                                          <p:attrName>style.visibility</p:attrName>
                                        </p:attrNameLst>
                                      </p:cBhvr>
                                      <p:to>
                                        <p:strVal val="visible"/>
                                      </p:to>
                                    </p:set>
                                    <p:animEffect transition="in" filter="barn(inVertical)">
                                      <p:cBhvr>
                                        <p:cTn id="45" dur="500"/>
                                        <p:tgtEl>
                                          <p:spTgt spid="11">
                                            <p:txEl>
                                              <p:pRg st="8" end="8"/>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1">
                                            <p:txEl>
                                              <p:pRg st="9" end="9"/>
                                            </p:txEl>
                                          </p:spTgt>
                                        </p:tgtEl>
                                        <p:attrNameLst>
                                          <p:attrName>style.visibility</p:attrName>
                                        </p:attrNameLst>
                                      </p:cBhvr>
                                      <p:to>
                                        <p:strVal val="visible"/>
                                      </p:to>
                                    </p:set>
                                    <p:animEffect transition="in" filter="barn(inVertical)">
                                      <p:cBhvr>
                                        <p:cTn id="48" dur="500"/>
                                        <p:tgtEl>
                                          <p:spTgt spid="11">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1" end="1"/>
                                            </p:txEl>
                                          </p:spTgt>
                                        </p:tgtEl>
                                        <p:attrNameLst>
                                          <p:attrName>style.visibility</p:attrName>
                                        </p:attrNameLst>
                                      </p:cBhvr>
                                      <p:to>
                                        <p:strVal val="visible"/>
                                      </p:to>
                                    </p:set>
                                    <p:anim calcmode="lin" valueType="num">
                                      <p:cBhvr additive="base">
                                        <p:cTn id="59"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3">
                                            <p:txEl>
                                              <p:pRg st="2" end="2"/>
                                            </p:txEl>
                                          </p:spTgt>
                                        </p:tgtEl>
                                        <p:attrNameLst>
                                          <p:attrName>style.visibility</p:attrName>
                                        </p:attrNameLst>
                                      </p:cBhvr>
                                      <p:to>
                                        <p:strVal val="visible"/>
                                      </p:to>
                                    </p:set>
                                    <p:anim calcmode="lin" valueType="num">
                                      <p:cBhvr additive="base">
                                        <p:cTn id="6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13">
                                            <p:txEl>
                                              <p:pRg st="3" end="3"/>
                                            </p:txEl>
                                          </p:spTgt>
                                        </p:tgtEl>
                                        <p:attrNameLst>
                                          <p:attrName>style.visibility</p:attrName>
                                        </p:attrNameLst>
                                      </p:cBhvr>
                                      <p:to>
                                        <p:strVal val="visible"/>
                                      </p:to>
                                    </p:set>
                                    <p:anim calcmode="lin" valueType="num">
                                      <p:cBhvr additive="base">
                                        <p:cTn id="69"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3">
                                            <p:txEl>
                                              <p:pRg st="4" end="4"/>
                                            </p:txEl>
                                          </p:spTgt>
                                        </p:tgtEl>
                                        <p:attrNameLst>
                                          <p:attrName>style.visibility</p:attrName>
                                        </p:attrNameLst>
                                      </p:cBhvr>
                                      <p:to>
                                        <p:strVal val="visible"/>
                                      </p:to>
                                    </p:set>
                                    <p:anim calcmode="lin" valueType="num">
                                      <p:cBhvr additive="base">
                                        <p:cTn id="7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3">
                                            <p:txEl>
                                              <p:pRg st="5" end="5"/>
                                            </p:txEl>
                                          </p:spTgt>
                                        </p:tgtEl>
                                        <p:attrNameLst>
                                          <p:attrName>style.visibility</p:attrName>
                                        </p:attrNameLst>
                                      </p:cBhvr>
                                      <p:to>
                                        <p:strVal val="visible"/>
                                      </p:to>
                                    </p:set>
                                    <p:anim calcmode="lin" valueType="num">
                                      <p:cBhvr additive="base">
                                        <p:cTn id="7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3">
                                            <p:txEl>
                                              <p:pRg st="6" end="6"/>
                                            </p:txEl>
                                          </p:spTgt>
                                        </p:tgtEl>
                                        <p:attrNameLst>
                                          <p:attrName>style.visibility</p:attrName>
                                        </p:attrNameLst>
                                      </p:cBhvr>
                                      <p:to>
                                        <p:strVal val="visible"/>
                                      </p:to>
                                    </p:set>
                                    <p:anim calcmode="lin" valueType="num">
                                      <p:cBhvr additive="base">
                                        <p:cTn id="81"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3">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3">
                                            <p:txEl>
                                              <p:pRg st="7" end="7"/>
                                            </p:txEl>
                                          </p:spTgt>
                                        </p:tgtEl>
                                        <p:attrNameLst>
                                          <p:attrName>style.visibility</p:attrName>
                                        </p:attrNameLst>
                                      </p:cBhvr>
                                      <p:to>
                                        <p:strVal val="visible"/>
                                      </p:to>
                                    </p:set>
                                    <p:anim calcmode="lin" valueType="num">
                                      <p:cBhvr additive="base">
                                        <p:cTn id="8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3">
                                            <p:txEl>
                                              <p:pRg st="8" end="8"/>
                                            </p:txEl>
                                          </p:spTgt>
                                        </p:tgtEl>
                                        <p:attrNameLst>
                                          <p:attrName>style.visibility</p:attrName>
                                        </p:attrNameLst>
                                      </p:cBhvr>
                                      <p:to>
                                        <p:strVal val="visible"/>
                                      </p:to>
                                    </p:set>
                                    <p:anim calcmode="lin" valueType="num">
                                      <p:cBhvr additive="base">
                                        <p:cTn id="8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13">
                                            <p:txEl>
                                              <p:pRg st="9" end="9"/>
                                            </p:txEl>
                                          </p:spTgt>
                                        </p:tgtEl>
                                        <p:attrNameLst>
                                          <p:attrName>style.visibility</p:attrName>
                                        </p:attrNameLst>
                                      </p:cBhvr>
                                      <p:to>
                                        <p:strVal val="visible"/>
                                      </p:to>
                                    </p:set>
                                    <p:anim calcmode="lin" valueType="num">
                                      <p:cBhvr additive="base">
                                        <p:cTn id="93"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3">
                                            <p:txEl>
                                              <p:pRg st="10" end="10"/>
                                            </p:txEl>
                                          </p:spTgt>
                                        </p:tgtEl>
                                        <p:attrNameLst>
                                          <p:attrName>style.visibility</p:attrName>
                                        </p:attrNameLst>
                                      </p:cBhvr>
                                      <p:to>
                                        <p:strVal val="visible"/>
                                      </p:to>
                                    </p:set>
                                    <p:anim calcmode="lin" valueType="num">
                                      <p:cBhvr additive="base">
                                        <p:cTn id="97"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3">
                                            <p:txEl>
                                              <p:pRg st="11" end="11"/>
                                            </p:txEl>
                                          </p:spTgt>
                                        </p:tgtEl>
                                        <p:attrNameLst>
                                          <p:attrName>style.visibility</p:attrName>
                                        </p:attrNameLst>
                                      </p:cBhvr>
                                      <p:to>
                                        <p:strVal val="visible"/>
                                      </p:to>
                                    </p:set>
                                    <p:anim calcmode="lin" valueType="num">
                                      <p:cBhvr additive="base">
                                        <p:cTn id="101"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C238196-18A5-4F68-84F4-211FD84C5F06}"/>
              </a:ext>
            </a:extLst>
          </p:cNvPr>
          <p:cNvSpPr/>
          <p:nvPr/>
        </p:nvSpPr>
        <p:spPr>
          <a:xfrm>
            <a:off x="7010400" y="3242167"/>
            <a:ext cx="10363200" cy="22933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600"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Nhóm</a:t>
            </a:r>
            <a:r>
              <a:rPr lang="en-US" altLang="en-US" sz="3600" b="1" dirty="0">
                <a:solidFill>
                  <a:schemeClr val="bg1"/>
                </a:solidFill>
                <a:latin typeface="Arial" panose="020B0604020202020204" pitchFamily="34" charset="0"/>
                <a:cs typeface="Arial" panose="020B0604020202020204" pitchFamily="34" charset="0"/>
              </a:rPr>
              <a:t> 1,2,3</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Tìm</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những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câu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thơ</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miêu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tả</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cảnh</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trong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đoạn</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trích</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Kiều</a:t>
            </a:r>
            <a:r>
              <a:rPr lang="en-US" altLang="en-US" sz="3600" dirty="0">
                <a:solidFill>
                  <a:schemeClr val="bg1"/>
                </a:solidFill>
                <a:latin typeface="Arial" panose="020B0604020202020204" pitchFamily="34" charset="0"/>
                <a:cs typeface="Arial" panose="020B0604020202020204" pitchFamily="34" charset="0"/>
              </a:rPr>
              <a:t> ở </a:t>
            </a:r>
            <a:r>
              <a:rPr lang="en-US" altLang="en-US" sz="3600" dirty="0" err="1">
                <a:solidFill>
                  <a:schemeClr val="bg1"/>
                </a:solidFill>
                <a:latin typeface="Arial" panose="020B0604020202020204" pitchFamily="34" charset="0"/>
                <a:cs typeface="Arial" panose="020B0604020202020204" pitchFamily="34" charset="0"/>
              </a:rPr>
              <a:t>lầu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Ngưng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Bích</a:t>
            </a:r>
            <a:r>
              <a:rPr lang="en-US" altLang="en-US" sz="3600" dirty="0">
                <a:solidFill>
                  <a:schemeClr val="bg1"/>
                </a:solidFill>
                <a:latin typeface="Arial" panose="020B0604020202020204" pitchFamily="34" charset="0"/>
                <a:cs typeface="Arial" panose="020B0604020202020204" pitchFamily="34" charset="0"/>
              </a:rPr>
              <a:t>” ?</a:t>
            </a:r>
            <a:endParaRPr lang="en-US" sz="3600"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1C6FFA98-8B1A-49BF-8B2E-FE07AB06F39F}"/>
              </a:ext>
            </a:extLst>
          </p:cNvPr>
          <p:cNvSpPr/>
          <p:nvPr/>
        </p:nvSpPr>
        <p:spPr>
          <a:xfrm>
            <a:off x="7010400" y="6387250"/>
            <a:ext cx="10363200" cy="249483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50000"/>
              </a:spcBef>
            </a:pPr>
            <a:r>
              <a:rPr lang="en-US" altLang="en-US" sz="3600" b="1" dirty="0">
                <a:solidFill>
                  <a:schemeClr val="bg1"/>
                </a:solidFill>
                <a:latin typeface="Arial" panose="020B0604020202020204" pitchFamily="34" charset="0"/>
                <a:cs typeface="Arial" panose="020B0604020202020204" pitchFamily="34" charset="0"/>
              </a:rPr>
              <a:t> </a:t>
            </a:r>
            <a:r>
              <a:rPr lang="en-US" altLang="en-US" sz="3600" b="1" dirty="0" err="1">
                <a:solidFill>
                  <a:schemeClr val="bg1"/>
                </a:solidFill>
                <a:latin typeface="Arial" panose="020B0604020202020204" pitchFamily="34" charset="0"/>
                <a:cs typeface="Arial" panose="020B0604020202020204" pitchFamily="34" charset="0"/>
              </a:rPr>
              <a:t>Nhóm</a:t>
            </a:r>
            <a:r>
              <a:rPr lang="en-US" altLang="en-US" sz="3600" b="1" dirty="0">
                <a:solidFill>
                  <a:schemeClr val="bg1"/>
                </a:solidFill>
                <a:latin typeface="Arial" panose="020B0604020202020204" pitchFamily="34" charset="0"/>
                <a:cs typeface="Arial" panose="020B0604020202020204" pitchFamily="34" charset="0"/>
              </a:rPr>
              <a:t> 4,5,6</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Tìm</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những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câu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thơ</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miêu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tả</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tâm</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trạng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của</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Thuý</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Kiều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trong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đoạn</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trích</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Kiều</a:t>
            </a:r>
            <a:r>
              <a:rPr lang="en-US" altLang="en-US" sz="3600" dirty="0">
                <a:solidFill>
                  <a:schemeClr val="bg1"/>
                </a:solidFill>
                <a:latin typeface="Arial" panose="020B0604020202020204" pitchFamily="34" charset="0"/>
                <a:cs typeface="Arial" panose="020B0604020202020204" pitchFamily="34" charset="0"/>
              </a:rPr>
              <a:t> ở </a:t>
            </a:r>
            <a:r>
              <a:rPr lang="en-US" altLang="en-US" sz="3600" dirty="0" err="1">
                <a:solidFill>
                  <a:schemeClr val="bg1"/>
                </a:solidFill>
                <a:latin typeface="Arial" panose="020B0604020202020204" pitchFamily="34" charset="0"/>
                <a:cs typeface="Arial" panose="020B0604020202020204" pitchFamily="34" charset="0"/>
              </a:rPr>
              <a:t>lầu</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Ngưng</a:t>
            </a:r>
            <a:r>
              <a:rPr lang="en-US" altLang="en-US" sz="3600" dirty="0">
                <a:solidFill>
                  <a:schemeClr val="bg1"/>
                </a:solidFill>
                <a:latin typeface="Arial" panose="020B0604020202020204" pitchFamily="34" charset="0"/>
                <a:cs typeface="Arial" panose="020B0604020202020204" pitchFamily="34" charset="0"/>
              </a:rPr>
              <a:t> </a:t>
            </a:r>
            <a:r>
              <a:rPr lang="en-US" altLang="en-US" sz="3600" dirty="0" err="1">
                <a:solidFill>
                  <a:schemeClr val="bg1"/>
                </a:solidFill>
                <a:latin typeface="Arial" panose="020B0604020202020204" pitchFamily="34" charset="0"/>
                <a:cs typeface="Arial" panose="020B0604020202020204" pitchFamily="34" charset="0"/>
              </a:rPr>
              <a:t>Bích</a:t>
            </a:r>
            <a:r>
              <a:rPr lang="en-US" altLang="en-US" sz="3600" dirty="0">
                <a:solidFill>
                  <a:schemeClr val="bg1"/>
                </a:solidFill>
                <a:latin typeface="Arial" panose="020B0604020202020204" pitchFamily="34" charset="0"/>
                <a:cs typeface="Arial" panose="020B0604020202020204" pitchFamily="34" charset="0"/>
              </a:rPr>
              <a:t>”?</a:t>
            </a:r>
            <a:endParaRPr lang="en-US" sz="3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8B267F5-BCE4-48B4-B120-C806AC35682F}"/>
              </a:ext>
            </a:extLst>
          </p:cNvPr>
          <p:cNvSpPr txBox="1"/>
          <p:nvPr/>
        </p:nvSpPr>
        <p:spPr>
          <a:xfrm>
            <a:off x="1143000" y="226724"/>
            <a:ext cx="13639800" cy="916276"/>
          </a:xfrm>
          <a:prstGeom prst="rect">
            <a:avLst/>
          </a:prstGeom>
          <a:solidFill>
            <a:schemeClr val="bg1"/>
          </a:solidFill>
        </p:spPr>
        <p:txBody>
          <a:bodyPr wrap="square">
            <a:spAutoFit/>
          </a:bodyPr>
          <a:lstStyle/>
          <a:p>
            <a:pPr>
              <a:lnSpc>
                <a:spcPct val="150000"/>
              </a:lnSpc>
            </a:pPr>
            <a:r>
              <a:rPr lang="vi-VN" sz="4000" b="1" dirty="0"/>
              <a:t>I. Tìm hiểu yếu tố miêu tả nội tâm trong văn bản tự sự</a:t>
            </a:r>
            <a:endParaRPr lang="en-US" sz="4000" b="1" dirty="0"/>
          </a:p>
        </p:txBody>
      </p:sp>
      <p:sp>
        <p:nvSpPr>
          <p:cNvPr id="2" name="Rectangle: Folded Corner 1">
            <a:extLst>
              <a:ext uri="{FF2B5EF4-FFF2-40B4-BE49-F238E27FC236}">
                <a16:creationId xmlns:a16="http://schemas.microsoft.com/office/drawing/2014/main" id="{F48EDE6C-5AE7-4076-807F-24220066132C}"/>
              </a:ext>
            </a:extLst>
          </p:cNvPr>
          <p:cNvSpPr/>
          <p:nvPr/>
        </p:nvSpPr>
        <p:spPr>
          <a:xfrm>
            <a:off x="533400" y="4388834"/>
            <a:ext cx="4876800" cy="2743199"/>
          </a:xfrm>
          <a:prstGeom prst="foldedCorne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5400" b="1" dirty="0">
              <a:solidFill>
                <a:srgbClr val="002060"/>
              </a:solidFill>
            </a:endParaRPr>
          </a:p>
          <a:p>
            <a:pPr algn="ctr"/>
            <a:endParaRPr lang="vi-VN" sz="5400" b="1" dirty="0">
              <a:solidFill>
                <a:srgbClr val="002060"/>
              </a:solidFill>
            </a:endParaRPr>
          </a:p>
          <a:p>
            <a:pPr algn="ctr"/>
            <a:r>
              <a:rPr lang="vi-VN" sz="5400" b="1" dirty="0">
                <a:solidFill>
                  <a:srgbClr val="002060"/>
                </a:solidFill>
              </a:rPr>
              <a:t>THẢO LUẬN NHÓM</a:t>
            </a:r>
          </a:p>
          <a:p>
            <a:pPr algn="ctr"/>
            <a:endParaRPr lang="en-US" sz="5400" b="1" dirty="0">
              <a:solidFill>
                <a:srgbClr val="002060"/>
              </a:solidFill>
            </a:endParaRPr>
          </a:p>
        </p:txBody>
      </p:sp>
    </p:spTree>
    <p:extLst>
      <p:ext uri="{BB962C8B-B14F-4D97-AF65-F5344CB8AC3E}">
        <p14:creationId xmlns:p14="http://schemas.microsoft.com/office/powerpoint/2010/main" val="392629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34288">
            <a:off x="14999992" y="4013267"/>
            <a:ext cx="944696" cy="1129527"/>
          </a:xfrm>
          <a:prstGeom prst="rect">
            <a:avLst/>
          </a:prstGeom>
        </p:spPr>
      </p:pic>
      <p:sp>
        <p:nvSpPr>
          <p:cNvPr id="9" name="TextBox 8">
            <a:extLst>
              <a:ext uri="{FF2B5EF4-FFF2-40B4-BE49-F238E27FC236}">
                <a16:creationId xmlns:a16="http://schemas.microsoft.com/office/drawing/2014/main" id="{FE8853EA-05B6-41DC-BA2B-ABAFDB261DB5}"/>
              </a:ext>
            </a:extLst>
          </p:cNvPr>
          <p:cNvSpPr txBox="1"/>
          <p:nvPr/>
        </p:nvSpPr>
        <p:spPr>
          <a:xfrm>
            <a:off x="762000" y="190500"/>
            <a:ext cx="13639800" cy="916276"/>
          </a:xfrm>
          <a:prstGeom prst="rect">
            <a:avLst/>
          </a:prstGeom>
          <a:solidFill>
            <a:schemeClr val="bg1"/>
          </a:solid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 Tìm hiểu yếu tố miêu tả nội tâm trong văn bản tự sự</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6">
            <a:extLst>
              <a:ext uri="{FF2B5EF4-FFF2-40B4-BE49-F238E27FC236}">
                <a16:creationId xmlns:a16="http://schemas.microsoft.com/office/drawing/2014/main" id="{7FEEF9C6-204F-4CF8-A47D-3A01CF00C7C2}"/>
              </a:ext>
            </a:extLst>
          </p:cNvPr>
          <p:cNvSpPr txBox="1">
            <a:spLocks noChangeArrowheads="1"/>
          </p:cNvSpPr>
          <p:nvPr/>
        </p:nvSpPr>
        <p:spPr>
          <a:xfrm>
            <a:off x="457200" y="1485900"/>
            <a:ext cx="8001000" cy="8610600"/>
          </a:xfrm>
          <a:prstGeom prst="rect">
            <a:avLst/>
          </a:prstGeom>
          <a:solidFill>
            <a:srgbClr val="4BACC6"/>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90000"/>
              </a:lnSpc>
              <a:buFontTx/>
              <a:buNone/>
            </a:pPr>
            <a:r>
              <a:rPr lang="en-US" altLang="en-US" b="1" dirty="0">
                <a:solidFill>
                  <a:srgbClr val="FFFF00"/>
                </a:solidFill>
                <a:latin typeface="Arial" panose="020B0604020202020204" pitchFamily="34" charset="0"/>
                <a:ea typeface="Trebuchet MS" panose="020B0603020202020204" pitchFamily="34" charset="0"/>
                <a:cs typeface="Arial" panose="020B0604020202020204" pitchFamily="34" charset="0"/>
              </a:rPr>
              <a:t>NHỮNG CÂU THƠ TẢ CẢNH </a:t>
            </a:r>
          </a:p>
          <a:p>
            <a:pPr algn="ctr">
              <a:lnSpc>
                <a:spcPct val="90000"/>
              </a:lnSpc>
              <a:buFontTx/>
              <a:buNone/>
            </a:pPr>
            <a:r>
              <a:rPr lang="en-US" altLang="en-US" b="1" dirty="0">
                <a:solidFill>
                  <a:srgbClr val="FFFF00"/>
                </a:solidFill>
                <a:latin typeface="Arial" panose="020B0604020202020204" pitchFamily="34" charset="0"/>
                <a:ea typeface="Trebuchet MS" panose="020B0603020202020204" pitchFamily="34" charset="0"/>
                <a:cs typeface="Arial" panose="020B0604020202020204" pitchFamily="34" charset="0"/>
              </a:rPr>
              <a:t>(MIÊU TẢ BÊN NGOÀI)</a:t>
            </a:r>
            <a:r>
              <a:rPr lang="en-US" altLang="en-US" b="1" dirty="0">
                <a:solidFill>
                  <a:srgbClr val="FFFF00"/>
                </a:solidFill>
                <a:latin typeface="Arial" panose="020B0604020202020204" pitchFamily="34" charset="0"/>
                <a:cs typeface="Arial" panose="020B0604020202020204" pitchFamily="34" charset="0"/>
              </a:rPr>
              <a:t>     </a:t>
            </a: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Trước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lầu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Bích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khóa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xuân</a:t>
            </a:r>
            <a:r>
              <a:rPr lang="en-US" altLang="en-US" dirty="0">
                <a:latin typeface="Arial" panose="020B0604020202020204" pitchFamily="34" charset="0"/>
                <a:cs typeface="Arial" panose="020B0604020202020204" pitchFamily="34" charset="0"/>
              </a:rPr>
              <a:t>,</a:t>
            </a: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Vẻ</a:t>
            </a:r>
            <a:r>
              <a:rPr lang="en-US" altLang="en-US" dirty="0">
                <a:latin typeface="Arial" panose="020B0604020202020204" pitchFamily="34" charset="0"/>
                <a:cs typeface="Arial" panose="020B0604020202020204" pitchFamily="34" charset="0"/>
              </a:rPr>
              <a:t> non </a:t>
            </a:r>
            <a:r>
              <a:rPr lang="en-US" altLang="en-US" dirty="0" err="1">
                <a:latin typeface="Arial" panose="020B0604020202020204" pitchFamily="34" charset="0"/>
                <a:cs typeface="Arial" panose="020B0604020202020204" pitchFamily="34" charset="0"/>
              </a:rPr>
              <a:t>xa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tấm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trăng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gần</a:t>
            </a:r>
            <a:r>
              <a:rPr lang="en-US" altLang="en-US" dirty="0">
                <a:latin typeface="Arial" panose="020B0604020202020204" pitchFamily="34" charset="0"/>
                <a:cs typeface="Arial" panose="020B0604020202020204" pitchFamily="34" charset="0"/>
              </a:rPr>
              <a:t> ở </a:t>
            </a:r>
            <a:r>
              <a:rPr lang="en-US" altLang="en-US" dirty="0" err="1">
                <a:latin typeface="Arial" panose="020B0604020202020204" pitchFamily="34" charset="0"/>
                <a:cs typeface="Arial" panose="020B0604020202020204" pitchFamily="34" charset="0"/>
              </a:rPr>
              <a:t>chung</a:t>
            </a:r>
            <a:endParaRPr lang="en-US" altLang="en-US" dirty="0">
              <a:latin typeface="Arial" panose="020B0604020202020204" pitchFamily="34" charset="0"/>
              <a:cs typeface="Arial" panose="020B0604020202020204" pitchFamily="34" charset="0"/>
            </a:endParaRPr>
          </a:p>
          <a:p>
            <a:pPr algn="ctr">
              <a:lnSpc>
                <a:spcPct val="130000"/>
              </a:lnSpc>
              <a:spcBef>
                <a:spcPts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Bốn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bề</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bát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ngát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trông</a:t>
            </a:r>
            <a:r>
              <a:rPr lang="en-US" altLang="en-US" dirty="0">
                <a:latin typeface="Arial" panose="020B0604020202020204" pitchFamily="34" charset="0"/>
                <a:cs typeface="Arial" panose="020B0604020202020204" pitchFamily="34" charset="0"/>
              </a:rPr>
              <a:t>,</a:t>
            </a: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Cát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vàng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cồn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nọ</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bụi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hồng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dặm</a:t>
            </a:r>
            <a:r>
              <a:rPr lang="en-US" altLang="en-US" dirty="0">
                <a:latin typeface="Arial" panose="020B0604020202020204" pitchFamily="34" charset="0"/>
                <a:cs typeface="Arial" panose="020B0604020202020204" pitchFamily="34" charset="0"/>
              </a:rPr>
              <a:t> kia.  </a:t>
            </a:r>
          </a:p>
          <a:p>
            <a:pPr algn="ctr">
              <a:lnSpc>
                <a:spcPct val="130000"/>
              </a:lnSpc>
              <a:spcBef>
                <a:spcPts val="0"/>
              </a:spcBef>
              <a:buFontTx/>
              <a:buNone/>
            </a:pPr>
            <a:r>
              <a:rPr lang="en-US" altLang="en-US" dirty="0">
                <a:latin typeface="Arial" panose="020B0604020202020204" pitchFamily="34" charset="0"/>
                <a:cs typeface="Arial" panose="020B0604020202020204" pitchFamily="34" charset="0"/>
              </a:rPr>
              <a:t>….</a:t>
            </a:r>
            <a:r>
              <a:rPr lang="en-US" altLang="en-US" dirty="0" err="1">
                <a:latin typeface="Arial" panose="020B0604020202020204" pitchFamily="34" charset="0"/>
                <a:cs typeface="Arial" panose="020B0604020202020204" pitchFamily="34" charset="0"/>
              </a:rPr>
              <a:t>Buồn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cửa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hôm</a:t>
            </a:r>
            <a:r>
              <a:rPr lang="en-US" altLang="en-US" dirty="0">
                <a:latin typeface="Arial" panose="020B0604020202020204" pitchFamily="34" charset="0"/>
                <a:cs typeface="Arial" panose="020B0604020202020204" pitchFamily="34" charset="0"/>
              </a:rPr>
              <a:t>,</a:t>
            </a: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Thuyền</a:t>
            </a:r>
            <a:r>
              <a:rPr lang="en-US" altLang="en-US" dirty="0">
                <a:latin typeface="Arial" panose="020B0604020202020204" pitchFamily="34" charset="0"/>
                <a:cs typeface="Arial" panose="020B0604020202020204" pitchFamily="34" charset="0"/>
              </a:rPr>
              <a:t> ai </a:t>
            </a:r>
            <a:r>
              <a:rPr lang="en-US" altLang="en-US" dirty="0" err="1">
                <a:latin typeface="Arial" panose="020B0604020202020204" pitchFamily="34" charset="0"/>
                <a:cs typeface="Arial" panose="020B0604020202020204" pitchFamily="34" charset="0"/>
              </a:rPr>
              <a:t>thấp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thoáng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cánh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buồm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xa</a:t>
            </a:r>
            <a:r>
              <a:rPr lang="en-US" altLang="en-US" dirty="0">
                <a:latin typeface="Arial" panose="020B0604020202020204" pitchFamily="34" charset="0"/>
                <a:cs typeface="Arial" panose="020B0604020202020204" pitchFamily="34" charset="0"/>
              </a:rPr>
              <a:t>?</a:t>
            </a:r>
          </a:p>
          <a:p>
            <a:pPr algn="ctr">
              <a:lnSpc>
                <a:spcPct val="130000"/>
              </a:lnSpc>
              <a:spcBef>
                <a:spcPts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Buồn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mặt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nước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mới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sa</a:t>
            </a:r>
            <a:endParaRPr lang="en-US" altLang="en-US" dirty="0">
              <a:latin typeface="Arial" panose="020B0604020202020204" pitchFamily="34" charset="0"/>
              <a:cs typeface="Arial" panose="020B0604020202020204" pitchFamily="34" charset="0"/>
            </a:endParaRP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Hoa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trôi</a:t>
            </a:r>
            <a:r>
              <a:rPr lang="en-US" altLang="en-US" dirty="0">
                <a:latin typeface="Arial" panose="020B0604020202020204" pitchFamily="34" charset="0"/>
                <a:cs typeface="Arial" panose="020B0604020202020204" pitchFamily="34" charset="0"/>
              </a:rPr>
              <a:t> man </a:t>
            </a:r>
            <a:r>
              <a:rPr lang="en-US" altLang="en-US" dirty="0" err="1">
                <a:latin typeface="Arial" panose="020B0604020202020204" pitchFamily="34" charset="0"/>
                <a:cs typeface="Arial" panose="020B0604020202020204" pitchFamily="34" charset="0"/>
              </a:rPr>
              <a:t>mác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biết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là</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về</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đâu</a:t>
            </a:r>
            <a:r>
              <a:rPr lang="en-US" altLang="en-US" dirty="0">
                <a:latin typeface="Arial" panose="020B0604020202020204" pitchFamily="34" charset="0"/>
                <a:cs typeface="Arial" panose="020B0604020202020204" pitchFamily="34" charset="0"/>
              </a:rPr>
              <a:t>?</a:t>
            </a:r>
          </a:p>
          <a:p>
            <a:pPr algn="ctr">
              <a:lnSpc>
                <a:spcPct val="130000"/>
              </a:lnSpc>
              <a:spcBef>
                <a:spcPts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Buồn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nội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rầu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rầu</a:t>
            </a:r>
            <a:endParaRPr lang="en-US" altLang="en-US" dirty="0">
              <a:latin typeface="Arial" panose="020B0604020202020204" pitchFamily="34" charset="0"/>
              <a:cs typeface="Arial" panose="020B0604020202020204" pitchFamily="34" charset="0"/>
            </a:endParaRP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Chân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mây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mặt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đất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một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màu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xanh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xanh</a:t>
            </a:r>
            <a:r>
              <a:rPr lang="en-US" altLang="en-US" dirty="0">
                <a:latin typeface="Arial" panose="020B0604020202020204" pitchFamily="34" charset="0"/>
                <a:cs typeface="Arial" panose="020B0604020202020204" pitchFamily="34" charset="0"/>
              </a:rPr>
              <a:t>.</a:t>
            </a:r>
          </a:p>
          <a:p>
            <a:pPr algn="ctr">
              <a:lnSpc>
                <a:spcPct val="130000"/>
              </a:lnSpc>
              <a:spcBef>
                <a:spcPts val="0"/>
              </a:spcBef>
              <a:buFontTx/>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Buồn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cuốn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mặt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duềnh</a:t>
            </a:r>
            <a:endParaRPr lang="en-US" altLang="en-US" dirty="0">
              <a:latin typeface="Arial" panose="020B0604020202020204" pitchFamily="34" charset="0"/>
              <a:cs typeface="Arial" panose="020B0604020202020204" pitchFamily="34" charset="0"/>
            </a:endParaRPr>
          </a:p>
          <a:p>
            <a:pPr algn="ctr">
              <a:lnSpc>
                <a:spcPct val="130000"/>
              </a:lnSpc>
              <a:spcBef>
                <a:spcPts val="0"/>
              </a:spcBef>
              <a:buFontTx/>
              <a:buNone/>
            </a:pPr>
            <a:r>
              <a:rPr lang="en-US" altLang="en-US" dirty="0" err="1">
                <a:latin typeface="Arial" panose="020B0604020202020204" pitchFamily="34" charset="0"/>
                <a:cs typeface="Arial" panose="020B0604020202020204" pitchFamily="34" charset="0"/>
              </a:rPr>
              <a:t>Ầm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ầm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tiếng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sóng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kêu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quanh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ghế</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ngồi</a:t>
            </a:r>
            <a:r>
              <a:rPr lang="en-US" altLang="en-US" dirty="0">
                <a:latin typeface="Arial" panose="020B0604020202020204" pitchFamily="34" charset="0"/>
                <a:cs typeface="Arial" panose="020B0604020202020204" pitchFamily="34" charset="0"/>
              </a:rPr>
              <a:t>. </a:t>
            </a:r>
          </a:p>
          <a:p>
            <a:pPr algn="ctr">
              <a:lnSpc>
                <a:spcPct val="90000"/>
              </a:lnSpc>
              <a:buFontTx/>
              <a:buNone/>
            </a:pPr>
            <a:endParaRPr lang="en-US" altLang="en-US" dirty="0">
              <a:latin typeface="Arial" panose="020B0604020202020204" pitchFamily="34" charset="0"/>
              <a:cs typeface="Arial" panose="020B0604020202020204" pitchFamily="34" charset="0"/>
            </a:endParaRPr>
          </a:p>
        </p:txBody>
      </p:sp>
      <p:sp>
        <p:nvSpPr>
          <p:cNvPr id="12" name="Rectangle 7">
            <a:extLst>
              <a:ext uri="{FF2B5EF4-FFF2-40B4-BE49-F238E27FC236}">
                <a16:creationId xmlns:a16="http://schemas.microsoft.com/office/drawing/2014/main" id="{A1A9214A-E03D-4738-B64E-853AD3881D0E}"/>
              </a:ext>
            </a:extLst>
          </p:cNvPr>
          <p:cNvSpPr txBox="1">
            <a:spLocks noChangeArrowheads="1"/>
          </p:cNvSpPr>
          <p:nvPr/>
        </p:nvSpPr>
        <p:spPr>
          <a:xfrm>
            <a:off x="8915400" y="1866900"/>
            <a:ext cx="8915400" cy="7543800"/>
          </a:xfrm>
          <a:prstGeom prst="rect">
            <a:avLst/>
          </a:prstGeom>
          <a:solidFill>
            <a:srgbClr val="4BACC6"/>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lnSpc>
                <a:spcPct val="150000"/>
              </a:lnSpc>
              <a:spcBef>
                <a:spcPts val="0"/>
              </a:spcBef>
              <a:buFontTx/>
              <a:buNone/>
            </a:pPr>
            <a:r>
              <a:rPr lang="en-US" altLang="en-US" sz="2800" b="1" dirty="0">
                <a:solidFill>
                  <a:srgbClr val="FFFF00"/>
                </a:solidFill>
                <a:latin typeface="Arial" panose="020B0604020202020204" pitchFamily="34" charset="0"/>
                <a:ea typeface="Trebuchet MS" panose="020B0603020202020204" pitchFamily="34" charset="0"/>
                <a:cs typeface="Arial" panose="020B0604020202020204" pitchFamily="34" charset="0"/>
              </a:rPr>
              <a:t>NHỮNG CÂU THƠ MIÊU TẢ TÂM</a:t>
            </a:r>
            <a:r>
              <a:rPr lang="vi-VN" altLang="en-US" sz="2800" b="1" dirty="0">
                <a:solidFill>
                  <a:srgbClr val="FFFF00"/>
                </a:solidFill>
                <a:latin typeface="Arial" panose="020B0604020202020204" pitchFamily="34" charset="0"/>
                <a:ea typeface="Trebuchet MS" panose="020B0603020202020204" pitchFamily="34" charset="0"/>
                <a:cs typeface="Arial" panose="020B0604020202020204" pitchFamily="34" charset="0"/>
              </a:rPr>
              <a:t> </a:t>
            </a:r>
            <a:r>
              <a:rPr lang="en-US" altLang="en-US" sz="2800" b="1" dirty="0">
                <a:solidFill>
                  <a:srgbClr val="FFFF00"/>
                </a:solidFill>
                <a:latin typeface="Arial" panose="020B0604020202020204" pitchFamily="34" charset="0"/>
                <a:ea typeface="Trebuchet MS" panose="020B0603020202020204" pitchFamily="34" charset="0"/>
                <a:cs typeface="Arial" panose="020B0604020202020204" pitchFamily="34" charset="0"/>
              </a:rPr>
              <a:t>TRẠNG</a:t>
            </a:r>
            <a:endParaRPr lang="vi-VN" altLang="en-US" sz="2800" b="1" dirty="0">
              <a:solidFill>
                <a:srgbClr val="FFFF00"/>
              </a:solidFill>
              <a:latin typeface="Arial" panose="020B0604020202020204" pitchFamily="34" charset="0"/>
              <a:ea typeface="Trebuchet MS" panose="020B0603020202020204" pitchFamily="34" charset="0"/>
              <a:cs typeface="Arial" panose="020B0604020202020204" pitchFamily="34" charset="0"/>
            </a:endParaRPr>
          </a:p>
          <a:p>
            <a:pPr algn="ctr">
              <a:lnSpc>
                <a:spcPct val="150000"/>
              </a:lnSpc>
              <a:spcBef>
                <a:spcPts val="0"/>
              </a:spcBef>
              <a:buFontTx/>
              <a:buNone/>
            </a:pPr>
            <a:r>
              <a:rPr lang="en-US" altLang="en-US" sz="2800" b="1" dirty="0">
                <a:solidFill>
                  <a:srgbClr val="FFFF00"/>
                </a:solidFill>
                <a:latin typeface="Arial" panose="020B0604020202020204" pitchFamily="34" charset="0"/>
                <a:ea typeface="Trebuchet MS" panose="020B0603020202020204" pitchFamily="34" charset="0"/>
                <a:cs typeface="Arial" panose="020B0604020202020204" pitchFamily="34" charset="0"/>
              </a:rPr>
              <a:t> (NỘI TÂM)</a:t>
            </a:r>
            <a:r>
              <a:rPr lang="en-US" altLang="en-US" sz="2800" b="1" dirty="0">
                <a:solidFill>
                  <a:srgbClr val="FFFF00"/>
                </a:solidFill>
                <a:latin typeface="Arial" panose="020B0604020202020204" pitchFamily="34" charset="0"/>
                <a:cs typeface="Arial" panose="020B0604020202020204" pitchFamily="34" charset="0"/>
              </a:rPr>
              <a:t>      </a:t>
            </a:r>
          </a:p>
          <a:p>
            <a:pPr algn="ctr">
              <a:lnSpc>
                <a:spcPct val="150000"/>
              </a:lnSpc>
              <a:spcBef>
                <a:spcPts val="0"/>
              </a:spcBef>
              <a:buFont typeface="Wingdings 2" panose="05020102010507070707" pitchFamily="18" charset="2"/>
              <a:buNone/>
            </a:pPr>
            <a:r>
              <a:rPr lang="en-US" altLang="en-US" sz="2800" i="1"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Tưởng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dưới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nguyệt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chén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đồng</a:t>
            </a:r>
            <a:r>
              <a:rPr lang="en-US" altLang="en-US" dirty="0">
                <a:latin typeface="Arial" panose="020B0604020202020204" pitchFamily="34" charset="0"/>
                <a:cs typeface="Arial" panose="020B0604020202020204" pitchFamily="34" charset="0"/>
              </a:rPr>
              <a:t>,</a:t>
            </a:r>
          </a:p>
          <a:p>
            <a:pPr algn="ctr">
              <a:lnSpc>
                <a:spcPct val="150000"/>
              </a:lnSpc>
              <a:spcBef>
                <a:spcPts val="0"/>
              </a:spcBef>
              <a:buFont typeface="Wingdings 2" panose="05020102010507070707" pitchFamily="18" charset="2"/>
              <a:buNone/>
            </a:pPr>
            <a:r>
              <a:rPr lang="en-US" altLang="en-US" dirty="0">
                <a:latin typeface="Arial" panose="020B0604020202020204" pitchFamily="34" charset="0"/>
                <a:cs typeface="Arial" panose="020B0604020202020204" pitchFamily="34" charset="0"/>
              </a:rPr>
              <a:t>Tin </a:t>
            </a:r>
            <a:r>
              <a:rPr lang="en-US" altLang="en-US" dirty="0" err="1">
                <a:latin typeface="Arial" panose="020B0604020202020204" pitchFamily="34" charset="0"/>
                <a:cs typeface="Arial" panose="020B0604020202020204" pitchFamily="34" charset="0"/>
              </a:rPr>
              <a:t>sương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luống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những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rày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trông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chờ</a:t>
            </a:r>
            <a:r>
              <a:rPr lang="en-US" altLang="en-US" dirty="0">
                <a:latin typeface="Arial" panose="020B0604020202020204" pitchFamily="34" charset="0"/>
                <a:cs typeface="Arial" panose="020B0604020202020204" pitchFamily="34" charset="0"/>
              </a:rPr>
              <a:t>,</a:t>
            </a:r>
          </a:p>
          <a:p>
            <a:pPr algn="ctr">
              <a:lnSpc>
                <a:spcPct val="150000"/>
              </a:lnSpc>
              <a:spcBef>
                <a:spcPts val="0"/>
              </a:spcBef>
              <a:buFont typeface="Wingdings 2" panose="05020102010507070707" pitchFamily="18" charset="2"/>
              <a:buNone/>
            </a:pPr>
            <a:r>
              <a:rPr lang="en-US" altLang="en-US" sz="2800" i="1"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Bên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góc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bể</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bơ</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vơ</a:t>
            </a:r>
            <a:r>
              <a:rPr lang="en-US" altLang="en-US" dirty="0">
                <a:latin typeface="Arial" panose="020B0604020202020204" pitchFamily="34" charset="0"/>
                <a:cs typeface="Arial" panose="020B0604020202020204" pitchFamily="34" charset="0"/>
              </a:rPr>
              <a:t>,</a:t>
            </a:r>
          </a:p>
          <a:p>
            <a:pPr algn="ctr">
              <a:lnSpc>
                <a:spcPct val="150000"/>
              </a:lnSpc>
              <a:spcBef>
                <a:spcPts val="0"/>
              </a:spcBef>
              <a:buFont typeface="Wingdings 2" panose="05020102010507070707" pitchFamily="18" charset="2"/>
              <a:buNone/>
            </a:pPr>
            <a:r>
              <a:rPr lang="en-US" altLang="en-US" dirty="0" err="1">
                <a:latin typeface="Arial" panose="020B0604020202020204" pitchFamily="34" charset="0"/>
                <a:cs typeface="Arial" panose="020B0604020202020204" pitchFamily="34" charset="0"/>
              </a:rPr>
              <a:t>Tấm</a:t>
            </a:r>
            <a:r>
              <a:rPr lang="en-US" altLang="en-US" dirty="0">
                <a:latin typeface="Arial" panose="020B0604020202020204" pitchFamily="34" charset="0"/>
                <a:cs typeface="Arial" panose="020B0604020202020204" pitchFamily="34" charset="0"/>
              </a:rPr>
              <a:t> son </a:t>
            </a:r>
            <a:r>
              <a:rPr lang="en-US" altLang="en-US" dirty="0" err="1">
                <a:latin typeface="Arial" panose="020B0604020202020204" pitchFamily="34" charset="0"/>
                <a:cs typeface="Arial" panose="020B0604020202020204" pitchFamily="34" charset="0"/>
              </a:rPr>
              <a:t>gột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rửa</a:t>
            </a:r>
            <a:r>
              <a:rPr lang="en-US" altLang="en-US" dirty="0">
                <a:latin typeface="Arial" panose="020B0604020202020204" pitchFamily="34" charset="0"/>
                <a:cs typeface="Arial" panose="020B0604020202020204" pitchFamily="34" charset="0"/>
              </a:rPr>
              <a:t> bao </a:t>
            </a:r>
            <a:r>
              <a:rPr lang="en-US" altLang="en-US" dirty="0" err="1">
                <a:latin typeface="Arial" panose="020B0604020202020204" pitchFamily="34" charset="0"/>
                <a:cs typeface="Arial" panose="020B0604020202020204" pitchFamily="34" charset="0"/>
              </a:rPr>
              <a:t>giờ</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cho</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phai</a:t>
            </a:r>
            <a:r>
              <a:rPr lang="en-US" altLang="en-US" dirty="0">
                <a:latin typeface="Arial" panose="020B0604020202020204" pitchFamily="34" charset="0"/>
                <a:cs typeface="Arial" panose="020B0604020202020204" pitchFamily="34" charset="0"/>
              </a:rPr>
              <a:t>.</a:t>
            </a:r>
          </a:p>
          <a:p>
            <a:pPr algn="ctr">
              <a:lnSpc>
                <a:spcPct val="150000"/>
              </a:lnSpc>
              <a:spcBef>
                <a:spcPts val="0"/>
              </a:spcBef>
              <a:buFont typeface="Wingdings 2" panose="05020102010507070707" pitchFamily="18" charset="2"/>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Xót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tựa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cửa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hôm</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mai</a:t>
            </a:r>
            <a:endParaRPr lang="en-US" altLang="en-US" dirty="0">
              <a:latin typeface="Arial" panose="020B0604020202020204" pitchFamily="34" charset="0"/>
              <a:cs typeface="Arial" panose="020B0604020202020204" pitchFamily="34" charset="0"/>
            </a:endParaRPr>
          </a:p>
          <a:p>
            <a:pPr algn="ctr">
              <a:lnSpc>
                <a:spcPct val="150000"/>
              </a:lnSpc>
              <a:spcBef>
                <a:spcPts val="0"/>
              </a:spcBef>
              <a:buFont typeface="Wingdings 2" panose="05020102010507070707" pitchFamily="18" charset="2"/>
              <a:buNone/>
            </a:pPr>
            <a:r>
              <a:rPr lang="en-US" altLang="en-US" dirty="0" err="1">
                <a:latin typeface="Arial" panose="020B0604020202020204" pitchFamily="34" charset="0"/>
                <a:cs typeface="Arial" panose="020B0604020202020204" pitchFamily="34" charset="0"/>
              </a:rPr>
              <a:t>Quạt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nồng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ấp</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lạnh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những</a:t>
            </a:r>
            <a:r>
              <a:rPr lang="en-US" altLang="en-US" dirty="0">
                <a:latin typeface="Arial" panose="020B0604020202020204" pitchFamily="34" charset="0"/>
                <a:cs typeface="Arial" panose="020B0604020202020204" pitchFamily="34" charset="0"/>
              </a:rPr>
              <a:t> ai </a:t>
            </a:r>
            <a:r>
              <a:rPr lang="en-US" altLang="en-US" dirty="0" err="1">
                <a:latin typeface="Arial" panose="020B0604020202020204" pitchFamily="34" charset="0"/>
                <a:cs typeface="Arial" panose="020B0604020202020204" pitchFamily="34" charset="0"/>
              </a:rPr>
              <a:t>đó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giờ</a:t>
            </a:r>
            <a:r>
              <a:rPr lang="en-US" altLang="en-US" dirty="0">
                <a:latin typeface="Arial" panose="020B0604020202020204" pitchFamily="34" charset="0"/>
                <a:cs typeface="Arial" panose="020B0604020202020204" pitchFamily="34" charset="0"/>
              </a:rPr>
              <a:t>?</a:t>
            </a:r>
          </a:p>
          <a:p>
            <a:pPr algn="ctr">
              <a:lnSpc>
                <a:spcPct val="150000"/>
              </a:lnSpc>
              <a:spcBef>
                <a:spcPts val="0"/>
              </a:spcBef>
              <a:buFont typeface="Wingdings 2" panose="05020102010507070707" pitchFamily="18" charset="2"/>
              <a:buNone/>
            </a:pP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Sân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lai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biết</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mấy</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nắng</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mưa</a:t>
            </a:r>
            <a:r>
              <a:rPr lang="en-US" altLang="en-US" dirty="0">
                <a:latin typeface="Arial" panose="020B0604020202020204" pitchFamily="34" charset="0"/>
                <a:cs typeface="Arial" panose="020B0604020202020204" pitchFamily="34" charset="0"/>
              </a:rPr>
              <a:t>,</a:t>
            </a:r>
          </a:p>
          <a:p>
            <a:pPr algn="ctr">
              <a:lnSpc>
                <a:spcPct val="150000"/>
              </a:lnSpc>
              <a:spcBef>
                <a:spcPts val="0"/>
              </a:spcBef>
              <a:buFont typeface="Wingdings 2" panose="05020102010507070707" pitchFamily="18" charset="2"/>
              <a:buNone/>
            </a:pPr>
            <a:r>
              <a:rPr lang="en-US" altLang="en-US" dirty="0" err="1">
                <a:latin typeface="Arial" panose="020B0604020202020204" pitchFamily="34" charset="0"/>
                <a:cs typeface="Arial" panose="020B0604020202020204" pitchFamily="34" charset="0"/>
              </a:rPr>
              <a:t>Có</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khi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gốc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tử</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đã</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vừa</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người</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ôm</a:t>
            </a:r>
            <a:r>
              <a:rPr lang="en-US" alt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8707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 calcmode="lin" valueType="num">
                                      <p:cBhvr additive="base">
                                        <p:cTn id="1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 calcmode="lin" valueType="num">
                                      <p:cBhvr additive="base">
                                        <p:cTn id="2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 calcmode="lin" valueType="num">
                                      <p:cBhvr additive="base">
                                        <p:cTn id="29"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6" end="6"/>
                                            </p:txEl>
                                          </p:spTgt>
                                        </p:tgtEl>
                                        <p:attrNameLst>
                                          <p:attrName>style.visibility</p:attrName>
                                        </p:attrNameLst>
                                      </p:cBhvr>
                                      <p:to>
                                        <p:strVal val="visible"/>
                                      </p:to>
                                    </p:set>
                                    <p:anim calcmode="lin" valueType="num">
                                      <p:cBhvr additive="base">
                                        <p:cTn id="3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 calcmode="lin" valueType="num">
                                      <p:cBhvr additive="base">
                                        <p:cTn id="37"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 calcmode="lin" valueType="num">
                                      <p:cBhvr additive="base">
                                        <p:cTn id="41"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2">
                                            <p:txEl>
                                              <p:pRg st="9" end="9"/>
                                            </p:txEl>
                                          </p:spTgt>
                                        </p:tgtEl>
                                        <p:attrNameLst>
                                          <p:attrName>style.visibility</p:attrName>
                                        </p:attrNameLst>
                                      </p:cBhvr>
                                      <p:to>
                                        <p:strVal val="visible"/>
                                      </p:to>
                                    </p:set>
                                    <p:anim calcmode="lin" valueType="num">
                                      <p:cBhvr additive="base">
                                        <p:cTn id="45"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5EF"/>
        </a:solidFill>
        <a:effectLst/>
      </p:bgPr>
    </p:bg>
    <p:spTree>
      <p:nvGrpSpPr>
        <p:cNvPr id="1" name=""/>
        <p:cNvGrpSpPr/>
        <p:nvPr/>
      </p:nvGrpSpPr>
      <p:grpSpPr>
        <a:xfrm>
          <a:off x="0" y="0"/>
          <a:ext cx="0" cy="0"/>
          <a:chOff x="0" y="0"/>
          <a:chExt cx="0" cy="0"/>
        </a:xfrm>
      </p:grpSpPr>
      <p:pic>
        <p:nvPicPr>
          <p:cNvPr id="1026" name="Picture 2" descr="Phân tích: Kiều ở lầu Ngưng Bích ( truyện Kiều )">
            <a:extLst>
              <a:ext uri="{FF2B5EF4-FFF2-40B4-BE49-F238E27FC236}">
                <a16:creationId xmlns:a16="http://schemas.microsoft.com/office/drawing/2014/main" id="{C0214AB8-AB8E-4DA4-914D-3132D324F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5800" y="2019300"/>
            <a:ext cx="4976812" cy="649810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0C93C2-7AAA-4BD1-8821-E4938D861E8A}"/>
              </a:ext>
            </a:extLst>
          </p:cNvPr>
          <p:cNvSpPr txBox="1"/>
          <p:nvPr/>
        </p:nvSpPr>
        <p:spPr>
          <a:xfrm>
            <a:off x="1752600" y="544321"/>
            <a:ext cx="13639800" cy="916276"/>
          </a:xfrm>
          <a:prstGeom prst="rect">
            <a:avLst/>
          </a:prstGeom>
          <a:solidFill>
            <a:schemeClr val="bg1"/>
          </a:solidFill>
        </p:spPr>
        <p:txBody>
          <a:bodyPr wrap="square">
            <a:spAutoFit/>
          </a:bodyPr>
          <a:lstStyle/>
          <a:p>
            <a:pPr>
              <a:lnSpc>
                <a:spcPct val="150000"/>
              </a:lnSpc>
            </a:pPr>
            <a:r>
              <a:rPr lang="vi-VN" sz="4000" b="1" dirty="0"/>
              <a:t>I. Tìm hiểu yếu tố miêu tả nội tâm trong văn bản tự sự</a:t>
            </a:r>
            <a:endParaRPr lang="en-US" sz="4000" b="1" dirty="0"/>
          </a:p>
        </p:txBody>
      </p:sp>
      <p:sp>
        <p:nvSpPr>
          <p:cNvPr id="9" name="TextBox 8">
            <a:extLst>
              <a:ext uri="{FF2B5EF4-FFF2-40B4-BE49-F238E27FC236}">
                <a16:creationId xmlns:a16="http://schemas.microsoft.com/office/drawing/2014/main" id="{7E99F546-9931-4BBB-A9C3-DB58925F77DD}"/>
              </a:ext>
            </a:extLst>
          </p:cNvPr>
          <p:cNvSpPr txBox="1"/>
          <p:nvPr/>
        </p:nvSpPr>
        <p:spPr>
          <a:xfrm>
            <a:off x="1447800" y="2933700"/>
            <a:ext cx="9144000" cy="1478418"/>
          </a:xfrm>
          <a:prstGeom prst="rect">
            <a:avLst/>
          </a:prstGeom>
          <a:noFill/>
        </p:spPr>
        <p:txBody>
          <a:bodyPr wrap="square">
            <a:spAutoFit/>
          </a:bodyPr>
          <a:lstStyle/>
          <a:p>
            <a:pPr marL="0" indent="0" algn="just" eaLnBrk="1" hangingPunct="1">
              <a:lnSpc>
                <a:spcPct val="150000"/>
              </a:lnSpc>
              <a:buFont typeface="Wingdings 2" panose="05020102010507070707" pitchFamily="18" charset="2"/>
              <a:buNone/>
            </a:pPr>
            <a:r>
              <a:rPr lang="vi-VN" altLang="en-US" sz="3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FF0000"/>
                </a:solidFill>
                <a:latin typeface="Arial" panose="020B0604020202020204" pitchFamily="34" charset="0"/>
                <a:cs typeface="Arial" panose="020B0604020202020204" pitchFamily="34" charset="0"/>
              </a:rPr>
              <a:t>Những</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thơ</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cảnh</a:t>
            </a:r>
            <a:r>
              <a:rPr lang="en-US" altLang="en-US" sz="3200" b="1" dirty="0">
                <a:solidFill>
                  <a:srgbClr val="FF0000"/>
                </a:solidFill>
                <a:latin typeface="Arial" panose="020B0604020202020204" pitchFamily="34" charset="0"/>
                <a:cs typeface="Arial" panose="020B0604020202020204" pitchFamily="34" charset="0"/>
              </a:rPr>
              <a:t>:</a:t>
            </a:r>
            <a:r>
              <a:rPr lang="en-US" altLang="en-US" sz="3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002060"/>
                </a:solidFill>
                <a:latin typeface="Arial" panose="020B0604020202020204" pitchFamily="34" charset="0"/>
                <a:cs typeface="Arial" panose="020B0604020202020204" pitchFamily="34" charset="0"/>
              </a:rPr>
              <a:t>tả</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cảnh</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thiên</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nhiên</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trước</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lầu</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Ngưng</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Bích</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có</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thể</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quan</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sát</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được</a:t>
            </a:r>
            <a:r>
              <a:rPr lang="en-US" altLang="en-US" sz="3200" b="1" dirty="0">
                <a:solidFill>
                  <a:srgbClr val="002060"/>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7BB09E4A-142D-4C0E-94A4-9700A0D4252D}"/>
              </a:ext>
            </a:extLst>
          </p:cNvPr>
          <p:cNvSpPr txBox="1"/>
          <p:nvPr/>
        </p:nvSpPr>
        <p:spPr>
          <a:xfrm>
            <a:off x="1447800" y="5346612"/>
            <a:ext cx="9372600" cy="1478418"/>
          </a:xfrm>
          <a:prstGeom prst="rect">
            <a:avLst/>
          </a:prstGeom>
          <a:noFill/>
        </p:spPr>
        <p:txBody>
          <a:bodyPr wrap="square">
            <a:spAutoFit/>
          </a:bodyPr>
          <a:lstStyle/>
          <a:p>
            <a:pPr>
              <a:lnSpc>
                <a:spcPct val="150000"/>
              </a:lnSpc>
            </a:pPr>
            <a:r>
              <a:rPr lang="vi-VN" altLang="en-US" sz="3200" b="1" dirty="0">
                <a:solidFill>
                  <a:srgbClr val="FF0000"/>
                </a:solidFill>
                <a:latin typeface="Arial" panose="020B0604020202020204" pitchFamily="34" charset="0"/>
                <a:cs typeface="Arial" panose="020B0604020202020204" pitchFamily="34" charset="0"/>
                <a:sym typeface="Wingdings" panose="05000000000000000000" pitchFamily="2" charset="2"/>
              </a:rPr>
              <a:t> </a:t>
            </a:r>
            <a:r>
              <a:rPr lang="en-US" altLang="en-US" sz="3200" b="1" dirty="0" err="1">
                <a:solidFill>
                  <a:srgbClr val="FF0000"/>
                </a:solidFill>
                <a:latin typeface="Arial" panose="020B0604020202020204" pitchFamily="34" charset="0"/>
                <a:cs typeface="Arial" panose="020B0604020202020204" pitchFamily="34" charset="0"/>
              </a:rPr>
              <a:t>Những</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thơ</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miêu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nội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tâm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Miêu</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tả</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suy</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nghĩ</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của</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Kiều</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không</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thể</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quan</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sát</a:t>
            </a:r>
            <a:r>
              <a:rPr lang="en-US" altLang="en-US" sz="3200" b="1" dirty="0">
                <a:solidFill>
                  <a:srgbClr val="002060"/>
                </a:solidFill>
                <a:latin typeface="Arial" panose="020B0604020202020204" pitchFamily="34" charset="0"/>
                <a:cs typeface="Arial" panose="020B0604020202020204" pitchFamily="34" charset="0"/>
              </a:rPr>
              <a:t> </a:t>
            </a:r>
            <a:r>
              <a:rPr lang="en-US" altLang="en-US" sz="3200" b="1" dirty="0" err="1">
                <a:solidFill>
                  <a:srgbClr val="002060"/>
                </a:solidFill>
                <a:latin typeface="Arial" panose="020B0604020202020204" pitchFamily="34" charset="0"/>
                <a:cs typeface="Arial" panose="020B0604020202020204" pitchFamily="34" charset="0"/>
              </a:rPr>
              <a:t>được</a:t>
            </a:r>
            <a:r>
              <a:rPr lang="en-US" altLang="en-US" sz="3200" b="1" dirty="0">
                <a:solidFill>
                  <a:srgbClr val="002060"/>
                </a:solidFill>
                <a:latin typeface="Arial" panose="020B0604020202020204" pitchFamily="34" charset="0"/>
                <a:cs typeface="Arial" panose="020B0604020202020204" pitchFamily="34" charset="0"/>
              </a:rPr>
              <a:t>. </a:t>
            </a:r>
            <a:endParaRPr lang="en-US" sz="3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750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9200" y="575917"/>
            <a:ext cx="16394209" cy="9345891"/>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34288">
            <a:off x="14999992" y="4013267"/>
            <a:ext cx="944696" cy="1129527"/>
          </a:xfrm>
          <a:prstGeom prst="rect">
            <a:avLst/>
          </a:prstGeom>
        </p:spPr>
      </p:pic>
      <p:graphicFrame>
        <p:nvGraphicFramePr>
          <p:cNvPr id="2" name="Diagram 1">
            <a:extLst>
              <a:ext uri="{FF2B5EF4-FFF2-40B4-BE49-F238E27FC236}">
                <a16:creationId xmlns:a16="http://schemas.microsoft.com/office/drawing/2014/main" id="{6E2C8494-512B-4AEC-B2E2-50F7BD00F901}"/>
              </a:ext>
            </a:extLst>
          </p:cNvPr>
          <p:cNvGraphicFramePr/>
          <p:nvPr>
            <p:extLst>
              <p:ext uri="{D42A27DB-BD31-4B8C-83A1-F6EECF244321}">
                <p14:modId xmlns:p14="http://schemas.microsoft.com/office/powerpoint/2010/main" val="1939889150"/>
              </p:ext>
            </p:extLst>
          </p:nvPr>
        </p:nvGraphicFramePr>
        <p:xfrm>
          <a:off x="283464" y="2774103"/>
          <a:ext cx="15299436" cy="6197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148F9A02-4F16-4F20-9633-696972F4EB24}"/>
              </a:ext>
            </a:extLst>
          </p:cNvPr>
          <p:cNvSpPr txBox="1"/>
          <p:nvPr/>
        </p:nvSpPr>
        <p:spPr>
          <a:xfrm>
            <a:off x="1943100" y="1181100"/>
            <a:ext cx="13639800" cy="916276"/>
          </a:xfrm>
          <a:prstGeom prst="rect">
            <a:avLst/>
          </a:prstGeom>
          <a:solidFill>
            <a:schemeClr val="bg1"/>
          </a:solidFill>
        </p:spPr>
        <p:txBody>
          <a:bodyPr wrap="square">
            <a:spAutoFit/>
          </a:bodyPr>
          <a:lstStyle/>
          <a:p>
            <a:pPr>
              <a:lnSpc>
                <a:spcPct val="150000"/>
              </a:lnSpc>
            </a:pPr>
            <a:r>
              <a:rPr lang="vi-VN" sz="4000" b="1" dirty="0"/>
              <a:t>I. Tìm hiểu yếu tố miêu tả nội tâm trong văn bản tự sự</a:t>
            </a:r>
            <a:endParaRPr lang="en-US" sz="4000" b="1" dirty="0"/>
          </a:p>
        </p:txBody>
      </p:sp>
      <p:sp>
        <p:nvSpPr>
          <p:cNvPr id="4" name="Cloud 3">
            <a:extLst>
              <a:ext uri="{FF2B5EF4-FFF2-40B4-BE49-F238E27FC236}">
                <a16:creationId xmlns:a16="http://schemas.microsoft.com/office/drawing/2014/main" id="{82A3E9BA-DFB8-45FD-89F7-350803352DE9}"/>
              </a:ext>
            </a:extLst>
          </p:cNvPr>
          <p:cNvSpPr/>
          <p:nvPr/>
        </p:nvSpPr>
        <p:spPr>
          <a:xfrm>
            <a:off x="2343150" y="3467100"/>
            <a:ext cx="12839700" cy="5105400"/>
          </a:xfrm>
          <a:prstGeom prst="cloud">
            <a:avLst/>
          </a:prstGeom>
          <a:solidFill>
            <a:srgbClr val="A1C3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lnSpc>
                <a:spcPct val="90000"/>
              </a:lnSpc>
              <a:buFontTx/>
              <a:buNone/>
              <a:defRPr/>
            </a:pPr>
            <a:r>
              <a:rPr lang="vi-VN" altLang="en-US" sz="4800" b="1" dirty="0">
                <a:solidFill>
                  <a:srgbClr val="FFFF00"/>
                </a:solidFill>
                <a:latin typeface="Arial" panose="020B0604020202020204" pitchFamily="34" charset="0"/>
                <a:cs typeface="Arial" panose="020B0604020202020204" pitchFamily="34" charset="0"/>
              </a:rPr>
              <a:t>THẢO LUẬN CẶP ĐÔI</a:t>
            </a:r>
          </a:p>
          <a:p>
            <a:pPr eaLnBrk="1" fontAlgn="auto" hangingPunct="1">
              <a:lnSpc>
                <a:spcPct val="150000"/>
              </a:lnSpc>
              <a:buFontTx/>
              <a:buNone/>
              <a:defRPr/>
            </a:pPr>
            <a:r>
              <a:rPr lang="en-US" altLang="en-US" sz="4000" b="1" dirty="0">
                <a:solidFill>
                  <a:schemeClr val="bg1"/>
                </a:solidFill>
                <a:latin typeface="Arial" panose="020B0604020202020204" pitchFamily="34" charset="0"/>
                <a:cs typeface="Arial" panose="020B0604020202020204" pitchFamily="34" charset="0"/>
              </a:rPr>
              <a:t> </a:t>
            </a:r>
            <a:r>
              <a:rPr lang="vi-VN" altLang="en-US" sz="4000" b="1" dirty="0">
                <a:solidFill>
                  <a:srgbClr val="002060"/>
                </a:solidFill>
                <a:latin typeface="Arial" panose="020B0604020202020204" pitchFamily="34" charset="0"/>
                <a:cs typeface="Arial" panose="020B0604020202020204" pitchFamily="34" charset="0"/>
              </a:rPr>
              <a:t>? T</a:t>
            </a:r>
            <a:r>
              <a:rPr lang="en-US" altLang="en-US" sz="4000" b="1" dirty="0" err="1">
                <a:solidFill>
                  <a:srgbClr val="002060"/>
                </a:solidFill>
                <a:latin typeface="Arial" panose="020B0604020202020204" pitchFamily="34" charset="0"/>
                <a:cs typeface="Arial" panose="020B0604020202020204" pitchFamily="34" charset="0"/>
              </a:rPr>
              <a:t>hế</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nào</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là</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miêu</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tả</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bên</a:t>
            </a:r>
            <a:r>
              <a:rPr lang="vi-VN"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ngoài</a:t>
            </a:r>
            <a:r>
              <a:rPr lang="en-US" altLang="en-US" sz="4000" b="1" dirty="0">
                <a:solidFill>
                  <a:srgbClr val="002060"/>
                </a:solidFill>
                <a:latin typeface="Arial" panose="020B0604020202020204" pitchFamily="34" charset="0"/>
                <a:cs typeface="Arial" panose="020B0604020202020204" pitchFamily="34" charset="0"/>
              </a:rPr>
              <a:t>? </a:t>
            </a:r>
          </a:p>
          <a:p>
            <a:pPr eaLnBrk="1" fontAlgn="auto" hangingPunct="1">
              <a:lnSpc>
                <a:spcPct val="150000"/>
              </a:lnSpc>
              <a:buFontTx/>
              <a:buNone/>
              <a:defRPr/>
            </a:pPr>
            <a:r>
              <a:rPr lang="en-US" altLang="en-US" sz="4000" b="1" dirty="0">
                <a:solidFill>
                  <a:srgbClr val="002060"/>
                </a:solidFill>
                <a:latin typeface="Arial" panose="020B0604020202020204" pitchFamily="34" charset="0"/>
                <a:cs typeface="Arial" panose="020B0604020202020204" pitchFamily="34" charset="0"/>
              </a:rPr>
              <a:t> ? </a:t>
            </a:r>
            <a:r>
              <a:rPr lang="en-US" altLang="en-US" sz="4000" b="1" dirty="0" err="1">
                <a:solidFill>
                  <a:srgbClr val="002060"/>
                </a:solidFill>
                <a:latin typeface="Arial" panose="020B0604020202020204" pitchFamily="34" charset="0"/>
                <a:cs typeface="Arial" panose="020B0604020202020204" pitchFamily="34" charset="0"/>
              </a:rPr>
              <a:t>Em</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hiểu</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nội</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tâm</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là</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gì</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Thế</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nào</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là</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miêu</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tả</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nội</a:t>
            </a:r>
            <a:r>
              <a:rPr lang="en-US" altLang="en-US" sz="4000" b="1" dirty="0">
                <a:solidFill>
                  <a:srgbClr val="002060"/>
                </a:solidFill>
                <a:latin typeface="Arial" panose="020B0604020202020204" pitchFamily="34" charset="0"/>
                <a:cs typeface="Arial" panose="020B0604020202020204" pitchFamily="34" charset="0"/>
              </a:rPr>
              <a:t> </a:t>
            </a:r>
            <a:r>
              <a:rPr lang="en-US" altLang="en-US" sz="4000" b="1" dirty="0" err="1">
                <a:solidFill>
                  <a:srgbClr val="002060"/>
                </a:solidFill>
                <a:latin typeface="Arial" panose="020B0604020202020204" pitchFamily="34" charset="0"/>
                <a:cs typeface="Arial" panose="020B0604020202020204" pitchFamily="34" charset="0"/>
              </a:rPr>
              <a:t>tâm</a:t>
            </a:r>
            <a:r>
              <a:rPr lang="en-US" altLang="en-US" sz="4000" b="1" dirty="0">
                <a:solidFill>
                  <a:srgbClr val="00206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4713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3000" y="575917"/>
            <a:ext cx="16394209" cy="9345891"/>
          </a:xfrm>
          <a:prstGeom prst="rect">
            <a:avLst/>
          </a:prstGeom>
        </p:spPr>
      </p:pic>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34288">
            <a:off x="14999992" y="4013267"/>
            <a:ext cx="944696" cy="1129527"/>
          </a:xfrm>
          <a:prstGeom prst="rect">
            <a:avLst/>
          </a:prstGeom>
        </p:spPr>
      </p:pic>
      <p:sp>
        <p:nvSpPr>
          <p:cNvPr id="9" name="Rectangle: Rounded Corners 8">
            <a:extLst>
              <a:ext uri="{FF2B5EF4-FFF2-40B4-BE49-F238E27FC236}">
                <a16:creationId xmlns:a16="http://schemas.microsoft.com/office/drawing/2014/main" id="{E0FD06C2-EFF2-402D-9998-01F5E8C28AFF}"/>
              </a:ext>
            </a:extLst>
          </p:cNvPr>
          <p:cNvSpPr/>
          <p:nvPr/>
        </p:nvSpPr>
        <p:spPr>
          <a:xfrm>
            <a:off x="3276600" y="2461336"/>
            <a:ext cx="3124200" cy="545113"/>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bg1"/>
                </a:solidFill>
              </a:rPr>
              <a:t>Ví dụ 2:</a:t>
            </a:r>
            <a:endParaRPr lang="en-US" sz="4000" b="1" dirty="0">
              <a:solidFill>
                <a:schemeClr val="bg1"/>
              </a:solidFill>
            </a:endParaRPr>
          </a:p>
        </p:txBody>
      </p:sp>
      <p:sp>
        <p:nvSpPr>
          <p:cNvPr id="12" name="TextBox 11">
            <a:extLst>
              <a:ext uri="{FF2B5EF4-FFF2-40B4-BE49-F238E27FC236}">
                <a16:creationId xmlns:a16="http://schemas.microsoft.com/office/drawing/2014/main" id="{C8E46C79-9EB3-4EA7-B521-5B594B07018D}"/>
              </a:ext>
            </a:extLst>
          </p:cNvPr>
          <p:cNvSpPr txBox="1"/>
          <p:nvPr/>
        </p:nvSpPr>
        <p:spPr>
          <a:xfrm>
            <a:off x="1863916" y="1189426"/>
            <a:ext cx="13639800" cy="916276"/>
          </a:xfrm>
          <a:prstGeom prst="rect">
            <a:avLst/>
          </a:prstGeom>
          <a:solidFill>
            <a:schemeClr val="bg1"/>
          </a:solidFill>
        </p:spPr>
        <p:txBody>
          <a:bodyPr wrap="square">
            <a:spAutoFit/>
          </a:bodyPr>
          <a:lstStyle/>
          <a:p>
            <a:pPr>
              <a:lnSpc>
                <a:spcPct val="150000"/>
              </a:lnSpc>
            </a:pPr>
            <a:r>
              <a:rPr lang="vi-VN" sz="4000" b="1" dirty="0"/>
              <a:t>I. Tìm hiểu yếu tố miêu tả nội tâm trong văn bản tự sự</a:t>
            </a:r>
            <a:endParaRPr lang="en-US" sz="4000" b="1" dirty="0"/>
          </a:p>
        </p:txBody>
      </p:sp>
      <p:sp>
        <p:nvSpPr>
          <p:cNvPr id="2" name="Thought Bubble: Cloud 1">
            <a:extLst>
              <a:ext uri="{FF2B5EF4-FFF2-40B4-BE49-F238E27FC236}">
                <a16:creationId xmlns:a16="http://schemas.microsoft.com/office/drawing/2014/main" id="{BC572F0E-4E22-4CD4-9EEC-94D40BBD3DC4}"/>
              </a:ext>
            </a:extLst>
          </p:cNvPr>
          <p:cNvSpPr/>
          <p:nvPr/>
        </p:nvSpPr>
        <p:spPr>
          <a:xfrm>
            <a:off x="10210800" y="2176262"/>
            <a:ext cx="6324600" cy="2224964"/>
          </a:xfrm>
          <a:prstGeom prst="cloudCallout">
            <a:avLst>
              <a:gd name="adj1" fmla="val -37275"/>
              <a:gd name="adj2" fmla="val 6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Đọc đoạn văn sau  và nhận xét cách miêu tả nội tâm nhân vật?</a:t>
            </a:r>
            <a:endParaRPr lang="en-US" sz="3200" dirty="0"/>
          </a:p>
        </p:txBody>
      </p:sp>
      <p:sp>
        <p:nvSpPr>
          <p:cNvPr id="14" name="TextBox 13">
            <a:extLst>
              <a:ext uri="{FF2B5EF4-FFF2-40B4-BE49-F238E27FC236}">
                <a16:creationId xmlns:a16="http://schemas.microsoft.com/office/drawing/2014/main" id="{301895FC-7C1B-446F-BDEE-63789FCB6478}"/>
              </a:ext>
            </a:extLst>
          </p:cNvPr>
          <p:cNvSpPr txBox="1"/>
          <p:nvPr/>
        </p:nvSpPr>
        <p:spPr>
          <a:xfrm>
            <a:off x="1905000" y="7825664"/>
            <a:ext cx="14478000" cy="1306063"/>
          </a:xfrm>
          <a:prstGeom prst="rect">
            <a:avLst/>
          </a:prstGeom>
          <a:noFill/>
          <a:ln>
            <a:noFill/>
          </a:ln>
        </p:spPr>
        <p:txBody>
          <a:bodyPr wrap="square">
            <a:spAutoFit/>
          </a:bodyPr>
          <a:lstStyle/>
          <a:p>
            <a:pPr algn="just">
              <a:lnSpc>
                <a:spcPct val="130000"/>
              </a:lnSpc>
            </a:pPr>
            <a:r>
              <a:rPr lang="vi-VN" sz="32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Đoạn</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trích</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Lão</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Hạc</a:t>
            </a:r>
            <a:r>
              <a:rPr lang="fr-FR" sz="3200" b="1" dirty="0">
                <a:effectLst/>
                <a:latin typeface="Arial" panose="020B0604020202020204" pitchFamily="34" charset="0"/>
                <a:ea typeface="Times New Roman" panose="02020603050405020304" pitchFamily="18" charset="0"/>
                <a:cs typeface="Arial" panose="020B0604020202020204" pitchFamily="34" charset="0"/>
              </a:rPr>
              <a:t>” – Nam Cao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miêu</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tả</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nội</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tâm</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thông</a:t>
            </a:r>
            <a:r>
              <a:rPr lang="fr-FR" sz="3200" b="1" dirty="0">
                <a:effectLst/>
                <a:latin typeface="Arial" panose="020B0604020202020204" pitchFamily="34" charset="0"/>
                <a:ea typeface="Times New Roman" panose="02020603050405020304" pitchFamily="18" charset="0"/>
                <a:cs typeface="Arial" panose="020B0604020202020204" pitchFamily="34" charset="0"/>
              </a:rPr>
              <a:t> qua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cách</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miêu</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tả</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ngoại</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hình</a:t>
            </a:r>
            <a:r>
              <a:rPr lang="vi-VN" sz="3200" b="1" dirty="0">
                <a:latin typeface="Arial" panose="020B0604020202020204" pitchFamily="34" charset="0"/>
                <a:ea typeface="Times New Roman" panose="02020603050405020304" pitchFamily="18" charset="0"/>
                <a:cs typeface="Arial" panose="020B0604020202020204" pitchFamily="34" charset="0"/>
              </a:rPr>
              <a:t> </a:t>
            </a:r>
            <a:r>
              <a:rPr lang="fr-FR" sz="3200" b="1" dirty="0">
                <a:effectLst/>
                <a:latin typeface="Arial" panose="020B0604020202020204" pitchFamily="34" charset="0"/>
                <a:ea typeface="Times New Roman" panose="02020603050405020304" pitchFamily="18" charset="0"/>
                <a:cs typeface="Arial" panose="020B0604020202020204" pitchFamily="34" charset="0"/>
              </a:rPr>
              <a:t>(</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nét</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mặt</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cử</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chỉ</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của</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lão</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r>
              <a:rPr lang="fr-FR" sz="3200" b="1" dirty="0" err="1">
                <a:effectLst/>
                <a:latin typeface="Arial" panose="020B0604020202020204" pitchFamily="34" charset="0"/>
                <a:ea typeface="Times New Roman" panose="02020603050405020304" pitchFamily="18" charset="0"/>
                <a:cs typeface="Arial" panose="020B0604020202020204" pitchFamily="34" charset="0"/>
              </a:rPr>
              <a:t>Hạc</a:t>
            </a:r>
            <a:r>
              <a:rPr lang="fr-FR" sz="3200" b="1" dirty="0">
                <a:effectLst/>
                <a:latin typeface="Arial" panose="020B0604020202020204" pitchFamily="34" charset="0"/>
                <a:ea typeface="Times New Roman" panose="02020603050405020304" pitchFamily="18" charset="0"/>
                <a:cs typeface="Arial" panose="020B0604020202020204" pitchFamily="34" charset="0"/>
              </a:rPr>
              <a:t>) </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A81D359D-6629-4555-A277-D501EF7AE1A8}"/>
              </a:ext>
            </a:extLst>
          </p:cNvPr>
          <p:cNvSpPr txBox="1"/>
          <p:nvPr/>
        </p:nvSpPr>
        <p:spPr>
          <a:xfrm>
            <a:off x="1905000" y="4838700"/>
            <a:ext cx="14381614" cy="1961755"/>
          </a:xfrm>
          <a:prstGeom prst="rect">
            <a:avLst/>
          </a:prstGeom>
          <a:noFill/>
          <a:ln>
            <a:noFill/>
          </a:ln>
        </p:spPr>
        <p:txBody>
          <a:bodyPr wrap="square">
            <a:spAutoFit/>
          </a:bodyPr>
          <a:lstStyle/>
          <a:p>
            <a:pPr marL="0" marR="0" lvl="0" indent="0" algn="just" defTabSz="914400" rtl="0" eaLnBrk="1" fontAlgn="base" latinLnBrk="0" hangingPunct="1">
              <a:lnSpc>
                <a:spcPct val="150000"/>
              </a:lnSpc>
              <a:spcBef>
                <a:spcPts val="0"/>
              </a:spcBef>
              <a:spcAft>
                <a:spcPct val="0"/>
              </a:spcAft>
              <a:buClrTx/>
              <a:buSzTx/>
              <a:buFontTx/>
              <a:buNone/>
              <a:tabLst/>
            </a:pP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Mặt</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lão</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đột</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nhiên</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co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rúm</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lại</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Những</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vết</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nhăn</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xô</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lại</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với</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nhau</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ép</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cho</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nước</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mắt</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chảy</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ra.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Cái</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đầu</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lão</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ngoẹo</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về</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một</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bên</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và</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cái</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miệng</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móm</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mém</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của</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lão</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mếu</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như</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 con </a:t>
            </a:r>
            <a:r>
              <a:rPr kumimoji="0" lang="en-US" sz="280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nít</a:t>
            </a:r>
            <a:r>
              <a:rPr kumimoji="0" lang="en-US" sz="280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r" defTabSz="914400" rtl="0" eaLnBrk="1" fontAlgn="base" latinLnBrk="0" hangingPunct="1">
              <a:lnSpc>
                <a:spcPct val="150000"/>
              </a:lnSpc>
              <a:spcBef>
                <a:spcPts val="0"/>
              </a:spcBef>
              <a:spcAft>
                <a:spcPct val="0"/>
              </a:spcAft>
              <a:buClrTx/>
              <a:buSzTx/>
              <a:buFontTx/>
              <a:buNone/>
              <a:tabLst/>
            </a:pPr>
            <a:r>
              <a:rPr kumimoji="0" lang="en-US" sz="2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(Nam Cao – </a:t>
            </a:r>
            <a:r>
              <a:rPr kumimoji="0" lang="en-US" sz="28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Lão</a:t>
            </a:r>
            <a:r>
              <a:rPr kumimoji="0" lang="en-US" sz="2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US" sz="2800" b="1" i="1" u="none" strike="noStrike" cap="none" normalizeH="0" baseline="0" dirty="0" err="1">
                <a:ln>
                  <a:noFill/>
                </a:ln>
                <a:solidFill>
                  <a:schemeClr val="tx1"/>
                </a:solidFill>
                <a:effectLst/>
                <a:latin typeface="Arial" panose="020B0604020202020204" pitchFamily="34" charset="0"/>
                <a:cs typeface="Arial" panose="020B0604020202020204" pitchFamily="34" charset="0"/>
              </a:rPr>
              <a:t>Hạc</a:t>
            </a:r>
            <a:r>
              <a:rPr kumimoji="0" lang="en-US" sz="2800" b="1" i="1" u="none" strike="noStrike" cap="none" normalizeH="0" baseline="0" dirty="0">
                <a:ln>
                  <a:noFill/>
                </a:ln>
                <a:solidFill>
                  <a:schemeClr val="tx1"/>
                </a:solidFill>
                <a:effectLst/>
                <a:latin typeface="Arial" panose="020B0604020202020204" pitchFamily="34" charset="0"/>
                <a:cs typeface="Arial" panose="020B0604020202020204" pitchFamily="34" charset="0"/>
              </a:rPr>
              <a:t>)</a:t>
            </a:r>
            <a:endParaRPr lang="en-US" sz="2800" dirty="0"/>
          </a:p>
        </p:txBody>
      </p:sp>
    </p:spTree>
    <p:extLst>
      <p:ext uri="{BB962C8B-B14F-4D97-AF65-F5344CB8AC3E}">
        <p14:creationId xmlns:p14="http://schemas.microsoft.com/office/powerpoint/2010/main" val="31128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4"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644</TotalTime>
  <Words>1311</Words>
  <PresentationFormat>Custom</PresentationFormat>
  <Paragraphs>106</Paragraphs>
  <Slides>16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Wingdings 2</vt:lpstr>
      <vt:lpstr>Verdana</vt:lpstr>
      <vt:lpstr>Calibri</vt:lpstr>
      <vt:lpstr>Arial</vt:lpstr>
      <vt:lpstr>Nunito Bold</vt:lpstr>
      <vt:lpstr>Courier New</vt:lpstr>
      <vt:lpstr>Office Theme</vt:lpstr>
      <vt:lpstr>Winter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2021-09-10T13:01:34Z</dcterms:modified>
  <dc:identifier>DAEnclVX2vM</dc:identifier>
</cp:coreProperties>
</file>