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BFD0E-B10B-3266-5C3A-2549F6AE93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3AE0E2-37A5-3AC2-6E32-01D7BFDE29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AF880-D411-D74A-C601-86423A7D2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368C-261B-4280-94A1-F391B3024CCD}" type="datetimeFigureOut">
              <a:rPr lang="en-US" smtClean="0"/>
              <a:t>2023-05-06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7460A5-45C1-C5B2-B0A8-EE0D33DE2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ABE07-B11D-4404-D8EC-2F210E030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E3E9-3164-4F36-A72D-B2B380264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089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325D1-85C8-334E-CAFE-995901D53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F54F9F-EF38-8F29-917C-19EA85F6AF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65670C-558F-9042-209A-6EB9AAC82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368C-261B-4280-94A1-F391B3024CCD}" type="datetimeFigureOut">
              <a:rPr lang="en-US" smtClean="0"/>
              <a:t>2023-05-06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3E7C5-E4D1-4FA3-53B6-542629EDB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67089-1E6E-7006-C508-31E5A4097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E3E9-3164-4F36-A72D-B2B380264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787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BDCA78-9984-B835-CDCB-ADDF28FB7D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620EC5-2F5B-C0CF-EA6D-317CA8BF2F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3E3AB-D2A4-A071-9FD2-211D4687E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368C-261B-4280-94A1-F391B3024CCD}" type="datetimeFigureOut">
              <a:rPr lang="en-US" smtClean="0"/>
              <a:t>2023-05-06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B93A2-D182-8B77-DD1F-3B463CD89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21D57-1AB7-5D91-21E9-E40C52C02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E3E9-3164-4F36-A72D-B2B380264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84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90D91-92F2-BC71-57A0-9BB237383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F3A11-F6DB-060F-D5CA-9C097A49B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7621B-1946-112B-BDB5-4AB96E67C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368C-261B-4280-94A1-F391B3024CCD}" type="datetimeFigureOut">
              <a:rPr lang="en-US" smtClean="0"/>
              <a:t>2023-05-06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CC695-E5F4-3F57-1080-8A6094BCE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6D4FB2-2C96-F6B7-4CBB-D7386B697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E3E9-3164-4F36-A72D-B2B380264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63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DD467-42EC-C820-1378-FB5EE87AA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5334D9-A0BC-09CC-EF67-44A5A7F3EE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81B62-1F7A-44AB-AEF3-849D0FA6D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368C-261B-4280-94A1-F391B3024CCD}" type="datetimeFigureOut">
              <a:rPr lang="en-US" smtClean="0"/>
              <a:t>2023-05-06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7FA34-4949-77D6-2E01-97E1751EA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417A0-D369-966F-252B-478C195FE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E3E9-3164-4F36-A72D-B2B380264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602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0807D-CAAA-20D7-1415-13B0D9097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BCA3E-5F91-2BCB-F05F-B8F203391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DE5F62-33B8-3DB1-6869-3815EA67B1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350305-0559-93A9-D6C6-D96EA4E70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368C-261B-4280-94A1-F391B3024CCD}" type="datetimeFigureOut">
              <a:rPr lang="en-US" smtClean="0"/>
              <a:t>2023-05-06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A6D78B-703D-8E1D-428A-34D089FCA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7E659F-D0F2-90EE-79E9-DBE015320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E3E9-3164-4F36-A72D-B2B380264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3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FC38D-0C5E-3E9C-00C6-F29A3890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B0FCE-07C1-BC17-7612-F83E8E5D4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5B67DE-A056-501C-DE0C-D03710C6A6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137390-D6A2-B852-50D7-8AB1A07156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67381-C7D9-B729-C9A7-44EB62897F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38918B-E528-AA4E-CD87-97D70B9E2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368C-261B-4280-94A1-F391B3024CCD}" type="datetimeFigureOut">
              <a:rPr lang="en-US" smtClean="0"/>
              <a:t>2023-05-06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8148B0-6E8C-3AC9-269C-4313BB5D3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F1007E-2E99-5DBE-0B3C-789F7B3B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E3E9-3164-4F36-A72D-B2B380264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3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E9A8B-1D70-E4B1-0417-EBB114E10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E70D3C-00A4-3246-C375-FFE20E486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368C-261B-4280-94A1-F391B3024CCD}" type="datetimeFigureOut">
              <a:rPr lang="en-US" smtClean="0"/>
              <a:t>2023-05-06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7B585D-2038-D552-6DB1-D3984F9D6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66150-378B-8F26-4516-0BD99FA09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E3E9-3164-4F36-A72D-B2B380264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652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602EEE-1B44-A618-3E52-9EE746021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368C-261B-4280-94A1-F391B3024CCD}" type="datetimeFigureOut">
              <a:rPr lang="en-US" smtClean="0"/>
              <a:t>2023-05-06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AB86A2-F55B-7D35-EB84-A4ECBB37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54EF83-3EB2-1C2B-D6F8-6FBD69419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E3E9-3164-4F36-A72D-B2B380264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828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EDF4B-E374-52D6-D567-FBA4492E9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8AB46-346C-E136-2505-93CE6D9DC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DF264C-824E-65B8-6221-B06C914CD6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E1F55A-CB02-CFEA-CDB9-CF4E59510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368C-261B-4280-94A1-F391B3024CCD}" type="datetimeFigureOut">
              <a:rPr lang="en-US" smtClean="0"/>
              <a:t>2023-05-06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492116-9430-E39F-B860-6CE3296E6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B79C59-1619-FCE6-313C-3D946949A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E3E9-3164-4F36-A72D-B2B380264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05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0D275-D742-4069-F8D6-388E65D86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32B10F-DFED-289D-3157-B0365CC2C5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211301-C87B-103C-ECEE-0BAD884AF0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CD65A-D71F-AD9A-23F1-0B89078B9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368C-261B-4280-94A1-F391B3024CCD}" type="datetimeFigureOut">
              <a:rPr lang="en-US" smtClean="0"/>
              <a:t>2023-05-06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89158-D0D5-A825-9C3A-B259DBF27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6B931F-16B4-2207-6FE8-E9FC3EFFA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E3E9-3164-4F36-A72D-B2B380264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595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87F703-7138-38BF-E863-B12E3379A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503870-ED52-F17F-946C-575EA9B89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B12FC-7511-779A-AC2D-BC2450E2C0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9368C-261B-4280-94A1-F391B3024CCD}" type="datetimeFigureOut">
              <a:rPr lang="en-US" smtClean="0"/>
              <a:t>2023-05-06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95524-5893-C475-38E3-83B868838F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523F8-EBD6-B253-A66F-70029D500C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BE3E9-3164-4F36-A72D-B2B380264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403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36" name="Picture 32" descr="Cov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01" y="2722034"/>
            <a:ext cx="1562100" cy="429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5" name="Picture 31" descr="Cov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335" y="2712909"/>
            <a:ext cx="3297767" cy="891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4" name="Picture 30" descr="Cov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401485"/>
            <a:ext cx="5389033" cy="1111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3" name="Picture 29" descr="Cov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4785" y="4635501"/>
            <a:ext cx="2237316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2" name="Picture 28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300" y="4656667"/>
            <a:ext cx="1955800" cy="1011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1" name="Picture 27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568" y="4656667"/>
            <a:ext cx="2148417" cy="1136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0" name="Picture 26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567" y="4652433"/>
            <a:ext cx="1720851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9" name="Picture 25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333" y="4294718"/>
            <a:ext cx="1974851" cy="681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8" name="Picture 24" descr="Cover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568" y="3431117"/>
            <a:ext cx="42121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7" name="Picture 23" descr="Cover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8445" y="4863885"/>
            <a:ext cx="1409322" cy="658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6" name="Picture 22" descr="Cover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2308" y="4060296"/>
            <a:ext cx="1626176" cy="930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5" name="Picture 21" descr="Cove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725" y="4257259"/>
            <a:ext cx="1331876" cy="726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4" name="Picture 20" descr="Cover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9855" y="2161118"/>
            <a:ext cx="2942167" cy="944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3" name="Picture 19" descr="Cover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7480" y="2879330"/>
            <a:ext cx="1435220" cy="481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2" name="Picture 18" descr="Cover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333" y="2989199"/>
            <a:ext cx="1471568" cy="1279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1" name="Picture 17" descr="Cover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7239" y="2926715"/>
            <a:ext cx="852945" cy="1487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0" name="Picture 16" descr="Cover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6287" y="2867412"/>
            <a:ext cx="2385304" cy="151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9" name="Picture 15" descr="Cover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6333" y="1993649"/>
            <a:ext cx="1719319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8" name="Picture 14" descr="Cover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2598" y="1570917"/>
            <a:ext cx="2575962" cy="559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7" name="Picture 13" descr="Cover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2598" y="1208259"/>
            <a:ext cx="2232590" cy="901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6" name="Picture 12" descr="Cover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1021" y="746419"/>
            <a:ext cx="1943917" cy="134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5" name="Picture 11" descr="Cover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221" y="1892775"/>
            <a:ext cx="2175441" cy="1052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4" name="Picture 10" descr="Cover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749" y="2719417"/>
            <a:ext cx="2021417" cy="899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3" name="Picture 9" descr="Cover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996" y="1595406"/>
            <a:ext cx="3594538" cy="744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2" name="Picture 8" descr="Cover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1" y="1547285"/>
            <a:ext cx="1936749" cy="26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7" descr="Cover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3234" y="1373717"/>
            <a:ext cx="1225551" cy="440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6" descr="Cover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8084" y="1060451"/>
            <a:ext cx="1801283" cy="753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5" descr="Cover"/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175" y="1610785"/>
            <a:ext cx="973667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CDDA10AD-4D9A-B40B-A6B5-F02EA6403C0D}"/>
              </a:ext>
            </a:extLst>
          </p:cNvPr>
          <p:cNvSpPr/>
          <p:nvPr/>
        </p:nvSpPr>
        <p:spPr>
          <a:xfrm>
            <a:off x="4484161" y="2945080"/>
            <a:ext cx="1345832" cy="909636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Sulfuric acid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muối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sulfate</a:t>
            </a:r>
          </a:p>
        </p:txBody>
      </p:sp>
    </p:spTree>
    <p:extLst>
      <p:ext uri="{BB962C8B-B14F-4D97-AF65-F5344CB8AC3E}">
        <p14:creationId xmlns:p14="http://schemas.microsoft.com/office/powerpoint/2010/main" val="1354188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7" dur="500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2" dur="500"/>
                                        <p:tgtEl>
                                          <p:spTgt spid="2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2023-05-06T15:46:50Z</dcterms:created>
  <dcterms:modified xsi:type="dcterms:W3CDTF">2023-05-06T16:01:37Z</dcterms:modified>
</cp:coreProperties>
</file>