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254" autoAdjust="0"/>
  </p:normalViewPr>
  <p:slideViewPr>
    <p:cSldViewPr snapToGrid="0">
      <p:cViewPr varScale="1">
        <p:scale>
          <a:sx n="42" d="100"/>
          <a:sy n="42" d="100"/>
        </p:scale>
        <p:origin x="180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2031F32-A6EF-490C-9E41-AF96E39E46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1361924-CAC2-482E-8888-B8696C9501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5.wmf"/><Relationship Id="rId5" Type="http://schemas.openxmlformats.org/officeDocument/2006/relationships/image" Target="../media/image33.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3.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4.wmf"/><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TotalTime>
  <Words>2273</Words>
  <PresentationFormat>Widescreen</PresentationFormat>
  <Paragraphs>122</Paragraphs>
  <Slides>36</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等线</vt:lpstr>
      <vt:lpstr>#9Slide02 Noi dung dai</vt:lpstr>
      <vt:lpstr>Arial</vt:lpstr>
      <vt:lpstr>Calibri</vt:lpstr>
      <vt:lpstr>Cambay</vt:lpstr>
      <vt:lpstr>Chango</vt:lpstr>
      <vt:lpstr>Montserrat</vt:lpstr>
      <vt:lpstr>Paprika</vt:lpstr>
      <vt:lpstr>Segoe UI Historic</vt:lpstr>
      <vt:lpstr>Times New Roman</vt:lpstr>
      <vt:lpstr>UVN Bach Dang Nang</vt:lpstr>
      <vt:lpstr>Wingdings</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2023-08-06T03:04:44Z</dcterms:created>
  <dcterms:modified xsi:type="dcterms:W3CDTF">2023-08-11T13:42:24Z</dcterms:modified>
</cp:coreProperties>
</file>