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30" r:id="rId2"/>
    <p:sldId id="434" r:id="rId3"/>
    <p:sldId id="442" r:id="rId4"/>
    <p:sldId id="443" r:id="rId5"/>
    <p:sldId id="445" r:id="rId6"/>
    <p:sldId id="444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B2BE"/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1" d="100"/>
          <a:sy n="51" d="100"/>
        </p:scale>
        <p:origin x="390" y="3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79" y="4343401"/>
            <a:ext cx="12824239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 QUẢ THỰC HIỆN KẾ HOẠCH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386" y="703852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90119" y="103853"/>
            <a:ext cx="9220200" cy="1569405"/>
            <a:chOff x="3490119" y="103853"/>
            <a:chExt cx="9220200" cy="1569405"/>
          </a:xfrm>
        </p:grpSpPr>
        <p:grpSp>
          <p:nvGrpSpPr>
            <p:cNvPr id="26" name="Group 25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490119" y="1097280"/>
              <a:ext cx="9220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latin typeface="Times New Roman" pitchFamily="18" charset="0"/>
                </a:rPr>
                <a:t>SINH HOẠT LỚP: KẾT QUẢ THỰC HIỆN KẾ HOẠCH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17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953906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Thi đua lập thành tích chào mừng ngày…………….</a:t>
            </a:r>
          </a:p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Tiếp tục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Khắc phục những tồn tại trong tuần trước để hoàn thành xuất sắc nhiệm vụ tuần này.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 Box 14">
            <a:extLst>
              <a:ext uri="{FF2B5EF4-FFF2-40B4-BE49-F238E27FC236}">
                <a16:creationId xmlns:a16="http://schemas.microsoft.com/office/drawing/2014/main" id="{F411E5ED-B145-3549-E15B-D656C40A9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KẾT QUẢ THỰC HIỆN KẾ HOẠCH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62574" y="1673258"/>
            <a:ext cx="14800545" cy="677108"/>
            <a:chOff x="1508916" y="1888664"/>
            <a:chExt cx="917466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đề: </a:t>
              </a:r>
              <a:r>
                <a:rPr lang="nl-NL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Kết quả thực hiện kế hoạch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08166" y="2519755"/>
              <a:ext cx="619768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262574" y="2377607"/>
            <a:ext cx="12819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Chia sẻ những việc em đã làm để giữ gìn nhà cửa sạch đẹp.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495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D799ED6C-CD67-A415-D29E-B31220EB3713}"/>
              </a:ext>
            </a:extLst>
          </p:cNvPr>
          <p:cNvSpPr/>
          <p:nvPr/>
        </p:nvSpPr>
        <p:spPr>
          <a:xfrm>
            <a:off x="12100719" y="3254187"/>
            <a:ext cx="3200400" cy="1905000"/>
          </a:xfrm>
          <a:prstGeom prst="cloudCallout">
            <a:avLst>
              <a:gd name="adj1" fmla="val -59649"/>
              <a:gd name="adj2" fmla="val 68750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nhóm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ACEAC7-8307-D35C-5D42-298A43D659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645"/>
          <a:stretch/>
        </p:blipFill>
        <p:spPr>
          <a:xfrm>
            <a:off x="3032919" y="3954114"/>
            <a:ext cx="8660344" cy="45468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B6C0C8-8D55-FE34-072B-5DC36A67008E}"/>
              </a:ext>
            </a:extLst>
          </p:cNvPr>
          <p:cNvSpPr txBox="1"/>
          <p:nvPr/>
        </p:nvSpPr>
        <p:spPr>
          <a:xfrm>
            <a:off x="1262574" y="2969122"/>
            <a:ext cx="12819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Nêu điều em học được từ chia sẻ của các bạn.</a:t>
            </a: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58F95B6C-C920-DE43-B72F-36FFAECAF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KẾT QUẢ THỰC HIỆN KẾ HOẠCH</a:t>
            </a:r>
          </a:p>
        </p:txBody>
      </p:sp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62574" y="1673258"/>
            <a:ext cx="14800545" cy="677108"/>
            <a:chOff x="1508916" y="1888664"/>
            <a:chExt cx="917466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đề: </a:t>
              </a:r>
              <a:r>
                <a:rPr lang="nl-NL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Kết quả thực hiện kế hoạch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08166" y="2519755"/>
              <a:ext cx="619768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Dọn Nhà Đón Tết Với 28 Mẹo Vặt Nhanh Gọn Và Sạch Sẽ – bTaskee">
            <a:extLst>
              <a:ext uri="{FF2B5EF4-FFF2-40B4-BE49-F238E27FC236}">
                <a16:creationId xmlns:a16="http://schemas.microsoft.com/office/drawing/2014/main" id="{9EC29B76-C6D4-9594-FC7D-10389C63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48" y="2729296"/>
            <a:ext cx="4661472" cy="369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ạy trẻ cách gấp quần áo siêu đơn giản chỉ với một miếng bìa cát tông">
            <a:extLst>
              <a:ext uri="{FF2B5EF4-FFF2-40B4-BE49-F238E27FC236}">
                <a16:creationId xmlns:a16="http://schemas.microsoft.com/office/drawing/2014/main" id="{BC27AC22-12D4-7B98-DBE8-6987B3BA7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58" y="2723762"/>
            <a:ext cx="4861432" cy="37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0 công việc nhà mẹ hãy kêu gọi sự trợ giúp của trẻ">
            <a:extLst>
              <a:ext uri="{FF2B5EF4-FFF2-40B4-BE49-F238E27FC236}">
                <a16:creationId xmlns:a16="http://schemas.microsoft.com/office/drawing/2014/main" id="{56E252E1-F8CD-4028-B401-BE42420D2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0027" y="2729296"/>
            <a:ext cx="4654474" cy="369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14">
            <a:extLst>
              <a:ext uri="{FF2B5EF4-FFF2-40B4-BE49-F238E27FC236}">
                <a16:creationId xmlns:a16="http://schemas.microsoft.com/office/drawing/2014/main" id="{50D99C86-1BFA-6BA1-0141-8AF674A4D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KẾT QUẢ THỰC HIỆN KẾ HOẠCH</a:t>
            </a:r>
          </a:p>
        </p:txBody>
      </p:sp>
    </p:spTree>
    <p:extLst>
      <p:ext uri="{BB962C8B-B14F-4D97-AF65-F5344CB8AC3E}">
        <p14:creationId xmlns:p14="http://schemas.microsoft.com/office/powerpoint/2010/main" val="20783230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1369" y="1774133"/>
            <a:ext cx="3352801" cy="677108"/>
            <a:chOff x="2187788" y="1888664"/>
            <a:chExt cx="2987040" cy="677108"/>
          </a:xfrm>
        </p:grpSpPr>
        <p:sp>
          <p:nvSpPr>
            <p:cNvPr id="10" name="Rectangle 9"/>
            <p:cNvSpPr/>
            <p:nvPr/>
          </p:nvSpPr>
          <p:spPr>
            <a:xfrm>
              <a:off x="2187788" y="1888664"/>
              <a:ext cx="298704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IV. Vận dụng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55676" y="2519755"/>
              <a:ext cx="248328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93F2EB93-A93E-B059-2C43-BF78D68FCB4E}"/>
              </a:ext>
            </a:extLst>
          </p:cNvPr>
          <p:cNvSpPr/>
          <p:nvPr/>
        </p:nvSpPr>
        <p:spPr>
          <a:xfrm>
            <a:off x="5297225" y="2304349"/>
            <a:ext cx="6297521" cy="3322320"/>
          </a:xfrm>
          <a:prstGeom prst="cloudCallout">
            <a:avLst>
              <a:gd name="adj1" fmla="val -28104"/>
              <a:gd name="adj2" fmla="val 71101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Chia sẻ </a:t>
            </a:r>
            <a:r>
              <a:rPr lang="nl-NL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cảm nhận của mình sau khi thực hiện xong kế hoạch. </a:t>
            </a:r>
            <a:endParaRPr lang="en-US" sz="36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ình ảnh Suy Nghĩ PNG, Vector, PSD, và biểu tượng để tải về miễn phí |  pngtree">
            <a:extLst>
              <a:ext uri="{FF2B5EF4-FFF2-40B4-BE49-F238E27FC236}">
                <a16:creationId xmlns:a16="http://schemas.microsoft.com/office/drawing/2014/main" id="{9074DBD9-7EAB-6B16-7828-2268797C3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64444" y1="16889" x2="78222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487" y="4934155"/>
            <a:ext cx="4871423" cy="487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14">
            <a:extLst>
              <a:ext uri="{FF2B5EF4-FFF2-40B4-BE49-F238E27FC236}">
                <a16:creationId xmlns:a16="http://schemas.microsoft.com/office/drawing/2014/main" id="{12519892-AAD5-EFB1-F342-9CA09AF07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119" y="1097280"/>
            <a:ext cx="9220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KẾT QUẢ THỰC HIỆN KẾ HOẠCH</a:t>
            </a:r>
          </a:p>
        </p:txBody>
      </p:sp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10743</TotalTime>
  <Words>466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2B Dương Hồng Phong</cp:lastModifiedBy>
  <cp:revision>1200</cp:revision>
  <dcterms:created xsi:type="dcterms:W3CDTF">2008-09-09T22:52:10Z</dcterms:created>
  <dcterms:modified xsi:type="dcterms:W3CDTF">2022-08-26T13:32:20Z</dcterms:modified>
</cp:coreProperties>
</file>