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2" r:id="rId11"/>
    <p:sldId id="267" r:id="rId12"/>
    <p:sldId id="268" r:id="rId13"/>
    <p:sldId id="269" r:id="rId14"/>
    <p:sldId id="263"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66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48076-ACE0-44BF-85A6-38E33FE0A56D}" v="107" dt="2023-08-08T17:31:57.678"/>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536"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 Ngoc Thai Binh" userId="adf2b4fc-961f-42b2-b8e7-94b9a9646a36" providerId="ADAL" clId="{64A48076-ACE0-44BF-85A6-38E33FE0A56D}"/>
    <pc:docChg chg="undo custSel addSld modSld">
      <pc:chgData name="Vo Ngoc Thai Binh" userId="adf2b4fc-961f-42b2-b8e7-94b9a9646a36" providerId="ADAL" clId="{64A48076-ACE0-44BF-85A6-38E33FE0A56D}" dt="2023-08-08T17:32:01.625" v="2501"/>
      <pc:docMkLst>
        <pc:docMk/>
      </pc:docMkLst>
      <pc:sldChg chg="addSp delSp modSp mod delAnim modAnim">
        <pc:chgData name="Vo Ngoc Thai Binh" userId="adf2b4fc-961f-42b2-b8e7-94b9a9646a36" providerId="ADAL" clId="{64A48076-ACE0-44BF-85A6-38E33FE0A56D}" dt="2023-08-08T17:25:54.430" v="2324" actId="34135"/>
        <pc:sldMkLst>
          <pc:docMk/>
          <pc:sldMk cId="4003734835" sldId="256"/>
        </pc:sldMkLst>
        <pc:picChg chg="add del mod ord">
          <ac:chgData name="Vo Ngoc Thai Binh" userId="adf2b4fc-961f-42b2-b8e7-94b9a9646a36" providerId="ADAL" clId="{64A48076-ACE0-44BF-85A6-38E33FE0A56D}" dt="2023-08-08T17:24:17.592" v="2321" actId="478"/>
          <ac:picMkLst>
            <pc:docMk/>
            <pc:sldMk cId="4003734835" sldId="256"/>
            <ac:picMk id="2" creationId="{1A2494D4-DE94-5832-47B7-AE760B63D889}"/>
          </ac:picMkLst>
        </pc:picChg>
        <pc:picChg chg="add mod ord">
          <ac:chgData name="Vo Ngoc Thai Binh" userId="adf2b4fc-961f-42b2-b8e7-94b9a9646a36" providerId="ADAL" clId="{64A48076-ACE0-44BF-85A6-38E33FE0A56D}" dt="2023-08-08T17:25:54.430" v="2324" actId="34135"/>
          <ac:picMkLst>
            <pc:docMk/>
            <pc:sldMk cId="4003734835" sldId="256"/>
            <ac:picMk id="8" creationId="{FA12BE43-2998-6D0C-DB9E-24996D07B2AB}"/>
          </ac:picMkLst>
        </pc:picChg>
      </pc:sldChg>
      <pc:sldChg chg="addSp delSp modSp mod delAnim modAnim">
        <pc:chgData name="Vo Ngoc Thai Binh" userId="adf2b4fc-961f-42b2-b8e7-94b9a9646a36" providerId="ADAL" clId="{64A48076-ACE0-44BF-85A6-38E33FE0A56D}" dt="2023-08-08T17:05:57.170" v="1874" actId="1036"/>
        <pc:sldMkLst>
          <pc:docMk/>
          <pc:sldMk cId="683272752" sldId="259"/>
        </pc:sldMkLst>
        <pc:spChg chg="add del mod">
          <ac:chgData name="Vo Ngoc Thai Binh" userId="adf2b4fc-961f-42b2-b8e7-94b9a9646a36" providerId="ADAL" clId="{64A48076-ACE0-44BF-85A6-38E33FE0A56D}" dt="2023-08-08T14:48:15.367" v="325" actId="478"/>
          <ac:spMkLst>
            <pc:docMk/>
            <pc:sldMk cId="683272752" sldId="259"/>
            <ac:spMk id="2" creationId="{741E998D-7687-D64B-C12A-26412090F25A}"/>
          </ac:spMkLst>
        </pc:spChg>
        <pc:spChg chg="add del mod">
          <ac:chgData name="Vo Ngoc Thai Binh" userId="adf2b4fc-961f-42b2-b8e7-94b9a9646a36" providerId="ADAL" clId="{64A48076-ACE0-44BF-85A6-38E33FE0A56D}" dt="2023-08-08T14:48:15.367" v="325" actId="478"/>
          <ac:spMkLst>
            <pc:docMk/>
            <pc:sldMk cId="683272752" sldId="259"/>
            <ac:spMk id="3" creationId="{815E7050-9D75-F7A1-4817-3586E9C6CF8D}"/>
          </ac:spMkLst>
        </pc:spChg>
        <pc:spChg chg="add mod">
          <ac:chgData name="Vo Ngoc Thai Binh" userId="adf2b4fc-961f-42b2-b8e7-94b9a9646a36" providerId="ADAL" clId="{64A48076-ACE0-44BF-85A6-38E33FE0A56D}" dt="2023-08-08T14:44:06.274" v="287" actId="164"/>
          <ac:spMkLst>
            <pc:docMk/>
            <pc:sldMk cId="683272752" sldId="259"/>
            <ac:spMk id="11" creationId="{08D2092E-6B72-C3DD-22E3-FC22FEBE6DFE}"/>
          </ac:spMkLst>
        </pc:spChg>
        <pc:spChg chg="mod">
          <ac:chgData name="Vo Ngoc Thai Binh" userId="adf2b4fc-961f-42b2-b8e7-94b9a9646a36" providerId="ADAL" clId="{64A48076-ACE0-44BF-85A6-38E33FE0A56D}" dt="2023-08-08T14:44:33.311" v="322" actId="1076"/>
          <ac:spMkLst>
            <pc:docMk/>
            <pc:sldMk cId="683272752" sldId="259"/>
            <ac:spMk id="18" creationId="{5BB89A7A-6277-879C-4D54-3EEA2404EEA5}"/>
          </ac:spMkLst>
        </pc:spChg>
        <pc:spChg chg="mod">
          <ac:chgData name="Vo Ngoc Thai Binh" userId="adf2b4fc-961f-42b2-b8e7-94b9a9646a36" providerId="ADAL" clId="{64A48076-ACE0-44BF-85A6-38E33FE0A56D}" dt="2023-08-08T17:05:37.402" v="1844" actId="208"/>
          <ac:spMkLst>
            <pc:docMk/>
            <pc:sldMk cId="683272752" sldId="259"/>
            <ac:spMk id="23" creationId="{947F38BB-D164-3789-AB63-B6807C60BCE1}"/>
          </ac:spMkLst>
        </pc:spChg>
        <pc:grpChg chg="add mod">
          <ac:chgData name="Vo Ngoc Thai Binh" userId="adf2b4fc-961f-42b2-b8e7-94b9a9646a36" providerId="ADAL" clId="{64A48076-ACE0-44BF-85A6-38E33FE0A56D}" dt="2023-08-08T14:44:09.716" v="288" actId="164"/>
          <ac:grpSpMkLst>
            <pc:docMk/>
            <pc:sldMk cId="683272752" sldId="259"/>
            <ac:grpSpMk id="12" creationId="{C58026DC-264B-F04D-C43D-4BF424AC68BA}"/>
          </ac:grpSpMkLst>
        </pc:grpChg>
        <pc:grpChg chg="add del mod">
          <ac:chgData name="Vo Ngoc Thai Binh" userId="adf2b4fc-961f-42b2-b8e7-94b9a9646a36" providerId="ADAL" clId="{64A48076-ACE0-44BF-85A6-38E33FE0A56D}" dt="2023-08-08T14:48:15.367" v="325" actId="478"/>
          <ac:grpSpMkLst>
            <pc:docMk/>
            <pc:sldMk cId="683272752" sldId="259"/>
            <ac:grpSpMk id="13" creationId="{D2A4D193-5E6C-5DBD-653B-2886FB6864DF}"/>
          </ac:grpSpMkLst>
        </pc:grpChg>
        <pc:grpChg chg="add del mod">
          <ac:chgData name="Vo Ngoc Thai Binh" userId="adf2b4fc-961f-42b2-b8e7-94b9a9646a36" providerId="ADAL" clId="{64A48076-ACE0-44BF-85A6-38E33FE0A56D}" dt="2023-08-08T14:48:15.367" v="325" actId="478"/>
          <ac:grpSpMkLst>
            <pc:docMk/>
            <pc:sldMk cId="683272752" sldId="259"/>
            <ac:grpSpMk id="14" creationId="{6073B0B0-3F85-B003-84A7-E8428E8AD5F3}"/>
          </ac:grpSpMkLst>
        </pc:grpChg>
        <pc:grpChg chg="mod">
          <ac:chgData name="Vo Ngoc Thai Binh" userId="adf2b4fc-961f-42b2-b8e7-94b9a9646a36" providerId="ADAL" clId="{64A48076-ACE0-44BF-85A6-38E33FE0A56D}" dt="2023-08-08T14:44:16.912" v="290"/>
          <ac:grpSpMkLst>
            <pc:docMk/>
            <pc:sldMk cId="683272752" sldId="259"/>
            <ac:grpSpMk id="16" creationId="{2B29D50B-C021-4CE5-98E5-7D628A212B3F}"/>
          </ac:grpSpMkLst>
        </pc:grpChg>
        <pc:grpChg chg="add mod">
          <ac:chgData name="Vo Ngoc Thai Binh" userId="adf2b4fc-961f-42b2-b8e7-94b9a9646a36" providerId="ADAL" clId="{64A48076-ACE0-44BF-85A6-38E33FE0A56D}" dt="2023-08-08T17:05:09.857" v="1805" actId="12788"/>
          <ac:grpSpMkLst>
            <pc:docMk/>
            <pc:sldMk cId="683272752" sldId="259"/>
            <ac:grpSpMk id="22" creationId="{E1B49A96-6EA2-BED0-4748-F21EA48DD6E3}"/>
          </ac:grpSpMkLst>
        </pc:grpChg>
        <pc:graphicFrameChg chg="add mod modGraphic">
          <ac:chgData name="Vo Ngoc Thai Binh" userId="adf2b4fc-961f-42b2-b8e7-94b9a9646a36" providerId="ADAL" clId="{64A48076-ACE0-44BF-85A6-38E33FE0A56D}" dt="2023-08-08T17:05:57.170" v="1874" actId="1036"/>
          <ac:graphicFrameMkLst>
            <pc:docMk/>
            <pc:sldMk cId="683272752" sldId="259"/>
            <ac:graphicFrameMk id="21" creationId="{52991B3D-7B3F-D62C-2012-7250EE32F525}"/>
          </ac:graphicFrameMkLst>
        </pc:graphicFrameChg>
        <pc:cxnChg chg="add del mod">
          <ac:chgData name="Vo Ngoc Thai Binh" userId="adf2b4fc-961f-42b2-b8e7-94b9a9646a36" providerId="ADAL" clId="{64A48076-ACE0-44BF-85A6-38E33FE0A56D}" dt="2023-08-08T14:48:15.367" v="325" actId="478"/>
          <ac:cxnSpMkLst>
            <pc:docMk/>
            <pc:sldMk cId="683272752" sldId="259"/>
            <ac:cxnSpMk id="5" creationId="{28C5F3F6-8AC8-1802-8E4E-BBC38AE95993}"/>
          </ac:cxnSpMkLst>
        </pc:cxnChg>
        <pc:cxnChg chg="add mod">
          <ac:chgData name="Vo Ngoc Thai Binh" userId="adf2b4fc-961f-42b2-b8e7-94b9a9646a36" providerId="ADAL" clId="{64A48076-ACE0-44BF-85A6-38E33FE0A56D}" dt="2023-08-08T14:44:09.716" v="288" actId="164"/>
          <ac:cxnSpMkLst>
            <pc:docMk/>
            <pc:sldMk cId="683272752" sldId="259"/>
            <ac:cxnSpMk id="8" creationId="{7C12D199-2281-062F-AA6F-FFABB8D5F6E7}"/>
          </ac:cxnSpMkLst>
        </pc:cxnChg>
        <pc:cxnChg chg="add mod">
          <ac:chgData name="Vo Ngoc Thai Binh" userId="adf2b4fc-961f-42b2-b8e7-94b9a9646a36" providerId="ADAL" clId="{64A48076-ACE0-44BF-85A6-38E33FE0A56D}" dt="2023-08-08T14:44:06.274" v="287" actId="164"/>
          <ac:cxnSpMkLst>
            <pc:docMk/>
            <pc:sldMk cId="683272752" sldId="259"/>
            <ac:cxnSpMk id="9" creationId="{1053852D-2BAA-8C0E-B3D7-BA478D81D81A}"/>
          </ac:cxnSpMkLst>
        </pc:cxnChg>
        <pc:cxnChg chg="mod">
          <ac:chgData name="Vo Ngoc Thai Binh" userId="adf2b4fc-961f-42b2-b8e7-94b9a9646a36" providerId="ADAL" clId="{64A48076-ACE0-44BF-85A6-38E33FE0A56D}" dt="2023-08-08T14:48:15.367" v="325" actId="478"/>
          <ac:cxnSpMkLst>
            <pc:docMk/>
            <pc:sldMk cId="683272752" sldId="259"/>
            <ac:cxnSpMk id="15" creationId="{2F086E8A-911C-2DCD-220C-997AE7DECB5E}"/>
          </ac:cxnSpMkLst>
        </pc:cxnChg>
        <pc:cxnChg chg="mod">
          <ac:chgData name="Vo Ngoc Thai Binh" userId="adf2b4fc-961f-42b2-b8e7-94b9a9646a36" providerId="ADAL" clId="{64A48076-ACE0-44BF-85A6-38E33FE0A56D}" dt="2023-08-08T14:44:16.912" v="290"/>
          <ac:cxnSpMkLst>
            <pc:docMk/>
            <pc:sldMk cId="683272752" sldId="259"/>
            <ac:cxnSpMk id="17" creationId="{2E3E36B0-3F35-7286-9CCE-EAF0D870BE3B}"/>
          </ac:cxnSpMkLst>
        </pc:cxnChg>
        <pc:cxnChg chg="mod">
          <ac:chgData name="Vo Ngoc Thai Binh" userId="adf2b4fc-961f-42b2-b8e7-94b9a9646a36" providerId="ADAL" clId="{64A48076-ACE0-44BF-85A6-38E33FE0A56D}" dt="2023-08-08T17:05:43.762" v="1846" actId="12788"/>
          <ac:cxnSpMkLst>
            <pc:docMk/>
            <pc:sldMk cId="683272752" sldId="259"/>
            <ac:cxnSpMk id="24" creationId="{A527D907-FC76-8C43-7250-EE06DC46FFAE}"/>
          </ac:cxnSpMkLst>
        </pc:cxnChg>
      </pc:sldChg>
      <pc:sldChg chg="addSp delSp modSp add mod">
        <pc:chgData name="Vo Ngoc Thai Binh" userId="adf2b4fc-961f-42b2-b8e7-94b9a9646a36" providerId="ADAL" clId="{64A48076-ACE0-44BF-85A6-38E33FE0A56D}" dt="2023-08-08T17:07:41.617" v="1927" actId="478"/>
        <pc:sldMkLst>
          <pc:docMk/>
          <pc:sldMk cId="3601006733" sldId="260"/>
        </pc:sldMkLst>
        <pc:spChg chg="add del mod">
          <ac:chgData name="Vo Ngoc Thai Binh" userId="adf2b4fc-961f-42b2-b8e7-94b9a9646a36" providerId="ADAL" clId="{64A48076-ACE0-44BF-85A6-38E33FE0A56D}" dt="2023-08-08T17:01:48" v="1774" actId="478"/>
          <ac:spMkLst>
            <pc:docMk/>
            <pc:sldMk cId="3601006733" sldId="260"/>
            <ac:spMk id="3" creationId="{78298382-09B4-9D12-B1C4-1323E888187F}"/>
          </ac:spMkLst>
        </pc:spChg>
        <pc:spChg chg="mod">
          <ac:chgData name="Vo Ngoc Thai Binh" userId="adf2b4fc-961f-42b2-b8e7-94b9a9646a36" providerId="ADAL" clId="{64A48076-ACE0-44BF-85A6-38E33FE0A56D}" dt="2023-08-08T17:05:48.147" v="1847"/>
          <ac:spMkLst>
            <pc:docMk/>
            <pc:sldMk cId="3601006733" sldId="260"/>
            <ac:spMk id="5" creationId="{8FAAE933-6DDB-5E58-747B-18BA8002A2D3}"/>
          </ac:spMkLst>
        </pc:spChg>
        <pc:grpChg chg="add mod">
          <ac:chgData name="Vo Ngoc Thai Binh" userId="adf2b4fc-961f-42b2-b8e7-94b9a9646a36" providerId="ADAL" clId="{64A48076-ACE0-44BF-85A6-38E33FE0A56D}" dt="2023-08-08T17:05:48.147" v="1847"/>
          <ac:grpSpMkLst>
            <pc:docMk/>
            <pc:sldMk cId="3601006733" sldId="260"/>
            <ac:grpSpMk id="4" creationId="{3EFC486E-F7E2-20A2-E861-C43A297AE4C3}"/>
          </ac:grpSpMkLst>
        </pc:grpChg>
        <pc:graphicFrameChg chg="mod modGraphic">
          <ac:chgData name="Vo Ngoc Thai Binh" userId="adf2b4fc-961f-42b2-b8e7-94b9a9646a36" providerId="ADAL" clId="{64A48076-ACE0-44BF-85A6-38E33FE0A56D}" dt="2023-08-08T17:06:01.733" v="1880" actId="1035"/>
          <ac:graphicFrameMkLst>
            <pc:docMk/>
            <pc:sldMk cId="3601006733" sldId="260"/>
            <ac:graphicFrameMk id="21" creationId="{52991B3D-7B3F-D62C-2012-7250EE32F525}"/>
          </ac:graphicFrameMkLst>
        </pc:graphicFrameChg>
        <pc:picChg chg="add del mod">
          <ac:chgData name="Vo Ngoc Thai Binh" userId="adf2b4fc-961f-42b2-b8e7-94b9a9646a36" providerId="ADAL" clId="{64A48076-ACE0-44BF-85A6-38E33FE0A56D}" dt="2023-08-08T17:07:41.617" v="1927" actId="478"/>
          <ac:picMkLst>
            <pc:docMk/>
            <pc:sldMk cId="3601006733" sldId="260"/>
            <ac:picMk id="7" creationId="{86814F99-8522-00E7-2F77-C41E7A9137D7}"/>
          </ac:picMkLst>
        </pc:picChg>
        <pc:cxnChg chg="mod">
          <ac:chgData name="Vo Ngoc Thai Binh" userId="adf2b4fc-961f-42b2-b8e7-94b9a9646a36" providerId="ADAL" clId="{64A48076-ACE0-44BF-85A6-38E33FE0A56D}" dt="2023-08-08T17:05:48.147" v="1847"/>
          <ac:cxnSpMkLst>
            <pc:docMk/>
            <pc:sldMk cId="3601006733" sldId="260"/>
            <ac:cxnSpMk id="6" creationId="{60A56DE5-D9DA-A922-BB22-9E54BD5C5EF0}"/>
          </ac:cxnSpMkLst>
        </pc:cxnChg>
      </pc:sldChg>
      <pc:sldChg chg="addSp delSp modSp new mod">
        <pc:chgData name="Vo Ngoc Thai Binh" userId="adf2b4fc-961f-42b2-b8e7-94b9a9646a36" providerId="ADAL" clId="{64A48076-ACE0-44BF-85A6-38E33FE0A56D}" dt="2023-08-08T17:22:07.506" v="2297" actId="1076"/>
        <pc:sldMkLst>
          <pc:docMk/>
          <pc:sldMk cId="1407464536" sldId="261"/>
        </pc:sldMkLst>
        <pc:spChg chg="del">
          <ac:chgData name="Vo Ngoc Thai Binh" userId="adf2b4fc-961f-42b2-b8e7-94b9a9646a36" providerId="ADAL" clId="{64A48076-ACE0-44BF-85A6-38E33FE0A56D}" dt="2023-08-08T17:03:55.743" v="1787" actId="478"/>
          <ac:spMkLst>
            <pc:docMk/>
            <pc:sldMk cId="1407464536" sldId="261"/>
            <ac:spMk id="2" creationId="{178D3C3F-9B90-51D0-9456-B2D77DB5BB60}"/>
          </ac:spMkLst>
        </pc:spChg>
        <pc:spChg chg="del">
          <ac:chgData name="Vo Ngoc Thai Binh" userId="adf2b4fc-961f-42b2-b8e7-94b9a9646a36" providerId="ADAL" clId="{64A48076-ACE0-44BF-85A6-38E33FE0A56D}" dt="2023-08-08T17:03:55.743" v="1787" actId="478"/>
          <ac:spMkLst>
            <pc:docMk/>
            <pc:sldMk cId="1407464536" sldId="261"/>
            <ac:spMk id="3" creationId="{0FFEF306-3696-2C12-036B-13D46A211580}"/>
          </ac:spMkLst>
        </pc:spChg>
        <pc:spChg chg="add mod">
          <ac:chgData name="Vo Ngoc Thai Binh" userId="adf2b4fc-961f-42b2-b8e7-94b9a9646a36" providerId="ADAL" clId="{64A48076-ACE0-44BF-85A6-38E33FE0A56D}" dt="2023-08-08T17:14:05.510" v="2143" actId="20578"/>
          <ac:spMkLst>
            <pc:docMk/>
            <pc:sldMk cId="1407464536" sldId="261"/>
            <ac:spMk id="5" creationId="{B27D8972-5BBC-D280-C983-EB5AAAFB24DB}"/>
          </ac:spMkLst>
        </pc:spChg>
        <pc:spChg chg="mod">
          <ac:chgData name="Vo Ngoc Thai Binh" userId="adf2b4fc-961f-42b2-b8e7-94b9a9646a36" providerId="ADAL" clId="{64A48076-ACE0-44BF-85A6-38E33FE0A56D}" dt="2023-08-08T17:06:20.514" v="1902" actId="14100"/>
          <ac:spMkLst>
            <pc:docMk/>
            <pc:sldMk cId="1407464536" sldId="261"/>
            <ac:spMk id="7" creationId="{F3A851E3-9072-6BB7-DFE1-F91462F19CB0}"/>
          </ac:spMkLst>
        </pc:spChg>
        <pc:spChg chg="add mod">
          <ac:chgData name="Vo Ngoc Thai Binh" userId="adf2b4fc-961f-42b2-b8e7-94b9a9646a36" providerId="ADAL" clId="{64A48076-ACE0-44BF-85A6-38E33FE0A56D}" dt="2023-08-08T17:07:16.557" v="1921" actId="1076"/>
          <ac:spMkLst>
            <pc:docMk/>
            <pc:sldMk cId="1407464536" sldId="261"/>
            <ac:spMk id="11" creationId="{7A360A8E-93DA-077F-9FD4-66CE5194A29F}"/>
          </ac:spMkLst>
        </pc:spChg>
        <pc:grpChg chg="add mod">
          <ac:chgData name="Vo Ngoc Thai Binh" userId="adf2b4fc-961f-42b2-b8e7-94b9a9646a36" providerId="ADAL" clId="{64A48076-ACE0-44BF-85A6-38E33FE0A56D}" dt="2023-08-08T17:06:11.906" v="1881"/>
          <ac:grpSpMkLst>
            <pc:docMk/>
            <pc:sldMk cId="1407464536" sldId="261"/>
            <ac:grpSpMk id="6" creationId="{AD55AF82-794A-5A5B-0DEA-C00486172EFD}"/>
          </ac:grpSpMkLst>
        </pc:grpChg>
        <pc:picChg chg="add mod">
          <ac:chgData name="Vo Ngoc Thai Binh" userId="adf2b4fc-961f-42b2-b8e7-94b9a9646a36" providerId="ADAL" clId="{64A48076-ACE0-44BF-85A6-38E33FE0A56D}" dt="2023-08-08T17:22:07.506" v="2297" actId="1076"/>
          <ac:picMkLst>
            <pc:docMk/>
            <pc:sldMk cId="1407464536" sldId="261"/>
            <ac:picMk id="12" creationId="{CFC34B26-A7A2-FC70-7870-C6ADE656A5E7}"/>
          </ac:picMkLst>
        </pc:picChg>
        <pc:cxnChg chg="mod">
          <ac:chgData name="Vo Ngoc Thai Binh" userId="adf2b4fc-961f-42b2-b8e7-94b9a9646a36" providerId="ADAL" clId="{64A48076-ACE0-44BF-85A6-38E33FE0A56D}" dt="2023-08-08T17:06:25.383" v="1904" actId="12788"/>
          <ac:cxnSpMkLst>
            <pc:docMk/>
            <pc:sldMk cId="1407464536" sldId="261"/>
            <ac:cxnSpMk id="8" creationId="{E8FDD9CB-358B-F879-CEFD-21DC3A940CE3}"/>
          </ac:cxnSpMkLst>
        </pc:cxnChg>
      </pc:sldChg>
      <pc:sldChg chg="addSp delSp modSp new mod">
        <pc:chgData name="Vo Ngoc Thai Binh" userId="adf2b4fc-961f-42b2-b8e7-94b9a9646a36" providerId="ADAL" clId="{64A48076-ACE0-44BF-85A6-38E33FE0A56D}" dt="2023-08-08T17:17:59.736" v="2200" actId="20577"/>
        <pc:sldMkLst>
          <pc:docMk/>
          <pc:sldMk cId="1522789169" sldId="262"/>
        </pc:sldMkLst>
        <pc:spChg chg="del mod">
          <ac:chgData name="Vo Ngoc Thai Binh" userId="adf2b4fc-961f-42b2-b8e7-94b9a9646a36" providerId="ADAL" clId="{64A48076-ACE0-44BF-85A6-38E33FE0A56D}" dt="2023-08-08T17:04:06.776" v="1791" actId="478"/>
          <ac:spMkLst>
            <pc:docMk/>
            <pc:sldMk cId="1522789169" sldId="262"/>
            <ac:spMk id="2" creationId="{C6AE444B-6A5B-C5C8-0936-00728196B9E6}"/>
          </ac:spMkLst>
        </pc:spChg>
        <pc:spChg chg="del mod">
          <ac:chgData name="Vo Ngoc Thai Binh" userId="adf2b4fc-961f-42b2-b8e7-94b9a9646a36" providerId="ADAL" clId="{64A48076-ACE0-44BF-85A6-38E33FE0A56D}" dt="2023-08-08T17:04:06.776" v="1791" actId="478"/>
          <ac:spMkLst>
            <pc:docMk/>
            <pc:sldMk cId="1522789169" sldId="262"/>
            <ac:spMk id="3" creationId="{3D6E3D35-E51E-A626-FD17-89AFC4032751}"/>
          </ac:spMkLst>
        </pc:spChg>
        <pc:spChg chg="add del mod">
          <ac:chgData name="Vo Ngoc Thai Binh" userId="adf2b4fc-961f-42b2-b8e7-94b9a9646a36" providerId="ADAL" clId="{64A48076-ACE0-44BF-85A6-38E33FE0A56D}" dt="2023-08-08T17:17:46.983" v="2197" actId="478"/>
          <ac:spMkLst>
            <pc:docMk/>
            <pc:sldMk cId="1522789169" sldId="262"/>
            <ac:spMk id="5" creationId="{E5E36945-B47B-F3F8-7CB3-E12EBAC0AB6B}"/>
          </ac:spMkLst>
        </pc:spChg>
        <pc:spChg chg="add del mod">
          <ac:chgData name="Vo Ngoc Thai Binh" userId="adf2b4fc-961f-42b2-b8e7-94b9a9646a36" providerId="ADAL" clId="{64A48076-ACE0-44BF-85A6-38E33FE0A56D}" dt="2023-08-08T17:16:36.283" v="2168"/>
          <ac:spMkLst>
            <pc:docMk/>
            <pc:sldMk cId="1522789169" sldId="262"/>
            <ac:spMk id="6" creationId="{759B291F-3923-D2C0-6AE6-D94AF97F4224}"/>
          </ac:spMkLst>
        </pc:spChg>
        <pc:spChg chg="mod">
          <ac:chgData name="Vo Ngoc Thai Binh" userId="adf2b4fc-961f-42b2-b8e7-94b9a9646a36" providerId="ADAL" clId="{64A48076-ACE0-44BF-85A6-38E33FE0A56D}" dt="2023-08-08T17:16:34.044" v="2167"/>
          <ac:spMkLst>
            <pc:docMk/>
            <pc:sldMk cId="1522789169" sldId="262"/>
            <ac:spMk id="8" creationId="{03419692-32A6-6352-AC5F-8B1CC2FCDBB9}"/>
          </ac:spMkLst>
        </pc:spChg>
        <pc:spChg chg="add del mod">
          <ac:chgData name="Vo Ngoc Thai Binh" userId="adf2b4fc-961f-42b2-b8e7-94b9a9646a36" providerId="ADAL" clId="{64A48076-ACE0-44BF-85A6-38E33FE0A56D}" dt="2023-08-08T17:16:36.283" v="2168"/>
          <ac:spMkLst>
            <pc:docMk/>
            <pc:sldMk cId="1522789169" sldId="262"/>
            <ac:spMk id="10" creationId="{C8E466C9-A5EC-7E87-9164-BCFCAA7CDD61}"/>
          </ac:spMkLst>
        </pc:spChg>
        <pc:spChg chg="add mod">
          <ac:chgData name="Vo Ngoc Thai Binh" userId="adf2b4fc-961f-42b2-b8e7-94b9a9646a36" providerId="ADAL" clId="{64A48076-ACE0-44BF-85A6-38E33FE0A56D}" dt="2023-08-08T17:17:48.396" v="2198" actId="1036"/>
          <ac:spMkLst>
            <pc:docMk/>
            <pc:sldMk cId="1522789169" sldId="262"/>
            <ac:spMk id="12" creationId="{69AAA2AC-B8D1-81C5-85AE-5237B32393C4}"/>
          </ac:spMkLst>
        </pc:spChg>
        <pc:spChg chg="mod">
          <ac:chgData name="Vo Ngoc Thai Binh" userId="adf2b4fc-961f-42b2-b8e7-94b9a9646a36" providerId="ADAL" clId="{64A48076-ACE0-44BF-85A6-38E33FE0A56D}" dt="2023-08-08T17:17:59.736" v="2200" actId="20577"/>
          <ac:spMkLst>
            <pc:docMk/>
            <pc:sldMk cId="1522789169" sldId="262"/>
            <ac:spMk id="14" creationId="{31580A55-F119-269C-4174-A0127EDA109C}"/>
          </ac:spMkLst>
        </pc:spChg>
        <pc:spChg chg="add mod">
          <ac:chgData name="Vo Ngoc Thai Binh" userId="adf2b4fc-961f-42b2-b8e7-94b9a9646a36" providerId="ADAL" clId="{64A48076-ACE0-44BF-85A6-38E33FE0A56D}" dt="2023-08-08T17:17:43.765" v="2195" actId="207"/>
          <ac:spMkLst>
            <pc:docMk/>
            <pc:sldMk cId="1522789169" sldId="262"/>
            <ac:spMk id="16" creationId="{284B5F90-B2AC-9B84-2901-870E2AD9CB9C}"/>
          </ac:spMkLst>
        </pc:spChg>
        <pc:grpChg chg="add del mod">
          <ac:chgData name="Vo Ngoc Thai Binh" userId="adf2b4fc-961f-42b2-b8e7-94b9a9646a36" providerId="ADAL" clId="{64A48076-ACE0-44BF-85A6-38E33FE0A56D}" dt="2023-08-08T17:16:36.283" v="2168"/>
          <ac:grpSpMkLst>
            <pc:docMk/>
            <pc:sldMk cId="1522789169" sldId="262"/>
            <ac:grpSpMk id="7" creationId="{2AEA39DF-BAB1-33DD-989B-9E21F9645034}"/>
          </ac:grpSpMkLst>
        </pc:grpChg>
        <pc:grpChg chg="add mod">
          <ac:chgData name="Vo Ngoc Thai Binh" userId="adf2b4fc-961f-42b2-b8e7-94b9a9646a36" providerId="ADAL" clId="{64A48076-ACE0-44BF-85A6-38E33FE0A56D}" dt="2023-08-08T17:16:38.723" v="2170"/>
          <ac:grpSpMkLst>
            <pc:docMk/>
            <pc:sldMk cId="1522789169" sldId="262"/>
            <ac:grpSpMk id="13" creationId="{AF6D601D-FD79-13E9-26AB-EBE434397219}"/>
          </ac:grpSpMkLst>
        </pc:grpChg>
        <pc:picChg chg="add del mod">
          <ac:chgData name="Vo Ngoc Thai Binh" userId="adf2b4fc-961f-42b2-b8e7-94b9a9646a36" providerId="ADAL" clId="{64A48076-ACE0-44BF-85A6-38E33FE0A56D}" dt="2023-08-08T17:16:36.283" v="2168"/>
          <ac:picMkLst>
            <pc:docMk/>
            <pc:sldMk cId="1522789169" sldId="262"/>
            <ac:picMk id="11" creationId="{D2DE0D3C-87F4-CD44-52AF-B76B291E2DE6}"/>
          </ac:picMkLst>
        </pc:picChg>
        <pc:picChg chg="add del mod">
          <ac:chgData name="Vo Ngoc Thai Binh" userId="adf2b4fc-961f-42b2-b8e7-94b9a9646a36" providerId="ADAL" clId="{64A48076-ACE0-44BF-85A6-38E33FE0A56D}" dt="2023-08-08T17:16:44.802" v="2171" actId="478"/>
          <ac:picMkLst>
            <pc:docMk/>
            <pc:sldMk cId="1522789169" sldId="262"/>
            <ac:picMk id="17" creationId="{D6BF9B91-065F-1AA4-70DC-2E73BDC6417E}"/>
          </ac:picMkLst>
        </pc:picChg>
        <pc:picChg chg="add mod">
          <ac:chgData name="Vo Ngoc Thai Binh" userId="adf2b4fc-961f-42b2-b8e7-94b9a9646a36" providerId="ADAL" clId="{64A48076-ACE0-44BF-85A6-38E33FE0A56D}" dt="2023-08-08T17:17:24.020" v="2188" actId="14100"/>
          <ac:picMkLst>
            <pc:docMk/>
            <pc:sldMk cId="1522789169" sldId="262"/>
            <ac:picMk id="18" creationId="{C8B41853-F580-C11E-1D8D-AEA0D7D16228}"/>
          </ac:picMkLst>
        </pc:picChg>
        <pc:cxnChg chg="mod">
          <ac:chgData name="Vo Ngoc Thai Binh" userId="adf2b4fc-961f-42b2-b8e7-94b9a9646a36" providerId="ADAL" clId="{64A48076-ACE0-44BF-85A6-38E33FE0A56D}" dt="2023-08-08T17:16:34.044" v="2167"/>
          <ac:cxnSpMkLst>
            <pc:docMk/>
            <pc:sldMk cId="1522789169" sldId="262"/>
            <ac:cxnSpMk id="9" creationId="{244A8851-FE55-1EF1-5C59-A1A7DB4E3D98}"/>
          </ac:cxnSpMkLst>
        </pc:cxnChg>
        <pc:cxnChg chg="mod">
          <ac:chgData name="Vo Ngoc Thai Binh" userId="adf2b4fc-961f-42b2-b8e7-94b9a9646a36" providerId="ADAL" clId="{64A48076-ACE0-44BF-85A6-38E33FE0A56D}" dt="2023-08-08T17:16:38.723" v="2170"/>
          <ac:cxnSpMkLst>
            <pc:docMk/>
            <pc:sldMk cId="1522789169" sldId="262"/>
            <ac:cxnSpMk id="15" creationId="{5564A609-A7E4-B2D3-9464-A09E79B9FD6E}"/>
          </ac:cxnSpMkLst>
        </pc:cxnChg>
      </pc:sldChg>
      <pc:sldChg chg="addSp delSp modSp new mod modAnim">
        <pc:chgData name="Vo Ngoc Thai Binh" userId="adf2b4fc-961f-42b2-b8e7-94b9a9646a36" providerId="ADAL" clId="{64A48076-ACE0-44BF-85A6-38E33FE0A56D}" dt="2023-08-08T17:22:40.366" v="2314" actId="208"/>
        <pc:sldMkLst>
          <pc:docMk/>
          <pc:sldMk cId="3734427637" sldId="263"/>
        </pc:sldMkLst>
        <pc:spChg chg="del">
          <ac:chgData name="Vo Ngoc Thai Binh" userId="adf2b4fc-961f-42b2-b8e7-94b9a9646a36" providerId="ADAL" clId="{64A48076-ACE0-44BF-85A6-38E33FE0A56D}" dt="2023-08-08T17:04:12.207" v="1794" actId="478"/>
          <ac:spMkLst>
            <pc:docMk/>
            <pc:sldMk cId="3734427637" sldId="263"/>
            <ac:spMk id="2" creationId="{767A353D-2418-AAF5-2EFD-59C5A42BB2EC}"/>
          </ac:spMkLst>
        </pc:spChg>
        <pc:spChg chg="del">
          <ac:chgData name="Vo Ngoc Thai Binh" userId="adf2b4fc-961f-42b2-b8e7-94b9a9646a36" providerId="ADAL" clId="{64A48076-ACE0-44BF-85A6-38E33FE0A56D}" dt="2023-08-08T17:04:12.207" v="1794" actId="478"/>
          <ac:spMkLst>
            <pc:docMk/>
            <pc:sldMk cId="3734427637" sldId="263"/>
            <ac:spMk id="3" creationId="{7EAA9F93-26DC-A043-328C-C5522A84E902}"/>
          </ac:spMkLst>
        </pc:spChg>
        <pc:spChg chg="add mod">
          <ac:chgData name="Vo Ngoc Thai Binh" userId="adf2b4fc-961f-42b2-b8e7-94b9a9646a36" providerId="ADAL" clId="{64A48076-ACE0-44BF-85A6-38E33FE0A56D}" dt="2023-08-08T17:21:29.561" v="2294" actId="207"/>
          <ac:spMkLst>
            <pc:docMk/>
            <pc:sldMk cId="3734427637" sldId="263"/>
            <ac:spMk id="5" creationId="{CD98861C-6ED0-2098-232B-1E9107E22BC3}"/>
          </ac:spMkLst>
        </pc:spChg>
        <pc:spChg chg="mod">
          <ac:chgData name="Vo Ngoc Thai Binh" userId="adf2b4fc-961f-42b2-b8e7-94b9a9646a36" providerId="ADAL" clId="{64A48076-ACE0-44BF-85A6-38E33FE0A56D}" dt="2023-08-08T17:22:40.366" v="2314" actId="208"/>
          <ac:spMkLst>
            <pc:docMk/>
            <pc:sldMk cId="3734427637" sldId="263"/>
            <ac:spMk id="7" creationId="{51C98364-F2EC-6410-6BE7-861C2CAEB55E}"/>
          </ac:spMkLst>
        </pc:spChg>
        <pc:spChg chg="add mod">
          <ac:chgData name="Vo Ngoc Thai Binh" userId="adf2b4fc-961f-42b2-b8e7-94b9a9646a36" providerId="ADAL" clId="{64A48076-ACE0-44BF-85A6-38E33FE0A56D}" dt="2023-08-08T17:22:27.666" v="2311" actId="1076"/>
          <ac:spMkLst>
            <pc:docMk/>
            <pc:sldMk cId="3734427637" sldId="263"/>
            <ac:spMk id="11" creationId="{AEE7513D-DEF7-6194-BC3F-20F4A9E3DDB0}"/>
          </ac:spMkLst>
        </pc:spChg>
        <pc:grpChg chg="add mod">
          <ac:chgData name="Vo Ngoc Thai Binh" userId="adf2b4fc-961f-42b2-b8e7-94b9a9646a36" providerId="ADAL" clId="{64A48076-ACE0-44BF-85A6-38E33FE0A56D}" dt="2023-08-08T17:22:39.245" v="2313" actId="207"/>
          <ac:grpSpMkLst>
            <pc:docMk/>
            <pc:sldMk cId="3734427637" sldId="263"/>
            <ac:grpSpMk id="6" creationId="{1B324059-0C70-8B6B-7618-B8BE262D636A}"/>
          </ac:grpSpMkLst>
        </pc:grpChg>
        <pc:picChg chg="add mod">
          <ac:chgData name="Vo Ngoc Thai Binh" userId="adf2b4fc-961f-42b2-b8e7-94b9a9646a36" providerId="ADAL" clId="{64A48076-ACE0-44BF-85A6-38E33FE0A56D}" dt="2023-08-08T17:22:12.863" v="2301" actId="1076"/>
          <ac:picMkLst>
            <pc:docMk/>
            <pc:sldMk cId="3734427637" sldId="263"/>
            <ac:picMk id="12" creationId="{557D7072-9901-2C2D-56F2-43283BB81BD6}"/>
          </ac:picMkLst>
        </pc:picChg>
        <pc:cxnChg chg="mod">
          <ac:chgData name="Vo Ngoc Thai Binh" userId="adf2b4fc-961f-42b2-b8e7-94b9a9646a36" providerId="ADAL" clId="{64A48076-ACE0-44BF-85A6-38E33FE0A56D}" dt="2023-08-08T17:22:40.366" v="2314" actId="208"/>
          <ac:cxnSpMkLst>
            <pc:docMk/>
            <pc:sldMk cId="3734427637" sldId="263"/>
            <ac:cxnSpMk id="8" creationId="{4C075BDD-9375-BB1A-0AF7-7C777CF3C135}"/>
          </ac:cxnSpMkLst>
        </pc:cxnChg>
      </pc:sldChg>
      <pc:sldChg chg="addSp delSp modSp add mod modAnim">
        <pc:chgData name="Vo Ngoc Thai Binh" userId="adf2b4fc-961f-42b2-b8e7-94b9a9646a36" providerId="ADAL" clId="{64A48076-ACE0-44BF-85A6-38E33FE0A56D}" dt="2023-08-08T17:16:22.627" v="2166" actId="113"/>
        <pc:sldMkLst>
          <pc:docMk/>
          <pc:sldMk cId="418508525" sldId="264"/>
        </pc:sldMkLst>
        <pc:spChg chg="add mod">
          <ac:chgData name="Vo Ngoc Thai Binh" userId="adf2b4fc-961f-42b2-b8e7-94b9a9646a36" providerId="ADAL" clId="{64A48076-ACE0-44BF-85A6-38E33FE0A56D}" dt="2023-08-08T17:12:25.242" v="2112" actId="255"/>
          <ac:spMkLst>
            <pc:docMk/>
            <pc:sldMk cId="418508525" sldId="264"/>
            <ac:spMk id="2" creationId="{891902E6-A7B4-87AC-5E64-5589776EFF5D}"/>
          </ac:spMkLst>
        </pc:spChg>
        <pc:spChg chg="add del mod">
          <ac:chgData name="Vo Ngoc Thai Binh" userId="adf2b4fc-961f-42b2-b8e7-94b9a9646a36" providerId="ADAL" clId="{64A48076-ACE0-44BF-85A6-38E33FE0A56D}" dt="2023-08-08T17:09:39.082" v="2092" actId="478"/>
          <ac:spMkLst>
            <pc:docMk/>
            <pc:sldMk cId="418508525" sldId="264"/>
            <ac:spMk id="3" creationId="{DFB57933-81D2-3DBE-AE51-B4B0D2A4457F}"/>
          </ac:spMkLst>
        </pc:spChg>
        <pc:spChg chg="add del mod">
          <ac:chgData name="Vo Ngoc Thai Binh" userId="adf2b4fc-961f-42b2-b8e7-94b9a9646a36" providerId="ADAL" clId="{64A48076-ACE0-44BF-85A6-38E33FE0A56D}" dt="2023-08-08T17:12:40.379" v="2124" actId="478"/>
          <ac:spMkLst>
            <pc:docMk/>
            <pc:sldMk cId="418508525" sldId="264"/>
            <ac:spMk id="4" creationId="{1BE50D1B-3D16-C5AE-11E1-52D83DA496BC}"/>
          </ac:spMkLst>
        </pc:spChg>
        <pc:spChg chg="del mod">
          <ac:chgData name="Vo Ngoc Thai Binh" userId="adf2b4fc-961f-42b2-b8e7-94b9a9646a36" providerId="ADAL" clId="{64A48076-ACE0-44BF-85A6-38E33FE0A56D}" dt="2023-08-08T17:10:27.791" v="2102"/>
          <ac:spMkLst>
            <pc:docMk/>
            <pc:sldMk cId="418508525" sldId="264"/>
            <ac:spMk id="5" creationId="{B27D8972-5BBC-D280-C983-EB5AAAFB24DB}"/>
          </ac:spMkLst>
        </pc:spChg>
        <pc:spChg chg="add mod">
          <ac:chgData name="Vo Ngoc Thai Binh" userId="adf2b4fc-961f-42b2-b8e7-94b9a9646a36" providerId="ADAL" clId="{64A48076-ACE0-44BF-85A6-38E33FE0A56D}" dt="2023-08-08T17:16:22.627" v="2166" actId="113"/>
          <ac:spMkLst>
            <pc:docMk/>
            <pc:sldMk cId="418508525" sldId="264"/>
            <ac:spMk id="10" creationId="{030109CE-0C8F-6999-40E8-759DEFF96C31}"/>
          </ac:spMkLst>
        </pc:spChg>
        <pc:picChg chg="del mod">
          <ac:chgData name="Vo Ngoc Thai Binh" userId="adf2b4fc-961f-42b2-b8e7-94b9a9646a36" providerId="ADAL" clId="{64A48076-ACE0-44BF-85A6-38E33FE0A56D}" dt="2023-08-08T17:08:22.938" v="1947" actId="478"/>
          <ac:picMkLst>
            <pc:docMk/>
            <pc:sldMk cId="418508525" sldId="264"/>
            <ac:picMk id="12" creationId="{CFC34B26-A7A2-FC70-7870-C6ADE656A5E7}"/>
          </ac:picMkLst>
        </pc:picChg>
      </pc:sldChg>
      <pc:sldChg chg="modSp add mod modAnim">
        <pc:chgData name="Vo Ngoc Thai Binh" userId="adf2b4fc-961f-42b2-b8e7-94b9a9646a36" providerId="ADAL" clId="{64A48076-ACE0-44BF-85A6-38E33FE0A56D}" dt="2023-08-08T17:15:08.537" v="2154" actId="207"/>
        <pc:sldMkLst>
          <pc:docMk/>
          <pc:sldMk cId="1559092423" sldId="265"/>
        </pc:sldMkLst>
        <pc:spChg chg="mod">
          <ac:chgData name="Vo Ngoc Thai Binh" userId="adf2b4fc-961f-42b2-b8e7-94b9a9646a36" providerId="ADAL" clId="{64A48076-ACE0-44BF-85A6-38E33FE0A56D}" dt="2023-08-08T17:14:10.870" v="2145" actId="14100"/>
          <ac:spMkLst>
            <pc:docMk/>
            <pc:sldMk cId="1559092423" sldId="265"/>
            <ac:spMk id="2" creationId="{891902E6-A7B4-87AC-5E64-5589776EFF5D}"/>
          </ac:spMkLst>
        </pc:spChg>
        <pc:spChg chg="mod">
          <ac:chgData name="Vo Ngoc Thai Binh" userId="adf2b4fc-961f-42b2-b8e7-94b9a9646a36" providerId="ADAL" clId="{64A48076-ACE0-44BF-85A6-38E33FE0A56D}" dt="2023-08-08T17:15:08.537" v="2154" actId="207"/>
          <ac:spMkLst>
            <pc:docMk/>
            <pc:sldMk cId="1559092423" sldId="265"/>
            <ac:spMk id="10" creationId="{030109CE-0C8F-6999-40E8-759DEFF96C31}"/>
          </ac:spMkLst>
        </pc:spChg>
      </pc:sldChg>
      <pc:sldChg chg="modSp add mod modAnim">
        <pc:chgData name="Vo Ngoc Thai Binh" userId="adf2b4fc-961f-42b2-b8e7-94b9a9646a36" providerId="ADAL" clId="{64A48076-ACE0-44BF-85A6-38E33FE0A56D}" dt="2023-08-08T17:16:07.461" v="2165" actId="207"/>
        <pc:sldMkLst>
          <pc:docMk/>
          <pc:sldMk cId="4218322744" sldId="266"/>
        </pc:sldMkLst>
        <pc:spChg chg="mod">
          <ac:chgData name="Vo Ngoc Thai Binh" userId="adf2b4fc-961f-42b2-b8e7-94b9a9646a36" providerId="ADAL" clId="{64A48076-ACE0-44BF-85A6-38E33FE0A56D}" dt="2023-08-08T17:15:36.346" v="2157" actId="14100"/>
          <ac:spMkLst>
            <pc:docMk/>
            <pc:sldMk cId="4218322744" sldId="266"/>
            <ac:spMk id="2" creationId="{891902E6-A7B4-87AC-5E64-5589776EFF5D}"/>
          </ac:spMkLst>
        </pc:spChg>
        <pc:spChg chg="mod">
          <ac:chgData name="Vo Ngoc Thai Binh" userId="adf2b4fc-961f-42b2-b8e7-94b9a9646a36" providerId="ADAL" clId="{64A48076-ACE0-44BF-85A6-38E33FE0A56D}" dt="2023-08-08T17:16:07.461" v="2165" actId="207"/>
          <ac:spMkLst>
            <pc:docMk/>
            <pc:sldMk cId="4218322744" sldId="266"/>
            <ac:spMk id="10" creationId="{030109CE-0C8F-6999-40E8-759DEFF96C31}"/>
          </ac:spMkLst>
        </pc:spChg>
      </pc:sldChg>
      <pc:sldChg chg="modSp add mod modAnim">
        <pc:chgData name="Vo Ngoc Thai Binh" userId="adf2b4fc-961f-42b2-b8e7-94b9a9646a36" providerId="ADAL" clId="{64A48076-ACE0-44BF-85A6-38E33FE0A56D}" dt="2023-08-08T17:18:36.322" v="2211" actId="123"/>
        <pc:sldMkLst>
          <pc:docMk/>
          <pc:sldMk cId="101824143" sldId="267"/>
        </pc:sldMkLst>
        <pc:spChg chg="mod">
          <ac:chgData name="Vo Ngoc Thai Binh" userId="adf2b4fc-961f-42b2-b8e7-94b9a9646a36" providerId="ADAL" clId="{64A48076-ACE0-44BF-85A6-38E33FE0A56D}" dt="2023-08-08T17:18:15.929" v="2205" actId="14100"/>
          <ac:spMkLst>
            <pc:docMk/>
            <pc:sldMk cId="101824143" sldId="267"/>
            <ac:spMk id="2" creationId="{891902E6-A7B4-87AC-5E64-5589776EFF5D}"/>
          </ac:spMkLst>
        </pc:spChg>
        <pc:spChg chg="mod">
          <ac:chgData name="Vo Ngoc Thai Binh" userId="adf2b4fc-961f-42b2-b8e7-94b9a9646a36" providerId="ADAL" clId="{64A48076-ACE0-44BF-85A6-38E33FE0A56D}" dt="2023-08-08T17:18:05.563" v="2202" actId="20577"/>
          <ac:spMkLst>
            <pc:docMk/>
            <pc:sldMk cId="101824143" sldId="267"/>
            <ac:spMk id="7" creationId="{F3A851E3-9072-6BB7-DFE1-F91462F19CB0}"/>
          </ac:spMkLst>
        </pc:spChg>
        <pc:spChg chg="mod">
          <ac:chgData name="Vo Ngoc Thai Binh" userId="adf2b4fc-961f-42b2-b8e7-94b9a9646a36" providerId="ADAL" clId="{64A48076-ACE0-44BF-85A6-38E33FE0A56D}" dt="2023-08-08T17:18:36.322" v="2211" actId="123"/>
          <ac:spMkLst>
            <pc:docMk/>
            <pc:sldMk cId="101824143" sldId="267"/>
            <ac:spMk id="10" creationId="{030109CE-0C8F-6999-40E8-759DEFF96C31}"/>
          </ac:spMkLst>
        </pc:spChg>
        <pc:spChg chg="mod">
          <ac:chgData name="Vo Ngoc Thai Binh" userId="adf2b4fc-961f-42b2-b8e7-94b9a9646a36" providerId="ADAL" clId="{64A48076-ACE0-44BF-85A6-38E33FE0A56D}" dt="2023-08-08T17:18:06.965" v="2203" actId="6549"/>
          <ac:spMkLst>
            <pc:docMk/>
            <pc:sldMk cId="101824143" sldId="267"/>
            <ac:spMk id="11" creationId="{7A360A8E-93DA-077F-9FD4-66CE5194A29F}"/>
          </ac:spMkLst>
        </pc:spChg>
      </pc:sldChg>
      <pc:sldChg chg="modSp add mod modAnim">
        <pc:chgData name="Vo Ngoc Thai Binh" userId="adf2b4fc-961f-42b2-b8e7-94b9a9646a36" providerId="ADAL" clId="{64A48076-ACE0-44BF-85A6-38E33FE0A56D}" dt="2023-08-08T17:19:40.598" v="2221" actId="207"/>
        <pc:sldMkLst>
          <pc:docMk/>
          <pc:sldMk cId="3232377444" sldId="268"/>
        </pc:sldMkLst>
        <pc:spChg chg="mod">
          <ac:chgData name="Vo Ngoc Thai Binh" userId="adf2b4fc-961f-42b2-b8e7-94b9a9646a36" providerId="ADAL" clId="{64A48076-ACE0-44BF-85A6-38E33FE0A56D}" dt="2023-08-08T17:19:25.863" v="2216" actId="20577"/>
          <ac:spMkLst>
            <pc:docMk/>
            <pc:sldMk cId="3232377444" sldId="268"/>
            <ac:spMk id="2" creationId="{891902E6-A7B4-87AC-5E64-5589776EFF5D}"/>
          </ac:spMkLst>
        </pc:spChg>
        <pc:spChg chg="mod">
          <ac:chgData name="Vo Ngoc Thai Binh" userId="adf2b4fc-961f-42b2-b8e7-94b9a9646a36" providerId="ADAL" clId="{64A48076-ACE0-44BF-85A6-38E33FE0A56D}" dt="2023-08-08T17:19:40.598" v="2221" actId="207"/>
          <ac:spMkLst>
            <pc:docMk/>
            <pc:sldMk cId="3232377444" sldId="268"/>
            <ac:spMk id="10" creationId="{030109CE-0C8F-6999-40E8-759DEFF96C31}"/>
          </ac:spMkLst>
        </pc:spChg>
      </pc:sldChg>
      <pc:sldChg chg="modSp add mod modAnim">
        <pc:chgData name="Vo Ngoc Thai Binh" userId="adf2b4fc-961f-42b2-b8e7-94b9a9646a36" providerId="ADAL" clId="{64A48076-ACE0-44BF-85A6-38E33FE0A56D}" dt="2023-08-08T17:20:09.177" v="2228" actId="207"/>
        <pc:sldMkLst>
          <pc:docMk/>
          <pc:sldMk cId="4285317905" sldId="269"/>
        </pc:sldMkLst>
        <pc:spChg chg="mod">
          <ac:chgData name="Vo Ngoc Thai Binh" userId="adf2b4fc-961f-42b2-b8e7-94b9a9646a36" providerId="ADAL" clId="{64A48076-ACE0-44BF-85A6-38E33FE0A56D}" dt="2023-08-08T17:19:49.715" v="2222"/>
          <ac:spMkLst>
            <pc:docMk/>
            <pc:sldMk cId="4285317905" sldId="269"/>
            <ac:spMk id="2" creationId="{891902E6-A7B4-87AC-5E64-5589776EFF5D}"/>
          </ac:spMkLst>
        </pc:spChg>
        <pc:spChg chg="mod">
          <ac:chgData name="Vo Ngoc Thai Binh" userId="adf2b4fc-961f-42b2-b8e7-94b9a9646a36" providerId="ADAL" clId="{64A48076-ACE0-44BF-85A6-38E33FE0A56D}" dt="2023-08-08T17:20:09.177" v="2228" actId="207"/>
          <ac:spMkLst>
            <pc:docMk/>
            <pc:sldMk cId="4285317905" sldId="269"/>
            <ac:spMk id="10" creationId="{030109CE-0C8F-6999-40E8-759DEFF96C31}"/>
          </ac:spMkLst>
        </pc:spChg>
      </pc:sldChg>
      <pc:sldChg chg="addSp delSp modSp new mod delAnim modAnim">
        <pc:chgData name="Vo Ngoc Thai Binh" userId="adf2b4fc-961f-42b2-b8e7-94b9a9646a36" providerId="ADAL" clId="{64A48076-ACE0-44BF-85A6-38E33FE0A56D}" dt="2023-08-08T17:28:32.360" v="2441"/>
        <pc:sldMkLst>
          <pc:docMk/>
          <pc:sldMk cId="739795186" sldId="270"/>
        </pc:sldMkLst>
        <pc:spChg chg="del">
          <ac:chgData name="Vo Ngoc Thai Binh" userId="adf2b4fc-961f-42b2-b8e7-94b9a9646a36" providerId="ADAL" clId="{64A48076-ACE0-44BF-85A6-38E33FE0A56D}" dt="2023-08-08T17:23:01.834" v="2316" actId="478"/>
          <ac:spMkLst>
            <pc:docMk/>
            <pc:sldMk cId="739795186" sldId="270"/>
            <ac:spMk id="2" creationId="{E9D7C55B-B192-3864-EB91-610A49AE2936}"/>
          </ac:spMkLst>
        </pc:spChg>
        <pc:spChg chg="del">
          <ac:chgData name="Vo Ngoc Thai Binh" userId="adf2b4fc-961f-42b2-b8e7-94b9a9646a36" providerId="ADAL" clId="{64A48076-ACE0-44BF-85A6-38E33FE0A56D}" dt="2023-08-08T17:23:01.834" v="2316" actId="478"/>
          <ac:spMkLst>
            <pc:docMk/>
            <pc:sldMk cId="739795186" sldId="270"/>
            <ac:spMk id="3" creationId="{E81D88C1-BC05-3C9A-DFF6-7F38F254CB5C}"/>
          </ac:spMkLst>
        </pc:spChg>
        <pc:spChg chg="add mod">
          <ac:chgData name="Vo Ngoc Thai Binh" userId="adf2b4fc-961f-42b2-b8e7-94b9a9646a36" providerId="ADAL" clId="{64A48076-ACE0-44BF-85A6-38E33FE0A56D}" dt="2023-08-08T17:27:16.744" v="2412" actId="207"/>
          <ac:spMkLst>
            <pc:docMk/>
            <pc:sldMk cId="739795186" sldId="270"/>
            <ac:spMk id="8" creationId="{3080C6DD-D96B-96D1-D444-CB3289599618}"/>
          </ac:spMkLst>
        </pc:spChg>
        <pc:graphicFrameChg chg="add mod">
          <ac:chgData name="Vo Ngoc Thai Binh" userId="adf2b4fc-961f-42b2-b8e7-94b9a9646a36" providerId="ADAL" clId="{64A48076-ACE0-44BF-85A6-38E33FE0A56D}" dt="2023-08-08T17:28:14.065" v="2438"/>
          <ac:graphicFrameMkLst>
            <pc:docMk/>
            <pc:sldMk cId="739795186" sldId="270"/>
            <ac:graphicFrameMk id="9" creationId="{0F26E8E4-3E52-2605-5745-8D03755ADC3E}"/>
          </ac:graphicFrameMkLst>
        </pc:graphicFrameChg>
        <pc:picChg chg="add del mod">
          <ac:chgData name="Vo Ngoc Thai Binh" userId="adf2b4fc-961f-42b2-b8e7-94b9a9646a36" providerId="ADAL" clId="{64A48076-ACE0-44BF-85A6-38E33FE0A56D}" dt="2023-08-08T17:24:05.696" v="2318" actId="21"/>
          <ac:picMkLst>
            <pc:docMk/>
            <pc:sldMk cId="739795186" sldId="270"/>
            <ac:picMk id="5" creationId="{E916F8E2-FA80-3A6D-31A1-13EEF7FAB1EB}"/>
          </ac:picMkLst>
        </pc:picChg>
        <pc:picChg chg="add mod">
          <ac:chgData name="Vo Ngoc Thai Binh" userId="adf2b4fc-961f-42b2-b8e7-94b9a9646a36" providerId="ADAL" clId="{64A48076-ACE0-44BF-85A6-38E33FE0A56D}" dt="2023-08-08T17:27:10.110" v="2409" actId="14100"/>
          <ac:picMkLst>
            <pc:docMk/>
            <pc:sldMk cId="739795186" sldId="270"/>
            <ac:picMk id="7" creationId="{99D5FFAD-5511-E71A-F88A-4DF91E1933AB}"/>
          </ac:picMkLst>
        </pc:picChg>
      </pc:sldChg>
      <pc:sldChg chg="addSp delSp modSp new mod modAnim">
        <pc:chgData name="Vo Ngoc Thai Binh" userId="adf2b4fc-961f-42b2-b8e7-94b9a9646a36" providerId="ADAL" clId="{64A48076-ACE0-44BF-85A6-38E33FE0A56D}" dt="2023-08-08T17:32:01.625" v="2501"/>
        <pc:sldMkLst>
          <pc:docMk/>
          <pc:sldMk cId="3718395595" sldId="271"/>
        </pc:sldMkLst>
        <pc:spChg chg="del">
          <ac:chgData name="Vo Ngoc Thai Binh" userId="adf2b4fc-961f-42b2-b8e7-94b9a9646a36" providerId="ADAL" clId="{64A48076-ACE0-44BF-85A6-38E33FE0A56D}" dt="2023-08-08T17:28:51.119" v="2443" actId="478"/>
          <ac:spMkLst>
            <pc:docMk/>
            <pc:sldMk cId="3718395595" sldId="271"/>
            <ac:spMk id="2" creationId="{3585AB9A-0065-D831-0F0D-DF5E4C75CAFF}"/>
          </ac:spMkLst>
        </pc:spChg>
        <pc:spChg chg="del">
          <ac:chgData name="Vo Ngoc Thai Binh" userId="adf2b4fc-961f-42b2-b8e7-94b9a9646a36" providerId="ADAL" clId="{64A48076-ACE0-44BF-85A6-38E33FE0A56D}" dt="2023-08-08T17:28:51.119" v="2443" actId="478"/>
          <ac:spMkLst>
            <pc:docMk/>
            <pc:sldMk cId="3718395595" sldId="271"/>
            <ac:spMk id="3" creationId="{42BE8D55-3D11-48C8-CD13-37859DD7781D}"/>
          </ac:spMkLst>
        </pc:spChg>
        <pc:spChg chg="add mod">
          <ac:chgData name="Vo Ngoc Thai Binh" userId="adf2b4fc-961f-42b2-b8e7-94b9a9646a36" providerId="ADAL" clId="{64A48076-ACE0-44BF-85A6-38E33FE0A56D}" dt="2023-08-08T17:31:30.856" v="2483" actId="1076"/>
          <ac:spMkLst>
            <pc:docMk/>
            <pc:sldMk cId="3718395595" sldId="271"/>
            <ac:spMk id="5" creationId="{EACB00B7-BF91-32BB-F33D-2FD6CE078AA9}"/>
          </ac:spMkLst>
        </pc:spChg>
        <pc:spChg chg="add del mod">
          <ac:chgData name="Vo Ngoc Thai Binh" userId="adf2b4fc-961f-42b2-b8e7-94b9a9646a36" providerId="ADAL" clId="{64A48076-ACE0-44BF-85A6-38E33FE0A56D}" dt="2023-08-08T17:32:01.625" v="2501"/>
          <ac:spMkLst>
            <pc:docMk/>
            <pc:sldMk cId="3718395595" sldId="271"/>
            <ac:spMk id="9" creationId="{F5CB8A17-8251-48BC-3683-A43F122569DA}"/>
          </ac:spMkLst>
        </pc:spChg>
        <pc:spChg chg="add mod">
          <ac:chgData name="Vo Ngoc Thai Binh" userId="adf2b4fc-961f-42b2-b8e7-94b9a9646a36" providerId="ADAL" clId="{64A48076-ACE0-44BF-85A6-38E33FE0A56D}" dt="2023-08-08T17:31:51.355" v="2494" actId="1035"/>
          <ac:spMkLst>
            <pc:docMk/>
            <pc:sldMk cId="3718395595" sldId="271"/>
            <ac:spMk id="10" creationId="{0127C867-63C7-30CD-49BC-74D20A521172}"/>
          </ac:spMkLst>
        </pc:spChg>
        <pc:picChg chg="add mod">
          <ac:chgData name="Vo Ngoc Thai Binh" userId="adf2b4fc-961f-42b2-b8e7-94b9a9646a36" providerId="ADAL" clId="{64A48076-ACE0-44BF-85A6-38E33FE0A56D}" dt="2023-08-08T17:31:29.005" v="2482" actId="1076"/>
          <ac:picMkLst>
            <pc:docMk/>
            <pc:sldMk cId="3718395595" sldId="271"/>
            <ac:picMk id="7" creationId="{AE73F59F-7833-17EC-C430-3BC138209D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58727-73C3-4AE1-8BAC-8F243B64E1A7}"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F588FF66-1EFC-4AA5-9E6A-719B92EEF7E2}">
      <dgm:prSet phldrT="[Văn bản]" custT="1"/>
      <dgm:spPr/>
      <dgm:t>
        <a:bodyPr/>
        <a:lstStyle/>
        <a:p>
          <a:pPr algn="ctr"/>
          <a:r>
            <a:rPr lang="en-US" sz="2800" b="1">
              <a:solidFill>
                <a:sysClr val="windowText" lastClr="000000"/>
              </a:solidFill>
              <a:latin typeface="Arial" panose="020B0604020202020204" pitchFamily="34" charset="0"/>
              <a:cs typeface="Arial" panose="020B0604020202020204" pitchFamily="34" charset="0"/>
            </a:rPr>
            <a:t>Lỗi về </a:t>
          </a:r>
          <a:br>
            <a:rPr lang="en-US" sz="2800" b="1">
              <a:solidFill>
                <a:sysClr val="windowText" lastClr="000000"/>
              </a:solidFill>
              <a:latin typeface="Arial" panose="020B0604020202020204" pitchFamily="34" charset="0"/>
              <a:cs typeface="Arial" panose="020B0604020202020204" pitchFamily="34" charset="0"/>
            </a:rPr>
          </a:br>
          <a:r>
            <a:rPr lang="en-US" sz="2800" b="1">
              <a:solidFill>
                <a:sysClr val="windowText" lastClr="000000"/>
              </a:solidFill>
              <a:latin typeface="Arial" panose="020B0604020202020204" pitchFamily="34" charset="0"/>
              <a:cs typeface="Arial" panose="020B0604020202020204" pitchFamily="34" charset="0"/>
            </a:rPr>
            <a:t>thành phần câu</a:t>
          </a:r>
        </a:p>
      </dgm:t>
    </dgm:pt>
    <dgm:pt modelId="{E4862733-2C23-4917-BA4D-14B060B8B36F}" type="parTrans" cxnId="{DBB9B677-1B57-41DA-BF0A-81D43307FC89}">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193396B8-F257-49BA-9704-89A99C438964}" type="sibTrans" cxnId="{DBB9B677-1B57-41DA-BF0A-81D43307FC89}">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B3785DC-A32D-4030-8C9D-E2DF6CE34466}">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Thiếu </a:t>
          </a:r>
          <a:br>
            <a:rPr lang="en-US" sz="2800" b="1">
              <a:solidFill>
                <a:sysClr val="windowText" lastClr="000000"/>
              </a:solidFill>
              <a:latin typeface="Arial" panose="020B0604020202020204" pitchFamily="34" charset="0"/>
              <a:cs typeface="Arial" panose="020B0604020202020204" pitchFamily="34" charset="0"/>
            </a:rPr>
          </a:br>
          <a:r>
            <a:rPr lang="vi-VN" sz="2800" b="1">
              <a:solidFill>
                <a:sysClr val="windowText" lastClr="000000"/>
              </a:solidFill>
              <a:latin typeface="Arial" panose="020B0604020202020204" pitchFamily="34" charset="0"/>
              <a:cs typeface="Arial" panose="020B0604020202020204" pitchFamily="34" charset="0"/>
            </a:rPr>
            <a:t>thành phần câu</a:t>
          </a:r>
          <a:endParaRPr lang="en-US" sz="2800" b="1">
            <a:solidFill>
              <a:sysClr val="windowText" lastClr="000000"/>
            </a:solidFill>
            <a:latin typeface="Arial" panose="020B0604020202020204" pitchFamily="34" charset="0"/>
            <a:cs typeface="Arial" panose="020B0604020202020204" pitchFamily="34" charset="0"/>
          </a:endParaRPr>
        </a:p>
      </dgm:t>
    </dgm:pt>
    <dgm:pt modelId="{7A939437-03B9-4036-AA97-6DF28D142FBE}" type="parTrans" cxnId="{384CC125-A018-411C-B892-96CF9F739F97}">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4E564DB-542D-4C5C-9E7A-F6620DA48121}" type="sibTrans" cxnId="{384CC125-A018-411C-B892-96CF9F739F97}">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C721A330-75DC-4FCF-B100-3391786DE180}">
      <dgm:prSet phldrT="[Văn bản]" custT="1"/>
      <dgm:spPr/>
      <dgm:t>
        <a:bodyPr/>
        <a:lstStyle/>
        <a:p>
          <a:pPr algn="ctr"/>
          <a:r>
            <a:rPr lang="en-US" sz="2800" b="1">
              <a:solidFill>
                <a:sysClr val="windowText" lastClr="000000"/>
              </a:solidFill>
              <a:latin typeface="Arial" panose="020B0604020202020204" pitchFamily="34" charset="0"/>
              <a:cs typeface="Arial" panose="020B0604020202020204" pitchFamily="34" charset="0"/>
            </a:rPr>
            <a:t>Thiếu chủ ngữ</a:t>
          </a:r>
        </a:p>
      </dgm:t>
    </dgm:pt>
    <dgm:pt modelId="{C5F98F7D-64D8-4BAD-8D8E-8664F05D35D6}" type="parTrans" cxnId="{E081F730-0B7D-4FC9-BEA6-BCCF6ECBA99B}">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32D32098-3350-4A67-AEF0-6C3A62E3F8CE}" type="sibTrans" cxnId="{E081F730-0B7D-4FC9-BEA6-BCCF6ECBA99B}">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60EA3776-D355-4DCC-A0A6-6B475C3AE252}">
      <dgm:prSet phldrT="[Văn bản]" custT="1"/>
      <dgm:spPr/>
      <dgm:t>
        <a:bodyPr/>
        <a:lstStyle/>
        <a:p>
          <a:pPr algn="ctr"/>
          <a:r>
            <a:rPr lang="en-US" sz="2800" b="1">
              <a:solidFill>
                <a:sysClr val="windowText" lastClr="000000"/>
              </a:solidFill>
              <a:latin typeface="Arial" panose="020B0604020202020204" pitchFamily="34" charset="0"/>
              <a:cs typeface="Arial" panose="020B0604020202020204" pitchFamily="34" charset="0"/>
            </a:rPr>
            <a:t>Thiếu vị ngữ</a:t>
          </a:r>
        </a:p>
      </dgm:t>
    </dgm:pt>
    <dgm:pt modelId="{619A3020-1E83-4B02-8B76-EE7771BEC3E2}" type="parTrans" cxnId="{DF3A53F1-B680-44BE-B8C6-6FA9B00E069B}">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846D9E14-F9EE-4DB0-9CF6-8C3FB43A0BDE}" type="sibTrans" cxnId="{DF3A53F1-B680-44BE-B8C6-6FA9B00E069B}">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F2CB4F3C-43F2-465E-957C-98115753CB6D}">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Không phân định rõ các thành phần câu</a:t>
          </a:r>
          <a:endParaRPr lang="en-US" sz="2800" b="1">
            <a:solidFill>
              <a:sysClr val="windowText" lastClr="000000"/>
            </a:solidFill>
            <a:latin typeface="Arial" panose="020B0604020202020204" pitchFamily="34" charset="0"/>
            <a:cs typeface="Arial" panose="020B0604020202020204" pitchFamily="34" charset="0"/>
          </a:endParaRPr>
        </a:p>
      </dgm:t>
    </dgm:pt>
    <dgm:pt modelId="{9D9AA173-5083-4FC9-980C-6F6999BEB668}" type="parTrans" cxnId="{65FF47D3-7E7F-43C3-A8B8-CDD5620D3A88}">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294B60A3-E5E1-4F7E-80F5-60ED2C07BCFE}" type="sibTrans" cxnId="{65FF47D3-7E7F-43C3-A8B8-CDD5620D3A88}">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DA5BD4E7-3E09-4BA8-A61D-786BF47EE2C2}">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Sắp xếp sai trật tự thành phần câu</a:t>
          </a:r>
          <a:endParaRPr lang="en-US" sz="2800" b="1">
            <a:solidFill>
              <a:sysClr val="windowText" lastClr="000000"/>
            </a:solidFill>
            <a:latin typeface="Arial" panose="020B0604020202020204" pitchFamily="34" charset="0"/>
            <a:cs typeface="Arial" panose="020B0604020202020204" pitchFamily="34" charset="0"/>
          </a:endParaRPr>
        </a:p>
      </dgm:t>
    </dgm:pt>
    <dgm:pt modelId="{F1E3D580-0E01-41B8-8E9D-ECB4E0DB7DC5}" type="parTrans" cxnId="{3EA389AB-14C3-4F8E-BB9C-DBEBFF94FC16}">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D123A58C-3B14-4FB1-9B03-BF8C8A359476}" type="sibTrans" cxnId="{3EA389AB-14C3-4F8E-BB9C-DBEBFF94FC16}">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99F7819A-BE27-43A5-A961-8C8BC55E6DBD}">
      <dgm:prSet phldrT="[Văn bản]" custT="1"/>
      <dgm:spPr/>
      <dgm:t>
        <a:bodyPr/>
        <a:lstStyle/>
        <a:p>
          <a:pPr algn="ctr"/>
          <a:r>
            <a:rPr lang="vi-VN" sz="2800" b="1">
              <a:solidFill>
                <a:sysClr val="windowText" lastClr="000000"/>
              </a:solidFill>
              <a:latin typeface="Arial" panose="020B0604020202020204" pitchFamily="34" charset="0"/>
              <a:cs typeface="Arial" panose="020B0604020202020204" pitchFamily="34" charset="0"/>
            </a:rPr>
            <a:t>Thiếu cả thành phần chủ ngữ và vị ngữ</a:t>
          </a:r>
          <a:endParaRPr lang="en-US" sz="2800" b="1">
            <a:solidFill>
              <a:sysClr val="windowText" lastClr="000000"/>
            </a:solidFill>
            <a:latin typeface="Arial" panose="020B0604020202020204" pitchFamily="34" charset="0"/>
            <a:cs typeface="Arial" panose="020B0604020202020204" pitchFamily="34" charset="0"/>
          </a:endParaRPr>
        </a:p>
      </dgm:t>
    </dgm:pt>
    <dgm:pt modelId="{8EFBF406-C8B8-4AEA-8829-9CDC8598B37F}" type="parTrans" cxnId="{B0AAC215-F160-460C-9D27-35E82DCFBFBD}">
      <dgm:prSet custT="1"/>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B492939-7A7B-4481-A5F4-57595A8BA2BC}" type="sibTrans" cxnId="{B0AAC215-F160-460C-9D27-35E82DCFBFBD}">
      <dgm:prSet/>
      <dgm:spPr/>
      <dgm:t>
        <a:bodyPr/>
        <a:lstStyle/>
        <a:p>
          <a:pPr algn="ctr"/>
          <a:endParaRPr lang="en-US" sz="2800" b="1">
            <a:solidFill>
              <a:sysClr val="windowText" lastClr="000000"/>
            </a:solidFill>
            <a:latin typeface="Arial" panose="020B0604020202020204" pitchFamily="34" charset="0"/>
            <a:cs typeface="Arial" panose="020B0604020202020204" pitchFamily="34" charset="0"/>
          </a:endParaRPr>
        </a:p>
      </dgm:t>
    </dgm:pt>
    <dgm:pt modelId="{A4952F46-934B-4DDA-A4B7-8027D65B480F}" type="pres">
      <dgm:prSet presAssocID="{1B258727-73C3-4AE1-8BAC-8F243B64E1A7}" presName="diagram" presStyleCnt="0">
        <dgm:presLayoutVars>
          <dgm:chPref val="1"/>
          <dgm:dir/>
          <dgm:animOne val="branch"/>
          <dgm:animLvl val="lvl"/>
          <dgm:resizeHandles val="exact"/>
        </dgm:presLayoutVars>
      </dgm:prSet>
      <dgm:spPr/>
    </dgm:pt>
    <dgm:pt modelId="{D4186AC7-317B-45AB-AF59-63E8150F81D5}" type="pres">
      <dgm:prSet presAssocID="{F588FF66-1EFC-4AA5-9E6A-719B92EEF7E2}" presName="root1" presStyleCnt="0"/>
      <dgm:spPr/>
    </dgm:pt>
    <dgm:pt modelId="{F04B2824-49E8-4BE0-9AEE-B13C9595B0DC}" type="pres">
      <dgm:prSet presAssocID="{F588FF66-1EFC-4AA5-9E6A-719B92EEF7E2}" presName="LevelOneTextNode" presStyleLbl="node0" presStyleIdx="0" presStyleCnt="1" custScaleX="180368" custScaleY="164019">
        <dgm:presLayoutVars>
          <dgm:chPref val="3"/>
        </dgm:presLayoutVars>
      </dgm:prSet>
      <dgm:spPr/>
    </dgm:pt>
    <dgm:pt modelId="{46EF2743-D892-4384-A46D-81CD4BF4328A}" type="pres">
      <dgm:prSet presAssocID="{F588FF66-1EFC-4AA5-9E6A-719B92EEF7E2}" presName="level2hierChild" presStyleCnt="0"/>
      <dgm:spPr/>
    </dgm:pt>
    <dgm:pt modelId="{998C40A5-6400-49CC-BE8B-B1E715FF98AE}" type="pres">
      <dgm:prSet presAssocID="{7A939437-03B9-4036-AA97-6DF28D142FBE}" presName="conn2-1" presStyleLbl="parChTrans1D2" presStyleIdx="0" presStyleCnt="3"/>
      <dgm:spPr/>
    </dgm:pt>
    <dgm:pt modelId="{B7C3FC9D-8597-4768-BDD2-86800DBB7110}" type="pres">
      <dgm:prSet presAssocID="{7A939437-03B9-4036-AA97-6DF28D142FBE}" presName="connTx" presStyleLbl="parChTrans1D2" presStyleIdx="0" presStyleCnt="3"/>
      <dgm:spPr/>
    </dgm:pt>
    <dgm:pt modelId="{11A3BB3A-78B1-4B78-9667-1F3C8561D108}" type="pres">
      <dgm:prSet presAssocID="{AB3785DC-A32D-4030-8C9D-E2DF6CE34466}" presName="root2" presStyleCnt="0"/>
      <dgm:spPr/>
    </dgm:pt>
    <dgm:pt modelId="{10760C11-EB0D-478D-9A3C-A151E44E7B23}" type="pres">
      <dgm:prSet presAssocID="{AB3785DC-A32D-4030-8C9D-E2DF6CE34466}" presName="LevelTwoTextNode" presStyleLbl="node2" presStyleIdx="0" presStyleCnt="3" custScaleX="143625" custScaleY="219552">
        <dgm:presLayoutVars>
          <dgm:chPref val="3"/>
        </dgm:presLayoutVars>
      </dgm:prSet>
      <dgm:spPr/>
    </dgm:pt>
    <dgm:pt modelId="{4ECE9E9A-F741-4859-BC41-315A3E59E300}" type="pres">
      <dgm:prSet presAssocID="{AB3785DC-A32D-4030-8C9D-E2DF6CE34466}" presName="level3hierChild" presStyleCnt="0"/>
      <dgm:spPr/>
    </dgm:pt>
    <dgm:pt modelId="{447228D9-3142-4477-BFAA-C64989519D00}" type="pres">
      <dgm:prSet presAssocID="{C5F98F7D-64D8-4BAD-8D8E-8664F05D35D6}" presName="conn2-1" presStyleLbl="parChTrans1D3" presStyleIdx="0" presStyleCnt="3"/>
      <dgm:spPr/>
    </dgm:pt>
    <dgm:pt modelId="{77C786DD-F518-4002-953F-EF2AAF7EA5FC}" type="pres">
      <dgm:prSet presAssocID="{C5F98F7D-64D8-4BAD-8D8E-8664F05D35D6}" presName="connTx" presStyleLbl="parChTrans1D3" presStyleIdx="0" presStyleCnt="3"/>
      <dgm:spPr/>
    </dgm:pt>
    <dgm:pt modelId="{DC9474B6-51C3-4897-B989-8CDAA941A565}" type="pres">
      <dgm:prSet presAssocID="{C721A330-75DC-4FCF-B100-3391786DE180}" presName="root2" presStyleCnt="0"/>
      <dgm:spPr/>
    </dgm:pt>
    <dgm:pt modelId="{339CF99F-F1D8-47D6-AA38-9091326BE478}" type="pres">
      <dgm:prSet presAssocID="{C721A330-75DC-4FCF-B100-3391786DE180}" presName="LevelTwoTextNode" presStyleLbl="node3" presStyleIdx="0" presStyleCnt="3" custScaleX="182777">
        <dgm:presLayoutVars>
          <dgm:chPref val="3"/>
        </dgm:presLayoutVars>
      </dgm:prSet>
      <dgm:spPr/>
    </dgm:pt>
    <dgm:pt modelId="{49D434F2-407D-49F0-A10A-C2B9CC068592}" type="pres">
      <dgm:prSet presAssocID="{C721A330-75DC-4FCF-B100-3391786DE180}" presName="level3hierChild" presStyleCnt="0"/>
      <dgm:spPr/>
    </dgm:pt>
    <dgm:pt modelId="{FA6263C9-703E-44E8-A84B-B4240079FEFA}" type="pres">
      <dgm:prSet presAssocID="{619A3020-1E83-4B02-8B76-EE7771BEC3E2}" presName="conn2-1" presStyleLbl="parChTrans1D3" presStyleIdx="1" presStyleCnt="3"/>
      <dgm:spPr/>
    </dgm:pt>
    <dgm:pt modelId="{1466941A-8243-4D1E-BCE4-A4722592757F}" type="pres">
      <dgm:prSet presAssocID="{619A3020-1E83-4B02-8B76-EE7771BEC3E2}" presName="connTx" presStyleLbl="parChTrans1D3" presStyleIdx="1" presStyleCnt="3"/>
      <dgm:spPr/>
    </dgm:pt>
    <dgm:pt modelId="{8ECEFA64-9714-4753-80C5-9191CAD6F5DB}" type="pres">
      <dgm:prSet presAssocID="{60EA3776-D355-4DCC-A0A6-6B475C3AE252}" presName="root2" presStyleCnt="0"/>
      <dgm:spPr/>
    </dgm:pt>
    <dgm:pt modelId="{660C1994-861F-44E4-9FD4-0CEBFBD6E338}" type="pres">
      <dgm:prSet presAssocID="{60EA3776-D355-4DCC-A0A6-6B475C3AE252}" presName="LevelTwoTextNode" presStyleLbl="node3" presStyleIdx="1" presStyleCnt="3" custScaleX="182777">
        <dgm:presLayoutVars>
          <dgm:chPref val="3"/>
        </dgm:presLayoutVars>
      </dgm:prSet>
      <dgm:spPr/>
    </dgm:pt>
    <dgm:pt modelId="{9B752348-8983-45D1-8E65-620DD0252B82}" type="pres">
      <dgm:prSet presAssocID="{60EA3776-D355-4DCC-A0A6-6B475C3AE252}" presName="level3hierChild" presStyleCnt="0"/>
      <dgm:spPr/>
    </dgm:pt>
    <dgm:pt modelId="{58A44C8D-A5AD-4296-AA85-B25704134070}" type="pres">
      <dgm:prSet presAssocID="{8EFBF406-C8B8-4AEA-8829-9CDC8598B37F}" presName="conn2-1" presStyleLbl="parChTrans1D3" presStyleIdx="2" presStyleCnt="3"/>
      <dgm:spPr/>
    </dgm:pt>
    <dgm:pt modelId="{7E80FCC6-0662-4430-B60D-4EBA99C9E1F5}" type="pres">
      <dgm:prSet presAssocID="{8EFBF406-C8B8-4AEA-8829-9CDC8598B37F}" presName="connTx" presStyleLbl="parChTrans1D3" presStyleIdx="2" presStyleCnt="3"/>
      <dgm:spPr/>
    </dgm:pt>
    <dgm:pt modelId="{4755082C-B683-4BCD-8586-8C04C6E38AE0}" type="pres">
      <dgm:prSet presAssocID="{99F7819A-BE27-43A5-A961-8C8BC55E6DBD}" presName="root2" presStyleCnt="0"/>
      <dgm:spPr/>
    </dgm:pt>
    <dgm:pt modelId="{48E009C1-ED73-4E02-8DF8-76C419654F10}" type="pres">
      <dgm:prSet presAssocID="{99F7819A-BE27-43A5-A961-8C8BC55E6DBD}" presName="LevelTwoTextNode" presStyleLbl="node3" presStyleIdx="2" presStyleCnt="3" custScaleX="182777" custScaleY="181277">
        <dgm:presLayoutVars>
          <dgm:chPref val="3"/>
        </dgm:presLayoutVars>
      </dgm:prSet>
      <dgm:spPr/>
    </dgm:pt>
    <dgm:pt modelId="{63CF020C-5FB7-41BE-8F8F-6099A591D908}" type="pres">
      <dgm:prSet presAssocID="{99F7819A-BE27-43A5-A961-8C8BC55E6DBD}" presName="level3hierChild" presStyleCnt="0"/>
      <dgm:spPr/>
    </dgm:pt>
    <dgm:pt modelId="{C82C2E72-142D-4991-90ED-99E6C2DC3BED}" type="pres">
      <dgm:prSet presAssocID="{9D9AA173-5083-4FC9-980C-6F6999BEB668}" presName="conn2-1" presStyleLbl="parChTrans1D2" presStyleIdx="1" presStyleCnt="3"/>
      <dgm:spPr/>
    </dgm:pt>
    <dgm:pt modelId="{40EE179A-EF04-431E-98D5-1DEB07DBBA9E}" type="pres">
      <dgm:prSet presAssocID="{9D9AA173-5083-4FC9-980C-6F6999BEB668}" presName="connTx" presStyleLbl="parChTrans1D2" presStyleIdx="1" presStyleCnt="3"/>
      <dgm:spPr/>
    </dgm:pt>
    <dgm:pt modelId="{7651DF92-A439-4D49-803B-543CDAC0DD21}" type="pres">
      <dgm:prSet presAssocID="{F2CB4F3C-43F2-465E-957C-98115753CB6D}" presName="root2" presStyleCnt="0"/>
      <dgm:spPr/>
    </dgm:pt>
    <dgm:pt modelId="{21F280F4-5CB1-41BB-AF8E-1B51215BCE6D}" type="pres">
      <dgm:prSet presAssocID="{F2CB4F3C-43F2-465E-957C-98115753CB6D}" presName="LevelTwoTextNode" presStyleLbl="node2" presStyleIdx="1" presStyleCnt="3" custScaleX="218025" custScaleY="122895">
        <dgm:presLayoutVars>
          <dgm:chPref val="3"/>
        </dgm:presLayoutVars>
      </dgm:prSet>
      <dgm:spPr/>
    </dgm:pt>
    <dgm:pt modelId="{4DDBAC49-DF11-4821-A815-67D81CD5BC0E}" type="pres">
      <dgm:prSet presAssocID="{F2CB4F3C-43F2-465E-957C-98115753CB6D}" presName="level3hierChild" presStyleCnt="0"/>
      <dgm:spPr/>
    </dgm:pt>
    <dgm:pt modelId="{590CC9FB-3DE9-4526-B3A6-B23FDD569CF1}" type="pres">
      <dgm:prSet presAssocID="{F1E3D580-0E01-41B8-8E9D-ECB4E0DB7DC5}" presName="conn2-1" presStyleLbl="parChTrans1D2" presStyleIdx="2" presStyleCnt="3"/>
      <dgm:spPr/>
    </dgm:pt>
    <dgm:pt modelId="{55DB161F-1F3E-4178-8032-6E64584C7D67}" type="pres">
      <dgm:prSet presAssocID="{F1E3D580-0E01-41B8-8E9D-ECB4E0DB7DC5}" presName="connTx" presStyleLbl="parChTrans1D2" presStyleIdx="2" presStyleCnt="3"/>
      <dgm:spPr/>
    </dgm:pt>
    <dgm:pt modelId="{1C0DC271-BECD-46EA-8CFF-F2DB0B3FA5D0}" type="pres">
      <dgm:prSet presAssocID="{DA5BD4E7-3E09-4BA8-A61D-786BF47EE2C2}" presName="root2" presStyleCnt="0"/>
      <dgm:spPr/>
    </dgm:pt>
    <dgm:pt modelId="{5DB997FF-1049-441B-934F-5BF278D3FBCB}" type="pres">
      <dgm:prSet presAssocID="{DA5BD4E7-3E09-4BA8-A61D-786BF47EE2C2}" presName="LevelTwoTextNode" presStyleLbl="node2" presStyleIdx="2" presStyleCnt="3" custScaleX="218025" custScaleY="122895">
        <dgm:presLayoutVars>
          <dgm:chPref val="3"/>
        </dgm:presLayoutVars>
      </dgm:prSet>
      <dgm:spPr/>
    </dgm:pt>
    <dgm:pt modelId="{F5D74E29-DBC6-4C50-809F-BEE8F81B67DF}" type="pres">
      <dgm:prSet presAssocID="{DA5BD4E7-3E09-4BA8-A61D-786BF47EE2C2}" presName="level3hierChild" presStyleCnt="0"/>
      <dgm:spPr/>
    </dgm:pt>
  </dgm:ptLst>
  <dgm:cxnLst>
    <dgm:cxn modelId="{92A58504-6442-4B2F-B9EE-3E52CF61228B}" type="presOf" srcId="{AB3785DC-A32D-4030-8C9D-E2DF6CE34466}" destId="{10760C11-EB0D-478D-9A3C-A151E44E7B23}" srcOrd="0" destOrd="0" presId="urn:microsoft.com/office/officeart/2005/8/layout/hierarchy2"/>
    <dgm:cxn modelId="{64BA4C0B-C3BF-4B66-85B8-D755B0297914}" type="presOf" srcId="{C5F98F7D-64D8-4BAD-8D8E-8664F05D35D6}" destId="{77C786DD-F518-4002-953F-EF2AAF7EA5FC}" srcOrd="1" destOrd="0" presId="urn:microsoft.com/office/officeart/2005/8/layout/hierarchy2"/>
    <dgm:cxn modelId="{E331BC15-C2EC-428A-8B51-ECB13C8FB173}" type="presOf" srcId="{8EFBF406-C8B8-4AEA-8829-9CDC8598B37F}" destId="{58A44C8D-A5AD-4296-AA85-B25704134070}" srcOrd="0" destOrd="0" presId="urn:microsoft.com/office/officeart/2005/8/layout/hierarchy2"/>
    <dgm:cxn modelId="{B0AAC215-F160-460C-9D27-35E82DCFBFBD}" srcId="{AB3785DC-A32D-4030-8C9D-E2DF6CE34466}" destId="{99F7819A-BE27-43A5-A961-8C8BC55E6DBD}" srcOrd="2" destOrd="0" parTransId="{8EFBF406-C8B8-4AEA-8829-9CDC8598B37F}" sibTransId="{AB492939-7A7B-4481-A5F4-57595A8BA2BC}"/>
    <dgm:cxn modelId="{384CC125-A018-411C-B892-96CF9F739F97}" srcId="{F588FF66-1EFC-4AA5-9E6A-719B92EEF7E2}" destId="{AB3785DC-A32D-4030-8C9D-E2DF6CE34466}" srcOrd="0" destOrd="0" parTransId="{7A939437-03B9-4036-AA97-6DF28D142FBE}" sibTransId="{A4E564DB-542D-4C5C-9E7A-F6620DA48121}"/>
    <dgm:cxn modelId="{BC5D662A-C24A-49A5-8631-F1D9B557E988}" type="presOf" srcId="{C721A330-75DC-4FCF-B100-3391786DE180}" destId="{339CF99F-F1D8-47D6-AA38-9091326BE478}" srcOrd="0" destOrd="0" presId="urn:microsoft.com/office/officeart/2005/8/layout/hierarchy2"/>
    <dgm:cxn modelId="{5BB5042E-9630-4F5D-996C-59456ECD9BD1}" type="presOf" srcId="{619A3020-1E83-4B02-8B76-EE7771BEC3E2}" destId="{FA6263C9-703E-44E8-A84B-B4240079FEFA}" srcOrd="0" destOrd="0" presId="urn:microsoft.com/office/officeart/2005/8/layout/hierarchy2"/>
    <dgm:cxn modelId="{A3514030-C3A1-4B49-9B48-8C33EBDF801C}" type="presOf" srcId="{99F7819A-BE27-43A5-A961-8C8BC55E6DBD}" destId="{48E009C1-ED73-4E02-8DF8-76C419654F10}" srcOrd="0" destOrd="0" presId="urn:microsoft.com/office/officeart/2005/8/layout/hierarchy2"/>
    <dgm:cxn modelId="{E081F730-0B7D-4FC9-BEA6-BCCF6ECBA99B}" srcId="{AB3785DC-A32D-4030-8C9D-E2DF6CE34466}" destId="{C721A330-75DC-4FCF-B100-3391786DE180}" srcOrd="0" destOrd="0" parTransId="{C5F98F7D-64D8-4BAD-8D8E-8664F05D35D6}" sibTransId="{32D32098-3350-4A67-AEF0-6C3A62E3F8CE}"/>
    <dgm:cxn modelId="{509E7D35-C9E0-4D5E-B86B-DAA63E0FDEA3}" type="presOf" srcId="{9D9AA173-5083-4FC9-980C-6F6999BEB668}" destId="{40EE179A-EF04-431E-98D5-1DEB07DBBA9E}" srcOrd="1" destOrd="0" presId="urn:microsoft.com/office/officeart/2005/8/layout/hierarchy2"/>
    <dgm:cxn modelId="{9938A13C-7854-4319-8262-412860489762}" type="presOf" srcId="{F1E3D580-0E01-41B8-8E9D-ECB4E0DB7DC5}" destId="{55DB161F-1F3E-4178-8032-6E64584C7D67}" srcOrd="1" destOrd="0" presId="urn:microsoft.com/office/officeart/2005/8/layout/hierarchy2"/>
    <dgm:cxn modelId="{BB84DE4F-A0AB-4B9C-901A-89AC8C27CABA}" type="presOf" srcId="{7A939437-03B9-4036-AA97-6DF28D142FBE}" destId="{B7C3FC9D-8597-4768-BDD2-86800DBB7110}" srcOrd="1" destOrd="0" presId="urn:microsoft.com/office/officeart/2005/8/layout/hierarchy2"/>
    <dgm:cxn modelId="{DBB9B677-1B57-41DA-BF0A-81D43307FC89}" srcId="{1B258727-73C3-4AE1-8BAC-8F243B64E1A7}" destId="{F588FF66-1EFC-4AA5-9E6A-719B92EEF7E2}" srcOrd="0" destOrd="0" parTransId="{E4862733-2C23-4917-BA4D-14B060B8B36F}" sibTransId="{193396B8-F257-49BA-9704-89A99C438964}"/>
    <dgm:cxn modelId="{3B39DF7F-5DDB-4D78-BC78-8EC12FD00918}" type="presOf" srcId="{F2CB4F3C-43F2-465E-957C-98115753CB6D}" destId="{21F280F4-5CB1-41BB-AF8E-1B51215BCE6D}" srcOrd="0" destOrd="0" presId="urn:microsoft.com/office/officeart/2005/8/layout/hierarchy2"/>
    <dgm:cxn modelId="{9F39928A-679A-4A66-9010-51032B006D3E}" type="presOf" srcId="{F588FF66-1EFC-4AA5-9E6A-719B92EEF7E2}" destId="{F04B2824-49E8-4BE0-9AEE-B13C9595B0DC}" srcOrd="0" destOrd="0" presId="urn:microsoft.com/office/officeart/2005/8/layout/hierarchy2"/>
    <dgm:cxn modelId="{4E3CBE9A-A1C2-4CF7-B8BB-F3B2F76A4F85}" type="presOf" srcId="{7A939437-03B9-4036-AA97-6DF28D142FBE}" destId="{998C40A5-6400-49CC-BE8B-B1E715FF98AE}" srcOrd="0" destOrd="0" presId="urn:microsoft.com/office/officeart/2005/8/layout/hierarchy2"/>
    <dgm:cxn modelId="{CB79689F-E197-4EB8-B334-35899FD5D30C}" type="presOf" srcId="{F1E3D580-0E01-41B8-8E9D-ECB4E0DB7DC5}" destId="{590CC9FB-3DE9-4526-B3A6-B23FDD569CF1}" srcOrd="0" destOrd="0" presId="urn:microsoft.com/office/officeart/2005/8/layout/hierarchy2"/>
    <dgm:cxn modelId="{AAF67FA2-DB3C-40C3-993A-2BA9749B7DEE}" type="presOf" srcId="{C5F98F7D-64D8-4BAD-8D8E-8664F05D35D6}" destId="{447228D9-3142-4477-BFAA-C64989519D00}" srcOrd="0" destOrd="0" presId="urn:microsoft.com/office/officeart/2005/8/layout/hierarchy2"/>
    <dgm:cxn modelId="{3B3AF7A3-F2B0-4577-B194-5046100DA016}" type="presOf" srcId="{619A3020-1E83-4B02-8B76-EE7771BEC3E2}" destId="{1466941A-8243-4D1E-BCE4-A4722592757F}" srcOrd="1" destOrd="0" presId="urn:microsoft.com/office/officeart/2005/8/layout/hierarchy2"/>
    <dgm:cxn modelId="{3EA389AB-14C3-4F8E-BB9C-DBEBFF94FC16}" srcId="{F588FF66-1EFC-4AA5-9E6A-719B92EEF7E2}" destId="{DA5BD4E7-3E09-4BA8-A61D-786BF47EE2C2}" srcOrd="2" destOrd="0" parTransId="{F1E3D580-0E01-41B8-8E9D-ECB4E0DB7DC5}" sibTransId="{D123A58C-3B14-4FB1-9B03-BF8C8A359476}"/>
    <dgm:cxn modelId="{C449E7AC-9CA5-4363-B3A1-5C550E505D7D}" type="presOf" srcId="{8EFBF406-C8B8-4AEA-8829-9CDC8598B37F}" destId="{7E80FCC6-0662-4430-B60D-4EBA99C9E1F5}" srcOrd="1" destOrd="0" presId="urn:microsoft.com/office/officeart/2005/8/layout/hierarchy2"/>
    <dgm:cxn modelId="{18FC8DAD-64EE-43BC-9AB1-A477ADCBDEFB}" type="presOf" srcId="{1B258727-73C3-4AE1-8BAC-8F243B64E1A7}" destId="{A4952F46-934B-4DDA-A4B7-8027D65B480F}" srcOrd="0" destOrd="0" presId="urn:microsoft.com/office/officeart/2005/8/layout/hierarchy2"/>
    <dgm:cxn modelId="{981848B8-13C0-4172-A508-26A986F61F28}" type="presOf" srcId="{9D9AA173-5083-4FC9-980C-6F6999BEB668}" destId="{C82C2E72-142D-4991-90ED-99E6C2DC3BED}" srcOrd="0" destOrd="0" presId="urn:microsoft.com/office/officeart/2005/8/layout/hierarchy2"/>
    <dgm:cxn modelId="{2EBAE9BC-7B6A-47AF-B0BD-D9F8B5D70F6D}" type="presOf" srcId="{DA5BD4E7-3E09-4BA8-A61D-786BF47EE2C2}" destId="{5DB997FF-1049-441B-934F-5BF278D3FBCB}" srcOrd="0" destOrd="0" presId="urn:microsoft.com/office/officeart/2005/8/layout/hierarchy2"/>
    <dgm:cxn modelId="{65FF47D3-7E7F-43C3-A8B8-CDD5620D3A88}" srcId="{F588FF66-1EFC-4AA5-9E6A-719B92EEF7E2}" destId="{F2CB4F3C-43F2-465E-957C-98115753CB6D}" srcOrd="1" destOrd="0" parTransId="{9D9AA173-5083-4FC9-980C-6F6999BEB668}" sibTransId="{294B60A3-E5E1-4F7E-80F5-60ED2C07BCFE}"/>
    <dgm:cxn modelId="{DF3A53F1-B680-44BE-B8C6-6FA9B00E069B}" srcId="{AB3785DC-A32D-4030-8C9D-E2DF6CE34466}" destId="{60EA3776-D355-4DCC-A0A6-6B475C3AE252}" srcOrd="1" destOrd="0" parTransId="{619A3020-1E83-4B02-8B76-EE7771BEC3E2}" sibTransId="{846D9E14-F9EE-4DB0-9CF6-8C3FB43A0BDE}"/>
    <dgm:cxn modelId="{7C4A89F9-0BF4-4108-8FCE-10280DAB0EB4}" type="presOf" srcId="{60EA3776-D355-4DCC-A0A6-6B475C3AE252}" destId="{660C1994-861F-44E4-9FD4-0CEBFBD6E338}" srcOrd="0" destOrd="0" presId="urn:microsoft.com/office/officeart/2005/8/layout/hierarchy2"/>
    <dgm:cxn modelId="{7E0CA621-6B69-480D-9567-DB5B233A7231}" type="presParOf" srcId="{A4952F46-934B-4DDA-A4B7-8027D65B480F}" destId="{D4186AC7-317B-45AB-AF59-63E8150F81D5}" srcOrd="0" destOrd="0" presId="urn:microsoft.com/office/officeart/2005/8/layout/hierarchy2"/>
    <dgm:cxn modelId="{EABD3BA2-D627-4630-AB55-31901AFA849F}" type="presParOf" srcId="{D4186AC7-317B-45AB-AF59-63E8150F81D5}" destId="{F04B2824-49E8-4BE0-9AEE-B13C9595B0DC}" srcOrd="0" destOrd="0" presId="urn:microsoft.com/office/officeart/2005/8/layout/hierarchy2"/>
    <dgm:cxn modelId="{6C16F876-FC14-496C-B086-2E415D12A930}" type="presParOf" srcId="{D4186AC7-317B-45AB-AF59-63E8150F81D5}" destId="{46EF2743-D892-4384-A46D-81CD4BF4328A}" srcOrd="1" destOrd="0" presId="urn:microsoft.com/office/officeart/2005/8/layout/hierarchy2"/>
    <dgm:cxn modelId="{D3708CF3-29B0-4478-B01D-62243603D8A6}" type="presParOf" srcId="{46EF2743-D892-4384-A46D-81CD4BF4328A}" destId="{998C40A5-6400-49CC-BE8B-B1E715FF98AE}" srcOrd="0" destOrd="0" presId="urn:microsoft.com/office/officeart/2005/8/layout/hierarchy2"/>
    <dgm:cxn modelId="{B86F2F04-47F4-4815-B41A-241D0030F22A}" type="presParOf" srcId="{998C40A5-6400-49CC-BE8B-B1E715FF98AE}" destId="{B7C3FC9D-8597-4768-BDD2-86800DBB7110}" srcOrd="0" destOrd="0" presId="urn:microsoft.com/office/officeart/2005/8/layout/hierarchy2"/>
    <dgm:cxn modelId="{AA387A66-3EA2-42A5-A84E-0702E2B44605}" type="presParOf" srcId="{46EF2743-D892-4384-A46D-81CD4BF4328A}" destId="{11A3BB3A-78B1-4B78-9667-1F3C8561D108}" srcOrd="1" destOrd="0" presId="urn:microsoft.com/office/officeart/2005/8/layout/hierarchy2"/>
    <dgm:cxn modelId="{4903D5EA-82DF-434E-9FEE-02ECEF3B7E5C}" type="presParOf" srcId="{11A3BB3A-78B1-4B78-9667-1F3C8561D108}" destId="{10760C11-EB0D-478D-9A3C-A151E44E7B23}" srcOrd="0" destOrd="0" presId="urn:microsoft.com/office/officeart/2005/8/layout/hierarchy2"/>
    <dgm:cxn modelId="{69BE117E-24B4-4C1A-97C0-FF9A6047D5F1}" type="presParOf" srcId="{11A3BB3A-78B1-4B78-9667-1F3C8561D108}" destId="{4ECE9E9A-F741-4859-BC41-315A3E59E300}" srcOrd="1" destOrd="0" presId="urn:microsoft.com/office/officeart/2005/8/layout/hierarchy2"/>
    <dgm:cxn modelId="{F6DE82AC-5324-4BC8-A16F-9B502E8FFA6F}" type="presParOf" srcId="{4ECE9E9A-F741-4859-BC41-315A3E59E300}" destId="{447228D9-3142-4477-BFAA-C64989519D00}" srcOrd="0" destOrd="0" presId="urn:microsoft.com/office/officeart/2005/8/layout/hierarchy2"/>
    <dgm:cxn modelId="{4AACC138-B728-47BB-93D9-106D027F611B}" type="presParOf" srcId="{447228D9-3142-4477-BFAA-C64989519D00}" destId="{77C786DD-F518-4002-953F-EF2AAF7EA5FC}" srcOrd="0" destOrd="0" presId="urn:microsoft.com/office/officeart/2005/8/layout/hierarchy2"/>
    <dgm:cxn modelId="{000E6390-CB6A-4EF7-AF5C-F3EDE8BBED77}" type="presParOf" srcId="{4ECE9E9A-F741-4859-BC41-315A3E59E300}" destId="{DC9474B6-51C3-4897-B989-8CDAA941A565}" srcOrd="1" destOrd="0" presId="urn:microsoft.com/office/officeart/2005/8/layout/hierarchy2"/>
    <dgm:cxn modelId="{4C958338-17A9-4197-8BEB-C35D2183CA38}" type="presParOf" srcId="{DC9474B6-51C3-4897-B989-8CDAA941A565}" destId="{339CF99F-F1D8-47D6-AA38-9091326BE478}" srcOrd="0" destOrd="0" presId="urn:microsoft.com/office/officeart/2005/8/layout/hierarchy2"/>
    <dgm:cxn modelId="{B041880A-1659-4D86-A062-91CD9E9BA585}" type="presParOf" srcId="{DC9474B6-51C3-4897-B989-8CDAA941A565}" destId="{49D434F2-407D-49F0-A10A-C2B9CC068592}" srcOrd="1" destOrd="0" presId="urn:microsoft.com/office/officeart/2005/8/layout/hierarchy2"/>
    <dgm:cxn modelId="{015A3ED0-080B-4367-B8A7-E289235993C9}" type="presParOf" srcId="{4ECE9E9A-F741-4859-BC41-315A3E59E300}" destId="{FA6263C9-703E-44E8-A84B-B4240079FEFA}" srcOrd="2" destOrd="0" presId="urn:microsoft.com/office/officeart/2005/8/layout/hierarchy2"/>
    <dgm:cxn modelId="{8EEE0892-9901-4300-B02E-1DB82792E6C5}" type="presParOf" srcId="{FA6263C9-703E-44E8-A84B-B4240079FEFA}" destId="{1466941A-8243-4D1E-BCE4-A4722592757F}" srcOrd="0" destOrd="0" presId="urn:microsoft.com/office/officeart/2005/8/layout/hierarchy2"/>
    <dgm:cxn modelId="{A29676C7-C462-4AA0-8E1B-066C0EDB1B06}" type="presParOf" srcId="{4ECE9E9A-F741-4859-BC41-315A3E59E300}" destId="{8ECEFA64-9714-4753-80C5-9191CAD6F5DB}" srcOrd="3" destOrd="0" presId="urn:microsoft.com/office/officeart/2005/8/layout/hierarchy2"/>
    <dgm:cxn modelId="{8647AB53-1FAB-4206-B6E3-119B7DC71471}" type="presParOf" srcId="{8ECEFA64-9714-4753-80C5-9191CAD6F5DB}" destId="{660C1994-861F-44E4-9FD4-0CEBFBD6E338}" srcOrd="0" destOrd="0" presId="urn:microsoft.com/office/officeart/2005/8/layout/hierarchy2"/>
    <dgm:cxn modelId="{6EF9144F-D15D-499E-91D5-AE1187FBE4C6}" type="presParOf" srcId="{8ECEFA64-9714-4753-80C5-9191CAD6F5DB}" destId="{9B752348-8983-45D1-8E65-620DD0252B82}" srcOrd="1" destOrd="0" presId="urn:microsoft.com/office/officeart/2005/8/layout/hierarchy2"/>
    <dgm:cxn modelId="{F5254E40-4646-484D-B335-4EF50E40D9D9}" type="presParOf" srcId="{4ECE9E9A-F741-4859-BC41-315A3E59E300}" destId="{58A44C8D-A5AD-4296-AA85-B25704134070}" srcOrd="4" destOrd="0" presId="urn:microsoft.com/office/officeart/2005/8/layout/hierarchy2"/>
    <dgm:cxn modelId="{5C277302-1CA1-421B-8007-CBFFAFB854CA}" type="presParOf" srcId="{58A44C8D-A5AD-4296-AA85-B25704134070}" destId="{7E80FCC6-0662-4430-B60D-4EBA99C9E1F5}" srcOrd="0" destOrd="0" presId="urn:microsoft.com/office/officeart/2005/8/layout/hierarchy2"/>
    <dgm:cxn modelId="{FABD5189-DBFE-427D-BA32-F498CAA52BBB}" type="presParOf" srcId="{4ECE9E9A-F741-4859-BC41-315A3E59E300}" destId="{4755082C-B683-4BCD-8586-8C04C6E38AE0}" srcOrd="5" destOrd="0" presId="urn:microsoft.com/office/officeart/2005/8/layout/hierarchy2"/>
    <dgm:cxn modelId="{09A64D98-E52F-486E-9636-E90699DF7871}" type="presParOf" srcId="{4755082C-B683-4BCD-8586-8C04C6E38AE0}" destId="{48E009C1-ED73-4E02-8DF8-76C419654F10}" srcOrd="0" destOrd="0" presId="urn:microsoft.com/office/officeart/2005/8/layout/hierarchy2"/>
    <dgm:cxn modelId="{B417C06C-FAB9-467E-8D10-B1A5D702203F}" type="presParOf" srcId="{4755082C-B683-4BCD-8586-8C04C6E38AE0}" destId="{63CF020C-5FB7-41BE-8F8F-6099A591D908}" srcOrd="1" destOrd="0" presId="urn:microsoft.com/office/officeart/2005/8/layout/hierarchy2"/>
    <dgm:cxn modelId="{1B310F87-FC57-41D1-B89D-E85A8B7F59C6}" type="presParOf" srcId="{46EF2743-D892-4384-A46D-81CD4BF4328A}" destId="{C82C2E72-142D-4991-90ED-99E6C2DC3BED}" srcOrd="2" destOrd="0" presId="urn:microsoft.com/office/officeart/2005/8/layout/hierarchy2"/>
    <dgm:cxn modelId="{481B9930-C797-490D-96F2-07367F7FBE04}" type="presParOf" srcId="{C82C2E72-142D-4991-90ED-99E6C2DC3BED}" destId="{40EE179A-EF04-431E-98D5-1DEB07DBBA9E}" srcOrd="0" destOrd="0" presId="urn:microsoft.com/office/officeart/2005/8/layout/hierarchy2"/>
    <dgm:cxn modelId="{6A697DD4-96B8-4CA8-AAE1-F78197B764ED}" type="presParOf" srcId="{46EF2743-D892-4384-A46D-81CD4BF4328A}" destId="{7651DF92-A439-4D49-803B-543CDAC0DD21}" srcOrd="3" destOrd="0" presId="urn:microsoft.com/office/officeart/2005/8/layout/hierarchy2"/>
    <dgm:cxn modelId="{13001C28-3BE2-48D9-86E3-8AC3CD108431}" type="presParOf" srcId="{7651DF92-A439-4D49-803B-543CDAC0DD21}" destId="{21F280F4-5CB1-41BB-AF8E-1B51215BCE6D}" srcOrd="0" destOrd="0" presId="urn:microsoft.com/office/officeart/2005/8/layout/hierarchy2"/>
    <dgm:cxn modelId="{58D0BF7A-2A97-4B9C-95FD-CC1B1E563124}" type="presParOf" srcId="{7651DF92-A439-4D49-803B-543CDAC0DD21}" destId="{4DDBAC49-DF11-4821-A815-67D81CD5BC0E}" srcOrd="1" destOrd="0" presId="urn:microsoft.com/office/officeart/2005/8/layout/hierarchy2"/>
    <dgm:cxn modelId="{C271CFED-836C-4E7D-9C24-2AC3750E6ADD}" type="presParOf" srcId="{46EF2743-D892-4384-A46D-81CD4BF4328A}" destId="{590CC9FB-3DE9-4526-B3A6-B23FDD569CF1}" srcOrd="4" destOrd="0" presId="urn:microsoft.com/office/officeart/2005/8/layout/hierarchy2"/>
    <dgm:cxn modelId="{6EEF8205-432B-4939-AF25-0C0816B1A97D}" type="presParOf" srcId="{590CC9FB-3DE9-4526-B3A6-B23FDD569CF1}" destId="{55DB161F-1F3E-4178-8032-6E64584C7D67}" srcOrd="0" destOrd="0" presId="urn:microsoft.com/office/officeart/2005/8/layout/hierarchy2"/>
    <dgm:cxn modelId="{5E4250F8-FA16-41CF-A9AD-A3A2DDB17C4C}" type="presParOf" srcId="{46EF2743-D892-4384-A46D-81CD4BF4328A}" destId="{1C0DC271-BECD-46EA-8CFF-F2DB0B3FA5D0}" srcOrd="5" destOrd="0" presId="urn:microsoft.com/office/officeart/2005/8/layout/hierarchy2"/>
    <dgm:cxn modelId="{D47430E3-3FA1-4885-9DF5-7A6F7B40E958}" type="presParOf" srcId="{1C0DC271-BECD-46EA-8CFF-F2DB0B3FA5D0}" destId="{5DB997FF-1049-441B-934F-5BF278D3FBCB}" srcOrd="0" destOrd="0" presId="urn:microsoft.com/office/officeart/2005/8/layout/hierarchy2"/>
    <dgm:cxn modelId="{492FCEF8-BDA3-4F2F-BFA7-82D060209C31}" type="presParOf" srcId="{1C0DC271-BECD-46EA-8CFF-F2DB0B3FA5D0}" destId="{F5D74E29-DBC6-4C50-809F-BEE8F81B67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2824-49E8-4BE0-9AEE-B13C9595B0DC}">
      <dsp:nvSpPr>
        <dsp:cNvPr id="0" name=""/>
        <dsp:cNvSpPr/>
      </dsp:nvSpPr>
      <dsp:spPr>
        <a:xfrm>
          <a:off x="1038402" y="2500835"/>
          <a:ext cx="2911243" cy="13236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latin typeface="Arial" panose="020B0604020202020204" pitchFamily="34" charset="0"/>
              <a:cs typeface="Arial" panose="020B0604020202020204" pitchFamily="34" charset="0"/>
            </a:rPr>
            <a:t>Lỗi về </a:t>
          </a:r>
          <a:br>
            <a:rPr lang="en-US" sz="2800" b="1" kern="1200">
              <a:solidFill>
                <a:sysClr val="windowText" lastClr="000000"/>
              </a:solidFill>
              <a:latin typeface="Arial" panose="020B0604020202020204" pitchFamily="34" charset="0"/>
              <a:cs typeface="Arial" panose="020B0604020202020204" pitchFamily="34" charset="0"/>
            </a:rPr>
          </a:br>
          <a:r>
            <a:rPr lang="en-US" sz="2800" b="1" kern="1200">
              <a:solidFill>
                <a:sysClr val="windowText" lastClr="000000"/>
              </a:solidFill>
              <a:latin typeface="Arial" panose="020B0604020202020204" pitchFamily="34" charset="0"/>
              <a:cs typeface="Arial" panose="020B0604020202020204" pitchFamily="34" charset="0"/>
            </a:rPr>
            <a:t>thành phần câu</a:t>
          </a:r>
        </a:p>
      </dsp:txBody>
      <dsp:txXfrm>
        <a:off x="1077171" y="2539604"/>
        <a:ext cx="2833705" cy="1246142"/>
      </dsp:txXfrm>
    </dsp:sp>
    <dsp:sp modelId="{998C40A5-6400-49CC-BE8B-B1E715FF98AE}">
      <dsp:nvSpPr>
        <dsp:cNvPr id="0" name=""/>
        <dsp:cNvSpPr/>
      </dsp:nvSpPr>
      <dsp:spPr>
        <a:xfrm rot="17597541">
          <a:off x="3456087" y="2399757"/>
          <a:ext cx="1632741" cy="26165"/>
        </a:xfrm>
        <a:custGeom>
          <a:avLst/>
          <a:gdLst/>
          <a:ahLst/>
          <a:cxnLst/>
          <a:rect l="0" t="0" r="0" b="0"/>
          <a:pathLst>
            <a:path>
              <a:moveTo>
                <a:pt x="0" y="13082"/>
              </a:moveTo>
              <a:lnTo>
                <a:pt x="1632741" y="130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231639" y="2372021"/>
        <a:ext cx="81637" cy="81637"/>
      </dsp:txXfrm>
    </dsp:sp>
    <dsp:sp modelId="{10760C11-EB0D-478D-9A3C-A151E44E7B23}">
      <dsp:nvSpPr>
        <dsp:cNvPr id="0" name=""/>
        <dsp:cNvSpPr/>
      </dsp:nvSpPr>
      <dsp:spPr>
        <a:xfrm>
          <a:off x="4595269" y="777080"/>
          <a:ext cx="2318190" cy="17718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Thiếu </a:t>
          </a:r>
          <a:br>
            <a:rPr lang="en-US" sz="2800" b="1" kern="1200">
              <a:solidFill>
                <a:sysClr val="windowText" lastClr="000000"/>
              </a:solidFill>
              <a:latin typeface="Arial" panose="020B0604020202020204" pitchFamily="34" charset="0"/>
              <a:cs typeface="Arial" panose="020B0604020202020204" pitchFamily="34" charset="0"/>
            </a:rPr>
          </a:br>
          <a:r>
            <a:rPr lang="vi-VN" sz="2800" b="1" kern="1200">
              <a:solidFill>
                <a:sysClr val="windowText" lastClr="000000"/>
              </a:solidFill>
              <a:latin typeface="Arial" panose="020B0604020202020204" pitchFamily="34" charset="0"/>
              <a:cs typeface="Arial" panose="020B0604020202020204" pitchFamily="34" charset="0"/>
            </a:rPr>
            <a:t>thành phần câu</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647165" y="828976"/>
        <a:ext cx="2214398" cy="1668056"/>
      </dsp:txXfrm>
    </dsp:sp>
    <dsp:sp modelId="{447228D9-3142-4477-BFAA-C64989519D00}">
      <dsp:nvSpPr>
        <dsp:cNvPr id="0" name=""/>
        <dsp:cNvSpPr/>
      </dsp:nvSpPr>
      <dsp:spPr>
        <a:xfrm rot="17832221">
          <a:off x="6530140" y="1021897"/>
          <a:ext cx="1412262" cy="26165"/>
        </a:xfrm>
        <a:custGeom>
          <a:avLst/>
          <a:gdLst/>
          <a:ahLst/>
          <a:cxnLst/>
          <a:rect l="0" t="0" r="0" b="0"/>
          <a:pathLst>
            <a:path>
              <a:moveTo>
                <a:pt x="0" y="13082"/>
              </a:moveTo>
              <a:lnTo>
                <a:pt x="1412262" y="130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200964" y="999674"/>
        <a:ext cx="70613" cy="70613"/>
      </dsp:txXfrm>
    </dsp:sp>
    <dsp:sp modelId="{339CF99F-F1D8-47D6-AA38-9091326BE478}">
      <dsp:nvSpPr>
        <dsp:cNvPr id="0" name=""/>
        <dsp:cNvSpPr/>
      </dsp:nvSpPr>
      <dsp:spPr>
        <a:xfrm>
          <a:off x="7559082" y="3442"/>
          <a:ext cx="2950126" cy="8070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latin typeface="Arial" panose="020B0604020202020204" pitchFamily="34" charset="0"/>
              <a:cs typeface="Arial" panose="020B0604020202020204" pitchFamily="34" charset="0"/>
            </a:rPr>
            <a:t>Thiếu chủ ngữ</a:t>
          </a:r>
        </a:p>
      </dsp:txBody>
      <dsp:txXfrm>
        <a:off x="7582719" y="27079"/>
        <a:ext cx="2902852" cy="759754"/>
      </dsp:txXfrm>
    </dsp:sp>
    <dsp:sp modelId="{FA6263C9-703E-44E8-A84B-B4240079FEFA}">
      <dsp:nvSpPr>
        <dsp:cNvPr id="0" name=""/>
        <dsp:cNvSpPr/>
      </dsp:nvSpPr>
      <dsp:spPr>
        <a:xfrm rot="19984217">
          <a:off x="6874197" y="1485939"/>
          <a:ext cx="724147" cy="26165"/>
        </a:xfrm>
        <a:custGeom>
          <a:avLst/>
          <a:gdLst/>
          <a:ahLst/>
          <a:cxnLst/>
          <a:rect l="0" t="0" r="0" b="0"/>
          <a:pathLst>
            <a:path>
              <a:moveTo>
                <a:pt x="0" y="13082"/>
              </a:moveTo>
              <a:lnTo>
                <a:pt x="724147" y="130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218167" y="1480918"/>
        <a:ext cx="36207" cy="36207"/>
      </dsp:txXfrm>
    </dsp:sp>
    <dsp:sp modelId="{660C1994-861F-44E4-9FD4-0CEBFBD6E338}">
      <dsp:nvSpPr>
        <dsp:cNvPr id="0" name=""/>
        <dsp:cNvSpPr/>
      </dsp:nvSpPr>
      <dsp:spPr>
        <a:xfrm>
          <a:off x="7559082" y="931525"/>
          <a:ext cx="2950126" cy="8070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ysClr val="windowText" lastClr="000000"/>
              </a:solidFill>
              <a:latin typeface="Arial" panose="020B0604020202020204" pitchFamily="34" charset="0"/>
              <a:cs typeface="Arial" panose="020B0604020202020204" pitchFamily="34" charset="0"/>
            </a:rPr>
            <a:t>Thiếu vị ngữ</a:t>
          </a:r>
        </a:p>
      </dsp:txBody>
      <dsp:txXfrm>
        <a:off x="7582719" y="955162"/>
        <a:ext cx="2902852" cy="759754"/>
      </dsp:txXfrm>
    </dsp:sp>
    <dsp:sp modelId="{58A44C8D-A5AD-4296-AA85-B25704134070}">
      <dsp:nvSpPr>
        <dsp:cNvPr id="0" name=""/>
        <dsp:cNvSpPr/>
      </dsp:nvSpPr>
      <dsp:spPr>
        <a:xfrm rot="3310531">
          <a:off x="6670991" y="2113963"/>
          <a:ext cx="1130560" cy="26165"/>
        </a:xfrm>
        <a:custGeom>
          <a:avLst/>
          <a:gdLst/>
          <a:ahLst/>
          <a:cxnLst/>
          <a:rect l="0" t="0" r="0" b="0"/>
          <a:pathLst>
            <a:path>
              <a:moveTo>
                <a:pt x="0" y="13082"/>
              </a:moveTo>
              <a:lnTo>
                <a:pt x="1130560" y="130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208007" y="2098782"/>
        <a:ext cx="56528" cy="56528"/>
      </dsp:txXfrm>
    </dsp:sp>
    <dsp:sp modelId="{48E009C1-ED73-4E02-8DF8-76C419654F10}">
      <dsp:nvSpPr>
        <dsp:cNvPr id="0" name=""/>
        <dsp:cNvSpPr/>
      </dsp:nvSpPr>
      <dsp:spPr>
        <a:xfrm>
          <a:off x="7559082" y="1859608"/>
          <a:ext cx="2950126" cy="14629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Thiếu cả thành phần chủ ngữ và vị ngữ</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7601931" y="1902457"/>
        <a:ext cx="2864428" cy="1377259"/>
      </dsp:txXfrm>
    </dsp:sp>
    <dsp:sp modelId="{C82C2E72-142D-4991-90ED-99E6C2DC3BED}">
      <dsp:nvSpPr>
        <dsp:cNvPr id="0" name=""/>
        <dsp:cNvSpPr/>
      </dsp:nvSpPr>
      <dsp:spPr>
        <a:xfrm rot="3016233">
          <a:off x="3767404" y="3538015"/>
          <a:ext cx="1010106" cy="26165"/>
        </a:xfrm>
        <a:custGeom>
          <a:avLst/>
          <a:gdLst/>
          <a:ahLst/>
          <a:cxnLst/>
          <a:rect l="0" t="0" r="0" b="0"/>
          <a:pathLst>
            <a:path>
              <a:moveTo>
                <a:pt x="0" y="13082"/>
              </a:moveTo>
              <a:lnTo>
                <a:pt x="1010106" y="130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247205" y="3525845"/>
        <a:ext cx="50505" cy="50505"/>
      </dsp:txXfrm>
    </dsp:sp>
    <dsp:sp modelId="{21F280F4-5CB1-41BB-AF8E-1B51215BCE6D}">
      <dsp:nvSpPr>
        <dsp:cNvPr id="0" name=""/>
        <dsp:cNvSpPr/>
      </dsp:nvSpPr>
      <dsp:spPr>
        <a:xfrm>
          <a:off x="4595269" y="3443620"/>
          <a:ext cx="3519049" cy="9917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Không phân định rõ các thành phần câu</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624318" y="3472669"/>
        <a:ext cx="3460951" cy="933700"/>
      </dsp:txXfrm>
    </dsp:sp>
    <dsp:sp modelId="{590CC9FB-3DE9-4526-B3A6-B23FDD569CF1}">
      <dsp:nvSpPr>
        <dsp:cNvPr id="0" name=""/>
        <dsp:cNvSpPr/>
      </dsp:nvSpPr>
      <dsp:spPr>
        <a:xfrm rot="4268223">
          <a:off x="3273986" y="4094441"/>
          <a:ext cx="1996943" cy="26165"/>
        </a:xfrm>
        <a:custGeom>
          <a:avLst/>
          <a:gdLst/>
          <a:ahLst/>
          <a:cxnLst/>
          <a:rect l="0" t="0" r="0" b="0"/>
          <a:pathLst>
            <a:path>
              <a:moveTo>
                <a:pt x="0" y="13082"/>
              </a:moveTo>
              <a:lnTo>
                <a:pt x="1996943" y="130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222534" y="4057600"/>
        <a:ext cx="99847" cy="99847"/>
      </dsp:txXfrm>
    </dsp:sp>
    <dsp:sp modelId="{5DB997FF-1049-441B-934F-5BF278D3FBCB}">
      <dsp:nvSpPr>
        <dsp:cNvPr id="0" name=""/>
        <dsp:cNvSpPr/>
      </dsp:nvSpPr>
      <dsp:spPr>
        <a:xfrm>
          <a:off x="4595269" y="4556473"/>
          <a:ext cx="3519049" cy="9917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ysClr val="windowText" lastClr="000000"/>
              </a:solidFill>
              <a:latin typeface="Arial" panose="020B0604020202020204" pitchFamily="34" charset="0"/>
              <a:cs typeface="Arial" panose="020B0604020202020204" pitchFamily="34" charset="0"/>
            </a:rPr>
            <a:t>Sắp xếp sai trật tự thành phần câu</a:t>
          </a:r>
          <a:endParaRPr lang="en-US" sz="2800" b="1" kern="1200">
            <a:solidFill>
              <a:sysClr val="windowText" lastClr="000000"/>
            </a:solidFill>
            <a:latin typeface="Arial" panose="020B0604020202020204" pitchFamily="34" charset="0"/>
            <a:cs typeface="Arial" panose="020B0604020202020204" pitchFamily="34" charset="0"/>
          </a:endParaRPr>
        </a:p>
      </dsp:txBody>
      <dsp:txXfrm>
        <a:off x="4624318" y="4585522"/>
        <a:ext cx="3460951" cy="933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332F2F8-27DC-1274-E6A5-7DCC1E886E3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4CBB662-4A25-DE7A-75DB-0E5E7BF67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8BF8B86-63D1-8468-D535-DB6A9B065E36}"/>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13B8BB6C-75E5-C468-1AEF-14F8F28525B8}"/>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D04C385F-CA55-B1B5-274E-FC912F593B92}"/>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317108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D10C1D-2EBF-C416-0767-C795AC0FF56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4AA3183-AA47-4CB1-04AA-57B08ABCC8A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BB882C4-FEBB-C74A-1E71-177B9F2B8077}"/>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CA4B45B3-612D-C011-127D-3A7523C04AEB}"/>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44029AFD-5352-DB53-0E7B-A9813FA7C0D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64481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BF20347-1886-688E-7F61-821A95631964}"/>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2C0CBF4D-4FE6-F05E-B459-A3F205F55DE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2B136DA-1C26-C3AD-1B63-6AA93C01EC49}"/>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4490F910-AD8B-751C-3BDB-E8340DE36133}"/>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B5549D23-912A-C85E-1DF2-ECDFDBAA003C}"/>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6744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6D4387-6220-EB23-8FA6-942E81C3B4D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6D32C33-F0B2-C42A-7C7D-3B0F78CE3FC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A6B786C-8DFF-8545-3EB4-74898C1F73F3}"/>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6906F514-9A89-A9F1-459A-AFF378C1C995}"/>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BE71D3B1-A134-7892-C97F-BD6D784B1782}"/>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4912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8C0EED-6FC7-69BB-87E3-6226EBA11AD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01DD63A-8DC7-571C-4FC1-6C95FCBFD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3062F96-0A40-A078-0F5F-5E4CF2C11BFB}"/>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17C7EF03-A7F8-F9B0-EA93-D5A099FD10C8}"/>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64CA4964-320A-81FA-FA85-5981F5E21B5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203643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72F2CF-34CE-1C49-BDF4-A2291172872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FB874A1-E334-3D13-AFB1-3A0FB105297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3DAAF9CA-5C4F-4CFE-ACC6-DF0F5E3BD7D3}"/>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63A480C-70B1-5249-61E8-02F1D887C629}"/>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6" name="Chỗ dành sẵn cho Chân trang 5">
            <a:extLst>
              <a:ext uri="{FF2B5EF4-FFF2-40B4-BE49-F238E27FC236}">
                <a16:creationId xmlns:a16="http://schemas.microsoft.com/office/drawing/2014/main" id="{FB2FDDD4-E5D2-F9F5-5245-A27C06A1C45C}"/>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0D47A9B3-5AE8-502A-017F-B35815CB2DF0}"/>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85822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5A85D2-38E9-626F-A2E7-1652D95FAC0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3551007-C35D-6E15-A845-9F33D401E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2496E41-3EEC-4276-EE32-9D6DE9D0A21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45448D0-04E5-44BE-4723-722752923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B4F3EC4-D63A-EAAE-FC1B-6A4310DAFFE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CC72DB72-35B0-8A32-59EC-10D8336A59E4}"/>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8" name="Chỗ dành sẵn cho Chân trang 7">
            <a:extLst>
              <a:ext uri="{FF2B5EF4-FFF2-40B4-BE49-F238E27FC236}">
                <a16:creationId xmlns:a16="http://schemas.microsoft.com/office/drawing/2014/main" id="{6737B219-72AD-49E6-641A-067859C6B9B3}"/>
              </a:ext>
            </a:extLst>
          </p:cNvPr>
          <p:cNvSpPr>
            <a:spLocks noGrp="1"/>
          </p:cNvSpPr>
          <p:nvPr>
            <p:ph type="ftr" sz="quarter" idx="11"/>
          </p:nvPr>
        </p:nvSpPr>
        <p:spPr/>
        <p:txBody>
          <a:bodyPr/>
          <a:lstStyle/>
          <a:p>
            <a:endParaRPr lang="en-US" dirty="0"/>
          </a:p>
        </p:txBody>
      </p:sp>
      <p:sp>
        <p:nvSpPr>
          <p:cNvPr id="9" name="Chỗ dành sẵn cho Số hiệu Bản chiếu 8">
            <a:extLst>
              <a:ext uri="{FF2B5EF4-FFF2-40B4-BE49-F238E27FC236}">
                <a16:creationId xmlns:a16="http://schemas.microsoft.com/office/drawing/2014/main" id="{3C2ACF1A-1682-9BD2-70E3-0996E2054B04}"/>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4765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EA120B-D74E-0594-0F08-7A444761FB7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B28B099-4A22-F77B-35AD-476F0DB5B789}"/>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4" name="Chỗ dành sẵn cho Chân trang 3">
            <a:extLst>
              <a:ext uri="{FF2B5EF4-FFF2-40B4-BE49-F238E27FC236}">
                <a16:creationId xmlns:a16="http://schemas.microsoft.com/office/drawing/2014/main" id="{E132AA13-AD39-99A9-437D-D3AC051DFE6B}"/>
              </a:ext>
            </a:extLst>
          </p:cNvPr>
          <p:cNvSpPr>
            <a:spLocks noGrp="1"/>
          </p:cNvSpPr>
          <p:nvPr>
            <p:ph type="ftr" sz="quarter" idx="11"/>
          </p:nvPr>
        </p:nvSpPr>
        <p:spPr/>
        <p:txBody>
          <a:bodyPr/>
          <a:lstStyle/>
          <a:p>
            <a:endParaRPr lang="en-US" dirty="0"/>
          </a:p>
        </p:txBody>
      </p:sp>
      <p:sp>
        <p:nvSpPr>
          <p:cNvPr id="5" name="Chỗ dành sẵn cho Số hiệu Bản chiếu 4">
            <a:extLst>
              <a:ext uri="{FF2B5EF4-FFF2-40B4-BE49-F238E27FC236}">
                <a16:creationId xmlns:a16="http://schemas.microsoft.com/office/drawing/2014/main" id="{E439F848-D17A-6278-3F28-2BFC9CB18194}"/>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225669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760A50F-1300-68DB-0BB1-F21B3A228D60}"/>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3" name="Chỗ dành sẵn cho Chân trang 2">
            <a:extLst>
              <a:ext uri="{FF2B5EF4-FFF2-40B4-BE49-F238E27FC236}">
                <a16:creationId xmlns:a16="http://schemas.microsoft.com/office/drawing/2014/main" id="{8986D937-AB43-ACFA-A9EC-644ADDFB46F2}"/>
              </a:ext>
            </a:extLst>
          </p:cNvPr>
          <p:cNvSpPr>
            <a:spLocks noGrp="1"/>
          </p:cNvSpPr>
          <p:nvPr>
            <p:ph type="ftr" sz="quarter" idx="11"/>
          </p:nvPr>
        </p:nvSpPr>
        <p:spPr/>
        <p:txBody>
          <a:bodyPr/>
          <a:lstStyle/>
          <a:p>
            <a:endParaRPr lang="en-US" dirty="0"/>
          </a:p>
        </p:txBody>
      </p:sp>
      <p:sp>
        <p:nvSpPr>
          <p:cNvPr id="4" name="Chỗ dành sẵn cho Số hiệu Bản chiếu 3">
            <a:extLst>
              <a:ext uri="{FF2B5EF4-FFF2-40B4-BE49-F238E27FC236}">
                <a16:creationId xmlns:a16="http://schemas.microsoft.com/office/drawing/2014/main" id="{2E1D18BE-8AA4-A713-7027-A44C3386CE9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74704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5C417F-B012-0111-3D42-E6482A944A2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B644F2E-4679-EEC1-1DE3-092ACBCD1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901A754-1999-3BC5-96BA-E004BB9D8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C0ED29D-F3DE-A68B-8D32-F67DE6DE51D0}"/>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6" name="Chỗ dành sẵn cho Chân trang 5">
            <a:extLst>
              <a:ext uri="{FF2B5EF4-FFF2-40B4-BE49-F238E27FC236}">
                <a16:creationId xmlns:a16="http://schemas.microsoft.com/office/drawing/2014/main" id="{9ADA6F84-1F8A-7787-ED98-5F24F927010E}"/>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D44416A1-4C23-C538-FC1E-3CBD44176337}"/>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172275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442EFF-1569-1BA2-7673-9F7AB06A0B5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278FF57-A505-7522-7CF9-18A45F631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Chỗ dành sẵn cho Văn bản 3">
            <a:extLst>
              <a:ext uri="{FF2B5EF4-FFF2-40B4-BE49-F238E27FC236}">
                <a16:creationId xmlns:a16="http://schemas.microsoft.com/office/drawing/2014/main" id="{8F203DD7-0A63-952D-A237-0557DA5AC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582B70F-FC5E-5062-FECB-54893845035D}"/>
              </a:ext>
            </a:extLst>
          </p:cNvPr>
          <p:cNvSpPr>
            <a:spLocks noGrp="1"/>
          </p:cNvSpPr>
          <p:nvPr>
            <p:ph type="dt" sz="half" idx="10"/>
          </p:nvPr>
        </p:nvSpPr>
        <p:spPr/>
        <p:txBody>
          <a:bodyPr/>
          <a:lstStyle/>
          <a:p>
            <a:fld id="{13BEA5EE-F856-44FD-87FB-E72C9DC17E7F}" type="datetimeFigureOut">
              <a:rPr lang="en-US" smtClean="0"/>
              <a:t>8/8/2023</a:t>
            </a:fld>
            <a:endParaRPr lang="en-US" dirty="0"/>
          </a:p>
        </p:txBody>
      </p:sp>
      <p:sp>
        <p:nvSpPr>
          <p:cNvPr id="6" name="Chỗ dành sẵn cho Chân trang 5">
            <a:extLst>
              <a:ext uri="{FF2B5EF4-FFF2-40B4-BE49-F238E27FC236}">
                <a16:creationId xmlns:a16="http://schemas.microsoft.com/office/drawing/2014/main" id="{250BBD61-6E51-1723-81D3-B53E9A66A1D9}"/>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E0F5B69A-9452-5DEE-3BE1-C2AF5850C535}"/>
              </a:ext>
            </a:extLst>
          </p:cNvPr>
          <p:cNvSpPr>
            <a:spLocks noGrp="1"/>
          </p:cNvSpPr>
          <p:nvPr>
            <p:ph type="sldNum" sz="quarter" idx="12"/>
          </p:nvPr>
        </p:nvSpPr>
        <p:spPr/>
        <p:txBody>
          <a:bodyPr/>
          <a:lstStyle/>
          <a:p>
            <a:fld id="{11283205-5203-4C66-B400-8DAE239929FF}" type="slidenum">
              <a:rPr lang="en-US" smtClean="0"/>
              <a:t>‹#›</a:t>
            </a:fld>
            <a:endParaRPr lang="en-US" dirty="0"/>
          </a:p>
        </p:txBody>
      </p:sp>
    </p:spTree>
    <p:extLst>
      <p:ext uri="{BB962C8B-B14F-4D97-AF65-F5344CB8AC3E}">
        <p14:creationId xmlns:p14="http://schemas.microsoft.com/office/powerpoint/2010/main" val="31859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FECE0BF-FB23-AA77-1C5C-767105C38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0FF6457-C6D2-A640-0711-4DDAFC349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5EBECDC-AE23-7247-F83B-74C41D8E5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EA5EE-F856-44FD-87FB-E72C9DC17E7F}" type="datetimeFigureOut">
              <a:rPr lang="en-US" smtClean="0"/>
              <a:t>8/8/2023</a:t>
            </a:fld>
            <a:endParaRPr lang="en-US" dirty="0"/>
          </a:p>
        </p:txBody>
      </p:sp>
      <p:sp>
        <p:nvSpPr>
          <p:cNvPr id="5" name="Chỗ dành sẵn cho Chân trang 4">
            <a:extLst>
              <a:ext uri="{FF2B5EF4-FFF2-40B4-BE49-F238E27FC236}">
                <a16:creationId xmlns:a16="http://schemas.microsoft.com/office/drawing/2014/main" id="{F58CBD64-8903-5680-B4C6-A62ECFC8D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Chỗ dành sẵn cho Số hiệu Bản chiếu 5">
            <a:extLst>
              <a:ext uri="{FF2B5EF4-FFF2-40B4-BE49-F238E27FC236}">
                <a16:creationId xmlns:a16="http://schemas.microsoft.com/office/drawing/2014/main" id="{5FE385EF-8E07-EA30-D7AA-4789C3798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83205-5203-4C66-B400-8DAE239929FF}" type="slidenum">
              <a:rPr lang="en-US" smtClean="0"/>
              <a:t>‹#›</a:t>
            </a:fld>
            <a:endParaRPr lang="en-US" dirty="0"/>
          </a:p>
        </p:txBody>
      </p:sp>
    </p:spTree>
    <p:extLst>
      <p:ext uri="{BB962C8B-B14F-4D97-AF65-F5344CB8AC3E}">
        <p14:creationId xmlns:p14="http://schemas.microsoft.com/office/powerpoint/2010/main" val="52842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3" title="Trembling pink roses background">
            <a:hlinkClick r:id="" action="ppaction://media"/>
            <a:extLst>
              <a:ext uri="{FF2B5EF4-FFF2-40B4-BE49-F238E27FC236}">
                <a16:creationId xmlns:a16="http://schemas.microsoft.com/office/drawing/2014/main" id="{FA12BE43-2998-6D0C-DB9E-24996D07B2AB}"/>
              </a:ext>
            </a:extLst>
          </p:cNvPr>
          <p:cNvPicPr>
            <a:picLocks noGrp="1" noRot="1" noChangeAspect="1" noMove="1" noResize="1" noEditPoints="1" noAdjustHandles="1" noChangeArrowheads="1" noChangeShapeType="1" noCrop="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6" name="Nhóm 5">
            <a:extLst>
              <a:ext uri="{FF2B5EF4-FFF2-40B4-BE49-F238E27FC236}">
                <a16:creationId xmlns:a16="http://schemas.microsoft.com/office/drawing/2014/main" id="{659FBCC2-5055-B114-DF51-8AE0D0940F94}"/>
              </a:ext>
            </a:extLst>
          </p:cNvPr>
          <p:cNvGrpSpPr/>
          <p:nvPr/>
        </p:nvGrpSpPr>
        <p:grpSpPr>
          <a:xfrm>
            <a:off x="1731556" y="314326"/>
            <a:ext cx="8395513" cy="1077218"/>
            <a:chOff x="1474381" y="381001"/>
            <a:chExt cx="8395513" cy="1077218"/>
          </a:xfrm>
        </p:grpSpPr>
        <p:sp>
          <p:nvSpPr>
            <p:cNvPr id="4" name="Hộp Văn bản 3">
              <a:extLst>
                <a:ext uri="{FF2B5EF4-FFF2-40B4-BE49-F238E27FC236}">
                  <a16:creationId xmlns:a16="http://schemas.microsoft.com/office/drawing/2014/main" id="{8254D296-C310-E416-D906-3CC35557839E}"/>
                </a:ext>
              </a:extLst>
            </p:cNvPr>
            <p:cNvSpPr txBox="1"/>
            <p:nvPr/>
          </p:nvSpPr>
          <p:spPr>
            <a:xfrm>
              <a:off x="2760255" y="381001"/>
              <a:ext cx="7109639" cy="1077218"/>
            </a:xfrm>
            <a:prstGeom prst="rect">
              <a:avLst/>
            </a:prstGeom>
            <a:noFill/>
          </p:spPr>
          <p:txBody>
            <a:bodyPr wrap="none" rtlCol="0">
              <a:sp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NHỮNG CHÂN TRỜI KÍ ỨC </a:t>
              </a:r>
            </a:p>
            <a:p>
              <a:pPr algn="ctr"/>
              <a:r>
                <a:rPr lang="en-US" sz="2400" i="1" dirty="0">
                  <a:latin typeface="Tahoma" panose="020B0604030504040204" pitchFamily="34" charset="0"/>
                  <a:ea typeface="Tahoma" panose="020B0604030504040204" pitchFamily="34" charset="0"/>
                  <a:cs typeface="Tahoma" panose="020B0604030504040204" pitchFamily="34" charset="0"/>
                </a:rPr>
                <a:t>(</a:t>
              </a:r>
              <a:r>
                <a:rPr lang="en-US" sz="2400" i="1" dirty="0" err="1">
                  <a:latin typeface="Tahoma" panose="020B0604030504040204" pitchFamily="34" charset="0"/>
                  <a:ea typeface="Tahoma" panose="020B0604030504040204" pitchFamily="34" charset="0"/>
                  <a:cs typeface="Tahoma" panose="020B0604030504040204" pitchFamily="34" charset="0"/>
                </a:rPr>
                <a:t>Truyện</a:t>
              </a:r>
              <a:r>
                <a:rPr lang="en-US" sz="2400" i="1">
                  <a:latin typeface="Tahoma" panose="020B0604030504040204" pitchFamily="34" charset="0"/>
                  <a:ea typeface="Tahoma" panose="020B0604030504040204" pitchFamily="34" charset="0"/>
                  <a:cs typeface="Tahoma" panose="020B0604030504040204" pitchFamily="34" charset="0"/>
                </a:rPr>
                <a:t> – Truyện kí)</a:t>
              </a:r>
            </a:p>
          </p:txBody>
        </p:sp>
        <p:sp>
          <p:nvSpPr>
            <p:cNvPr id="5" name="Hình chữ nhật: Góc Tròn 4">
              <a:extLst>
                <a:ext uri="{FF2B5EF4-FFF2-40B4-BE49-F238E27FC236}">
                  <a16:creationId xmlns:a16="http://schemas.microsoft.com/office/drawing/2014/main" id="{721DE930-29DC-F678-478C-83232556B115}"/>
                </a:ext>
              </a:extLst>
            </p:cNvPr>
            <p:cNvSpPr/>
            <p:nvPr/>
          </p:nvSpPr>
          <p:spPr>
            <a:xfrm>
              <a:off x="1474381" y="542925"/>
              <a:ext cx="1192619" cy="43824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Bài 9</a:t>
              </a:r>
            </a:p>
          </p:txBody>
        </p:sp>
      </p:grpSp>
      <p:grpSp>
        <p:nvGrpSpPr>
          <p:cNvPr id="12" name="Nhóm 11">
            <a:extLst>
              <a:ext uri="{FF2B5EF4-FFF2-40B4-BE49-F238E27FC236}">
                <a16:creationId xmlns:a16="http://schemas.microsoft.com/office/drawing/2014/main" id="{2765A3DE-D455-9F60-9DEE-67306F63D6CF}"/>
              </a:ext>
            </a:extLst>
          </p:cNvPr>
          <p:cNvGrpSpPr/>
          <p:nvPr/>
        </p:nvGrpSpPr>
        <p:grpSpPr>
          <a:xfrm>
            <a:off x="1712119" y="1866900"/>
            <a:ext cx="8767762" cy="523875"/>
            <a:chOff x="1712119" y="1924050"/>
            <a:chExt cx="8767762" cy="523875"/>
          </a:xfrm>
        </p:grpSpPr>
        <p:sp>
          <p:nvSpPr>
            <p:cNvPr id="7" name="Hình chữ nhật: Góc Tròn 6">
              <a:extLst>
                <a:ext uri="{FF2B5EF4-FFF2-40B4-BE49-F238E27FC236}">
                  <a16:creationId xmlns:a16="http://schemas.microsoft.com/office/drawing/2014/main" id="{1714471D-D348-956D-BAE8-74F76F86A4ED}"/>
                </a:ext>
              </a:extLst>
            </p:cNvPr>
            <p:cNvSpPr/>
            <p:nvPr/>
          </p:nvSpPr>
          <p:spPr>
            <a:xfrm>
              <a:off x="4695825" y="1924050"/>
              <a:ext cx="2800350" cy="523875"/>
            </a:xfrm>
            <a:prstGeom prst="roundRect">
              <a:avLst>
                <a:gd name="adj" fmla="val 11212"/>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TIẾNG VIỆT</a:t>
              </a:r>
            </a:p>
          </p:txBody>
        </p:sp>
        <p:cxnSp>
          <p:nvCxnSpPr>
            <p:cNvPr id="9" name="Đường nối Thẳng 8">
              <a:extLst>
                <a:ext uri="{FF2B5EF4-FFF2-40B4-BE49-F238E27FC236}">
                  <a16:creationId xmlns:a16="http://schemas.microsoft.com/office/drawing/2014/main" id="{6FC2967F-148B-48EB-F089-97C281944E34}"/>
                </a:ext>
              </a:extLst>
            </p:cNvPr>
            <p:cNvCxnSpPr>
              <a:cxnSpLocks/>
            </p:cNvCxnSpPr>
            <p:nvPr/>
          </p:nvCxnSpPr>
          <p:spPr>
            <a:xfrm>
              <a:off x="1712119" y="2426494"/>
              <a:ext cx="8767762"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Đồ họa 15">
            <a:extLst>
              <a:ext uri="{FF2B5EF4-FFF2-40B4-BE49-F238E27FC236}">
                <a16:creationId xmlns:a16="http://schemas.microsoft.com/office/drawing/2014/main" id="{D2728113-092A-6625-C75B-9BF17A59C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388" y="3514382"/>
            <a:ext cx="2186985" cy="3350874"/>
          </a:xfrm>
          <a:prstGeom prst="rect">
            <a:avLst/>
          </a:prstGeom>
        </p:spPr>
      </p:pic>
      <p:pic>
        <p:nvPicPr>
          <p:cNvPr id="18" name="Đồ họa 17">
            <a:extLst>
              <a:ext uri="{FF2B5EF4-FFF2-40B4-BE49-F238E27FC236}">
                <a16:creationId xmlns:a16="http://schemas.microsoft.com/office/drawing/2014/main" id="{085BC358-D3B3-5379-7870-7B1E4C84DB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7425" y="3381630"/>
            <a:ext cx="1785937" cy="3476369"/>
          </a:xfrm>
          <a:prstGeom prst="rect">
            <a:avLst/>
          </a:prstGeom>
        </p:spPr>
      </p:pic>
      <p:pic>
        <p:nvPicPr>
          <p:cNvPr id="19" name="Hình ảnh 18">
            <a:extLst>
              <a:ext uri="{FF2B5EF4-FFF2-40B4-BE49-F238E27FC236}">
                <a16:creationId xmlns:a16="http://schemas.microsoft.com/office/drawing/2014/main" id="{2EBEB08D-A11C-85CF-F7C8-E2D81A4C7069}"/>
              </a:ext>
            </a:extLst>
          </p:cNvPr>
          <p:cNvPicPr>
            <a:picLocks noChangeAspect="1"/>
          </p:cNvPicPr>
          <p:nvPr/>
        </p:nvPicPr>
        <p:blipFill>
          <a:blip r:embed="rId9"/>
          <a:stretch>
            <a:fillRect/>
          </a:stretch>
        </p:blipFill>
        <p:spPr>
          <a:xfrm>
            <a:off x="981012" y="2234787"/>
            <a:ext cx="10229975" cy="3694496"/>
          </a:xfrm>
          <a:prstGeom prst="rect">
            <a:avLst/>
          </a:prstGeom>
        </p:spPr>
      </p:pic>
    </p:spTree>
    <p:extLst>
      <p:ext uri="{BB962C8B-B14F-4D97-AF65-F5344CB8AC3E}">
        <p14:creationId xmlns:p14="http://schemas.microsoft.com/office/powerpoint/2010/main" val="400373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7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69AAA2AC-B8D1-81C5-85AE-5237B32393C4}"/>
              </a:ext>
            </a:extLst>
          </p:cNvPr>
          <p:cNvSpPr txBox="1"/>
          <p:nvPr/>
        </p:nvSpPr>
        <p:spPr>
          <a:xfrm>
            <a:off x="847953" y="1540594"/>
            <a:ext cx="9355590" cy="5093702"/>
          </a:xfrm>
          <a:prstGeom prst="rect">
            <a:avLst/>
          </a:prstGeom>
          <a:noFill/>
        </p:spPr>
        <p:txBody>
          <a:bodyPr wrap="square">
            <a:spAutoFit/>
          </a:bodyPr>
          <a:lstStyle/>
          <a:p>
            <a:pPr algn="just"/>
            <a:r>
              <a:rPr lang="vi-VN" sz="2500" b="0" i="1">
                <a:solidFill>
                  <a:srgbClr val="081C36"/>
                </a:solidFill>
                <a:effectLst/>
              </a:rPr>
              <a:t>a. Vào đầu thập niên 70 thế kỉ trước, ở Bến Ngự, Nguyễn Vỹ đã viết tác phẩm “Tuấn – chàng trai nước Việt”, trong đó có thuật lại việc nhân vật Tuấn và Quỳnh đến thăm ngôi nhà tranh của cụ Phan Bội Châu. </a:t>
            </a:r>
            <a:endParaRPr lang="en-US" sz="2500" b="0" i="1">
              <a:solidFill>
                <a:srgbClr val="081C36"/>
              </a:solidFill>
              <a:effectLst/>
            </a:endParaRPr>
          </a:p>
          <a:p>
            <a:pPr algn="just"/>
            <a:endParaRPr lang="en-US" sz="2500" b="0" i="1">
              <a:solidFill>
                <a:srgbClr val="081C36"/>
              </a:solidFill>
              <a:effectLst/>
            </a:endParaRPr>
          </a:p>
          <a:p>
            <a:pPr algn="just"/>
            <a:r>
              <a:rPr lang="vi-VN" sz="2500" b="0" i="1">
                <a:solidFill>
                  <a:srgbClr val="081C36"/>
                </a:solidFill>
                <a:effectLst/>
              </a:rPr>
              <a:t>b. Trong khoảng 45 năm đầu thế kỉ XX, “Tuấn – chàng trai nước Việt”, một tác phẩm văn xuôi tự sự cỡ lớn, đã ghi lại những “chứng tích thời đại”. </a:t>
            </a:r>
            <a:endParaRPr lang="en-US" sz="2500" b="0" i="1">
              <a:solidFill>
                <a:srgbClr val="081C36"/>
              </a:solidFill>
              <a:effectLst/>
            </a:endParaRPr>
          </a:p>
          <a:p>
            <a:pPr algn="just"/>
            <a:endParaRPr lang="en-US" sz="2500" i="1">
              <a:solidFill>
                <a:srgbClr val="081C36"/>
              </a:solidFill>
            </a:endParaRPr>
          </a:p>
          <a:p>
            <a:pPr algn="just"/>
            <a:r>
              <a:rPr lang="vi-VN" sz="2500" b="0" i="1">
                <a:solidFill>
                  <a:srgbClr val="081C36"/>
                </a:solidFill>
                <a:effectLst/>
              </a:rPr>
              <a:t>c. Theo gợi ý của V. Lê-nin, một số tài liệu cho rằng M. Go-rơ-ki đã viết các tác phẩm tự truyện về cuộc đời ông khoảng từ năm 1913 đến năm 1923, trong đó có “Thời thơ ấu”, “Kiếm sống”, “Tôi đã học tập như thế nào?”,... </a:t>
            </a:r>
            <a:endParaRPr lang="en-US" sz="2500" i="1" dirty="0"/>
          </a:p>
        </p:txBody>
      </p:sp>
      <p:grpSp>
        <p:nvGrpSpPr>
          <p:cNvPr id="13" name="Nhóm 12">
            <a:extLst>
              <a:ext uri="{FF2B5EF4-FFF2-40B4-BE49-F238E27FC236}">
                <a16:creationId xmlns:a16="http://schemas.microsoft.com/office/drawing/2014/main" id="{AF6D601D-FD79-13E9-26AB-EBE434397219}"/>
              </a:ext>
            </a:extLst>
          </p:cNvPr>
          <p:cNvGrpSpPr/>
          <p:nvPr/>
        </p:nvGrpSpPr>
        <p:grpSpPr>
          <a:xfrm>
            <a:off x="3021169" y="88108"/>
            <a:ext cx="6149663" cy="435767"/>
            <a:chOff x="1935203" y="1820510"/>
            <a:chExt cx="8321594" cy="627415"/>
          </a:xfrm>
        </p:grpSpPr>
        <p:sp>
          <p:nvSpPr>
            <p:cNvPr id="14" name="Hình chữ nhật: Góc Tròn 13">
              <a:extLst>
                <a:ext uri="{FF2B5EF4-FFF2-40B4-BE49-F238E27FC236}">
                  <a16:creationId xmlns:a16="http://schemas.microsoft.com/office/drawing/2014/main" id="{31580A55-F119-269C-4174-A0127EDA109C}"/>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15" name="Đường nối Thẳng 14">
              <a:extLst>
                <a:ext uri="{FF2B5EF4-FFF2-40B4-BE49-F238E27FC236}">
                  <a16:creationId xmlns:a16="http://schemas.microsoft.com/office/drawing/2014/main" id="{5564A609-A7E4-B2D3-9464-A09E79B9FD6E}"/>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Hộp Văn bản 15">
            <a:extLst>
              <a:ext uri="{FF2B5EF4-FFF2-40B4-BE49-F238E27FC236}">
                <a16:creationId xmlns:a16="http://schemas.microsoft.com/office/drawing/2014/main" id="{284B5F90-B2AC-9B84-2901-870E2AD9CB9C}"/>
              </a:ext>
            </a:extLst>
          </p:cNvPr>
          <p:cNvSpPr txBox="1"/>
          <p:nvPr/>
        </p:nvSpPr>
        <p:spPr>
          <a:xfrm>
            <a:off x="348342" y="659918"/>
            <a:ext cx="11495316" cy="86177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 </a:t>
            </a:r>
            <a:r>
              <a:rPr lang="vi-VN" sz="2500" i="1">
                <a:solidFill>
                  <a:srgbClr val="002060"/>
                </a:solidFill>
                <a:effectLst/>
              </a:rPr>
              <a:t>(chú ý đối chiếu với các thông tin trong văn bản 1 và 2)</a:t>
            </a:r>
            <a:endParaRPr lang="en-US" sz="2500" i="1">
              <a:solidFill>
                <a:srgbClr val="002060"/>
              </a:solidFill>
              <a:effectLst/>
            </a:endParaRPr>
          </a:p>
        </p:txBody>
      </p:sp>
      <p:pic>
        <p:nvPicPr>
          <p:cNvPr id="18" name="Đồ họa 17">
            <a:extLst>
              <a:ext uri="{FF2B5EF4-FFF2-40B4-BE49-F238E27FC236}">
                <a16:creationId xmlns:a16="http://schemas.microsoft.com/office/drawing/2014/main" id="{C8B41853-F580-C11E-1D8D-AEA0D7D16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2857" y="4072931"/>
            <a:ext cx="1430791" cy="2785069"/>
          </a:xfrm>
          <a:prstGeom prst="rect">
            <a:avLst/>
          </a:prstGeom>
        </p:spPr>
      </p:pic>
    </p:spTree>
    <p:extLst>
      <p:ext uri="{BB962C8B-B14F-4D97-AF65-F5344CB8AC3E}">
        <p14:creationId xmlns:p14="http://schemas.microsoft.com/office/powerpoint/2010/main" val="152278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a:t>
            </a:r>
            <a:endParaRPr lang="en-US" sz="2500" i="1">
              <a:solidFill>
                <a:srgbClr val="00206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6639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a. Vào đầu thập niên 70 thế kỉ trước, ở Bến Ngự, Nguyễn Vỹ đã viết tác phẩm “Tuấn – chàng trai nước Việt”, trong đó có thuật lại việc nhân vật Tuấn và Quỳnh đến thăm ngôi nhà tranh của cụ Phan Bội Châu.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631216"/>
          </a:xfrm>
          <a:prstGeom prst="rect">
            <a:avLst/>
          </a:prstGeom>
          <a:noFill/>
        </p:spPr>
        <p:txBody>
          <a:bodyPr wrap="square">
            <a:spAutoFit/>
          </a:bodyPr>
          <a:lstStyle/>
          <a:p>
            <a:pPr algn="just"/>
            <a:r>
              <a:rPr lang="vi-VN" sz="2500" b="1">
                <a:solidFill>
                  <a:srgbClr val="C00000"/>
                </a:solidFill>
              </a:rPr>
              <a:t>Lỗi: Sắp xếp sai trật tự thành phần câu. </a:t>
            </a:r>
            <a:endParaRPr lang="en-US" sz="2500" b="1">
              <a:solidFill>
                <a:srgbClr val="C00000"/>
              </a:solidFill>
            </a:endParaRPr>
          </a:p>
          <a:p>
            <a:pPr algn="just"/>
            <a:r>
              <a:rPr lang="vi-VN" sz="2500"/>
              <a:t>Câu đúng: </a:t>
            </a:r>
            <a:r>
              <a:rPr lang="vi-VN" sz="2500" i="1">
                <a:solidFill>
                  <a:srgbClr val="002060"/>
                </a:solidFill>
              </a:rPr>
              <a:t>Vào đầu thập niên 70 thế kỉ trước, Nguyễn Vỹ đã viết “Tuấn – chàng trai nước Việt”, trong đó có thuật lại việc Tuấn và Quỳnh đến thăm ngôi nhà tranh của cụ Phan Bội Châu ở Bến Ngự.</a:t>
            </a:r>
            <a:r>
              <a:rPr lang="vi-VN" sz="2500">
                <a:solidFill>
                  <a:srgbClr val="002060"/>
                </a:solidFill>
              </a:rPr>
              <a:t> </a:t>
            </a:r>
            <a:endParaRPr lang="en-US" sz="2500">
              <a:solidFill>
                <a:srgbClr val="002060"/>
              </a:solidFill>
            </a:endParaRPr>
          </a:p>
        </p:txBody>
      </p:sp>
    </p:spTree>
    <p:extLst>
      <p:ext uri="{BB962C8B-B14F-4D97-AF65-F5344CB8AC3E}">
        <p14:creationId xmlns:p14="http://schemas.microsoft.com/office/powerpoint/2010/main" val="1018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a:t>
            </a:r>
            <a:endParaRPr lang="en-US" sz="2500" i="1">
              <a:solidFill>
                <a:srgbClr val="00206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6639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b. Trong khoảng 45 năm đầu thế kỉ XX, “Tuấn – chàng trai nước Việt”, </a:t>
            </a:r>
            <a:br>
              <a:rPr lang="en-US" sz="2500" b="1" i="1">
                <a:solidFill>
                  <a:srgbClr val="081C36"/>
                </a:solidFill>
                <a:effectLst/>
              </a:rPr>
            </a:br>
            <a:r>
              <a:rPr lang="vi-VN" sz="2500" b="1" i="1">
                <a:solidFill>
                  <a:srgbClr val="081C36"/>
                </a:solidFill>
                <a:effectLst/>
              </a:rPr>
              <a:t>một tác phẩm văn xuôi tự sự cỡ lớn, đã ghi lại những “chứng tích </a:t>
            </a:r>
            <a:br>
              <a:rPr lang="en-US" sz="2500" b="1" i="1">
                <a:solidFill>
                  <a:srgbClr val="081C36"/>
                </a:solidFill>
                <a:effectLst/>
              </a:rPr>
            </a:br>
            <a:r>
              <a:rPr lang="vi-VN" sz="2500" b="1" i="1">
                <a:solidFill>
                  <a:srgbClr val="081C36"/>
                </a:solidFill>
                <a:effectLst/>
              </a:rPr>
              <a:t>thời đại”.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246495"/>
          </a:xfrm>
          <a:prstGeom prst="rect">
            <a:avLst/>
          </a:prstGeom>
          <a:noFill/>
        </p:spPr>
        <p:txBody>
          <a:bodyPr wrap="square">
            <a:spAutoFit/>
          </a:bodyPr>
          <a:lstStyle/>
          <a:p>
            <a:r>
              <a:rPr lang="vi-VN" sz="2500" b="1">
                <a:solidFill>
                  <a:srgbClr val="C00000"/>
                </a:solidFill>
              </a:rPr>
              <a:t>Lỗi: Sắp xếp sai trật tự thành phần câu </a:t>
            </a:r>
            <a:endParaRPr lang="en-US" sz="2500" b="1">
              <a:solidFill>
                <a:srgbClr val="C00000"/>
              </a:solidFill>
            </a:endParaRPr>
          </a:p>
          <a:p>
            <a:r>
              <a:rPr lang="vi-VN" sz="2500"/>
              <a:t>Câu đúng: </a:t>
            </a:r>
            <a:r>
              <a:rPr lang="vi-VN" sz="2500" i="1">
                <a:solidFill>
                  <a:srgbClr val="002060"/>
                </a:solidFill>
              </a:rPr>
              <a:t>“Tuấn – chàng trai nước Việt”, một tác phẩm văn xuôi tự sự cỡ lớn, đã ghi lại những chứng tích thời đại” trong khoảng 45 năm đầu thế kỉ XX</a:t>
            </a:r>
            <a:r>
              <a:rPr lang="vi-VN" sz="2500">
                <a:solidFill>
                  <a:srgbClr val="002060"/>
                </a:solidFill>
              </a:rPr>
              <a:t>. </a:t>
            </a:r>
            <a:endParaRPr lang="en-US" sz="2500">
              <a:solidFill>
                <a:srgbClr val="002060"/>
              </a:solidFill>
            </a:endParaRPr>
          </a:p>
        </p:txBody>
      </p:sp>
    </p:spTree>
    <p:extLst>
      <p:ext uri="{BB962C8B-B14F-4D97-AF65-F5344CB8AC3E}">
        <p14:creationId xmlns:p14="http://schemas.microsoft.com/office/powerpoint/2010/main" val="32323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2</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pPr algn="just"/>
            <a:r>
              <a:rPr lang="vi-VN" sz="2500" b="1" i="1">
                <a:solidFill>
                  <a:srgbClr val="C00000"/>
                </a:solidFill>
                <a:effectLst/>
              </a:rPr>
              <a:t>Cho biết các câu sau mắc lỗi gì và nêu cách sửa</a:t>
            </a:r>
            <a:endParaRPr lang="en-US" sz="2500" i="1">
              <a:solidFill>
                <a:srgbClr val="00206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6639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c. Theo gợi ý của V. Lê-nin, một số tài liệu cho rằng M. Go-rơ-ki đã viết các tác phẩm tự truyện về cuộc đời ông khoảng từ năm 1913 đến năm 1923, trong đó có “Thời thơ ấu”, “Kiếm sống”, “Tôi đã học tập như thế nào?”,...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631216"/>
          </a:xfrm>
          <a:prstGeom prst="rect">
            <a:avLst/>
          </a:prstGeom>
          <a:noFill/>
        </p:spPr>
        <p:txBody>
          <a:bodyPr wrap="square">
            <a:spAutoFit/>
          </a:bodyPr>
          <a:lstStyle/>
          <a:p>
            <a:pPr algn="just"/>
            <a:r>
              <a:rPr lang="vi-VN" sz="2500" b="1">
                <a:solidFill>
                  <a:srgbClr val="C00000"/>
                </a:solidFill>
              </a:rPr>
              <a:t>Lỗi: Sắp xếp sai trật tự thành phần câu. </a:t>
            </a:r>
            <a:endParaRPr lang="en-US" sz="2500" b="1">
              <a:solidFill>
                <a:srgbClr val="C00000"/>
              </a:solidFill>
            </a:endParaRPr>
          </a:p>
          <a:p>
            <a:pPr algn="just"/>
            <a:r>
              <a:rPr lang="vi-VN" sz="2500"/>
              <a:t>Câu đúng: </a:t>
            </a:r>
            <a:r>
              <a:rPr lang="vi-VN" sz="2500" i="1">
                <a:solidFill>
                  <a:srgbClr val="002060"/>
                </a:solidFill>
              </a:rPr>
              <a:t>Một số tài liệu cho rằng: theo gợi ý của V. Lê-nin, khoảng từ năm 1913 đến năm 1923, M. Go-rơ-ki đã viết các tác phẩm tự truyện về cuộc đời ông, trong đó có “Thời thơ ấu”, “Kiếm sống”, “Tôi đã học tập như thế nào?”.</a:t>
            </a:r>
            <a:endParaRPr lang="en-US" sz="2500">
              <a:solidFill>
                <a:srgbClr val="002060"/>
              </a:solidFill>
            </a:endParaRPr>
          </a:p>
        </p:txBody>
      </p:sp>
    </p:spTree>
    <p:extLst>
      <p:ext uri="{BB962C8B-B14F-4D97-AF65-F5344CB8AC3E}">
        <p14:creationId xmlns:p14="http://schemas.microsoft.com/office/powerpoint/2010/main" val="42853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D98861C-6ED0-2098-232B-1E9107E22BC3}"/>
              </a:ext>
            </a:extLst>
          </p:cNvPr>
          <p:cNvSpPr txBox="1"/>
          <p:nvPr/>
        </p:nvSpPr>
        <p:spPr>
          <a:xfrm>
            <a:off x="718456" y="817993"/>
            <a:ext cx="10755086" cy="2246769"/>
          </a:xfrm>
          <a:prstGeom prst="rect">
            <a:avLst/>
          </a:prstGeom>
          <a:noFill/>
        </p:spPr>
        <p:txBody>
          <a:bodyPr wrap="square">
            <a:spAutoFit/>
          </a:bodyPr>
          <a:lstStyle/>
          <a:p>
            <a:pPr indent="465138" algn="just"/>
            <a:r>
              <a:rPr lang="vi-VN" sz="2800" b="1" i="1">
                <a:solidFill>
                  <a:srgbClr val="081C36"/>
                </a:solidFill>
                <a:effectLst/>
              </a:rPr>
              <a:t>Từ việc đọc các văn bản truyện, truyện kí trên đây, hãy viết đoạn văn (khoảng 200 chữ) bàn về </a:t>
            </a:r>
            <a:r>
              <a:rPr lang="vi-VN" sz="2800" b="1" i="1">
                <a:solidFill>
                  <a:schemeClr val="accent2">
                    <a:lumMod val="75000"/>
                  </a:schemeClr>
                </a:solidFill>
                <a:effectLst/>
              </a:rPr>
              <a:t>tầm quan trọng của kí ức trong đời sống tinh thần của mỗi người</a:t>
            </a:r>
            <a:r>
              <a:rPr lang="vi-VN" sz="2800" b="1" i="1">
                <a:solidFill>
                  <a:srgbClr val="081C36"/>
                </a:solidFill>
                <a:effectLst/>
              </a:rPr>
              <a:t>. </a:t>
            </a:r>
            <a:endParaRPr lang="en-US" sz="2800" b="1" i="1">
              <a:solidFill>
                <a:srgbClr val="081C36"/>
              </a:solidFill>
              <a:effectLst/>
            </a:endParaRPr>
          </a:p>
          <a:p>
            <a:pPr indent="465138" algn="just"/>
            <a:r>
              <a:rPr lang="vi-VN" sz="2800" b="1" i="1">
                <a:solidFill>
                  <a:srgbClr val="081C36"/>
                </a:solidFill>
                <a:effectLst/>
              </a:rPr>
              <a:t>Sau đó, trao đổi với bạn học cùng nhóm và sửa lỗi thành phần câu trong đoạn văn (nếu có).</a:t>
            </a:r>
            <a:endParaRPr lang="en-US" sz="2800" b="1" i="1"/>
          </a:p>
        </p:txBody>
      </p:sp>
      <p:grpSp>
        <p:nvGrpSpPr>
          <p:cNvPr id="6" name="Nhóm 5">
            <a:extLst>
              <a:ext uri="{FF2B5EF4-FFF2-40B4-BE49-F238E27FC236}">
                <a16:creationId xmlns:a16="http://schemas.microsoft.com/office/drawing/2014/main" id="{1B324059-0C70-8B6B-7618-B8BE262D636A}"/>
              </a:ext>
            </a:extLst>
          </p:cNvPr>
          <p:cNvGrpSpPr/>
          <p:nvPr/>
        </p:nvGrpSpPr>
        <p:grpSpPr>
          <a:xfrm>
            <a:off x="2074464" y="163489"/>
            <a:ext cx="8043071" cy="523875"/>
            <a:chOff x="654143" y="1693653"/>
            <a:chExt cx="10883714" cy="754272"/>
          </a:xfrm>
          <a:solidFill>
            <a:schemeClr val="accent6">
              <a:lumMod val="50000"/>
            </a:schemeClr>
          </a:solidFill>
        </p:grpSpPr>
        <p:sp>
          <p:nvSpPr>
            <p:cNvPr id="7" name="Hình chữ nhật: Góc Tròn 6">
              <a:extLst>
                <a:ext uri="{FF2B5EF4-FFF2-40B4-BE49-F238E27FC236}">
                  <a16:creationId xmlns:a16="http://schemas.microsoft.com/office/drawing/2014/main" id="{51C98364-F2EC-6410-6BE7-861C2CAEB55E}"/>
                </a:ext>
              </a:extLst>
            </p:cNvPr>
            <p:cNvSpPr/>
            <p:nvPr/>
          </p:nvSpPr>
          <p:spPr>
            <a:xfrm>
              <a:off x="3446015" y="1693653"/>
              <a:ext cx="5299969" cy="754272"/>
            </a:xfrm>
            <a:prstGeom prst="roundRect">
              <a:avLst>
                <a:gd name="adj" fmla="val 11212"/>
              </a:avLst>
            </a:prstGeom>
            <a:grp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Từ đọc đến viết</a:t>
              </a:r>
            </a:p>
          </p:txBody>
        </p:sp>
        <p:cxnSp>
          <p:nvCxnSpPr>
            <p:cNvPr id="8" name="Đường nối Thẳng 7">
              <a:extLst>
                <a:ext uri="{FF2B5EF4-FFF2-40B4-BE49-F238E27FC236}">
                  <a16:creationId xmlns:a16="http://schemas.microsoft.com/office/drawing/2014/main" id="{4C075BDD-9375-BB1A-0AF7-7C777CF3C135}"/>
                </a:ext>
              </a:extLst>
            </p:cNvPr>
            <p:cNvCxnSpPr>
              <a:cxnSpLocks/>
            </p:cNvCxnSpPr>
            <p:nvPr/>
          </p:nvCxnSpPr>
          <p:spPr>
            <a:xfrm>
              <a:off x="654143" y="2426494"/>
              <a:ext cx="10883714" cy="0"/>
            </a:xfrm>
            <a:prstGeom prst="line">
              <a:avLst/>
            </a:prstGeom>
            <a:grpFill/>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AEE7513D-DEF7-6194-BC3F-20F4A9E3DDB0}"/>
              </a:ext>
            </a:extLst>
          </p:cNvPr>
          <p:cNvSpPr txBox="1"/>
          <p:nvPr/>
        </p:nvSpPr>
        <p:spPr>
          <a:xfrm>
            <a:off x="3062515" y="3938752"/>
            <a:ext cx="8411027" cy="2246769"/>
          </a:xfrm>
          <a:prstGeom prst="rect">
            <a:avLst/>
          </a:prstGeom>
          <a:noFill/>
        </p:spPr>
        <p:txBody>
          <a:bodyPr wrap="square">
            <a:spAutoFit/>
          </a:bodyPr>
          <a:lstStyle/>
          <a:p>
            <a:pPr algn="just"/>
            <a:r>
              <a:rPr lang="vi-VN" sz="2800" i="1">
                <a:effectLst/>
                <a:ea typeface="Calibri" panose="020F0502020204030204" pitchFamily="34" charset="0"/>
              </a:rPr>
              <a:t>Kí ức hình thành trên những trải nghiệm đời sống của cá nhân; kí ức tuổi thơ bao giờ cũng hồn nhiên, trong sáng, khó phai mờ theo thời gian, do vậy, thường có tầm quan trọng trong việc nuôi dưỡng tâm hồn, hình thành nhân cách của mỗi người... </a:t>
            </a:r>
            <a:endParaRPr lang="en-US" sz="2800"/>
          </a:p>
        </p:txBody>
      </p:sp>
      <p:pic>
        <p:nvPicPr>
          <p:cNvPr id="12" name="Đồ họa 11">
            <a:extLst>
              <a:ext uri="{FF2B5EF4-FFF2-40B4-BE49-F238E27FC236}">
                <a16:creationId xmlns:a16="http://schemas.microsoft.com/office/drawing/2014/main" id="{557D7072-9901-2C2D-56F2-43283BB81B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358" y="3295028"/>
            <a:ext cx="2325413" cy="3562972"/>
          </a:xfrm>
          <a:prstGeom prst="rect">
            <a:avLst/>
          </a:prstGeom>
        </p:spPr>
      </p:pic>
    </p:spTree>
    <p:extLst>
      <p:ext uri="{BB962C8B-B14F-4D97-AF65-F5344CB8AC3E}">
        <p14:creationId xmlns:p14="http://schemas.microsoft.com/office/powerpoint/2010/main" val="37344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Like Panda">
            <a:extLst>
              <a:ext uri="{FF2B5EF4-FFF2-40B4-BE49-F238E27FC236}">
                <a16:creationId xmlns:a16="http://schemas.microsoft.com/office/drawing/2014/main" id="{99D5FFAD-5511-E71A-F88A-4DF91E193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8" y="319316"/>
            <a:ext cx="1103085" cy="1103085"/>
          </a:xfrm>
          <a:prstGeom prst="rect">
            <a:avLst/>
          </a:prstGeom>
        </p:spPr>
      </p:pic>
      <p:sp>
        <p:nvSpPr>
          <p:cNvPr id="8" name="Hộp Văn bản 7">
            <a:extLst>
              <a:ext uri="{FF2B5EF4-FFF2-40B4-BE49-F238E27FC236}">
                <a16:creationId xmlns:a16="http://schemas.microsoft.com/office/drawing/2014/main" id="{3080C6DD-D96B-96D1-D444-CB3289599618}"/>
              </a:ext>
            </a:extLst>
          </p:cNvPr>
          <p:cNvSpPr txBox="1"/>
          <p:nvPr/>
        </p:nvSpPr>
        <p:spPr>
          <a:xfrm>
            <a:off x="1669143" y="609248"/>
            <a:ext cx="5719323" cy="523220"/>
          </a:xfrm>
          <a:prstGeom prst="rect">
            <a:avLst/>
          </a:prstGeom>
          <a:noFill/>
        </p:spPr>
        <p:txBody>
          <a:bodyPr wrap="none" rtlCol="0">
            <a:spAutoFit/>
          </a:bodyPr>
          <a:lstStyle/>
          <a:p>
            <a:r>
              <a:rPr lang="en-US" sz="2800" b="1" i="1">
                <a:solidFill>
                  <a:srgbClr val="C00000"/>
                </a:solidFill>
                <a:latin typeface="Arial" panose="020B0604020202020204" pitchFamily="34" charset="0"/>
                <a:cs typeface="Arial" panose="020B0604020202020204" pitchFamily="34" charset="0"/>
              </a:rPr>
              <a:t>Vẽ sơ đồ phần tri thức tiếng Việt</a:t>
            </a:r>
          </a:p>
        </p:txBody>
      </p:sp>
      <p:graphicFrame>
        <p:nvGraphicFramePr>
          <p:cNvPr id="9" name="Sơ đồ 8">
            <a:extLst>
              <a:ext uri="{FF2B5EF4-FFF2-40B4-BE49-F238E27FC236}">
                <a16:creationId xmlns:a16="http://schemas.microsoft.com/office/drawing/2014/main" id="{0F26E8E4-3E52-2605-5745-8D03755ADC3E}"/>
              </a:ext>
            </a:extLst>
          </p:cNvPr>
          <p:cNvGraphicFramePr/>
          <p:nvPr>
            <p:extLst>
              <p:ext uri="{D42A27DB-BD31-4B8C-83A1-F6EECF244321}">
                <p14:modId xmlns:p14="http://schemas.microsoft.com/office/powerpoint/2010/main" val="1209760771"/>
              </p:ext>
            </p:extLst>
          </p:nvPr>
        </p:nvGraphicFramePr>
        <p:xfrm>
          <a:off x="339588" y="1197429"/>
          <a:ext cx="11547612" cy="555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F04B2824-49E8-4BE0-9AEE-B13C9595B0DC}"/>
                                            </p:graphicEl>
                                          </p:spTgt>
                                        </p:tgtEl>
                                        <p:attrNameLst>
                                          <p:attrName>style.visibility</p:attrName>
                                        </p:attrNameLst>
                                      </p:cBhvr>
                                      <p:to>
                                        <p:strVal val="visible"/>
                                      </p:to>
                                    </p:set>
                                    <p:animEffect transition="in" filter="wipe(left)">
                                      <p:cBhvr>
                                        <p:cTn id="7" dur="500"/>
                                        <p:tgtEl>
                                          <p:spTgt spid="9">
                                            <p:graphicEl>
                                              <a:dgm id="{F04B2824-49E8-4BE0-9AEE-B13C9595B0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998C40A5-6400-49CC-BE8B-B1E715FF98AE}"/>
                                            </p:graphicEl>
                                          </p:spTgt>
                                        </p:tgtEl>
                                        <p:attrNameLst>
                                          <p:attrName>style.visibility</p:attrName>
                                        </p:attrNameLst>
                                      </p:cBhvr>
                                      <p:to>
                                        <p:strVal val="visible"/>
                                      </p:to>
                                    </p:set>
                                    <p:animEffect transition="in" filter="wipe(left)">
                                      <p:cBhvr>
                                        <p:cTn id="12" dur="500"/>
                                        <p:tgtEl>
                                          <p:spTgt spid="9">
                                            <p:graphicEl>
                                              <a:dgm id="{998C40A5-6400-49CC-BE8B-B1E715FF98A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graphicEl>
                                              <a:dgm id="{10760C11-EB0D-478D-9A3C-A151E44E7B23}"/>
                                            </p:graphicEl>
                                          </p:spTgt>
                                        </p:tgtEl>
                                        <p:attrNameLst>
                                          <p:attrName>style.visibility</p:attrName>
                                        </p:attrNameLst>
                                      </p:cBhvr>
                                      <p:to>
                                        <p:strVal val="visible"/>
                                      </p:to>
                                    </p:set>
                                    <p:animEffect transition="in" filter="wipe(left)">
                                      <p:cBhvr>
                                        <p:cTn id="15" dur="500"/>
                                        <p:tgtEl>
                                          <p:spTgt spid="9">
                                            <p:graphicEl>
                                              <a:dgm id="{10760C11-EB0D-478D-9A3C-A151E44E7B23}"/>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graphicEl>
                                              <a:dgm id="{C82C2E72-142D-4991-90ED-99E6C2DC3BED}"/>
                                            </p:graphicEl>
                                          </p:spTgt>
                                        </p:tgtEl>
                                        <p:attrNameLst>
                                          <p:attrName>style.visibility</p:attrName>
                                        </p:attrNameLst>
                                      </p:cBhvr>
                                      <p:to>
                                        <p:strVal val="visible"/>
                                      </p:to>
                                    </p:set>
                                    <p:animEffect transition="in" filter="wipe(left)">
                                      <p:cBhvr>
                                        <p:cTn id="18" dur="500"/>
                                        <p:tgtEl>
                                          <p:spTgt spid="9">
                                            <p:graphicEl>
                                              <a:dgm id="{C82C2E72-142D-4991-90ED-99E6C2DC3BED}"/>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graphicEl>
                                              <a:dgm id="{21F280F4-5CB1-41BB-AF8E-1B51215BCE6D}"/>
                                            </p:graphicEl>
                                          </p:spTgt>
                                        </p:tgtEl>
                                        <p:attrNameLst>
                                          <p:attrName>style.visibility</p:attrName>
                                        </p:attrNameLst>
                                      </p:cBhvr>
                                      <p:to>
                                        <p:strVal val="visible"/>
                                      </p:to>
                                    </p:set>
                                    <p:animEffect transition="in" filter="wipe(left)">
                                      <p:cBhvr>
                                        <p:cTn id="21" dur="500"/>
                                        <p:tgtEl>
                                          <p:spTgt spid="9">
                                            <p:graphicEl>
                                              <a:dgm id="{21F280F4-5CB1-41BB-AF8E-1B51215BCE6D}"/>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graphicEl>
                                              <a:dgm id="{590CC9FB-3DE9-4526-B3A6-B23FDD569CF1}"/>
                                            </p:graphicEl>
                                          </p:spTgt>
                                        </p:tgtEl>
                                        <p:attrNameLst>
                                          <p:attrName>style.visibility</p:attrName>
                                        </p:attrNameLst>
                                      </p:cBhvr>
                                      <p:to>
                                        <p:strVal val="visible"/>
                                      </p:to>
                                    </p:set>
                                    <p:animEffect transition="in" filter="wipe(left)">
                                      <p:cBhvr>
                                        <p:cTn id="24" dur="500"/>
                                        <p:tgtEl>
                                          <p:spTgt spid="9">
                                            <p:graphicEl>
                                              <a:dgm id="{590CC9FB-3DE9-4526-B3A6-B23FDD569CF1}"/>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5DB997FF-1049-441B-934F-5BF278D3FBCB}"/>
                                            </p:graphicEl>
                                          </p:spTgt>
                                        </p:tgtEl>
                                        <p:attrNameLst>
                                          <p:attrName>style.visibility</p:attrName>
                                        </p:attrNameLst>
                                      </p:cBhvr>
                                      <p:to>
                                        <p:strVal val="visible"/>
                                      </p:to>
                                    </p:set>
                                    <p:animEffect transition="in" filter="wipe(left)">
                                      <p:cBhvr>
                                        <p:cTn id="27" dur="500"/>
                                        <p:tgtEl>
                                          <p:spTgt spid="9">
                                            <p:graphicEl>
                                              <a:dgm id="{5DB997FF-1049-441B-934F-5BF278D3FBC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447228D9-3142-4477-BFAA-C64989519D00}"/>
                                            </p:graphicEl>
                                          </p:spTgt>
                                        </p:tgtEl>
                                        <p:attrNameLst>
                                          <p:attrName>style.visibility</p:attrName>
                                        </p:attrNameLst>
                                      </p:cBhvr>
                                      <p:to>
                                        <p:strVal val="visible"/>
                                      </p:to>
                                    </p:set>
                                    <p:animEffect transition="in" filter="wipe(left)">
                                      <p:cBhvr>
                                        <p:cTn id="32" dur="500"/>
                                        <p:tgtEl>
                                          <p:spTgt spid="9">
                                            <p:graphicEl>
                                              <a:dgm id="{447228D9-3142-4477-BFAA-C64989519D00}"/>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graphicEl>
                                              <a:dgm id="{339CF99F-F1D8-47D6-AA38-9091326BE478}"/>
                                            </p:graphicEl>
                                          </p:spTgt>
                                        </p:tgtEl>
                                        <p:attrNameLst>
                                          <p:attrName>style.visibility</p:attrName>
                                        </p:attrNameLst>
                                      </p:cBhvr>
                                      <p:to>
                                        <p:strVal val="visible"/>
                                      </p:to>
                                    </p:set>
                                    <p:animEffect transition="in" filter="wipe(left)">
                                      <p:cBhvr>
                                        <p:cTn id="35" dur="500"/>
                                        <p:tgtEl>
                                          <p:spTgt spid="9">
                                            <p:graphicEl>
                                              <a:dgm id="{339CF99F-F1D8-47D6-AA38-9091326BE478}"/>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graphicEl>
                                              <a:dgm id="{FA6263C9-703E-44E8-A84B-B4240079FEFA}"/>
                                            </p:graphicEl>
                                          </p:spTgt>
                                        </p:tgtEl>
                                        <p:attrNameLst>
                                          <p:attrName>style.visibility</p:attrName>
                                        </p:attrNameLst>
                                      </p:cBhvr>
                                      <p:to>
                                        <p:strVal val="visible"/>
                                      </p:to>
                                    </p:set>
                                    <p:animEffect transition="in" filter="wipe(left)">
                                      <p:cBhvr>
                                        <p:cTn id="38" dur="500"/>
                                        <p:tgtEl>
                                          <p:spTgt spid="9">
                                            <p:graphicEl>
                                              <a:dgm id="{FA6263C9-703E-44E8-A84B-B4240079FEFA}"/>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graphicEl>
                                              <a:dgm id="{660C1994-861F-44E4-9FD4-0CEBFBD6E338}"/>
                                            </p:graphicEl>
                                          </p:spTgt>
                                        </p:tgtEl>
                                        <p:attrNameLst>
                                          <p:attrName>style.visibility</p:attrName>
                                        </p:attrNameLst>
                                      </p:cBhvr>
                                      <p:to>
                                        <p:strVal val="visible"/>
                                      </p:to>
                                    </p:set>
                                    <p:animEffect transition="in" filter="wipe(left)">
                                      <p:cBhvr>
                                        <p:cTn id="41" dur="500"/>
                                        <p:tgtEl>
                                          <p:spTgt spid="9">
                                            <p:graphicEl>
                                              <a:dgm id="{660C1994-861F-44E4-9FD4-0CEBFBD6E338}"/>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graphicEl>
                                              <a:dgm id="{58A44C8D-A5AD-4296-AA85-B25704134070}"/>
                                            </p:graphicEl>
                                          </p:spTgt>
                                        </p:tgtEl>
                                        <p:attrNameLst>
                                          <p:attrName>style.visibility</p:attrName>
                                        </p:attrNameLst>
                                      </p:cBhvr>
                                      <p:to>
                                        <p:strVal val="visible"/>
                                      </p:to>
                                    </p:set>
                                    <p:animEffect transition="in" filter="wipe(left)">
                                      <p:cBhvr>
                                        <p:cTn id="44" dur="500"/>
                                        <p:tgtEl>
                                          <p:spTgt spid="9">
                                            <p:graphicEl>
                                              <a:dgm id="{58A44C8D-A5AD-4296-AA85-B25704134070}"/>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graphicEl>
                                              <a:dgm id="{48E009C1-ED73-4E02-8DF8-76C419654F10}"/>
                                            </p:graphicEl>
                                          </p:spTgt>
                                        </p:tgtEl>
                                        <p:attrNameLst>
                                          <p:attrName>style.visibility</p:attrName>
                                        </p:attrNameLst>
                                      </p:cBhvr>
                                      <p:to>
                                        <p:strVal val="visible"/>
                                      </p:to>
                                    </p:set>
                                    <p:animEffect transition="in" filter="wipe(left)">
                                      <p:cBhvr>
                                        <p:cTn id="47" dur="500"/>
                                        <p:tgtEl>
                                          <p:spTgt spid="9">
                                            <p:graphicEl>
                                              <a:dgm id="{48E009C1-ED73-4E02-8DF8-76C419654F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EACB00B7-BF91-32BB-F33D-2FD6CE078AA9}"/>
              </a:ext>
            </a:extLst>
          </p:cNvPr>
          <p:cNvSpPr txBox="1"/>
          <p:nvPr/>
        </p:nvSpPr>
        <p:spPr>
          <a:xfrm>
            <a:off x="2569028" y="470094"/>
            <a:ext cx="8708571" cy="1051506"/>
          </a:xfrm>
          <a:prstGeom prst="rect">
            <a:avLst/>
          </a:prstGeom>
          <a:noFill/>
        </p:spPr>
        <p:txBody>
          <a:bodyPr wrap="square">
            <a:spAutoFit/>
          </a:bodyPr>
          <a:lstStyle/>
          <a:p>
            <a:pPr marR="58420" algn="just">
              <a:lnSpc>
                <a:spcPct val="115000"/>
              </a:lnSpc>
              <a:spcAft>
                <a:spcPts val="0"/>
              </a:spcAft>
            </a:pPr>
            <a:r>
              <a:rPr lang="vi-VN" sz="2800" b="1" i="1">
                <a:effectLst/>
                <a:ea typeface="Times New Roman" panose="02020603050405020304" pitchFamily="18" charset="0"/>
              </a:rPr>
              <a:t>Theo bạn, khi thực hiện việc viết câu hoặc tạo lập đoạn văn/ văn bản, chúng ta cần chú ý điều gì?</a:t>
            </a:r>
            <a:endParaRPr lang="en-US" sz="2000" b="1">
              <a:effectLst/>
              <a:ea typeface="Times New Roman" panose="02020603050405020304" pitchFamily="18" charset="0"/>
            </a:endParaRPr>
          </a:p>
        </p:txBody>
      </p:sp>
      <p:pic>
        <p:nvPicPr>
          <p:cNvPr id="7" name="Hình ảnh 6" descr="Wondering O Fox">
            <a:extLst>
              <a:ext uri="{FF2B5EF4-FFF2-40B4-BE49-F238E27FC236}">
                <a16:creationId xmlns:a16="http://schemas.microsoft.com/office/drawing/2014/main" id="{AE73F59F-7833-17EC-C430-3BC138209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44" y="253999"/>
            <a:ext cx="1483696" cy="1483696"/>
          </a:xfrm>
          <a:prstGeom prst="rect">
            <a:avLst/>
          </a:prstGeom>
        </p:spPr>
      </p:pic>
      <p:sp>
        <p:nvSpPr>
          <p:cNvPr id="10" name="Hình chữ nhật: Góc Tròn 9">
            <a:extLst>
              <a:ext uri="{FF2B5EF4-FFF2-40B4-BE49-F238E27FC236}">
                <a16:creationId xmlns:a16="http://schemas.microsoft.com/office/drawing/2014/main" id="{0127C867-63C7-30CD-49BC-74D20A521172}"/>
              </a:ext>
            </a:extLst>
          </p:cNvPr>
          <p:cNvSpPr/>
          <p:nvPr/>
        </p:nvSpPr>
        <p:spPr>
          <a:xfrm>
            <a:off x="348342" y="1910248"/>
            <a:ext cx="11495316" cy="4650211"/>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58420" algn="just">
              <a:lnSpc>
                <a:spcPct val="115000"/>
              </a:lnSpc>
              <a:spcAft>
                <a:spcPts val="0"/>
              </a:spcAft>
            </a:pPr>
            <a:r>
              <a:rPr lang="vi-VN" sz="2800" b="1">
                <a:solidFill>
                  <a:schemeClr val="tx1"/>
                </a:solidFill>
                <a:effectLst/>
                <a:ea typeface="Times New Roman" panose="02020603050405020304" pitchFamily="18" charset="0"/>
              </a:rPr>
              <a:t>Cho biết các câu sau mắc lỗi gì và nêu cách sửa </a:t>
            </a:r>
            <a:r>
              <a:rPr lang="vi-VN" sz="2800">
                <a:solidFill>
                  <a:schemeClr val="tx1"/>
                </a:solidFill>
                <a:effectLst/>
                <a:ea typeface="Times New Roman" panose="02020603050405020304" pitchFamily="18" charset="0"/>
              </a:rPr>
              <a:t>(</a:t>
            </a:r>
            <a:r>
              <a:rPr lang="vi-VN" sz="2800" i="1">
                <a:solidFill>
                  <a:schemeClr val="tx1"/>
                </a:solidFill>
                <a:effectLst/>
                <a:ea typeface="Times New Roman" panose="02020603050405020304" pitchFamily="18" charset="0"/>
              </a:rPr>
              <a:t>chú ý đối chiếu với những thông tin trong các văn bản ở Bài 9 sách giáo khoa và sách bài tập</a:t>
            </a:r>
            <a:r>
              <a:rPr lang="vi-VN" sz="2800">
                <a:solidFill>
                  <a:schemeClr val="tx1"/>
                </a:solidFill>
                <a:effectLst/>
                <a:ea typeface="Times New Roman" panose="02020603050405020304" pitchFamily="18" charset="0"/>
              </a:rPr>
              <a:t>): </a:t>
            </a:r>
            <a:endParaRPr lang="en-US" sz="2800">
              <a:solidFill>
                <a:schemeClr val="tx1"/>
              </a:solidFill>
              <a:effectLst/>
              <a:ea typeface="Times New Roman" panose="02020603050405020304" pitchFamily="18" charset="0"/>
            </a:endParaRPr>
          </a:p>
          <a:p>
            <a:pPr marR="58420" algn="just">
              <a:lnSpc>
                <a:spcPct val="115000"/>
              </a:lnSpc>
              <a:spcAft>
                <a:spcPts val="0"/>
              </a:spcAft>
            </a:pPr>
            <a:r>
              <a:rPr lang="vi-VN" sz="2800">
                <a:solidFill>
                  <a:schemeClr val="tx1"/>
                </a:solidFill>
                <a:effectLst/>
                <a:ea typeface="Times New Roman" panose="02020603050405020304" pitchFamily="18" charset="0"/>
              </a:rPr>
              <a:t>a. </a:t>
            </a:r>
            <a:r>
              <a:rPr lang="vi-VN" sz="2800" i="1">
                <a:solidFill>
                  <a:schemeClr val="tx1"/>
                </a:solidFill>
                <a:effectLst/>
                <a:ea typeface="Times New Roman" panose="02020603050405020304" pitchFamily="18" charset="0"/>
              </a:rPr>
              <a:t>Trong khoảng 45 năm đầu thế kỉ XX, “Tuấn – chàng trai nước Việt”, một tác phẩm văn xuôi tự sự cỡ lớn, đã ghi lại những “chứng tích thời đại”.</a:t>
            </a:r>
            <a:r>
              <a:rPr lang="vi-VN" sz="2800">
                <a:solidFill>
                  <a:schemeClr val="tx1"/>
                </a:solidFill>
                <a:effectLst/>
                <a:ea typeface="Times New Roman" panose="02020603050405020304" pitchFamily="18" charset="0"/>
              </a:rPr>
              <a:t> </a:t>
            </a:r>
            <a:endParaRPr lang="en-US" sz="2800">
              <a:solidFill>
                <a:schemeClr val="tx1"/>
              </a:solidFill>
              <a:effectLst/>
              <a:ea typeface="Times New Roman" panose="02020603050405020304" pitchFamily="18" charset="0"/>
            </a:endParaRPr>
          </a:p>
          <a:p>
            <a:pPr marR="58420" algn="just">
              <a:lnSpc>
                <a:spcPct val="115000"/>
              </a:lnSpc>
              <a:spcAft>
                <a:spcPts val="0"/>
              </a:spcAft>
            </a:pPr>
            <a:r>
              <a:rPr lang="vi-VN" sz="2800">
                <a:solidFill>
                  <a:schemeClr val="tx1"/>
                </a:solidFill>
                <a:effectLst/>
                <a:ea typeface="Times New Roman" panose="02020603050405020304" pitchFamily="18" charset="0"/>
              </a:rPr>
              <a:t>b. </a:t>
            </a:r>
            <a:r>
              <a:rPr lang="vi-VN" sz="2800" i="1">
                <a:solidFill>
                  <a:schemeClr val="tx1"/>
                </a:solidFill>
                <a:effectLst/>
                <a:ea typeface="Times New Roman" panose="02020603050405020304" pitchFamily="18" charset="0"/>
              </a:rPr>
              <a:t>Qua truyện “Em Dìn” đã khơi dậy bao kỉ niệm buồn thương.</a:t>
            </a:r>
            <a:r>
              <a:rPr lang="vi-VN" sz="2800">
                <a:solidFill>
                  <a:schemeClr val="tx1"/>
                </a:solidFill>
                <a:effectLst/>
                <a:ea typeface="Times New Roman" panose="02020603050405020304" pitchFamily="18" charset="0"/>
              </a:rPr>
              <a:t> </a:t>
            </a:r>
            <a:endParaRPr lang="en-US" sz="2800">
              <a:solidFill>
                <a:schemeClr val="tx1"/>
              </a:solidFill>
              <a:effectLst/>
              <a:ea typeface="Times New Roman" panose="02020603050405020304" pitchFamily="18" charset="0"/>
            </a:endParaRPr>
          </a:p>
          <a:p>
            <a:pPr marR="58420" algn="just">
              <a:lnSpc>
                <a:spcPct val="115000"/>
              </a:lnSpc>
              <a:spcAft>
                <a:spcPts val="0"/>
              </a:spcAft>
            </a:pPr>
            <a:r>
              <a:rPr lang="vi-VN" sz="2800">
                <a:solidFill>
                  <a:schemeClr val="tx1"/>
                </a:solidFill>
                <a:effectLst/>
                <a:ea typeface="Times New Roman" panose="02020603050405020304" pitchFamily="18" charset="0"/>
              </a:rPr>
              <a:t>c. </a:t>
            </a:r>
            <a:r>
              <a:rPr lang="vi-VN" sz="2800" i="1">
                <a:solidFill>
                  <a:schemeClr val="tx1"/>
                </a:solidFill>
                <a:effectLst/>
                <a:ea typeface="Times New Roman" panose="02020603050405020304" pitchFamily="18" charset="0"/>
              </a:rPr>
              <a:t>Truyện “Em Dìn” (Hồ Dzếnh) in trong “Chân trời cũ”, Nhà xuất bản Á Châu, Hà Nội, 1946, hoàn thành vào tháng 12 năm 1943.</a:t>
            </a:r>
            <a:endParaRPr lang="en-US" sz="280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7183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ồ họa 4">
            <a:extLst>
              <a:ext uri="{FF2B5EF4-FFF2-40B4-BE49-F238E27FC236}">
                <a16:creationId xmlns:a16="http://schemas.microsoft.com/office/drawing/2014/main" id="{4451CF66-DAA4-95A8-0A50-251587BB0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4972" y="-3438927"/>
            <a:ext cx="17721943" cy="13735854"/>
          </a:xfrm>
          <a:prstGeom prst="rect">
            <a:avLst/>
          </a:prstGeom>
        </p:spPr>
      </p:pic>
      <p:sp>
        <p:nvSpPr>
          <p:cNvPr id="6" name="Hình Bầu dục 5">
            <a:extLst>
              <a:ext uri="{FF2B5EF4-FFF2-40B4-BE49-F238E27FC236}">
                <a16:creationId xmlns:a16="http://schemas.microsoft.com/office/drawing/2014/main" id="{EA04BD72-80B9-B32D-545C-FA2F181D9CF8}"/>
              </a:ext>
            </a:extLst>
          </p:cNvPr>
          <p:cNvSpPr/>
          <p:nvPr/>
        </p:nvSpPr>
        <p:spPr>
          <a:xfrm>
            <a:off x="-2724152" y="-1321426"/>
            <a:ext cx="17640302" cy="9500852"/>
          </a:xfrm>
          <a:prstGeom prst="ellipse">
            <a:avLst/>
          </a:prstGeom>
          <a:gradFill flip="none" rotWithShape="1">
            <a:gsLst>
              <a:gs pos="35000">
                <a:schemeClr val="bg1"/>
              </a:gs>
              <a:gs pos="53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ình ảnh 10">
            <a:extLst>
              <a:ext uri="{FF2B5EF4-FFF2-40B4-BE49-F238E27FC236}">
                <a16:creationId xmlns:a16="http://schemas.microsoft.com/office/drawing/2014/main" id="{D8FF1D4C-FB48-E5B0-3256-3771F8E601F3}"/>
              </a:ext>
            </a:extLst>
          </p:cNvPr>
          <p:cNvPicPr>
            <a:picLocks noChangeAspect="1"/>
          </p:cNvPicPr>
          <p:nvPr/>
        </p:nvPicPr>
        <p:blipFill>
          <a:blip r:embed="rId4"/>
          <a:stretch>
            <a:fillRect/>
          </a:stretch>
        </p:blipFill>
        <p:spPr>
          <a:xfrm>
            <a:off x="2362200" y="2243572"/>
            <a:ext cx="7467600" cy="2370856"/>
          </a:xfrm>
          <a:prstGeom prst="rect">
            <a:avLst/>
          </a:prstGeom>
        </p:spPr>
      </p:pic>
    </p:spTree>
    <p:extLst>
      <p:ext uri="{BB962C8B-B14F-4D97-AF65-F5344CB8AC3E}">
        <p14:creationId xmlns:p14="http://schemas.microsoft.com/office/powerpoint/2010/main" val="38857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311FC15D-5F48-7E19-EF4D-DF9B1B46142C}"/>
              </a:ext>
            </a:extLst>
          </p:cNvPr>
          <p:cNvGrpSpPr/>
          <p:nvPr/>
        </p:nvGrpSpPr>
        <p:grpSpPr>
          <a:xfrm rot="21375727">
            <a:off x="574415" y="746206"/>
            <a:ext cx="3059788" cy="3435112"/>
            <a:chOff x="723900" y="1196340"/>
            <a:chExt cx="3261360" cy="3661410"/>
          </a:xfrm>
          <a:effectLst>
            <a:outerShdw blurRad="63500" sx="102000" sy="102000" algn="ctr" rotWithShape="0">
              <a:prstClr val="black">
                <a:alpha val="40000"/>
              </a:prstClr>
            </a:outerShdw>
          </a:effectLst>
        </p:grpSpPr>
        <p:sp>
          <p:nvSpPr>
            <p:cNvPr id="4" name="Hình chữ nhật: Góc Gập 3">
              <a:extLst>
                <a:ext uri="{FF2B5EF4-FFF2-40B4-BE49-F238E27FC236}">
                  <a16:creationId xmlns:a16="http://schemas.microsoft.com/office/drawing/2014/main" id="{5FC533F3-DF77-3EF7-6086-836A7BE9FF9B}"/>
                </a:ext>
              </a:extLst>
            </p:cNvPr>
            <p:cNvSpPr/>
            <p:nvPr/>
          </p:nvSpPr>
          <p:spPr>
            <a:xfrm>
              <a:off x="723900" y="1371600"/>
              <a:ext cx="3257550" cy="3486150"/>
            </a:xfrm>
            <a:prstGeom prst="foldedCorner">
              <a:avLst/>
            </a:prstGeom>
            <a:solidFill>
              <a:schemeClr val="bg1"/>
            </a:solid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2">
                      <a:lumMod val="50000"/>
                    </a:schemeClr>
                  </a:solidFill>
                  <a:effectLst/>
                  <a:ea typeface="Calibri" panose="020F0502020204030204" pitchFamily="34" charset="0"/>
                </a:rPr>
                <a:t>Tên người hoặc con vật</a:t>
              </a:r>
              <a:endParaRPr lang="en-US" sz="3600" b="1">
                <a:solidFill>
                  <a:schemeClr val="accent2">
                    <a:lumMod val="50000"/>
                  </a:schemeClr>
                </a:solidFill>
              </a:endParaRPr>
            </a:p>
          </p:txBody>
        </p:sp>
        <p:sp>
          <p:nvSpPr>
            <p:cNvPr id="5" name="Hình chữ nhật: Góc Tròn 4">
              <a:extLst>
                <a:ext uri="{FF2B5EF4-FFF2-40B4-BE49-F238E27FC236}">
                  <a16:creationId xmlns:a16="http://schemas.microsoft.com/office/drawing/2014/main" id="{9231E8C7-069C-D0F3-A616-4B2E65D61A3A}"/>
                </a:ext>
              </a:extLst>
            </p:cNvPr>
            <p:cNvSpPr/>
            <p:nvPr/>
          </p:nvSpPr>
          <p:spPr>
            <a:xfrm>
              <a:off x="723900" y="1196340"/>
              <a:ext cx="3261360" cy="670560"/>
            </a:xfrm>
            <a:prstGeom prst="roundRect">
              <a:avLst>
                <a:gd name="adj" fmla="val 7576"/>
              </a:avLst>
            </a:prstGeom>
            <a:solidFill>
              <a:schemeClr val="accent2">
                <a:lumMod val="75000"/>
              </a:schemeClr>
            </a:solid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1</a:t>
              </a:r>
            </a:p>
          </p:txBody>
        </p:sp>
      </p:grpSp>
      <p:grpSp>
        <p:nvGrpSpPr>
          <p:cNvPr id="7" name="Nhóm 6">
            <a:extLst>
              <a:ext uri="{FF2B5EF4-FFF2-40B4-BE49-F238E27FC236}">
                <a16:creationId xmlns:a16="http://schemas.microsoft.com/office/drawing/2014/main" id="{4634464F-13B1-8967-1E69-4FB1CF09A053}"/>
              </a:ext>
            </a:extLst>
          </p:cNvPr>
          <p:cNvGrpSpPr/>
          <p:nvPr/>
        </p:nvGrpSpPr>
        <p:grpSpPr>
          <a:xfrm rot="20878042">
            <a:off x="5647935" y="746205"/>
            <a:ext cx="3059788" cy="3435112"/>
            <a:chOff x="723900" y="1196340"/>
            <a:chExt cx="3261360" cy="3661410"/>
          </a:xfrm>
          <a:solidFill>
            <a:srgbClr val="660066"/>
          </a:solidFill>
          <a:effectLst>
            <a:outerShdw blurRad="63500" sx="102000" sy="102000" algn="ctr" rotWithShape="0">
              <a:prstClr val="black">
                <a:alpha val="40000"/>
              </a:prstClr>
            </a:outerShdw>
          </a:effectLst>
        </p:grpSpPr>
        <p:sp>
          <p:nvSpPr>
            <p:cNvPr id="8" name="Hình chữ nhật: Góc Gập 7">
              <a:extLst>
                <a:ext uri="{FF2B5EF4-FFF2-40B4-BE49-F238E27FC236}">
                  <a16:creationId xmlns:a16="http://schemas.microsoft.com/office/drawing/2014/main" id="{99D3E37E-8A7F-8F8F-1A67-6F01263A98C3}"/>
                </a:ext>
              </a:extLst>
            </p:cNvPr>
            <p:cNvSpPr/>
            <p:nvPr/>
          </p:nvSpPr>
          <p:spPr>
            <a:xfrm>
              <a:off x="723900" y="1371600"/>
              <a:ext cx="3257550" cy="3486150"/>
            </a:xfrm>
            <a:prstGeom prst="foldedCorner">
              <a:avLst/>
            </a:prstGeom>
            <a:solidFill>
              <a:schemeClr val="bg1"/>
            </a:solidFill>
            <a:ln w="28575">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7030A0"/>
                  </a:solidFill>
                  <a:effectLst/>
                  <a:ea typeface="Calibri" panose="020F0502020204030204" pitchFamily="34" charset="0"/>
                </a:rPr>
                <a:t>Tên</a:t>
              </a:r>
              <a:br>
                <a:rPr lang="en-US" sz="3600" b="1">
                  <a:solidFill>
                    <a:srgbClr val="7030A0"/>
                  </a:solidFill>
                  <a:effectLst/>
                  <a:ea typeface="Calibri" panose="020F0502020204030204" pitchFamily="34" charset="0"/>
                </a:rPr>
              </a:br>
              <a:r>
                <a:rPr lang="vi-VN" sz="3600" b="1">
                  <a:solidFill>
                    <a:srgbClr val="7030A0"/>
                  </a:solidFill>
                  <a:effectLst/>
                  <a:ea typeface="Calibri" panose="020F0502020204030204" pitchFamily="34" charset="0"/>
                </a:rPr>
                <a:t>đồ vật</a:t>
              </a:r>
              <a:endParaRPr lang="en-US" sz="3600" b="1">
                <a:solidFill>
                  <a:srgbClr val="7030A0"/>
                </a:solidFill>
              </a:endParaRPr>
            </a:p>
          </p:txBody>
        </p:sp>
        <p:sp>
          <p:nvSpPr>
            <p:cNvPr id="9" name="Hình chữ nhật: Góc Tròn 8">
              <a:extLst>
                <a:ext uri="{FF2B5EF4-FFF2-40B4-BE49-F238E27FC236}">
                  <a16:creationId xmlns:a16="http://schemas.microsoft.com/office/drawing/2014/main" id="{0BB4083F-3948-9DC6-1F75-34A9348A6871}"/>
                </a:ext>
              </a:extLst>
            </p:cNvPr>
            <p:cNvSpPr/>
            <p:nvPr/>
          </p:nvSpPr>
          <p:spPr>
            <a:xfrm>
              <a:off x="723900" y="1196340"/>
              <a:ext cx="3261360" cy="670560"/>
            </a:xfrm>
            <a:prstGeom prst="roundRect">
              <a:avLst>
                <a:gd name="adj" fmla="val 7576"/>
              </a:avLst>
            </a:prstGeom>
            <a:grpFill/>
            <a:ln w="28575">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3</a:t>
              </a:r>
            </a:p>
          </p:txBody>
        </p:sp>
      </p:grpSp>
      <p:grpSp>
        <p:nvGrpSpPr>
          <p:cNvPr id="10" name="Nhóm 9">
            <a:extLst>
              <a:ext uri="{FF2B5EF4-FFF2-40B4-BE49-F238E27FC236}">
                <a16:creationId xmlns:a16="http://schemas.microsoft.com/office/drawing/2014/main" id="{99C752B7-50E7-6D74-E80C-292E4B757BF0}"/>
              </a:ext>
            </a:extLst>
          </p:cNvPr>
          <p:cNvGrpSpPr/>
          <p:nvPr/>
        </p:nvGrpSpPr>
        <p:grpSpPr>
          <a:xfrm rot="385602">
            <a:off x="2872627" y="3064351"/>
            <a:ext cx="3059788" cy="3435112"/>
            <a:chOff x="723900" y="1196340"/>
            <a:chExt cx="3261360" cy="3661410"/>
          </a:xfrm>
          <a:solidFill>
            <a:schemeClr val="accent5">
              <a:lumMod val="50000"/>
            </a:schemeClr>
          </a:solidFill>
          <a:effectLst>
            <a:outerShdw blurRad="63500" sx="102000" sy="102000" algn="ctr" rotWithShape="0">
              <a:prstClr val="black">
                <a:alpha val="40000"/>
              </a:prstClr>
            </a:outerShdw>
          </a:effectLst>
        </p:grpSpPr>
        <p:sp>
          <p:nvSpPr>
            <p:cNvPr id="11" name="Hình chữ nhật: Góc Gập 10">
              <a:extLst>
                <a:ext uri="{FF2B5EF4-FFF2-40B4-BE49-F238E27FC236}">
                  <a16:creationId xmlns:a16="http://schemas.microsoft.com/office/drawing/2014/main" id="{7B05CB60-F65B-8D1C-551D-F6F502D84DFF}"/>
                </a:ext>
              </a:extLst>
            </p:cNvPr>
            <p:cNvSpPr/>
            <p:nvPr/>
          </p:nvSpPr>
          <p:spPr>
            <a:xfrm>
              <a:off x="723900" y="1371600"/>
              <a:ext cx="3257550" cy="3486150"/>
            </a:xfrm>
            <a:prstGeom prst="foldedCorner">
              <a:avLst/>
            </a:prstGeom>
            <a:solidFill>
              <a:schemeClr val="bg1"/>
            </a:solid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5">
                      <a:lumMod val="50000"/>
                    </a:schemeClr>
                  </a:solidFill>
                  <a:effectLst/>
                  <a:ea typeface="Calibri" panose="020F0502020204030204" pitchFamily="34" charset="0"/>
                </a:rPr>
                <a:t>Từ chỉ </a:t>
              </a:r>
              <a:br>
                <a:rPr lang="en-US" sz="3600" b="1">
                  <a:solidFill>
                    <a:schemeClr val="accent5">
                      <a:lumMod val="50000"/>
                    </a:schemeClr>
                  </a:solidFill>
                  <a:effectLst/>
                  <a:ea typeface="Calibri" panose="020F0502020204030204" pitchFamily="34" charset="0"/>
                </a:rPr>
              </a:br>
              <a:r>
                <a:rPr lang="vi-VN" sz="3600" b="1">
                  <a:solidFill>
                    <a:schemeClr val="accent5">
                      <a:lumMod val="50000"/>
                    </a:schemeClr>
                  </a:solidFill>
                  <a:effectLst/>
                  <a:ea typeface="Calibri" panose="020F0502020204030204" pitchFamily="34" charset="0"/>
                </a:rPr>
                <a:t>hoạt động</a:t>
              </a:r>
              <a:endParaRPr lang="en-US" sz="3600" b="1">
                <a:solidFill>
                  <a:schemeClr val="accent5">
                    <a:lumMod val="50000"/>
                  </a:schemeClr>
                </a:solidFill>
              </a:endParaRPr>
            </a:p>
          </p:txBody>
        </p:sp>
        <p:sp>
          <p:nvSpPr>
            <p:cNvPr id="12" name="Hình chữ nhật: Góc Tròn 11">
              <a:extLst>
                <a:ext uri="{FF2B5EF4-FFF2-40B4-BE49-F238E27FC236}">
                  <a16:creationId xmlns:a16="http://schemas.microsoft.com/office/drawing/2014/main" id="{89582069-9C9B-5D4C-1C74-640DC397E0CB}"/>
                </a:ext>
              </a:extLst>
            </p:cNvPr>
            <p:cNvSpPr/>
            <p:nvPr/>
          </p:nvSpPr>
          <p:spPr>
            <a:xfrm>
              <a:off x="723900" y="1196340"/>
              <a:ext cx="3261360" cy="670560"/>
            </a:xfrm>
            <a:prstGeom prst="roundRect">
              <a:avLst>
                <a:gd name="adj" fmla="val 7576"/>
              </a:avLst>
            </a:prstGeom>
            <a:grp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2</a:t>
              </a:r>
            </a:p>
          </p:txBody>
        </p:sp>
      </p:grpSp>
      <p:grpSp>
        <p:nvGrpSpPr>
          <p:cNvPr id="13" name="Nhóm 12">
            <a:extLst>
              <a:ext uri="{FF2B5EF4-FFF2-40B4-BE49-F238E27FC236}">
                <a16:creationId xmlns:a16="http://schemas.microsoft.com/office/drawing/2014/main" id="{6CD4564E-EA7F-07F0-0B08-E13D6A305B99}"/>
              </a:ext>
            </a:extLst>
          </p:cNvPr>
          <p:cNvGrpSpPr/>
          <p:nvPr/>
        </p:nvGrpSpPr>
        <p:grpSpPr>
          <a:xfrm rot="21362869">
            <a:off x="8745171" y="2565125"/>
            <a:ext cx="3059788" cy="3435112"/>
            <a:chOff x="723900" y="1196340"/>
            <a:chExt cx="3261360" cy="3661410"/>
          </a:xfrm>
          <a:solidFill>
            <a:srgbClr val="006666"/>
          </a:solidFill>
          <a:effectLst>
            <a:outerShdw blurRad="63500" sx="102000" sy="102000" algn="ctr" rotWithShape="0">
              <a:prstClr val="black">
                <a:alpha val="40000"/>
              </a:prstClr>
            </a:outerShdw>
          </a:effectLst>
        </p:grpSpPr>
        <p:sp>
          <p:nvSpPr>
            <p:cNvPr id="14" name="Hình chữ nhật: Góc Gập 13">
              <a:extLst>
                <a:ext uri="{FF2B5EF4-FFF2-40B4-BE49-F238E27FC236}">
                  <a16:creationId xmlns:a16="http://schemas.microsoft.com/office/drawing/2014/main" id="{476BF5D1-54B6-9CD4-848E-9ADB2A31CFD7}"/>
                </a:ext>
              </a:extLst>
            </p:cNvPr>
            <p:cNvSpPr/>
            <p:nvPr/>
          </p:nvSpPr>
          <p:spPr>
            <a:xfrm>
              <a:off x="723900" y="1371600"/>
              <a:ext cx="3257550" cy="3486150"/>
            </a:xfrm>
            <a:prstGeom prst="foldedCorner">
              <a:avLst/>
            </a:prstGeom>
            <a:solidFill>
              <a:schemeClr val="bg1"/>
            </a:solidFill>
            <a:ln w="285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006666"/>
                  </a:solidFill>
                  <a:effectLst/>
                  <a:ea typeface="Calibri" panose="020F0502020204030204" pitchFamily="34" charset="0"/>
                </a:rPr>
                <a:t>Từ chỉ </a:t>
              </a:r>
              <a:br>
                <a:rPr lang="en-US" sz="3600" b="1">
                  <a:solidFill>
                    <a:srgbClr val="006666"/>
                  </a:solidFill>
                  <a:effectLst/>
                  <a:ea typeface="Calibri" panose="020F0502020204030204" pitchFamily="34" charset="0"/>
                </a:rPr>
              </a:br>
              <a:r>
                <a:rPr lang="vi-VN" sz="3600" b="1">
                  <a:solidFill>
                    <a:srgbClr val="006666"/>
                  </a:solidFill>
                  <a:effectLst/>
                  <a:ea typeface="Calibri" panose="020F0502020204030204" pitchFamily="34" charset="0"/>
                </a:rPr>
                <a:t>nơi chốn/ thời gian</a:t>
              </a:r>
              <a:endParaRPr lang="en-US" sz="3600" b="1">
                <a:solidFill>
                  <a:srgbClr val="006666"/>
                </a:solidFill>
              </a:endParaRPr>
            </a:p>
          </p:txBody>
        </p:sp>
        <p:sp>
          <p:nvSpPr>
            <p:cNvPr id="15" name="Hình chữ nhật: Góc Tròn 14">
              <a:extLst>
                <a:ext uri="{FF2B5EF4-FFF2-40B4-BE49-F238E27FC236}">
                  <a16:creationId xmlns:a16="http://schemas.microsoft.com/office/drawing/2014/main" id="{80F955DE-BDC6-8F48-FF49-C3505C0668A4}"/>
                </a:ext>
              </a:extLst>
            </p:cNvPr>
            <p:cNvSpPr/>
            <p:nvPr/>
          </p:nvSpPr>
          <p:spPr>
            <a:xfrm>
              <a:off x="723900" y="1196340"/>
              <a:ext cx="3261360" cy="670560"/>
            </a:xfrm>
            <a:prstGeom prst="roundRect">
              <a:avLst>
                <a:gd name="adj" fmla="val 7576"/>
              </a:avLst>
            </a:prstGeom>
            <a:grpFill/>
            <a:ln w="285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4</a:t>
              </a:r>
            </a:p>
          </p:txBody>
        </p:sp>
      </p:grpSp>
    </p:spTree>
    <p:extLst>
      <p:ext uri="{BB962C8B-B14F-4D97-AF65-F5344CB8AC3E}">
        <p14:creationId xmlns:p14="http://schemas.microsoft.com/office/powerpoint/2010/main" val="189232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Bảng 21">
            <a:extLst>
              <a:ext uri="{FF2B5EF4-FFF2-40B4-BE49-F238E27FC236}">
                <a16:creationId xmlns:a16="http://schemas.microsoft.com/office/drawing/2014/main" id="{52991B3D-7B3F-D62C-2012-7250EE32F525}"/>
              </a:ext>
            </a:extLst>
          </p:cNvPr>
          <p:cNvGraphicFramePr>
            <a:graphicFrameLocks noGrp="1"/>
          </p:cNvGraphicFramePr>
          <p:nvPr>
            <p:extLst>
              <p:ext uri="{D42A27DB-BD31-4B8C-83A1-F6EECF244321}">
                <p14:modId xmlns:p14="http://schemas.microsoft.com/office/powerpoint/2010/main" val="3374595491"/>
              </p:ext>
            </p:extLst>
          </p:nvPr>
        </p:nvGraphicFramePr>
        <p:xfrm>
          <a:off x="144462" y="600527"/>
          <a:ext cx="11903076" cy="6126480"/>
        </p:xfrm>
        <a:graphic>
          <a:graphicData uri="http://schemas.openxmlformats.org/drawingml/2006/table">
            <a:tbl>
              <a:tblPr firstRow="1" bandRow="1">
                <a:tableStyleId>{5940675A-B579-460E-94D1-54222C63F5DA}</a:tableStyleId>
              </a:tblPr>
              <a:tblGrid>
                <a:gridCol w="2389188">
                  <a:extLst>
                    <a:ext uri="{9D8B030D-6E8A-4147-A177-3AD203B41FA5}">
                      <a16:colId xmlns:a16="http://schemas.microsoft.com/office/drawing/2014/main" val="1348047270"/>
                    </a:ext>
                  </a:extLst>
                </a:gridCol>
                <a:gridCol w="4638675">
                  <a:extLst>
                    <a:ext uri="{9D8B030D-6E8A-4147-A177-3AD203B41FA5}">
                      <a16:colId xmlns:a16="http://schemas.microsoft.com/office/drawing/2014/main" val="3111238483"/>
                    </a:ext>
                  </a:extLst>
                </a:gridCol>
                <a:gridCol w="4875213">
                  <a:extLst>
                    <a:ext uri="{9D8B030D-6E8A-4147-A177-3AD203B41FA5}">
                      <a16:colId xmlns:a16="http://schemas.microsoft.com/office/drawing/2014/main" val="3231725449"/>
                    </a:ext>
                  </a:extLst>
                </a:gridCol>
              </a:tblGrid>
              <a:tr h="624795">
                <a:tc>
                  <a:txBody>
                    <a:bodyPr/>
                    <a:lstStyle/>
                    <a:p>
                      <a:pPr algn="ctr"/>
                      <a:r>
                        <a:rPr lang="en-US" sz="2100" b="1">
                          <a:latin typeface="Arial" panose="020B0604020202020204" pitchFamily="34" charset="0"/>
                          <a:cs typeface="Arial" panose="020B0604020202020204" pitchFamily="34" charset="0"/>
                        </a:rPr>
                        <a:t>Kiểu lỗi về </a:t>
                      </a:r>
                      <a:br>
                        <a:rPr lang="en-US" sz="2100" b="1">
                          <a:latin typeface="Arial" panose="020B0604020202020204" pitchFamily="34" charset="0"/>
                          <a:cs typeface="Arial" panose="020B0604020202020204" pitchFamily="34" charset="0"/>
                        </a:rPr>
                      </a:br>
                      <a:r>
                        <a:rPr lang="en-US" sz="2100" b="1">
                          <a:latin typeface="Arial" panose="020B0604020202020204" pitchFamily="34" charset="0"/>
                          <a:cs typeface="Arial" panose="020B0604020202020204" pitchFamily="34" charset="0"/>
                        </a:rPr>
                        <a:t>thành phần câu</a:t>
                      </a:r>
                    </a:p>
                  </a:txBody>
                  <a:tcPr anchor="ctr">
                    <a:solidFill>
                      <a:schemeClr val="accent2">
                        <a:lumMod val="40000"/>
                        <a:lumOff val="60000"/>
                      </a:schemeClr>
                    </a:solidFill>
                  </a:tcPr>
                </a:tc>
                <a:tc>
                  <a:txBody>
                    <a:bodyPr/>
                    <a:lstStyle/>
                    <a:p>
                      <a:pPr algn="ctr"/>
                      <a:r>
                        <a:rPr lang="en-US" sz="2100" b="1">
                          <a:latin typeface="Arial" panose="020B0604020202020204" pitchFamily="34" charset="0"/>
                          <a:cs typeface="Arial" panose="020B0604020202020204" pitchFamily="34" charset="0"/>
                        </a:rPr>
                        <a:t>Ví dụ</a:t>
                      </a:r>
                    </a:p>
                  </a:txBody>
                  <a:tcPr anchor="ctr">
                    <a:solidFill>
                      <a:schemeClr val="accent2">
                        <a:lumMod val="40000"/>
                        <a:lumOff val="60000"/>
                      </a:schemeClr>
                    </a:solidFill>
                  </a:tcPr>
                </a:tc>
                <a:tc>
                  <a:txBody>
                    <a:bodyPr/>
                    <a:lstStyle/>
                    <a:p>
                      <a:pPr algn="ctr"/>
                      <a:r>
                        <a:rPr lang="en-US" sz="2100" b="1">
                          <a:latin typeface="Arial" panose="020B0604020202020204" pitchFamily="34" charset="0"/>
                          <a:cs typeface="Arial" panose="020B0604020202020204" pitchFamily="34" charset="0"/>
                        </a:rPr>
                        <a:t>Cách sửa</a:t>
                      </a:r>
                    </a:p>
                  </a:txBody>
                  <a:tcPr anchor="ctr">
                    <a:solidFill>
                      <a:schemeClr val="accent2">
                        <a:lumMod val="40000"/>
                        <a:lumOff val="60000"/>
                      </a:schemeClr>
                    </a:solidFill>
                  </a:tcPr>
                </a:tc>
                <a:extLst>
                  <a:ext uri="{0D108BD9-81ED-4DB2-BD59-A6C34878D82A}">
                    <a16:rowId xmlns:a16="http://schemas.microsoft.com/office/drawing/2014/main" val="1591614749"/>
                  </a:ext>
                </a:extLst>
              </a:tr>
              <a:tr h="1449523">
                <a:tc>
                  <a:txBody>
                    <a:bodyPr/>
                    <a:lstStyle/>
                    <a:p>
                      <a:r>
                        <a:rPr lang="en-US" sz="2100">
                          <a:latin typeface="Arial" panose="020B0604020202020204" pitchFamily="34" charset="0"/>
                          <a:cs typeface="Arial" panose="020B0604020202020204" pitchFamily="34" charset="0"/>
                        </a:rPr>
                        <a:t>Thiếu thành phần chủ ngữ</a:t>
                      </a:r>
                    </a:p>
                  </a:txBody>
                  <a:tcPr/>
                </a:tc>
                <a:tc>
                  <a:txBody>
                    <a:bodyPr/>
                    <a:lstStyle/>
                    <a:p>
                      <a:pPr algn="just"/>
                      <a:r>
                        <a:rPr lang="en-US" sz="2100" i="1">
                          <a:latin typeface="Arial" panose="020B0604020202020204" pitchFamily="34" charset="0"/>
                          <a:cs typeface="Arial" panose="020B0604020202020204" pitchFamily="34" charset="0"/>
                        </a:rPr>
                        <a:t>Qua tác phẩm “Tắt đèn” cho thấy hình ảnh người phụ nữ nông dân trong chế độ cũ dù chịu nhiều áp bức, bất hạnh nhưng vẫn luôn mạnh mẽ, quật cường.</a:t>
                      </a:r>
                    </a:p>
                  </a:txBody>
                  <a:tcPr/>
                </a:tc>
                <a:tc>
                  <a:txBody>
                    <a:bodyPr/>
                    <a:lstStyle/>
                    <a:p>
                      <a:pPr algn="just"/>
                      <a:r>
                        <a:rPr lang="en-US" sz="2100">
                          <a:latin typeface="Arial" panose="020B0604020202020204" pitchFamily="34" charset="0"/>
                          <a:cs typeface="Arial" panose="020B0604020202020204" pitchFamily="34" charset="0"/>
                        </a:rPr>
                        <a:t>- Thêm chủ ngữ </a:t>
                      </a:r>
                      <a:r>
                        <a:rPr lang="en-US" sz="2100" i="1">
                          <a:latin typeface="Arial" panose="020B0604020202020204" pitchFamily="34" charset="0"/>
                          <a:cs typeface="Arial" panose="020B0604020202020204" pitchFamily="34" charset="0"/>
                        </a:rPr>
                        <a:t>“tác giả”</a:t>
                      </a:r>
                      <a:r>
                        <a:rPr lang="en-US" sz="2100" i="0">
                          <a:latin typeface="Arial" panose="020B0604020202020204" pitchFamily="34" charset="0"/>
                          <a:cs typeface="Arial" panose="020B0604020202020204" pitchFamily="34" charset="0"/>
                        </a:rPr>
                        <a:t> trước </a:t>
                      </a:r>
                      <a:r>
                        <a:rPr lang="en-US" sz="2100" i="1">
                          <a:latin typeface="Arial" panose="020B0604020202020204" pitchFamily="34" charset="0"/>
                          <a:cs typeface="Arial" panose="020B0604020202020204" pitchFamily="34" charset="0"/>
                        </a:rPr>
                        <a:t>“cho thấy”</a:t>
                      </a:r>
                    </a:p>
                    <a:p>
                      <a:pPr algn="just"/>
                      <a:r>
                        <a:rPr lang="en-US" sz="2100" i="0">
                          <a:latin typeface="Arial" panose="020B0604020202020204" pitchFamily="34" charset="0"/>
                          <a:cs typeface="Arial" panose="020B0604020202020204" pitchFamily="34" charset="0"/>
                        </a:rPr>
                        <a:t>- Bỏ từ “</a:t>
                      </a:r>
                      <a:r>
                        <a:rPr lang="en-US" sz="2100" i="1">
                          <a:latin typeface="Arial" panose="020B0604020202020204" pitchFamily="34" charset="0"/>
                          <a:cs typeface="Arial" panose="020B0604020202020204" pitchFamily="34" charset="0"/>
                        </a:rPr>
                        <a:t>qua</a:t>
                      </a:r>
                      <a:r>
                        <a:rPr lang="en-US" sz="2100" i="0">
                          <a:latin typeface="Arial" panose="020B0604020202020204" pitchFamily="34" charset="0"/>
                          <a:cs typeface="Arial" panose="020B0604020202020204" pitchFamily="34" charset="0"/>
                        </a:rPr>
                        <a:t>” để “Tác phẩm </a:t>
                      </a:r>
                      <a:r>
                        <a:rPr lang="en-US" sz="2100" i="1">
                          <a:latin typeface="Arial" panose="020B0604020202020204" pitchFamily="34" charset="0"/>
                          <a:cs typeface="Arial" panose="020B0604020202020204" pitchFamily="34" charset="0"/>
                        </a:rPr>
                        <a:t>Tắt đèn”</a:t>
                      </a:r>
                      <a:r>
                        <a:rPr lang="en-US" sz="2100" i="0">
                          <a:latin typeface="Arial" panose="020B0604020202020204" pitchFamily="34" charset="0"/>
                          <a:cs typeface="Arial" panose="020B0604020202020204" pitchFamily="34" charset="0"/>
                        </a:rPr>
                        <a:t> thành chủ ngữ</a:t>
                      </a:r>
                    </a:p>
                  </a:txBody>
                  <a:tcPr/>
                </a:tc>
                <a:extLst>
                  <a:ext uri="{0D108BD9-81ED-4DB2-BD59-A6C34878D82A}">
                    <a16:rowId xmlns:a16="http://schemas.microsoft.com/office/drawing/2014/main" val="3685921859"/>
                  </a:ext>
                </a:extLst>
              </a:tr>
              <a:tr h="1724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latin typeface="Arial" panose="020B0604020202020204" pitchFamily="34" charset="0"/>
                          <a:cs typeface="Arial" panose="020B0604020202020204" pitchFamily="34" charset="0"/>
                        </a:rPr>
                        <a:t>Thiếu thành phần vị ngữ</a:t>
                      </a:r>
                    </a:p>
                    <a:p>
                      <a:endParaRPr lang="en-US" sz="2100">
                        <a:latin typeface="Arial" panose="020B0604020202020204" pitchFamily="34" charset="0"/>
                        <a:cs typeface="Arial" panose="020B0604020202020204" pitchFamily="34" charset="0"/>
                      </a:endParaRPr>
                    </a:p>
                  </a:txBody>
                  <a:tcPr/>
                </a:tc>
                <a:tc>
                  <a:txBody>
                    <a:bodyPr/>
                    <a:lstStyle/>
                    <a:p>
                      <a:pPr algn="just"/>
                      <a:r>
                        <a:rPr lang="en-US" sz="2100" i="1">
                          <a:latin typeface="Arial" panose="020B0604020202020204" pitchFamily="34" charset="0"/>
                          <a:cs typeface="Arial" panose="020B0604020202020204" pitchFamily="34" charset="0"/>
                        </a:rPr>
                        <a:t>Lòng tin sâu sắc của những thế hệ cha anh vào lực lượng măng non và xung kích sẽ tiếp bước mình.</a:t>
                      </a:r>
                    </a:p>
                  </a:txBody>
                  <a:tcPr/>
                </a:tc>
                <a:tc>
                  <a:txBody>
                    <a:bodyPr/>
                    <a:lstStyle/>
                    <a:p>
                      <a:pPr algn="just"/>
                      <a:r>
                        <a:rPr lang="en-US" sz="2100">
                          <a:latin typeface="Arial" panose="020B0604020202020204" pitchFamily="34" charset="0"/>
                          <a:cs typeface="Arial" panose="020B0604020202020204" pitchFamily="34" charset="0"/>
                        </a:rPr>
                        <a:t>Thêm thành phần vị ngữ cho câu.</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i="1">
                          <a:latin typeface="Arial" panose="020B0604020202020204" pitchFamily="34" charset="0"/>
                          <a:cs typeface="Arial" panose="020B0604020202020204" pitchFamily="34" charset="0"/>
                        </a:rPr>
                        <a:t>Lòng tin sâu sắc của những thế hệ cha anh vào lực lượng măng non và xung kích sẽ tiếp bước mình là nguồn động lực kích thích mạnh mẽ sức sáng tạo của thế hệ trẻ.</a:t>
                      </a:r>
                    </a:p>
                  </a:txBody>
                  <a:tcPr/>
                </a:tc>
                <a:extLst>
                  <a:ext uri="{0D108BD9-81ED-4DB2-BD59-A6C34878D82A}">
                    <a16:rowId xmlns:a16="http://schemas.microsoft.com/office/drawing/2014/main" val="678635325"/>
                  </a:ext>
                </a:extLst>
              </a:tr>
              <a:tr h="1449523">
                <a:tc>
                  <a:txBody>
                    <a:bodyPr/>
                    <a:lstStyle/>
                    <a:p>
                      <a:r>
                        <a:rPr lang="en-US" sz="2100">
                          <a:latin typeface="Arial" panose="020B0604020202020204" pitchFamily="34" charset="0"/>
                          <a:cs typeface="Arial" panose="020B0604020202020204" pitchFamily="34" charset="0"/>
                        </a:rPr>
                        <a:t>Thiếu cả thành phần chủ ngữ và vị ngữ</a:t>
                      </a:r>
                    </a:p>
                  </a:txBody>
                  <a:tcPr/>
                </a:tc>
                <a:tc>
                  <a:txBody>
                    <a:bodyPr/>
                    <a:lstStyle/>
                    <a:p>
                      <a:pPr algn="just"/>
                      <a:r>
                        <a:rPr lang="en-US" sz="2100" i="1">
                          <a:latin typeface="Arial" panose="020B0604020202020204" pitchFamily="34" charset="0"/>
                          <a:cs typeface="Arial" panose="020B0604020202020204" pitchFamily="34" charset="0"/>
                        </a:rPr>
                        <a:t>Khi tôi đến Đà Lạt vào mùa xuân.</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a:latin typeface="Arial" panose="020B0604020202020204" pitchFamily="34" charset="0"/>
                          <a:cs typeface="Arial" panose="020B0604020202020204" pitchFamily="34" charset="0"/>
                        </a:rPr>
                        <a:t>Thêm thành phần chủ ngữ, vị ngữ cho câu.</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i="1">
                          <a:latin typeface="Arial" panose="020B0604020202020204" pitchFamily="34" charset="0"/>
                          <a:cs typeface="Arial" panose="020B0604020202020204" pitchFamily="34" charset="0"/>
                        </a:rPr>
                        <a:t>Khi tôi đến Đà Lạt vào mùa xuân, tôi ngỡ ngàng trước vẻ đẹp của các loài hoa ở nơi đây.</a:t>
                      </a:r>
                    </a:p>
                  </a:txBody>
                  <a:tcPr/>
                </a:tc>
                <a:extLst>
                  <a:ext uri="{0D108BD9-81ED-4DB2-BD59-A6C34878D82A}">
                    <a16:rowId xmlns:a16="http://schemas.microsoft.com/office/drawing/2014/main" val="1893769141"/>
                  </a:ext>
                </a:extLst>
              </a:tr>
            </a:tbl>
          </a:graphicData>
        </a:graphic>
      </p:graphicFrame>
      <p:grpSp>
        <p:nvGrpSpPr>
          <p:cNvPr id="22" name="Nhóm 21">
            <a:extLst>
              <a:ext uri="{FF2B5EF4-FFF2-40B4-BE49-F238E27FC236}">
                <a16:creationId xmlns:a16="http://schemas.microsoft.com/office/drawing/2014/main" id="{E1B49A96-6EA2-BED0-4748-F21EA48DD6E3}"/>
              </a:ext>
            </a:extLst>
          </p:cNvPr>
          <p:cNvGrpSpPr/>
          <p:nvPr/>
        </p:nvGrpSpPr>
        <p:grpSpPr>
          <a:xfrm>
            <a:off x="2631480" y="88108"/>
            <a:ext cx="6929041" cy="435767"/>
            <a:chOff x="1407884" y="1820510"/>
            <a:chExt cx="9376232" cy="627415"/>
          </a:xfrm>
        </p:grpSpPr>
        <p:sp>
          <p:nvSpPr>
            <p:cNvPr id="23" name="Hình chữ nhật: Góc Tròn 22">
              <a:extLst>
                <a:ext uri="{FF2B5EF4-FFF2-40B4-BE49-F238E27FC236}">
                  <a16:creationId xmlns:a16="http://schemas.microsoft.com/office/drawing/2014/main" id="{947F38BB-D164-3789-AB63-B6807C60BCE1}"/>
                </a:ext>
              </a:extLst>
            </p:cNvPr>
            <p:cNvSpPr/>
            <p:nvPr/>
          </p:nvSpPr>
          <p:spPr>
            <a:xfrm>
              <a:off x="3473081" y="1820510"/>
              <a:ext cx="5245836"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TRI THỨC TIẾNG VIỆT</a:t>
              </a:r>
            </a:p>
          </p:txBody>
        </p:sp>
        <p:cxnSp>
          <p:nvCxnSpPr>
            <p:cNvPr id="24" name="Đường nối Thẳng 23">
              <a:extLst>
                <a:ext uri="{FF2B5EF4-FFF2-40B4-BE49-F238E27FC236}">
                  <a16:creationId xmlns:a16="http://schemas.microsoft.com/office/drawing/2014/main" id="{A527D907-FC76-8C43-7250-EE06DC46FFAE}"/>
                </a:ext>
              </a:extLst>
            </p:cNvPr>
            <p:cNvCxnSpPr>
              <a:cxnSpLocks/>
            </p:cNvCxnSpPr>
            <p:nvPr/>
          </p:nvCxnSpPr>
          <p:spPr>
            <a:xfrm>
              <a:off x="1407884" y="2426494"/>
              <a:ext cx="93762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327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Bảng 21">
            <a:extLst>
              <a:ext uri="{FF2B5EF4-FFF2-40B4-BE49-F238E27FC236}">
                <a16:creationId xmlns:a16="http://schemas.microsoft.com/office/drawing/2014/main" id="{52991B3D-7B3F-D62C-2012-7250EE32F525}"/>
              </a:ext>
            </a:extLst>
          </p:cNvPr>
          <p:cNvGraphicFramePr>
            <a:graphicFrameLocks noGrp="1"/>
          </p:cNvGraphicFramePr>
          <p:nvPr>
            <p:extLst>
              <p:ext uri="{D42A27DB-BD31-4B8C-83A1-F6EECF244321}">
                <p14:modId xmlns:p14="http://schemas.microsoft.com/office/powerpoint/2010/main" val="2789940922"/>
              </p:ext>
            </p:extLst>
          </p:nvPr>
        </p:nvGraphicFramePr>
        <p:xfrm>
          <a:off x="144462" y="602798"/>
          <a:ext cx="11903076" cy="4297680"/>
        </p:xfrm>
        <a:graphic>
          <a:graphicData uri="http://schemas.openxmlformats.org/drawingml/2006/table">
            <a:tbl>
              <a:tblPr firstRow="1" bandRow="1">
                <a:tableStyleId>{5940675A-B579-460E-94D1-54222C63F5DA}</a:tableStyleId>
              </a:tblPr>
              <a:tblGrid>
                <a:gridCol w="2665413">
                  <a:extLst>
                    <a:ext uri="{9D8B030D-6E8A-4147-A177-3AD203B41FA5}">
                      <a16:colId xmlns:a16="http://schemas.microsoft.com/office/drawing/2014/main" val="1348047270"/>
                    </a:ext>
                  </a:extLst>
                </a:gridCol>
                <a:gridCol w="4362450">
                  <a:extLst>
                    <a:ext uri="{9D8B030D-6E8A-4147-A177-3AD203B41FA5}">
                      <a16:colId xmlns:a16="http://schemas.microsoft.com/office/drawing/2014/main" val="3111238483"/>
                    </a:ext>
                  </a:extLst>
                </a:gridCol>
                <a:gridCol w="4875213">
                  <a:extLst>
                    <a:ext uri="{9D8B030D-6E8A-4147-A177-3AD203B41FA5}">
                      <a16:colId xmlns:a16="http://schemas.microsoft.com/office/drawing/2014/main" val="3231725449"/>
                    </a:ext>
                  </a:extLst>
                </a:gridCol>
              </a:tblGrid>
              <a:tr h="460888">
                <a:tc>
                  <a:txBody>
                    <a:bodyPr/>
                    <a:lstStyle/>
                    <a:p>
                      <a:pPr algn="ctr"/>
                      <a:r>
                        <a:rPr lang="en-US" sz="2200" b="1">
                          <a:latin typeface="Arial" panose="020B0604020202020204" pitchFamily="34" charset="0"/>
                          <a:cs typeface="Arial" panose="020B0604020202020204" pitchFamily="34" charset="0"/>
                        </a:rPr>
                        <a:t>Kiểu lỗi về </a:t>
                      </a:r>
                      <a:br>
                        <a:rPr lang="en-US" sz="2200" b="1">
                          <a:latin typeface="Arial" panose="020B0604020202020204" pitchFamily="34" charset="0"/>
                          <a:cs typeface="Arial" panose="020B0604020202020204" pitchFamily="34" charset="0"/>
                        </a:rPr>
                      </a:br>
                      <a:r>
                        <a:rPr lang="en-US" sz="2200" b="1">
                          <a:latin typeface="Arial" panose="020B0604020202020204" pitchFamily="34" charset="0"/>
                          <a:cs typeface="Arial" panose="020B0604020202020204" pitchFamily="34" charset="0"/>
                        </a:rPr>
                        <a:t>thành phần câu</a:t>
                      </a:r>
                    </a:p>
                  </a:txBody>
                  <a:tcPr anchor="ctr">
                    <a:solidFill>
                      <a:schemeClr val="accent2">
                        <a:lumMod val="40000"/>
                        <a:lumOff val="60000"/>
                      </a:schemeClr>
                    </a:solidFill>
                  </a:tcPr>
                </a:tc>
                <a:tc>
                  <a:txBody>
                    <a:bodyPr/>
                    <a:lstStyle/>
                    <a:p>
                      <a:pPr algn="ctr"/>
                      <a:r>
                        <a:rPr lang="en-US" sz="2200" b="1">
                          <a:latin typeface="Arial" panose="020B0604020202020204" pitchFamily="34" charset="0"/>
                          <a:cs typeface="Arial" panose="020B0604020202020204" pitchFamily="34" charset="0"/>
                        </a:rPr>
                        <a:t>Ví dụ</a:t>
                      </a:r>
                    </a:p>
                  </a:txBody>
                  <a:tcPr anchor="ctr">
                    <a:solidFill>
                      <a:schemeClr val="accent2">
                        <a:lumMod val="40000"/>
                        <a:lumOff val="60000"/>
                      </a:schemeClr>
                    </a:solidFill>
                  </a:tcPr>
                </a:tc>
                <a:tc>
                  <a:txBody>
                    <a:bodyPr/>
                    <a:lstStyle/>
                    <a:p>
                      <a:pPr algn="ctr"/>
                      <a:r>
                        <a:rPr lang="en-US" sz="2200" b="1">
                          <a:latin typeface="Arial" panose="020B0604020202020204" pitchFamily="34" charset="0"/>
                          <a:cs typeface="Arial" panose="020B0604020202020204" pitchFamily="34" charset="0"/>
                        </a:rPr>
                        <a:t>Cách sửa</a:t>
                      </a:r>
                    </a:p>
                  </a:txBody>
                  <a:tcPr anchor="ctr">
                    <a:solidFill>
                      <a:schemeClr val="accent2">
                        <a:lumMod val="40000"/>
                        <a:lumOff val="60000"/>
                      </a:schemeClr>
                    </a:solidFill>
                  </a:tcPr>
                </a:tc>
                <a:extLst>
                  <a:ext uri="{0D108BD9-81ED-4DB2-BD59-A6C34878D82A}">
                    <a16:rowId xmlns:a16="http://schemas.microsoft.com/office/drawing/2014/main" val="1591614749"/>
                  </a:ext>
                </a:extLst>
              </a:tr>
              <a:tr h="1238865">
                <a:tc>
                  <a:txBody>
                    <a:bodyPr/>
                    <a:lstStyle/>
                    <a:p>
                      <a:pPr algn="just"/>
                      <a:r>
                        <a:rPr lang="en-US" sz="2200">
                          <a:latin typeface="Arial" panose="020B0604020202020204" pitchFamily="34" charset="0"/>
                          <a:cs typeface="Arial" panose="020B0604020202020204" pitchFamily="34" charset="0"/>
                        </a:rPr>
                        <a:t>Không phân định rõ các thành phần câu</a:t>
                      </a:r>
                    </a:p>
                  </a:txBody>
                  <a:tcPr/>
                </a:tc>
                <a:tc>
                  <a:txBody>
                    <a:bodyPr/>
                    <a:lstStyle/>
                    <a:p>
                      <a:pPr algn="just"/>
                      <a:r>
                        <a:rPr lang="en-US" sz="2200" i="1">
                          <a:latin typeface="Arial" panose="020B0604020202020204" pitchFamily="34" charset="0"/>
                          <a:cs typeface="Arial" panose="020B0604020202020204" pitchFamily="34" charset="0"/>
                        </a:rPr>
                        <a:t>Về cách làm công nghiệp hoá của nhiều cán bộ khoa học, cán bộ kĩ thuật, cán bộ quản lí, công nhân, viên chức, các nhà doanh nghiệp tập trung kiến nghị: [...]. </a:t>
                      </a:r>
                    </a:p>
                  </a:txBody>
                  <a:tcPr/>
                </a:tc>
                <a:tc>
                  <a:txBody>
                    <a:bodyPr/>
                    <a:lstStyle/>
                    <a:p>
                      <a:pPr algn="just"/>
                      <a:r>
                        <a:rPr lang="en-US" sz="2200">
                          <a:latin typeface="Arial" panose="020B0604020202020204" pitchFamily="34" charset="0"/>
                          <a:cs typeface="Arial" panose="020B0604020202020204" pitchFamily="34" charset="0"/>
                        </a:rPr>
                        <a:t>Phân định rõ các thành phần câu. </a:t>
                      </a:r>
                    </a:p>
                    <a:p>
                      <a:pPr algn="just"/>
                      <a:r>
                        <a:rPr lang="en-US" sz="2200" i="1">
                          <a:latin typeface="Arial" panose="020B0604020202020204" pitchFamily="34" charset="0"/>
                          <a:cs typeface="Arial" panose="020B0604020202020204" pitchFamily="34" charset="0"/>
                        </a:rPr>
                        <a:t>Về cách làm công nghiệp hoá</a:t>
                      </a:r>
                      <a:r>
                        <a:rPr lang="en-US" sz="2200" b="1" i="1">
                          <a:solidFill>
                            <a:srgbClr val="C00000"/>
                          </a:solidFill>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 nhiều cán bộ khoa học, cán bộ kĩ thuật, cán bộ quản lí, công nhân, viên chức, các nhà doanh nghiệp tập trung kiến nghị: [...].</a:t>
                      </a:r>
                    </a:p>
                  </a:txBody>
                  <a:tcPr/>
                </a:tc>
                <a:extLst>
                  <a:ext uri="{0D108BD9-81ED-4DB2-BD59-A6C34878D82A}">
                    <a16:rowId xmlns:a16="http://schemas.microsoft.com/office/drawing/2014/main" val="3685921859"/>
                  </a:ext>
                </a:extLst>
              </a:tr>
              <a:tr h="12720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Sắp xếp sai trật tự thành phần câu</a:t>
                      </a:r>
                    </a:p>
                    <a:p>
                      <a:pPr algn="just"/>
                      <a:endParaRPr lang="en-US" sz="2200">
                        <a:latin typeface="Arial" panose="020B0604020202020204" pitchFamily="34" charset="0"/>
                        <a:cs typeface="Arial" panose="020B0604020202020204" pitchFamily="34" charset="0"/>
                      </a:endParaRPr>
                    </a:p>
                  </a:txBody>
                  <a:tcPr/>
                </a:tc>
                <a:tc>
                  <a:txBody>
                    <a:bodyPr/>
                    <a:lstStyle/>
                    <a:p>
                      <a:pPr algn="just"/>
                      <a:r>
                        <a:rPr lang="en-US" sz="2200" i="1">
                          <a:latin typeface="Arial" panose="020B0604020202020204" pitchFamily="34" charset="0"/>
                          <a:cs typeface="Arial" panose="020B0604020202020204" pitchFamily="34" charset="0"/>
                        </a:rPr>
                        <a:t>Vào bảy giờ sáng ngày mai, tôi quyết định đi ra sân bay. </a:t>
                      </a:r>
                    </a:p>
                  </a:txBody>
                  <a:tcPr/>
                </a:tc>
                <a:tc>
                  <a:txBody>
                    <a:bodyPr/>
                    <a:lstStyle/>
                    <a:p>
                      <a:pPr algn="just"/>
                      <a:r>
                        <a:rPr lang="en-US" sz="2200">
                          <a:latin typeface="Arial" panose="020B0604020202020204" pitchFamily="34" charset="0"/>
                          <a:cs typeface="Arial" panose="020B0604020202020204" pitchFamily="34" charset="0"/>
                        </a:rPr>
                        <a:t>Sắp xếp lại vị trí các thành phần trong câu cho phù hợp. </a:t>
                      </a:r>
                    </a:p>
                    <a:p>
                      <a:pPr algn="just"/>
                      <a:r>
                        <a:rPr lang="en-US" sz="2200" i="1">
                          <a:latin typeface="Arial" panose="020B0604020202020204" pitchFamily="34" charset="0"/>
                          <a:cs typeface="Arial" panose="020B0604020202020204" pitchFamily="34" charset="0"/>
                        </a:rPr>
                        <a:t>Tôi quyết định đi ra sân bay vào bảy giờ sáng ngày mai.</a:t>
                      </a:r>
                    </a:p>
                  </a:txBody>
                  <a:tcPr/>
                </a:tc>
                <a:extLst>
                  <a:ext uri="{0D108BD9-81ED-4DB2-BD59-A6C34878D82A}">
                    <a16:rowId xmlns:a16="http://schemas.microsoft.com/office/drawing/2014/main" val="678635325"/>
                  </a:ext>
                </a:extLst>
              </a:tr>
            </a:tbl>
          </a:graphicData>
        </a:graphic>
      </p:graphicFrame>
      <p:grpSp>
        <p:nvGrpSpPr>
          <p:cNvPr id="4" name="Nhóm 3">
            <a:extLst>
              <a:ext uri="{FF2B5EF4-FFF2-40B4-BE49-F238E27FC236}">
                <a16:creationId xmlns:a16="http://schemas.microsoft.com/office/drawing/2014/main" id="{3EFC486E-F7E2-20A2-E861-C43A297AE4C3}"/>
              </a:ext>
            </a:extLst>
          </p:cNvPr>
          <p:cNvGrpSpPr/>
          <p:nvPr/>
        </p:nvGrpSpPr>
        <p:grpSpPr>
          <a:xfrm>
            <a:off x="2631480" y="88108"/>
            <a:ext cx="6929041" cy="435767"/>
            <a:chOff x="1407884" y="1820510"/>
            <a:chExt cx="9376232" cy="627415"/>
          </a:xfrm>
        </p:grpSpPr>
        <p:sp>
          <p:nvSpPr>
            <p:cNvPr id="5" name="Hình chữ nhật: Góc Tròn 4">
              <a:extLst>
                <a:ext uri="{FF2B5EF4-FFF2-40B4-BE49-F238E27FC236}">
                  <a16:creationId xmlns:a16="http://schemas.microsoft.com/office/drawing/2014/main" id="{8FAAE933-6DDB-5E58-747B-18BA8002A2D3}"/>
                </a:ext>
              </a:extLst>
            </p:cNvPr>
            <p:cNvSpPr/>
            <p:nvPr/>
          </p:nvSpPr>
          <p:spPr>
            <a:xfrm>
              <a:off x="3473081" y="1820510"/>
              <a:ext cx="5245836"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TRI THỨC TIẾNG VIỆT</a:t>
              </a:r>
            </a:p>
          </p:txBody>
        </p:sp>
        <p:cxnSp>
          <p:nvCxnSpPr>
            <p:cNvPr id="6" name="Đường nối Thẳng 5">
              <a:extLst>
                <a:ext uri="{FF2B5EF4-FFF2-40B4-BE49-F238E27FC236}">
                  <a16:creationId xmlns:a16="http://schemas.microsoft.com/office/drawing/2014/main" id="{60A56DE5-D9DA-A922-BB22-9E54BD5C5EF0}"/>
                </a:ext>
              </a:extLst>
            </p:cNvPr>
            <p:cNvCxnSpPr>
              <a:cxnSpLocks/>
            </p:cNvCxnSpPr>
            <p:nvPr/>
          </p:nvCxnSpPr>
          <p:spPr>
            <a:xfrm>
              <a:off x="1407884" y="2426494"/>
              <a:ext cx="93762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100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B27D8972-5BBC-D280-C983-EB5AAAFB24DB}"/>
              </a:ext>
            </a:extLst>
          </p:cNvPr>
          <p:cNvSpPr txBox="1"/>
          <p:nvPr/>
        </p:nvSpPr>
        <p:spPr>
          <a:xfrm>
            <a:off x="1611086" y="1287899"/>
            <a:ext cx="10276115" cy="4708981"/>
          </a:xfrm>
          <a:prstGeom prst="rect">
            <a:avLst/>
          </a:prstGeom>
          <a:noFill/>
        </p:spPr>
        <p:txBody>
          <a:bodyPr wrap="square">
            <a:spAutoFit/>
          </a:bodyPr>
          <a:lstStyle/>
          <a:p>
            <a:pPr algn="just"/>
            <a:r>
              <a:rPr lang="vi-VN" sz="2500" b="0" i="1">
                <a:solidFill>
                  <a:srgbClr val="081C36"/>
                </a:solidFill>
                <a:effectLst/>
              </a:rPr>
              <a:t>a. Qua </a:t>
            </a:r>
            <a:r>
              <a:rPr lang="vi-VN" sz="2500" b="0" i="1" dirty="0">
                <a:solidFill>
                  <a:srgbClr val="081C36"/>
                </a:solidFill>
                <a:effectLst/>
              </a:rPr>
              <a:t>văn bản “Ngôi nhà tranh của cụ Phan Bội Châu ở Bến Ngự” cho thấy ngay cả khi bị thực dân Pháp giam lỏng ở Huế, cụ Phan Bội Châu vẫn luôn được thanh niên học sinh và các tầng lớp nhân dân ta rất mực yêu mến và ngưỡng mộ</a:t>
            </a:r>
            <a:r>
              <a:rPr lang="vi-VN" sz="2500" b="0" i="1">
                <a:solidFill>
                  <a:srgbClr val="081C36"/>
                </a:solidFill>
                <a:effectLst/>
              </a:rPr>
              <a:t>. </a:t>
            </a:r>
            <a:endParaRPr lang="en-US" sz="2500" b="0" i="1">
              <a:solidFill>
                <a:srgbClr val="081C36"/>
              </a:solidFill>
              <a:effectLst/>
            </a:endParaRPr>
          </a:p>
          <a:p>
            <a:pPr algn="just"/>
            <a:endParaRPr lang="en-US" sz="2500" b="0" i="1">
              <a:solidFill>
                <a:srgbClr val="081C36"/>
              </a:solidFill>
              <a:effectLst/>
            </a:endParaRPr>
          </a:p>
          <a:p>
            <a:pPr algn="just"/>
            <a:r>
              <a:rPr lang="vi-VN" sz="2500" b="0" i="1">
                <a:solidFill>
                  <a:srgbClr val="081C36"/>
                </a:solidFill>
                <a:effectLst/>
              </a:rPr>
              <a:t>b. Lòng tin của cụ Phan Bội Châu vào lớp thanh niên học sinh </a:t>
            </a:r>
            <a:r>
              <a:rPr lang="vi-VN" sz="2500" b="0" i="1" dirty="0">
                <a:solidFill>
                  <a:srgbClr val="081C36"/>
                </a:solidFill>
                <a:effectLst/>
              </a:rPr>
              <a:t>như Tuấn, Quỳnh sẽ tiếp bước các chí sĩ ái quốc như cụ</a:t>
            </a:r>
            <a:r>
              <a:rPr lang="vi-VN" sz="2500" b="0" i="1">
                <a:solidFill>
                  <a:srgbClr val="081C36"/>
                </a:solidFill>
                <a:effectLst/>
              </a:rPr>
              <a:t>. </a:t>
            </a:r>
            <a:endParaRPr lang="en-US" sz="2500" b="0" i="1">
              <a:solidFill>
                <a:srgbClr val="081C36"/>
              </a:solidFill>
              <a:effectLst/>
            </a:endParaRPr>
          </a:p>
          <a:p>
            <a:pPr algn="just"/>
            <a:endParaRPr lang="en-US" sz="2500" b="0" i="1">
              <a:solidFill>
                <a:srgbClr val="081C36"/>
              </a:solidFill>
              <a:effectLst/>
            </a:endParaRPr>
          </a:p>
          <a:p>
            <a:pPr algn="just"/>
            <a:r>
              <a:rPr lang="vi-VN" sz="2500" b="0" i="1">
                <a:solidFill>
                  <a:srgbClr val="081C36"/>
                </a:solidFill>
                <a:effectLst/>
              </a:rPr>
              <a:t>c</a:t>
            </a:r>
            <a:r>
              <a:rPr lang="vi-VN" sz="2500" b="0" i="1" dirty="0">
                <a:solidFill>
                  <a:srgbClr val="081C36"/>
                </a:solidFill>
                <a:effectLst/>
              </a:rPr>
              <a:t>. Bằng tình cảm yêu nước, khát vọng duy tân và sự bốn ba tranh đấu cho mục tiêu dân tộc tự cường của cụ Phan Bội Châu đã trở thành tấm gương cao đẹp cho đồng bào khắp ba miền Bắc Trung Nam và thế hệ thanh niên học sinh đương thời noi theo. </a:t>
            </a:r>
            <a:endParaRPr lang="en-US" sz="2500" i="1" dirty="0"/>
          </a:p>
        </p:txBody>
      </p:sp>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pic>
        <p:nvPicPr>
          <p:cNvPr id="12" name="Đồ họa 11">
            <a:extLst>
              <a:ext uri="{FF2B5EF4-FFF2-40B4-BE49-F238E27FC236}">
                <a16:creationId xmlns:a16="http://schemas.microsoft.com/office/drawing/2014/main" id="{CFC34B26-A7A2-FC70-7870-C6ADE656A5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289817"/>
            <a:ext cx="1671183" cy="2560568"/>
          </a:xfrm>
          <a:prstGeom prst="rect">
            <a:avLst/>
          </a:prstGeom>
        </p:spPr>
      </p:pic>
    </p:spTree>
    <p:extLst>
      <p:ext uri="{BB962C8B-B14F-4D97-AF65-F5344CB8AC3E}">
        <p14:creationId xmlns:p14="http://schemas.microsoft.com/office/powerpoint/2010/main" val="140746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765517"/>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a. Qua văn bản “Ngôi nhà tranh của cụ Phan Bội Châu ở Bến Ngự” cho thấy ngay cả khi bị thực dân Pháp giam lỏng ở Huế, cụ Phan Bội Châu vẫn luôn được thanh niên học sinh và các tầng lớp nhân dân ta rất mực yêu mến và ngưỡng mộ. </a:t>
            </a:r>
            <a:endParaRPr lang="en-US" sz="2500" b="1" i="1">
              <a:solidFill>
                <a:srgbClr val="081C36"/>
              </a:solidFill>
              <a:effectLst/>
            </a:endParaRP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3480568"/>
          </a:xfrm>
          <a:prstGeom prst="rect">
            <a:avLst/>
          </a:prstGeom>
          <a:noFill/>
        </p:spPr>
        <p:txBody>
          <a:bodyPr wrap="square">
            <a:spAutoFit/>
          </a:bodyPr>
          <a:lstStyle/>
          <a:p>
            <a:pPr marR="61595" algn="just">
              <a:lnSpc>
                <a:spcPct val="115000"/>
              </a:lnSpc>
              <a:spcAft>
                <a:spcPts val="0"/>
              </a:spcAft>
            </a:pPr>
            <a:r>
              <a:rPr lang="vi-VN" sz="2500" b="1">
                <a:solidFill>
                  <a:srgbClr val="C00000"/>
                </a:solidFill>
                <a:effectLst/>
                <a:ea typeface="Times New Roman" panose="02020603050405020304" pitchFamily="18" charset="0"/>
              </a:rPr>
              <a:t>Lỗi: Thiếu thành phần chủ ngữ. </a:t>
            </a:r>
            <a:endParaRPr lang="en-US" sz="2500" b="1">
              <a:solidFill>
                <a:srgbClr val="C00000"/>
              </a:solidFill>
              <a:effectLst/>
              <a:ea typeface="Times New Roman" panose="02020603050405020304" pitchFamily="18" charset="0"/>
            </a:endParaRPr>
          </a:p>
          <a:p>
            <a:pPr marR="61595" algn="just">
              <a:lnSpc>
                <a:spcPct val="115000"/>
              </a:lnSpc>
              <a:spcAft>
                <a:spcPts val="0"/>
              </a:spcAft>
            </a:pPr>
            <a:r>
              <a:rPr lang="vi-VN" sz="2400">
                <a:effectLst/>
                <a:ea typeface="Times New Roman" panose="02020603050405020304" pitchFamily="18" charset="0"/>
              </a:rPr>
              <a:t>Câu đúng: </a:t>
            </a:r>
            <a:r>
              <a:rPr lang="vi-VN" sz="2400" i="1">
                <a:solidFill>
                  <a:srgbClr val="FF0000"/>
                </a:solidFill>
                <a:effectLst/>
                <a:ea typeface="Times New Roman" panose="02020603050405020304" pitchFamily="18" charset="0"/>
              </a:rPr>
              <a:t>Văn bản “Ngôi nhà tranh của cụ Phan Bội Châu ở Bến Ngự” </a:t>
            </a:r>
            <a:r>
              <a:rPr lang="vi-VN" sz="2400" i="1">
                <a:solidFill>
                  <a:srgbClr val="002060"/>
                </a:solidFill>
                <a:effectLst/>
                <a:ea typeface="Times New Roman" panose="02020603050405020304" pitchFamily="18" charset="0"/>
              </a:rPr>
              <a:t>cho thấy ngay cả khi bị thực dân Pháp giam lỏng ở Huế, cụ Phan Bội Châu vẫn luôn được thanh niên học sinh và các tầng lớp nhân dân ta rất mực yêu mến và ngưỡng mộ.</a:t>
            </a:r>
            <a:r>
              <a:rPr lang="vi-VN" sz="2400">
                <a:solidFill>
                  <a:srgbClr val="002060"/>
                </a:solidFill>
                <a:effectLst/>
                <a:ea typeface="Times New Roman" panose="02020603050405020304" pitchFamily="18" charset="0"/>
              </a:rPr>
              <a:t> </a:t>
            </a:r>
            <a:endParaRPr lang="en-US" sz="2400">
              <a:solidFill>
                <a:srgbClr val="002060"/>
              </a:solidFill>
              <a:effectLst/>
              <a:ea typeface="Times New Roman" panose="02020603050405020304" pitchFamily="18" charset="0"/>
            </a:endParaRPr>
          </a:p>
          <a:p>
            <a:pPr marR="61595" algn="just">
              <a:lnSpc>
                <a:spcPct val="115000"/>
              </a:lnSpc>
              <a:spcAft>
                <a:spcPts val="0"/>
              </a:spcAft>
            </a:pPr>
            <a:r>
              <a:rPr lang="vi-VN" sz="2400">
                <a:effectLst/>
                <a:ea typeface="Times New Roman" panose="02020603050405020304" pitchFamily="18" charset="0"/>
              </a:rPr>
              <a:t>Hoặc: </a:t>
            </a:r>
            <a:r>
              <a:rPr lang="vi-VN" sz="2400" i="1">
                <a:solidFill>
                  <a:srgbClr val="002060"/>
                </a:solidFill>
                <a:effectLst/>
                <a:ea typeface="Times New Roman" panose="02020603050405020304" pitchFamily="18" charset="0"/>
              </a:rPr>
              <a:t>Qua văn bản “Ngôi nhà tranh của cụ Phan Bội Châu ở Bến Ngự”</a:t>
            </a:r>
            <a:r>
              <a:rPr lang="vi-VN" sz="2400" b="1" i="1">
                <a:solidFill>
                  <a:srgbClr val="FF0000"/>
                </a:solidFill>
                <a:effectLst/>
                <a:ea typeface="Times New Roman" panose="02020603050405020304" pitchFamily="18" charset="0"/>
              </a:rPr>
              <a:t>,</a:t>
            </a:r>
            <a:r>
              <a:rPr lang="vi-VN" sz="2400" i="1">
                <a:solidFill>
                  <a:srgbClr val="002060"/>
                </a:solidFill>
                <a:effectLst/>
                <a:ea typeface="Times New Roman" panose="02020603050405020304" pitchFamily="18" charset="0"/>
              </a:rPr>
              <a:t> Nguyễn Vỹ đã cho thấy ngay cả khi bị thực dân Pháp giam lỏng ở Huế, cụ Phan Bội Châu vẫn luôn được thanh niên học sinh và các tầng lớp nhân dân ta rất mực yêu mến và ngưỡng mộ.</a:t>
            </a:r>
            <a:r>
              <a:rPr lang="vi-VN" sz="2400">
                <a:solidFill>
                  <a:srgbClr val="002060"/>
                </a:solidFill>
                <a:effectLst/>
                <a:ea typeface="Times New Roman" panose="02020603050405020304" pitchFamily="18" charset="0"/>
              </a:rPr>
              <a:t> </a:t>
            </a:r>
            <a:endParaRPr lang="en-US" sz="240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4185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5"/>
            <a:ext cx="11495316" cy="1504260"/>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b. Lòng tin của cụ Phan Bội Châu vào lớp thanh niên học sinh như Tuấn, Quỳnh sẽ tiếp bước các chí sĩ ái quốc như cụ.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156674"/>
            <a:ext cx="11495316" cy="1246495"/>
          </a:xfrm>
          <a:prstGeom prst="rect">
            <a:avLst/>
          </a:prstGeom>
          <a:noFill/>
        </p:spPr>
        <p:txBody>
          <a:bodyPr wrap="square">
            <a:spAutoFit/>
          </a:bodyPr>
          <a:lstStyle/>
          <a:p>
            <a:r>
              <a:rPr lang="vi-VN" sz="2500" b="1">
                <a:solidFill>
                  <a:srgbClr val="C00000"/>
                </a:solidFill>
              </a:rPr>
              <a:t>Lỗi: Thiếu thành phần vị ngữ. </a:t>
            </a:r>
            <a:endParaRPr lang="en-US" sz="2500" b="1">
              <a:solidFill>
                <a:srgbClr val="C00000"/>
              </a:solidFill>
            </a:endParaRPr>
          </a:p>
          <a:p>
            <a:pPr algn="just"/>
            <a:r>
              <a:rPr lang="vi-VN" sz="2500"/>
              <a:t>Câu đúng: </a:t>
            </a:r>
            <a:r>
              <a:rPr lang="vi-VN" sz="2500" i="1">
                <a:solidFill>
                  <a:srgbClr val="002060"/>
                </a:solidFill>
              </a:rPr>
              <a:t>Lòng tin của cụ Phan Bội Châu vào lớp thanh niên học sinh như Tuấn, Quỳnh sẽ </a:t>
            </a:r>
            <a:r>
              <a:rPr lang="vi-VN" sz="2500" i="1">
                <a:solidFill>
                  <a:srgbClr val="FF0000"/>
                </a:solidFill>
              </a:rPr>
              <a:t>khích lệ họ</a:t>
            </a:r>
            <a:r>
              <a:rPr lang="vi-VN" sz="2500" i="1">
                <a:solidFill>
                  <a:srgbClr val="002060"/>
                </a:solidFill>
              </a:rPr>
              <a:t> tiếp bước các chỉ sĩ ái quốc như cụ.</a:t>
            </a:r>
            <a:r>
              <a:rPr lang="vi-VN" sz="2500">
                <a:solidFill>
                  <a:srgbClr val="002060"/>
                </a:solidFill>
              </a:rPr>
              <a:t> </a:t>
            </a:r>
            <a:endParaRPr lang="en-US" sz="2500">
              <a:solidFill>
                <a:srgbClr val="002060"/>
              </a:solidFill>
            </a:endParaRPr>
          </a:p>
        </p:txBody>
      </p:sp>
    </p:spTree>
    <p:extLst>
      <p:ext uri="{BB962C8B-B14F-4D97-AF65-F5344CB8AC3E}">
        <p14:creationId xmlns:p14="http://schemas.microsoft.com/office/powerpoint/2010/main" val="15590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AD55AF82-794A-5A5B-0DEA-C00486172EFD}"/>
              </a:ext>
            </a:extLst>
          </p:cNvPr>
          <p:cNvGrpSpPr/>
          <p:nvPr/>
        </p:nvGrpSpPr>
        <p:grpSpPr>
          <a:xfrm>
            <a:off x="3021169" y="88108"/>
            <a:ext cx="6149663" cy="435767"/>
            <a:chOff x="1935203" y="1820510"/>
            <a:chExt cx="8321594" cy="627415"/>
          </a:xfrm>
        </p:grpSpPr>
        <p:sp>
          <p:nvSpPr>
            <p:cNvPr id="7" name="Hình chữ nhật: Góc Tròn 6">
              <a:extLst>
                <a:ext uri="{FF2B5EF4-FFF2-40B4-BE49-F238E27FC236}">
                  <a16:creationId xmlns:a16="http://schemas.microsoft.com/office/drawing/2014/main" id="{F3A851E3-9072-6BB7-DFE1-F91462F19CB0}"/>
                </a:ext>
              </a:extLst>
            </p:cNvPr>
            <p:cNvSpPr/>
            <p:nvPr/>
          </p:nvSpPr>
          <p:spPr>
            <a:xfrm>
              <a:off x="4740810" y="1820510"/>
              <a:ext cx="2710379" cy="627415"/>
            </a:xfrm>
            <a:prstGeom prst="roundRect">
              <a:avLst>
                <a:gd name="adj" fmla="val 11212"/>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ahoma" panose="020B0604030504040204" pitchFamily="34" charset="0"/>
                  <a:ea typeface="Tahoma" panose="020B0604030504040204" pitchFamily="34" charset="0"/>
                  <a:cs typeface="Tahoma" panose="020B0604030504040204" pitchFamily="34" charset="0"/>
                </a:rPr>
                <a:t>Bài tập 1</a:t>
              </a:r>
            </a:p>
          </p:txBody>
        </p:sp>
        <p:cxnSp>
          <p:nvCxnSpPr>
            <p:cNvPr id="8" name="Đường nối Thẳng 7">
              <a:extLst>
                <a:ext uri="{FF2B5EF4-FFF2-40B4-BE49-F238E27FC236}">
                  <a16:creationId xmlns:a16="http://schemas.microsoft.com/office/drawing/2014/main" id="{E8FDD9CB-358B-F879-CEFD-21DC3A940CE3}"/>
                </a:ext>
              </a:extLst>
            </p:cNvPr>
            <p:cNvCxnSpPr>
              <a:cxnSpLocks/>
            </p:cNvCxnSpPr>
            <p:nvPr/>
          </p:nvCxnSpPr>
          <p:spPr>
            <a:xfrm>
              <a:off x="1935203" y="2426494"/>
              <a:ext cx="832159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Hộp Văn bản 10">
            <a:extLst>
              <a:ext uri="{FF2B5EF4-FFF2-40B4-BE49-F238E27FC236}">
                <a16:creationId xmlns:a16="http://schemas.microsoft.com/office/drawing/2014/main" id="{7A360A8E-93DA-077F-9FD4-66CE5194A29F}"/>
              </a:ext>
            </a:extLst>
          </p:cNvPr>
          <p:cNvSpPr txBox="1"/>
          <p:nvPr/>
        </p:nvSpPr>
        <p:spPr>
          <a:xfrm>
            <a:off x="348342" y="659918"/>
            <a:ext cx="11495316" cy="477054"/>
          </a:xfrm>
          <a:prstGeom prst="rect">
            <a:avLst/>
          </a:prstGeom>
          <a:noFill/>
        </p:spPr>
        <p:txBody>
          <a:bodyPr wrap="square">
            <a:spAutoFit/>
          </a:bodyPr>
          <a:lstStyle/>
          <a:p>
            <a:r>
              <a:rPr lang="vi-VN" sz="2500" b="1" i="1">
                <a:solidFill>
                  <a:srgbClr val="C00000"/>
                </a:solidFill>
                <a:effectLst/>
              </a:rPr>
              <a:t>Xác định lỗi thành phần câu trong các trường hợp sau và nêu cách sửa: </a:t>
            </a:r>
            <a:endParaRPr lang="en-US" sz="2500" b="1" i="1">
              <a:solidFill>
                <a:srgbClr val="C00000"/>
              </a:solidFill>
              <a:effectLst/>
            </a:endParaRPr>
          </a:p>
        </p:txBody>
      </p:sp>
      <p:sp>
        <p:nvSpPr>
          <p:cNvPr id="2" name="Hình chữ nhật: Góc Tròn 1">
            <a:extLst>
              <a:ext uri="{FF2B5EF4-FFF2-40B4-BE49-F238E27FC236}">
                <a16:creationId xmlns:a16="http://schemas.microsoft.com/office/drawing/2014/main" id="{891902E6-A7B4-87AC-5E64-5589776EFF5D}"/>
              </a:ext>
            </a:extLst>
          </p:cNvPr>
          <p:cNvSpPr/>
          <p:nvPr/>
        </p:nvSpPr>
        <p:spPr>
          <a:xfrm>
            <a:off x="348341" y="1253454"/>
            <a:ext cx="11495316" cy="1903219"/>
          </a:xfrm>
          <a:prstGeom prst="roundRect">
            <a:avLst>
              <a:gd name="adj" fmla="val 4210"/>
            </a:avLst>
          </a:prstGeom>
          <a:noFill/>
          <a:ln w="76200">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500" b="1" i="1">
                <a:solidFill>
                  <a:srgbClr val="081C36"/>
                </a:solidFill>
                <a:effectLst/>
              </a:rPr>
              <a:t>c. Bằng tình cảm yêu nước, khát vọng duy tân và sự bốn ba tranh đấu cho mục tiêu dân tộc tự cường của cụ Phan Bội Châu đã trở thành tấm gương cao đẹp cho đồng bào khắp ba miền Bắc Trung Nam và thế hệ thanh niên học sinh đương thời noi theo. </a:t>
            </a:r>
          </a:p>
        </p:txBody>
      </p:sp>
      <p:sp>
        <p:nvSpPr>
          <p:cNvPr id="10" name="Hộp Văn bản 9">
            <a:extLst>
              <a:ext uri="{FF2B5EF4-FFF2-40B4-BE49-F238E27FC236}">
                <a16:creationId xmlns:a16="http://schemas.microsoft.com/office/drawing/2014/main" id="{030109CE-0C8F-6999-40E8-759DEFF96C31}"/>
              </a:ext>
            </a:extLst>
          </p:cNvPr>
          <p:cNvSpPr txBox="1"/>
          <p:nvPr/>
        </p:nvSpPr>
        <p:spPr>
          <a:xfrm>
            <a:off x="348341" y="3269391"/>
            <a:ext cx="11495316" cy="2015936"/>
          </a:xfrm>
          <a:prstGeom prst="rect">
            <a:avLst/>
          </a:prstGeom>
          <a:noFill/>
        </p:spPr>
        <p:txBody>
          <a:bodyPr wrap="square">
            <a:spAutoFit/>
          </a:bodyPr>
          <a:lstStyle/>
          <a:p>
            <a:r>
              <a:rPr lang="vi-VN" sz="2500" b="1">
                <a:solidFill>
                  <a:srgbClr val="C00000"/>
                </a:solidFill>
              </a:rPr>
              <a:t>Lỗi: Không phân định rõ các thành phần câu. </a:t>
            </a:r>
            <a:endParaRPr lang="en-US" sz="2500" b="1">
              <a:solidFill>
                <a:srgbClr val="C00000"/>
              </a:solidFill>
            </a:endParaRPr>
          </a:p>
          <a:p>
            <a:r>
              <a:rPr lang="vi-VN" sz="2500"/>
              <a:t>Câu đúng: </a:t>
            </a:r>
            <a:r>
              <a:rPr lang="vi-VN" sz="2500" i="1">
                <a:solidFill>
                  <a:srgbClr val="002060"/>
                </a:solidFill>
              </a:rPr>
              <a:t>Bằng tình cảm yêu nước, khát vọng duy tân và sự bốn ba tranh đấu cho mục tiêu dân tộc tự cường</a:t>
            </a:r>
            <a:r>
              <a:rPr lang="vi-VN" sz="2500" b="1" i="1">
                <a:solidFill>
                  <a:srgbClr val="FF0000"/>
                </a:solidFill>
              </a:rPr>
              <a:t>,</a:t>
            </a:r>
            <a:r>
              <a:rPr lang="vi-VN" sz="2500" i="1">
                <a:solidFill>
                  <a:srgbClr val="002060"/>
                </a:solidFill>
              </a:rPr>
              <a:t> cụ Phan Bội Châu đã trở thành tấm gương cao đẹp cho đồng bào khắp ba miền Bắc Trung Nam và thế hệ thanh niên học sinh đương thời noi theo. </a:t>
            </a:r>
            <a:endParaRPr lang="en-US" sz="2500">
              <a:solidFill>
                <a:srgbClr val="002060"/>
              </a:solidFill>
            </a:endParaRPr>
          </a:p>
        </p:txBody>
      </p:sp>
    </p:spTree>
    <p:extLst>
      <p:ext uri="{BB962C8B-B14F-4D97-AF65-F5344CB8AC3E}">
        <p14:creationId xmlns:p14="http://schemas.microsoft.com/office/powerpoint/2010/main" val="42183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1908</Words>
  <PresentationFormat>Màn hình rộng</PresentationFormat>
  <Paragraphs>102</Paragraphs>
  <Slides>16</Slides>
  <Notes>0</Notes>
  <HiddenSlides>0</HiddenSlides>
  <MMClips>1</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16</vt:i4>
      </vt:variant>
    </vt:vector>
  </HeadingPairs>
  <TitlesOfParts>
    <vt:vector size="22" baseType="lpstr">
      <vt:lpstr>Arial</vt:lpstr>
      <vt:lpstr>Calibri</vt:lpstr>
      <vt:lpstr>Calibri Light</vt:lpstr>
      <vt:lpstr>Tahoma</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2023-08-08T09:53:22Z</dcterms:created>
  <dcterms:modified xsi:type="dcterms:W3CDTF">2023-08-08T17:32:03Z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2023-08-08T10:09:06Z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d1ce14d3-e56e-44c8-8128-0604c26ccf42</vt:lpwstr>
  </property>
  <property fmtid="{D5CDD505-2E9C-101B-9397-08002B2CF9AE}" pid="7" name="MSIP_Label_defa4170-0d19-0005-0004-bc88714345d2_ActionId">
    <vt:lpwstr>050c25b5-a1dd-41b5-b8be-261b78c01ac6</vt:lpwstr>
  </property>
  <property fmtid="{D5CDD505-2E9C-101B-9397-08002B2CF9AE}" pid="8" name="MSIP_Label_defa4170-0d19-0005-0004-bc88714345d2_ContentBits">
    <vt:lpwstr>0</vt:lpwstr>
  </property>
</Properties>
</file>