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2" r:id="rId3"/>
    <p:sldId id="279" r:id="rId4"/>
    <p:sldId id="290" r:id="rId5"/>
    <p:sldId id="291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15/09/2020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7" y="620688"/>
            <a:ext cx="8142885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1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66770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7560839" cy="478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2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1700809"/>
            <a:ext cx="7324725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1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9" y="548680"/>
            <a:ext cx="7461722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27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45" y="764704"/>
            <a:ext cx="7676109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5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" y="1268761"/>
            <a:ext cx="7629525" cy="351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2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2" y="260648"/>
            <a:ext cx="8280921" cy="109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00200"/>
            <a:ext cx="84102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4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7838"/>
            <a:ext cx="8277225" cy="70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648072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74888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25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8229600" cy="19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1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" y="764704"/>
            <a:ext cx="7362825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8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" y="1988841"/>
            <a:ext cx="7477125" cy="275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3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200799" cy="543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9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52673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36904" cy="505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1052736"/>
            <a:ext cx="7248525" cy="392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43</cp:revision>
  <dcterms:created xsi:type="dcterms:W3CDTF">2020-08-13T15:29:03Z</dcterms:created>
  <dcterms:modified xsi:type="dcterms:W3CDTF">2020-09-15T14:06:18Z</dcterms:modified>
</cp:coreProperties>
</file>