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B74"/>
    <a:srgbClr val="83B085"/>
    <a:srgbClr val="E66444"/>
    <a:srgbClr val="A16B1B"/>
    <a:srgbClr val="684511"/>
    <a:srgbClr val="89A751"/>
    <a:srgbClr val="392620"/>
    <a:srgbClr val="B64434"/>
    <a:srgbClr val="FE782D"/>
    <a:srgbClr val="329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97778" autoAdjust="0"/>
  </p:normalViewPr>
  <p:slideViewPr>
    <p:cSldViewPr snapToGrid="0" showGuides="1">
      <p:cViewPr varScale="1">
        <p:scale>
          <a:sx n="110" d="100"/>
          <a:sy n="110" d="100"/>
        </p:scale>
        <p:origin x="768" y="10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2017/10/13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26188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22744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51485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71338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07119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24216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72134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85744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36598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78822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90970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727996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09550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73329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32388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00392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20710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6931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69838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g"/><Relationship Id="rId5" Type="http://schemas.openxmlformats.org/officeDocument/2006/relationships/notesSlide" Target="../notesSlides/notesSlide1.xml"/><Relationship Id="rId4"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4.xml"/><Relationship Id="rId5" Type="http://schemas.openxmlformats.org/officeDocument/2006/relationships/slideLayout" Target="../slideLayouts/slideLayout43.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4E52BE8-559D-4C79-98C5-FE6F27032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TextBox 4">
            <a:extLst>
              <a:ext uri="{FF2B5EF4-FFF2-40B4-BE49-F238E27FC236}">
                <a16:creationId xmlns:a16="http://schemas.microsoft.com/office/drawing/2014/main" id="{52071428-9424-49DC-B4A9-E7EC7E646B9D}"/>
              </a:ext>
            </a:extLst>
          </p:cNvPr>
          <p:cNvSpPr txBox="1"/>
          <p:nvPr/>
        </p:nvSpPr>
        <p:spPr>
          <a:xfrm>
            <a:off x="3635027" y="1481684"/>
            <a:ext cx="4916731" cy="1061829"/>
          </a:xfrm>
          <a:prstGeom prst="rect">
            <a:avLst/>
          </a:prstGeom>
          <a:noFill/>
        </p:spPr>
        <p:txBody>
          <a:bodyPr wrap="none" rtlCol="0">
            <a:spAutoFit/>
          </a:bodyPr>
          <a:lstStyle/>
          <a:p>
            <a:pPr algn="ctr"/>
            <a:r>
              <a:rPr lang="zh-CN" altLang="en-US" sz="6300" dirty="0">
                <a:solidFill>
                  <a:srgbClr val="EC8B74"/>
                </a:solidFill>
                <a:latin typeface="华文中宋" panose="02010600040101010101" pitchFamily="2" charset="-122"/>
                <a:ea typeface="华文中宋" panose="02010600040101010101" pitchFamily="2" charset="-122"/>
              </a:rPr>
              <a:t>幼儿教育</a:t>
            </a:r>
            <a:r>
              <a:rPr lang="en-US" altLang="zh-CN" sz="6300" dirty="0">
                <a:solidFill>
                  <a:srgbClr val="EC8B74"/>
                </a:solidFill>
                <a:latin typeface="华文中宋" panose="02010600040101010101" pitchFamily="2" charset="-122"/>
                <a:ea typeface="华文中宋" panose="02010600040101010101" pitchFamily="2" charset="-122"/>
              </a:rPr>
              <a:t>PPT</a:t>
            </a:r>
          </a:p>
        </p:txBody>
      </p:sp>
      <p:sp>
        <p:nvSpPr>
          <p:cNvPr id="6" name="TextBox 4">
            <a:extLst>
              <a:ext uri="{FF2B5EF4-FFF2-40B4-BE49-F238E27FC236}">
                <a16:creationId xmlns:a16="http://schemas.microsoft.com/office/drawing/2014/main" id="{59E9732C-5B5F-4D96-8FE3-A7E5BE963CA2}"/>
              </a:ext>
            </a:extLst>
          </p:cNvPr>
          <p:cNvSpPr txBox="1"/>
          <p:nvPr/>
        </p:nvSpPr>
        <p:spPr>
          <a:xfrm>
            <a:off x="3749813" y="992244"/>
            <a:ext cx="4745210" cy="600164"/>
          </a:xfrm>
          <a:prstGeom prst="rect">
            <a:avLst/>
          </a:prstGeom>
          <a:noFill/>
        </p:spPr>
        <p:txBody>
          <a:bodyPr wrap="none" rtlCol="0">
            <a:spAutoFit/>
          </a:bodyPr>
          <a:lstStyle/>
          <a:p>
            <a:pPr algn="ctr"/>
            <a:r>
              <a:rPr lang="en-US" altLang="zh-CN" sz="3300" spc="600" dirty="0">
                <a:solidFill>
                  <a:srgbClr val="EC8B74"/>
                </a:solidFill>
                <a:latin typeface="张海山锐线体简" panose="02000000000000000000" pitchFamily="2" charset="-122"/>
                <a:ea typeface="张海山锐线体简" panose="02000000000000000000" pitchFamily="2" charset="-122"/>
              </a:rPr>
              <a:t>CAMPUS CULTURE</a:t>
            </a:r>
          </a:p>
        </p:txBody>
      </p:sp>
      <p:sp>
        <p:nvSpPr>
          <p:cNvPr id="7" name="TextBox 4">
            <a:extLst>
              <a:ext uri="{FF2B5EF4-FFF2-40B4-BE49-F238E27FC236}">
                <a16:creationId xmlns:a16="http://schemas.microsoft.com/office/drawing/2014/main" id="{5A094D4D-7E93-4192-B4D6-8CFB69DB65EC}"/>
              </a:ext>
            </a:extLst>
          </p:cNvPr>
          <p:cNvSpPr txBox="1"/>
          <p:nvPr/>
        </p:nvSpPr>
        <p:spPr>
          <a:xfrm>
            <a:off x="3700034" y="2492863"/>
            <a:ext cx="4815742" cy="630942"/>
          </a:xfrm>
          <a:prstGeom prst="rect">
            <a:avLst/>
          </a:prstGeom>
          <a:noFill/>
        </p:spPr>
        <p:txBody>
          <a:bodyPr wrap="none" rtlCol="0">
            <a:spAutoFit/>
          </a:bodyPr>
          <a:lstStyle/>
          <a:p>
            <a:pPr algn="ctr"/>
            <a:r>
              <a:rPr lang="zh-CN" altLang="en-US" sz="3500" spc="600" dirty="0">
                <a:solidFill>
                  <a:srgbClr val="EC8B74"/>
                </a:solidFill>
                <a:latin typeface="张海山锐线体简" panose="02000000000000000000" pitchFamily="2" charset="-122"/>
                <a:ea typeface="张海山锐线体简" panose="02000000000000000000" pitchFamily="2" charset="-122"/>
              </a:rPr>
              <a:t>教育类通用</a:t>
            </a:r>
            <a:r>
              <a:rPr lang="en-US" altLang="zh-CN" sz="3500" spc="600" dirty="0">
                <a:solidFill>
                  <a:srgbClr val="EC8B74"/>
                </a:solidFill>
                <a:latin typeface="张海山锐线体简" panose="02000000000000000000" pitchFamily="2" charset="-122"/>
                <a:ea typeface="张海山锐线体简" panose="02000000000000000000" pitchFamily="2" charset="-122"/>
              </a:rPr>
              <a:t>PPT</a:t>
            </a:r>
            <a:r>
              <a:rPr lang="zh-CN" altLang="en-US" sz="3500" spc="600" dirty="0">
                <a:solidFill>
                  <a:srgbClr val="EC8B74"/>
                </a:solidFill>
                <a:latin typeface="张海山锐线体简" panose="02000000000000000000" pitchFamily="2" charset="-122"/>
                <a:ea typeface="张海山锐线体简" panose="02000000000000000000" pitchFamily="2" charset="-122"/>
              </a:rPr>
              <a:t>模板</a:t>
            </a:r>
            <a:endParaRPr lang="en-US" altLang="zh-CN" sz="3500" spc="600" dirty="0">
              <a:solidFill>
                <a:srgbClr val="EC8B74"/>
              </a:solidFill>
              <a:latin typeface="张海山锐线体简" panose="02000000000000000000" pitchFamily="2" charset="-122"/>
              <a:ea typeface="张海山锐线体简" panose="02000000000000000000" pitchFamily="2" charset="-122"/>
            </a:endParaRPr>
          </a:p>
        </p:txBody>
      </p:sp>
      <p:sp>
        <p:nvSpPr>
          <p:cNvPr id="8" name="矩形 7">
            <a:extLst>
              <a:ext uri="{FF2B5EF4-FFF2-40B4-BE49-F238E27FC236}">
                <a16:creationId xmlns:a16="http://schemas.microsoft.com/office/drawing/2014/main" id="{3EC2BA2C-B68D-4361-ACF4-1C1E488247EB}"/>
              </a:ext>
            </a:extLst>
          </p:cNvPr>
          <p:cNvSpPr/>
          <p:nvPr/>
        </p:nvSpPr>
        <p:spPr>
          <a:xfrm>
            <a:off x="3784880" y="3157237"/>
            <a:ext cx="4608006" cy="52077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6444"/>
              </a:solidFill>
            </a:endParaRPr>
          </a:p>
        </p:txBody>
      </p:sp>
      <p:sp>
        <p:nvSpPr>
          <p:cNvPr id="10" name="TextBox 4">
            <a:extLst>
              <a:ext uri="{FF2B5EF4-FFF2-40B4-BE49-F238E27FC236}">
                <a16:creationId xmlns:a16="http://schemas.microsoft.com/office/drawing/2014/main" id="{3485A16A-3BC0-46FC-BCD8-EAC9FEC17768}"/>
              </a:ext>
            </a:extLst>
          </p:cNvPr>
          <p:cNvSpPr txBox="1"/>
          <p:nvPr/>
        </p:nvSpPr>
        <p:spPr>
          <a:xfrm>
            <a:off x="4209640" y="3204208"/>
            <a:ext cx="3794629" cy="430887"/>
          </a:xfrm>
          <a:prstGeom prst="rect">
            <a:avLst/>
          </a:prstGeom>
          <a:noFill/>
        </p:spPr>
        <p:txBody>
          <a:bodyPr wrap="none" rtlCol="0">
            <a:spAutoFit/>
          </a:bodyPr>
          <a:lstStyle/>
          <a:p>
            <a:pPr algn="ctr"/>
            <a:r>
              <a:rPr lang="zh-CN" altLang="en-US" sz="2200" spc="600" dirty="0">
                <a:solidFill>
                  <a:schemeClr val="bg1"/>
                </a:solidFill>
                <a:latin typeface="张海山锐线体简" panose="02000000000000000000" pitchFamily="2" charset="-122"/>
                <a:ea typeface="张海山锐线体简" panose="02000000000000000000" pitchFamily="2" charset="-122"/>
              </a:rPr>
              <a:t>夏</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日</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小</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清</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新</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系</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列</a:t>
            </a:r>
            <a:endParaRPr lang="en-US" altLang="zh-CN" sz="2200" spc="600" dirty="0">
              <a:solidFill>
                <a:schemeClr val="bg1"/>
              </a:solidFill>
              <a:latin typeface="张海山锐线体简" panose="02000000000000000000" pitchFamily="2" charset="-122"/>
              <a:ea typeface="张海山锐线体简" panose="02000000000000000000" pitchFamily="2" charset="-122"/>
            </a:endParaRPr>
          </a:p>
        </p:txBody>
      </p:sp>
      <p:sp>
        <p:nvSpPr>
          <p:cNvPr id="11" name="TextBox 23">
            <a:extLst>
              <a:ext uri="{FF2B5EF4-FFF2-40B4-BE49-F238E27FC236}">
                <a16:creationId xmlns:a16="http://schemas.microsoft.com/office/drawing/2014/main" id="{C97AC660-0216-426F-8DE8-1D941BCA6FB0}"/>
              </a:ext>
            </a:extLst>
          </p:cNvPr>
          <p:cNvSpPr txBox="1"/>
          <p:nvPr/>
        </p:nvSpPr>
        <p:spPr>
          <a:xfrm>
            <a:off x="3672627" y="3793852"/>
            <a:ext cx="4865938" cy="261610"/>
          </a:xfrm>
          <a:prstGeom prst="rect">
            <a:avLst/>
          </a:prstGeom>
          <a:noFill/>
        </p:spPr>
        <p:txBody>
          <a:bodyPr wrap="square" rtlCol="0">
            <a:spAutoFit/>
          </a:bodyPr>
          <a:lstStyle/>
          <a:p>
            <a:pPr algn="ctr"/>
            <a:r>
              <a:rPr lang="zh-CN" altLang="en-US" sz="1100" dirty="0">
                <a:solidFill>
                  <a:schemeClr val="bg1">
                    <a:lumMod val="65000"/>
                  </a:schemeClr>
                </a:solidFill>
                <a:latin typeface="微软雅黑" pitchFamily="34" charset="-122"/>
                <a:ea typeface="微软雅黑" pitchFamily="34" charset="-122"/>
              </a:rPr>
              <a:t>汇报人：千库网       汇报时间：</a:t>
            </a:r>
            <a:r>
              <a:rPr lang="en-US" altLang="zh-CN" sz="1100" dirty="0">
                <a:solidFill>
                  <a:schemeClr val="bg1">
                    <a:lumMod val="65000"/>
                  </a:schemeClr>
                </a:solidFill>
                <a:latin typeface="微软雅黑" pitchFamily="34" charset="-122"/>
                <a:ea typeface="微软雅黑" pitchFamily="34" charset="-122"/>
              </a:rPr>
              <a:t>xx</a:t>
            </a:r>
            <a:r>
              <a:rPr lang="zh-CN" altLang="en-US" sz="1100" dirty="0">
                <a:solidFill>
                  <a:schemeClr val="bg1">
                    <a:lumMod val="65000"/>
                  </a:schemeClr>
                </a:solidFill>
                <a:latin typeface="微软雅黑" pitchFamily="34" charset="-122"/>
                <a:ea typeface="微软雅黑" pitchFamily="34" charset="-122"/>
              </a:rPr>
              <a:t>年</a:t>
            </a:r>
            <a:r>
              <a:rPr lang="en-US" altLang="zh-CN" sz="1100" dirty="0">
                <a:solidFill>
                  <a:schemeClr val="bg1">
                    <a:lumMod val="65000"/>
                  </a:schemeClr>
                </a:solidFill>
                <a:latin typeface="微软雅黑" pitchFamily="34" charset="-122"/>
                <a:ea typeface="微软雅黑" pitchFamily="34" charset="-122"/>
              </a:rPr>
              <a:t>xx</a:t>
            </a:r>
            <a:r>
              <a:rPr lang="zh-CN" altLang="en-US" sz="1100" dirty="0">
                <a:solidFill>
                  <a:schemeClr val="bg1">
                    <a:lumMod val="65000"/>
                  </a:schemeClr>
                </a:solidFill>
                <a:latin typeface="微软雅黑" pitchFamily="34" charset="-122"/>
                <a:ea typeface="微软雅黑" pitchFamily="34" charset="-122"/>
              </a:rPr>
              <a:t>月</a:t>
            </a:r>
          </a:p>
        </p:txBody>
      </p:sp>
      <p:pic>
        <p:nvPicPr>
          <p:cNvPr id="14" name="PA_MakeIt Last.mp3">
            <a:hlinkClick r:id="" action="ppaction://media"/>
            <a:extLst>
              <a:ext uri="{FF2B5EF4-FFF2-40B4-BE49-F238E27FC236}">
                <a16:creationId xmlns:a16="http://schemas.microsoft.com/office/drawing/2014/main" id="{5DE1722B-E163-4D67-B4FB-ED460D4E135C}"/>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7" cstate="print"/>
          <a:stretch>
            <a:fillRect/>
          </a:stretch>
        </p:blipFill>
        <p:spPr>
          <a:xfrm>
            <a:off x="0" y="-1226779"/>
            <a:ext cx="609600" cy="609600"/>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75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215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50"/>
                                        <p:tgtEl>
                                          <p:spTgt spid="6"/>
                                        </p:tgtEl>
                                      </p:cBhvr>
                                    </p:animEffect>
                                  </p:childTnLst>
                                </p:cTn>
                              </p:par>
                            </p:childTnLst>
                          </p:cTn>
                        </p:par>
                        <p:par>
                          <p:cTn id="18" fill="hold">
                            <p:stCondLst>
                              <p:cond delay="3300"/>
                            </p:stCondLst>
                            <p:childTnLst>
                              <p:par>
                                <p:cTn id="19" presetID="14" presetClass="entr" presetSubtype="10" fill="hold" grpId="0" nodeType="afterEffect">
                                  <p:stCondLst>
                                    <p:cond delay="0"/>
                                  </p:stCondLst>
                                  <p:iterate type="lt">
                                    <p:tmPct val="30000"/>
                                  </p:iterate>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250"/>
                                        <p:tgtEl>
                                          <p:spTgt spid="7"/>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4225"/>
                            </p:stCondLst>
                            <p:childTnLst>
                              <p:par>
                                <p:cTn id="26" presetID="14" presetClass="entr" presetSubtype="10" fill="hold" grpId="0" nodeType="afterEffect">
                                  <p:stCondLst>
                                    <p:cond delay="0"/>
                                  </p:stCondLst>
                                  <p:iterate type="lt">
                                    <p:tmPct val="30000"/>
                                  </p:iterate>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250"/>
                                        <p:tgtEl>
                                          <p:spTgt spid="10"/>
                                        </p:tgtEl>
                                      </p:cBhvr>
                                    </p:animEffect>
                                  </p:childTnLst>
                                </p:cTn>
                              </p:par>
                            </p:childTnLst>
                          </p:cTn>
                        </p:par>
                        <p:par>
                          <p:cTn id="29" fill="hold">
                            <p:stCondLst>
                              <p:cond delay="5375"/>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3" fill="hold" display="0">
                  <p:stCondLst>
                    <p:cond delay="indefinite"/>
                  </p:stCondLst>
                  <p:endCondLst>
                    <p:cond evt="onStopAudio" delay="0">
                      <p:tgtEl>
                        <p:sldTgt/>
                      </p:tgtEl>
                    </p:cond>
                  </p:endCondLst>
                </p:cTn>
                <p:tgtEl>
                  <p:spTgt spid="14"/>
                </p:tgtEl>
              </p:cMediaNode>
            </p:audio>
          </p:childTnLst>
        </p:cTn>
      </p:par>
    </p:tnLst>
    <p:bldLst>
      <p:bldP spid="5" grpId="0"/>
      <p:bldP spid="6" grpId="0"/>
      <p:bldP spid="7" grpId="0"/>
      <p:bldP spid="8"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教学方案说明</a:t>
              </a:r>
            </a:p>
          </p:txBody>
        </p:sp>
      </p:grpSp>
      <p:grpSp>
        <p:nvGrpSpPr>
          <p:cNvPr id="5" name="组合 4">
            <a:extLst>
              <a:ext uri="{FF2B5EF4-FFF2-40B4-BE49-F238E27FC236}">
                <a16:creationId xmlns:a16="http://schemas.microsoft.com/office/drawing/2014/main" id="{B45C4407-E02F-48E7-A2B7-7794F2E10A24}"/>
              </a:ext>
            </a:extLst>
          </p:cNvPr>
          <p:cNvGrpSpPr/>
          <p:nvPr/>
        </p:nvGrpSpPr>
        <p:grpSpPr>
          <a:xfrm flipH="1">
            <a:off x="1980481" y="2041627"/>
            <a:ext cx="4615560" cy="4036927"/>
            <a:chOff x="1535417" y="1526117"/>
            <a:chExt cx="5212200" cy="4503778"/>
          </a:xfrm>
        </p:grpSpPr>
        <p:sp>
          <p:nvSpPr>
            <p:cNvPr id="6" name="Rectangle 3">
              <a:extLst>
                <a:ext uri="{FF2B5EF4-FFF2-40B4-BE49-F238E27FC236}">
                  <a16:creationId xmlns:a16="http://schemas.microsoft.com/office/drawing/2014/main" id="{2ED98525-586E-4543-9FCA-8CA732DA24AE}"/>
                </a:ext>
              </a:extLst>
            </p:cNvPr>
            <p:cNvSpPr/>
            <p:nvPr/>
          </p:nvSpPr>
          <p:spPr>
            <a:xfrm>
              <a:off x="1535417" y="5140785"/>
              <a:ext cx="5212200" cy="889110"/>
            </a:xfrm>
            <a:prstGeom prst="rect">
              <a:avLst/>
            </a:prstGeom>
            <a:solidFill>
              <a:srgbClr val="EC8B74"/>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7" name="Subtitle 2">
              <a:extLst>
                <a:ext uri="{FF2B5EF4-FFF2-40B4-BE49-F238E27FC236}">
                  <a16:creationId xmlns:a16="http://schemas.microsoft.com/office/drawing/2014/main" id="{8CC50771-2717-4AE4-AD03-181D61651533}"/>
                </a:ext>
              </a:extLst>
            </p:cNvPr>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itchFamily="34" charset="-122"/>
                  <a:ea typeface="微软雅黑" pitchFamily="34" charset="-122"/>
                </a:rPr>
                <a:t>详写内容</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200" dirty="0">
                <a:solidFill>
                  <a:schemeClr val="bg1"/>
                </a:solidFill>
                <a:latin typeface="微软雅黑" pitchFamily="34" charset="-122"/>
                <a:ea typeface="微软雅黑" pitchFamily="34" charset="-122"/>
              </a:endParaRPr>
            </a:p>
          </p:txBody>
        </p:sp>
        <p:sp>
          <p:nvSpPr>
            <p:cNvPr id="9" name="Rectangle 3">
              <a:extLst>
                <a:ext uri="{FF2B5EF4-FFF2-40B4-BE49-F238E27FC236}">
                  <a16:creationId xmlns:a16="http://schemas.microsoft.com/office/drawing/2014/main" id="{D7D1A746-95A1-45FD-A578-6B24F8C664D6}"/>
                </a:ext>
              </a:extLst>
            </p:cNvPr>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grpSp>
        <p:nvGrpSpPr>
          <p:cNvPr id="10" name="组合 9">
            <a:extLst>
              <a:ext uri="{FF2B5EF4-FFF2-40B4-BE49-F238E27FC236}">
                <a16:creationId xmlns:a16="http://schemas.microsoft.com/office/drawing/2014/main" id="{CFDE96E5-E329-42DF-B801-EBA1A6E0BF56}"/>
              </a:ext>
            </a:extLst>
          </p:cNvPr>
          <p:cNvGrpSpPr/>
          <p:nvPr/>
        </p:nvGrpSpPr>
        <p:grpSpPr>
          <a:xfrm>
            <a:off x="7268737" y="2184259"/>
            <a:ext cx="3489014" cy="3665961"/>
            <a:chOff x="1206500" y="1806681"/>
            <a:chExt cx="4185415" cy="4397679"/>
          </a:xfrm>
        </p:grpSpPr>
        <p:grpSp>
          <p:nvGrpSpPr>
            <p:cNvPr id="13" name="Group 25">
              <a:extLst>
                <a:ext uri="{FF2B5EF4-FFF2-40B4-BE49-F238E27FC236}">
                  <a16:creationId xmlns:a16="http://schemas.microsoft.com/office/drawing/2014/main" id="{02F6188F-DF64-41A4-953B-166B4D47AB54}"/>
                </a:ext>
              </a:extLst>
            </p:cNvPr>
            <p:cNvGrpSpPr/>
            <p:nvPr/>
          </p:nvGrpSpPr>
          <p:grpSpPr>
            <a:xfrm>
              <a:off x="2010041" y="1806681"/>
              <a:ext cx="3381874" cy="842367"/>
              <a:chOff x="5486666" y="1064040"/>
              <a:chExt cx="2425434" cy="604134"/>
            </a:xfrm>
          </p:grpSpPr>
          <p:sp>
            <p:nvSpPr>
              <p:cNvPr id="27" name="Title 1">
                <a:extLst>
                  <a:ext uri="{FF2B5EF4-FFF2-40B4-BE49-F238E27FC236}">
                    <a16:creationId xmlns:a16="http://schemas.microsoft.com/office/drawing/2014/main" id="{5077D497-80F1-45E1-B27A-B1409A0065CA}"/>
                  </a:ext>
                </a:extLst>
              </p:cNvPr>
              <p:cNvSpPr txBox="1">
                <a:spLocks/>
              </p:cNvSpPr>
              <p:nvPr/>
            </p:nvSpPr>
            <p:spPr>
              <a:xfrm>
                <a:off x="5487416" y="1064040"/>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sz="2400" dirty="0">
                  <a:solidFill>
                    <a:schemeClr val="bg1">
                      <a:lumMod val="50000"/>
                    </a:schemeClr>
                  </a:solidFill>
                  <a:latin typeface="Roboto condensed"/>
                  <a:cs typeface="Roboto condensed"/>
                </a:endParaRPr>
              </a:p>
            </p:txBody>
          </p:sp>
          <p:sp>
            <p:nvSpPr>
              <p:cNvPr id="28" name="TextBox 27">
                <a:extLst>
                  <a:ext uri="{FF2B5EF4-FFF2-40B4-BE49-F238E27FC236}">
                    <a16:creationId xmlns:a16="http://schemas.microsoft.com/office/drawing/2014/main" id="{E1C5605D-6D5F-42F5-BA1D-AF1C99F479B1}"/>
                  </a:ext>
                </a:extLst>
              </p:cNvPr>
              <p:cNvSpPr txBox="1"/>
              <p:nvPr/>
            </p:nvSpPr>
            <p:spPr>
              <a:xfrm>
                <a:off x="5486666" y="1429862"/>
                <a:ext cx="2425434" cy="238312"/>
              </a:xfrm>
              <a:prstGeom prst="rect">
                <a:avLst/>
              </a:prstGeom>
              <a:noFill/>
              <a:ln>
                <a:noFill/>
              </a:ln>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4" name="Group 28">
              <a:extLst>
                <a:ext uri="{FF2B5EF4-FFF2-40B4-BE49-F238E27FC236}">
                  <a16:creationId xmlns:a16="http://schemas.microsoft.com/office/drawing/2014/main" id="{70257947-515F-46F1-94B4-1A59C2318531}"/>
                </a:ext>
              </a:extLst>
            </p:cNvPr>
            <p:cNvGrpSpPr/>
            <p:nvPr/>
          </p:nvGrpSpPr>
          <p:grpSpPr>
            <a:xfrm>
              <a:off x="2010041" y="2991706"/>
              <a:ext cx="3381874" cy="842367"/>
              <a:chOff x="5486666" y="1064040"/>
              <a:chExt cx="2425434" cy="604134"/>
            </a:xfrm>
          </p:grpSpPr>
          <p:sp>
            <p:nvSpPr>
              <p:cNvPr id="25" name="Title 1">
                <a:extLst>
                  <a:ext uri="{FF2B5EF4-FFF2-40B4-BE49-F238E27FC236}">
                    <a16:creationId xmlns:a16="http://schemas.microsoft.com/office/drawing/2014/main" id="{D555E7BA-2AC8-46A6-A53B-9A32D120DDA7}"/>
                  </a:ext>
                </a:extLst>
              </p:cNvPr>
              <p:cNvSpPr txBox="1">
                <a:spLocks/>
              </p:cNvSpPr>
              <p:nvPr/>
            </p:nvSpPr>
            <p:spPr>
              <a:xfrm>
                <a:off x="5487416" y="1064040"/>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26" name="TextBox 30">
                <a:extLst>
                  <a:ext uri="{FF2B5EF4-FFF2-40B4-BE49-F238E27FC236}">
                    <a16:creationId xmlns:a16="http://schemas.microsoft.com/office/drawing/2014/main" id="{86E72A3E-4403-4A4D-998A-AD9F10D9BAA5}"/>
                  </a:ext>
                </a:extLst>
              </p:cNvPr>
              <p:cNvSpPr txBox="1"/>
              <p:nvPr/>
            </p:nvSpPr>
            <p:spPr>
              <a:xfrm>
                <a:off x="5486666" y="1429862"/>
                <a:ext cx="2425434" cy="238312"/>
              </a:xfrm>
              <a:prstGeom prst="rect">
                <a:avLst/>
              </a:prstGeom>
              <a:noFill/>
              <a:ln>
                <a:noFill/>
              </a:ln>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5" name="Group 31">
              <a:extLst>
                <a:ext uri="{FF2B5EF4-FFF2-40B4-BE49-F238E27FC236}">
                  <a16:creationId xmlns:a16="http://schemas.microsoft.com/office/drawing/2014/main" id="{9605680C-5FA0-4A8E-937D-B62F4E886BC5}"/>
                </a:ext>
              </a:extLst>
            </p:cNvPr>
            <p:cNvGrpSpPr/>
            <p:nvPr/>
          </p:nvGrpSpPr>
          <p:grpSpPr>
            <a:xfrm>
              <a:off x="2010041" y="4176731"/>
              <a:ext cx="3381874" cy="842367"/>
              <a:chOff x="5486666" y="1064040"/>
              <a:chExt cx="2425434" cy="604134"/>
            </a:xfrm>
          </p:grpSpPr>
          <p:sp>
            <p:nvSpPr>
              <p:cNvPr id="23" name="Title 1">
                <a:extLst>
                  <a:ext uri="{FF2B5EF4-FFF2-40B4-BE49-F238E27FC236}">
                    <a16:creationId xmlns:a16="http://schemas.microsoft.com/office/drawing/2014/main" id="{1A568337-F1B0-408B-A154-B32D442114D4}"/>
                  </a:ext>
                </a:extLst>
              </p:cNvPr>
              <p:cNvSpPr txBox="1">
                <a:spLocks/>
              </p:cNvSpPr>
              <p:nvPr/>
            </p:nvSpPr>
            <p:spPr>
              <a:xfrm>
                <a:off x="5487416" y="1064040"/>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24" name="TextBox 33">
                <a:extLst>
                  <a:ext uri="{FF2B5EF4-FFF2-40B4-BE49-F238E27FC236}">
                    <a16:creationId xmlns:a16="http://schemas.microsoft.com/office/drawing/2014/main" id="{8C0908FB-20FF-48E0-9E71-0A8FED309A2E}"/>
                  </a:ext>
                </a:extLst>
              </p:cNvPr>
              <p:cNvSpPr txBox="1"/>
              <p:nvPr/>
            </p:nvSpPr>
            <p:spPr>
              <a:xfrm>
                <a:off x="5486666" y="1429862"/>
                <a:ext cx="2425434" cy="238312"/>
              </a:xfrm>
              <a:prstGeom prst="rect">
                <a:avLst/>
              </a:prstGeom>
              <a:noFill/>
              <a:ln>
                <a:noFill/>
              </a:ln>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6" name="Group 34">
              <a:extLst>
                <a:ext uri="{FF2B5EF4-FFF2-40B4-BE49-F238E27FC236}">
                  <a16:creationId xmlns:a16="http://schemas.microsoft.com/office/drawing/2014/main" id="{F82B9188-5231-47FC-B0D3-A6B957737083}"/>
                </a:ext>
              </a:extLst>
            </p:cNvPr>
            <p:cNvGrpSpPr/>
            <p:nvPr/>
          </p:nvGrpSpPr>
          <p:grpSpPr>
            <a:xfrm>
              <a:off x="2010041" y="5361758"/>
              <a:ext cx="3381874" cy="842367"/>
              <a:chOff x="5486666" y="1064040"/>
              <a:chExt cx="2425434" cy="604134"/>
            </a:xfrm>
          </p:grpSpPr>
          <p:sp>
            <p:nvSpPr>
              <p:cNvPr id="21" name="Title 1">
                <a:extLst>
                  <a:ext uri="{FF2B5EF4-FFF2-40B4-BE49-F238E27FC236}">
                    <a16:creationId xmlns:a16="http://schemas.microsoft.com/office/drawing/2014/main" id="{8D65DFBE-F892-449D-9FB9-7BE09FD05D17}"/>
                  </a:ext>
                </a:extLst>
              </p:cNvPr>
              <p:cNvSpPr txBox="1">
                <a:spLocks/>
              </p:cNvSpPr>
              <p:nvPr/>
            </p:nvSpPr>
            <p:spPr>
              <a:xfrm>
                <a:off x="5487416" y="1064040"/>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22" name="TextBox 36">
                <a:extLst>
                  <a:ext uri="{FF2B5EF4-FFF2-40B4-BE49-F238E27FC236}">
                    <a16:creationId xmlns:a16="http://schemas.microsoft.com/office/drawing/2014/main" id="{C2D836E4-13C7-4921-AF4E-EEC5389C6E0B}"/>
                  </a:ext>
                </a:extLst>
              </p:cNvPr>
              <p:cNvSpPr txBox="1"/>
              <p:nvPr/>
            </p:nvSpPr>
            <p:spPr>
              <a:xfrm>
                <a:off x="5486666" y="1429862"/>
                <a:ext cx="2425434" cy="238312"/>
              </a:xfrm>
              <a:prstGeom prst="rect">
                <a:avLst/>
              </a:prstGeom>
              <a:noFill/>
              <a:ln>
                <a:noFill/>
              </a:ln>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17" name="椭圆 16">
              <a:extLst>
                <a:ext uri="{FF2B5EF4-FFF2-40B4-BE49-F238E27FC236}">
                  <a16:creationId xmlns:a16="http://schemas.microsoft.com/office/drawing/2014/main" id="{D4C35E9C-E2CA-4A35-9E26-C377397210D7}"/>
                </a:ext>
              </a:extLst>
            </p:cNvPr>
            <p:cNvSpPr/>
            <p:nvPr/>
          </p:nvSpPr>
          <p:spPr>
            <a:xfrm>
              <a:off x="1206500" y="2200140"/>
              <a:ext cx="533400" cy="533400"/>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a:extLst>
                <a:ext uri="{FF2B5EF4-FFF2-40B4-BE49-F238E27FC236}">
                  <a16:creationId xmlns:a16="http://schemas.microsoft.com/office/drawing/2014/main" id="{70A7EA23-C272-4D0D-8506-4E68B4DBB5AF}"/>
                </a:ext>
              </a:extLst>
            </p:cNvPr>
            <p:cNvSpPr/>
            <p:nvPr/>
          </p:nvSpPr>
          <p:spPr>
            <a:xfrm>
              <a:off x="1208890" y="3302694"/>
              <a:ext cx="533400" cy="533400"/>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0522AEC-FBBB-41F2-801F-17C2BD610BE5}"/>
                </a:ext>
              </a:extLst>
            </p:cNvPr>
            <p:cNvSpPr/>
            <p:nvPr/>
          </p:nvSpPr>
          <p:spPr>
            <a:xfrm>
              <a:off x="1208890" y="4525828"/>
              <a:ext cx="533400" cy="533400"/>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D884B711-B2C6-4C77-918A-F3D80FAD8A35}"/>
                </a:ext>
              </a:extLst>
            </p:cNvPr>
            <p:cNvSpPr/>
            <p:nvPr/>
          </p:nvSpPr>
          <p:spPr>
            <a:xfrm>
              <a:off x="1206500" y="5670960"/>
              <a:ext cx="533400" cy="533400"/>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3101586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教学方案说明</a:t>
              </a:r>
            </a:p>
          </p:txBody>
        </p:sp>
      </p:grpSp>
      <p:grpSp>
        <p:nvGrpSpPr>
          <p:cNvPr id="5" name="组合 4">
            <a:extLst>
              <a:ext uri="{FF2B5EF4-FFF2-40B4-BE49-F238E27FC236}">
                <a16:creationId xmlns:a16="http://schemas.microsoft.com/office/drawing/2014/main" id="{0EDC5FBC-7611-445E-82E1-2E08EE912A10}"/>
              </a:ext>
            </a:extLst>
          </p:cNvPr>
          <p:cNvGrpSpPr/>
          <p:nvPr/>
        </p:nvGrpSpPr>
        <p:grpSpPr>
          <a:xfrm>
            <a:off x="1532228" y="1831581"/>
            <a:ext cx="9195528" cy="2345902"/>
            <a:chOff x="2766559" y="1890811"/>
            <a:chExt cx="6776548" cy="1728788"/>
          </a:xfrm>
        </p:grpSpPr>
        <p:sp>
          <p:nvSpPr>
            <p:cNvPr id="6" name="도넛 104">
              <a:extLst>
                <a:ext uri="{FF2B5EF4-FFF2-40B4-BE49-F238E27FC236}">
                  <a16:creationId xmlns:a16="http://schemas.microsoft.com/office/drawing/2014/main" id="{FCB6D0E6-3873-4C0D-A6FC-0E5ECC8315B7}"/>
                </a:ext>
              </a:extLst>
            </p:cNvPr>
            <p:cNvSpPr/>
            <p:nvPr/>
          </p:nvSpPr>
          <p:spPr bwMode="auto">
            <a:xfrm>
              <a:off x="7814810" y="1890811"/>
              <a:ext cx="1728297" cy="1728027"/>
            </a:xfrm>
            <a:prstGeom prst="donut">
              <a:avLst/>
            </a:prstGeom>
            <a:solidFill>
              <a:srgbClr val="EC8B74"/>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도넛 96">
              <a:extLst>
                <a:ext uri="{FF2B5EF4-FFF2-40B4-BE49-F238E27FC236}">
                  <a16:creationId xmlns:a16="http://schemas.microsoft.com/office/drawing/2014/main" id="{4898E0A0-D707-4BA0-9CA7-18DE8921AEF1}"/>
                </a:ext>
              </a:extLst>
            </p:cNvPr>
            <p:cNvSpPr/>
            <p:nvPr/>
          </p:nvSpPr>
          <p:spPr bwMode="auto">
            <a:xfrm>
              <a:off x="5300209" y="1890811"/>
              <a:ext cx="1728787" cy="1728788"/>
            </a:xfrm>
            <a:prstGeom prst="donut">
              <a:avLst/>
            </a:prstGeom>
            <a:solidFill>
              <a:srgbClr val="EC8B74"/>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도넛 86">
              <a:extLst>
                <a:ext uri="{FF2B5EF4-FFF2-40B4-BE49-F238E27FC236}">
                  <a16:creationId xmlns:a16="http://schemas.microsoft.com/office/drawing/2014/main" id="{6236BED0-0310-4FBB-A1EF-B0159C688335}"/>
                </a:ext>
              </a:extLst>
            </p:cNvPr>
            <p:cNvSpPr/>
            <p:nvPr/>
          </p:nvSpPr>
          <p:spPr bwMode="auto">
            <a:xfrm>
              <a:off x="2766559" y="1890811"/>
              <a:ext cx="1729260" cy="1728026"/>
            </a:xfrm>
            <a:prstGeom prst="donut">
              <a:avLst/>
            </a:prstGeom>
            <a:solidFill>
              <a:srgbClr val="EC8B74"/>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오른쪽 화살표 54">
              <a:extLst>
                <a:ext uri="{FF2B5EF4-FFF2-40B4-BE49-F238E27FC236}">
                  <a16:creationId xmlns:a16="http://schemas.microsoft.com/office/drawing/2014/main" id="{40FC5481-7D32-43E4-9D9C-CB2DA35DF9D1}"/>
                </a:ext>
              </a:extLst>
            </p:cNvPr>
            <p:cNvSpPr/>
            <p:nvPr/>
          </p:nvSpPr>
          <p:spPr>
            <a:xfrm>
              <a:off x="4716009" y="2538511"/>
              <a:ext cx="411162" cy="458788"/>
            </a:xfrm>
            <a:prstGeom prst="rightArrow">
              <a:avLst>
                <a:gd name="adj1" fmla="val 50000"/>
                <a:gd name="adj2" fmla="val 63933"/>
              </a:avLst>
            </a:prstGeom>
            <a:solidFill>
              <a:schemeClr val="bg1">
                <a:lumMod val="65000"/>
              </a:schemeClr>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오른쪽 화살표 55">
              <a:extLst>
                <a:ext uri="{FF2B5EF4-FFF2-40B4-BE49-F238E27FC236}">
                  <a16:creationId xmlns:a16="http://schemas.microsoft.com/office/drawing/2014/main" id="{F619BFE4-994F-4D28-B9A6-CB87218A8FDE}"/>
                </a:ext>
              </a:extLst>
            </p:cNvPr>
            <p:cNvSpPr/>
            <p:nvPr/>
          </p:nvSpPr>
          <p:spPr>
            <a:xfrm>
              <a:off x="7252834" y="2538511"/>
              <a:ext cx="411162" cy="458788"/>
            </a:xfrm>
            <a:prstGeom prst="rightArrow">
              <a:avLst>
                <a:gd name="adj1" fmla="val 50000"/>
                <a:gd name="adj2" fmla="val 63933"/>
              </a:avLst>
            </a:prstGeom>
            <a:solidFill>
              <a:schemeClr val="bg1">
                <a:lumMod val="65000"/>
              </a:schemeClr>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a:extLst>
                <a:ext uri="{FF2B5EF4-FFF2-40B4-BE49-F238E27FC236}">
                  <a16:creationId xmlns:a16="http://schemas.microsoft.com/office/drawing/2014/main" id="{CA8C2EFE-0D6D-49F2-A90D-921AA55014C7}"/>
                </a:ext>
              </a:extLst>
            </p:cNvPr>
            <p:cNvSpPr txBox="1"/>
            <p:nvPr/>
          </p:nvSpPr>
          <p:spPr>
            <a:xfrm>
              <a:off x="3256144" y="2631713"/>
              <a:ext cx="74166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3">
              <a:extLst>
                <a:ext uri="{FF2B5EF4-FFF2-40B4-BE49-F238E27FC236}">
                  <a16:creationId xmlns:a16="http://schemas.microsoft.com/office/drawing/2014/main" id="{A7C62352-6E4B-406A-A7FA-C93079ACC3F4}"/>
                </a:ext>
              </a:extLst>
            </p:cNvPr>
            <p:cNvSpPr txBox="1"/>
            <p:nvPr/>
          </p:nvSpPr>
          <p:spPr>
            <a:xfrm>
              <a:off x="5794219" y="2631713"/>
              <a:ext cx="74166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a:extLst>
                <a:ext uri="{FF2B5EF4-FFF2-40B4-BE49-F238E27FC236}">
                  <a16:creationId xmlns:a16="http://schemas.microsoft.com/office/drawing/2014/main" id="{9D219AB2-D554-411F-A186-2E80B901EF88}"/>
                </a:ext>
              </a:extLst>
            </p:cNvPr>
            <p:cNvSpPr txBox="1"/>
            <p:nvPr/>
          </p:nvSpPr>
          <p:spPr>
            <a:xfrm>
              <a:off x="8316310" y="2631713"/>
              <a:ext cx="74166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组合 16">
            <a:extLst>
              <a:ext uri="{FF2B5EF4-FFF2-40B4-BE49-F238E27FC236}">
                <a16:creationId xmlns:a16="http://schemas.microsoft.com/office/drawing/2014/main" id="{79024221-AE85-4518-9B07-9FB1FA4F3C01}"/>
              </a:ext>
            </a:extLst>
          </p:cNvPr>
          <p:cNvGrpSpPr/>
          <p:nvPr/>
        </p:nvGrpSpPr>
        <p:grpSpPr>
          <a:xfrm>
            <a:off x="1483873" y="4303365"/>
            <a:ext cx="2733236" cy="465118"/>
            <a:chOff x="3002037" y="1465798"/>
            <a:chExt cx="7067433" cy="369332"/>
          </a:xfrm>
          <a:solidFill>
            <a:srgbClr val="EC8B74"/>
          </a:solidFill>
          <a:effectLst/>
        </p:grpSpPr>
        <p:sp>
          <p:nvSpPr>
            <p:cNvPr id="18" name="矩形 17">
              <a:extLst>
                <a:ext uri="{FF2B5EF4-FFF2-40B4-BE49-F238E27FC236}">
                  <a16:creationId xmlns:a16="http://schemas.microsoft.com/office/drawing/2014/main" id="{5D0EC231-8E73-4D4B-B1AF-28D82435E6E5}"/>
                </a:ext>
              </a:extLst>
            </p:cNvPr>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19" name="TextBox 4">
              <a:extLst>
                <a:ext uri="{FF2B5EF4-FFF2-40B4-BE49-F238E27FC236}">
                  <a16:creationId xmlns:a16="http://schemas.microsoft.com/office/drawing/2014/main" id="{40F8DBCD-5B32-4C92-B093-09D106BF907D}"/>
                </a:ext>
              </a:extLst>
            </p:cNvPr>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0" name="TextBox 9">
            <a:extLst>
              <a:ext uri="{FF2B5EF4-FFF2-40B4-BE49-F238E27FC236}">
                <a16:creationId xmlns:a16="http://schemas.microsoft.com/office/drawing/2014/main" id="{29A5DD39-D40B-4046-85A3-69CC24076C1B}"/>
              </a:ext>
            </a:extLst>
          </p:cNvPr>
          <p:cNvSpPr txBox="1"/>
          <p:nvPr/>
        </p:nvSpPr>
        <p:spPr>
          <a:xfrm>
            <a:off x="1483873" y="4867410"/>
            <a:ext cx="2733236" cy="1073114"/>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21" name="组合 20">
            <a:extLst>
              <a:ext uri="{FF2B5EF4-FFF2-40B4-BE49-F238E27FC236}">
                <a16:creationId xmlns:a16="http://schemas.microsoft.com/office/drawing/2014/main" id="{0FB7214A-7D8B-46EC-AD34-DDFEE6893EE0}"/>
              </a:ext>
            </a:extLst>
          </p:cNvPr>
          <p:cNvGrpSpPr/>
          <p:nvPr/>
        </p:nvGrpSpPr>
        <p:grpSpPr>
          <a:xfrm>
            <a:off x="4795785" y="4303365"/>
            <a:ext cx="2733236" cy="465118"/>
            <a:chOff x="3002037" y="1465798"/>
            <a:chExt cx="7067433" cy="369332"/>
          </a:xfrm>
          <a:solidFill>
            <a:srgbClr val="EC8B74"/>
          </a:solidFill>
          <a:effectLst/>
        </p:grpSpPr>
        <p:sp>
          <p:nvSpPr>
            <p:cNvPr id="22" name="矩形 21">
              <a:extLst>
                <a:ext uri="{FF2B5EF4-FFF2-40B4-BE49-F238E27FC236}">
                  <a16:creationId xmlns:a16="http://schemas.microsoft.com/office/drawing/2014/main" id="{DA434824-6BA2-4CC7-AD1F-0F416A4ECFAD}"/>
                </a:ext>
              </a:extLst>
            </p:cNvPr>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23" name="TextBox 4">
              <a:extLst>
                <a:ext uri="{FF2B5EF4-FFF2-40B4-BE49-F238E27FC236}">
                  <a16:creationId xmlns:a16="http://schemas.microsoft.com/office/drawing/2014/main" id="{16F95A0D-5041-49B3-A1C5-057BD0B33D36}"/>
                </a:ext>
              </a:extLst>
            </p:cNvPr>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4" name="TextBox 9">
            <a:extLst>
              <a:ext uri="{FF2B5EF4-FFF2-40B4-BE49-F238E27FC236}">
                <a16:creationId xmlns:a16="http://schemas.microsoft.com/office/drawing/2014/main" id="{604901E6-46BD-43DF-9C94-2339D89FDF8A}"/>
              </a:ext>
            </a:extLst>
          </p:cNvPr>
          <p:cNvSpPr txBox="1"/>
          <p:nvPr/>
        </p:nvSpPr>
        <p:spPr>
          <a:xfrm>
            <a:off x="4795785" y="4867410"/>
            <a:ext cx="2733236" cy="1073114"/>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25" name="组合 24">
            <a:extLst>
              <a:ext uri="{FF2B5EF4-FFF2-40B4-BE49-F238E27FC236}">
                <a16:creationId xmlns:a16="http://schemas.microsoft.com/office/drawing/2014/main" id="{F1F90B9D-0308-48B5-AA9C-4A4980334BB5}"/>
              </a:ext>
            </a:extLst>
          </p:cNvPr>
          <p:cNvGrpSpPr/>
          <p:nvPr/>
        </p:nvGrpSpPr>
        <p:grpSpPr>
          <a:xfrm>
            <a:off x="8074242" y="4303365"/>
            <a:ext cx="2733236" cy="465118"/>
            <a:chOff x="3002037" y="1465798"/>
            <a:chExt cx="7067433" cy="369332"/>
          </a:xfrm>
          <a:solidFill>
            <a:srgbClr val="EC8B74"/>
          </a:solidFill>
          <a:effectLst/>
        </p:grpSpPr>
        <p:sp>
          <p:nvSpPr>
            <p:cNvPr id="26" name="矩形 25">
              <a:extLst>
                <a:ext uri="{FF2B5EF4-FFF2-40B4-BE49-F238E27FC236}">
                  <a16:creationId xmlns:a16="http://schemas.microsoft.com/office/drawing/2014/main" id="{0167199F-E60D-4B34-872E-A0043598516C}"/>
                </a:ext>
              </a:extLst>
            </p:cNvPr>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27" name="TextBox 4">
              <a:extLst>
                <a:ext uri="{FF2B5EF4-FFF2-40B4-BE49-F238E27FC236}">
                  <a16:creationId xmlns:a16="http://schemas.microsoft.com/office/drawing/2014/main" id="{22AB380A-6709-4E5F-9331-D597D39026C9}"/>
                </a:ext>
              </a:extLst>
            </p:cNvPr>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8" name="TextBox 9">
            <a:extLst>
              <a:ext uri="{FF2B5EF4-FFF2-40B4-BE49-F238E27FC236}">
                <a16:creationId xmlns:a16="http://schemas.microsoft.com/office/drawing/2014/main" id="{6C6BFDE9-267D-4D2E-90C5-107793E3AEE7}"/>
              </a:ext>
            </a:extLst>
          </p:cNvPr>
          <p:cNvSpPr txBox="1"/>
          <p:nvPr/>
        </p:nvSpPr>
        <p:spPr>
          <a:xfrm>
            <a:off x="8074242" y="4867410"/>
            <a:ext cx="2733236" cy="1073114"/>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spTree>
    <p:extLst>
      <p:ext uri="{BB962C8B-B14F-4D97-AF65-F5344CB8AC3E}">
        <p14:creationId xmlns:p14="http://schemas.microsoft.com/office/powerpoint/2010/main" val="350459561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750"/>
                                        <p:tgtEl>
                                          <p:spTgt spid="17"/>
                                        </p:tgtEl>
                                      </p:cBhvr>
                                    </p:animEffect>
                                  </p:childTnLst>
                                </p:cTn>
                              </p:par>
                            </p:childTnLst>
                          </p:cTn>
                        </p:par>
                        <p:par>
                          <p:cTn id="12" fill="hold">
                            <p:stCondLst>
                              <p:cond delay="1250"/>
                            </p:stCondLst>
                            <p:childTnLst>
                              <p:par>
                                <p:cTn id="13" presetID="12" presetClass="entr" presetSubtype="4" fill="hold" grpId="0" nodeType="afterEffect">
                                  <p:stCondLst>
                                    <p:cond delay="0"/>
                                  </p:stCondLst>
                                  <p:iterate type="lt">
                                    <p:tmPct val="5983"/>
                                  </p:iterate>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50"/>
                                        <p:tgtEl>
                                          <p:spTgt spid="20"/>
                                        </p:tgtEl>
                                        <p:attrNameLst>
                                          <p:attrName>ppt_y</p:attrName>
                                        </p:attrNameLst>
                                      </p:cBhvr>
                                      <p:tavLst>
                                        <p:tav tm="0">
                                          <p:val>
                                            <p:strVal val="#ppt_y+#ppt_h*1.125000"/>
                                          </p:val>
                                        </p:tav>
                                        <p:tav tm="100000">
                                          <p:val>
                                            <p:strVal val="#ppt_y"/>
                                          </p:val>
                                        </p:tav>
                                      </p:tavLst>
                                    </p:anim>
                                    <p:animEffect transition="in" filter="wipe(up)">
                                      <p:cBhvr>
                                        <p:cTn id="16" dur="250"/>
                                        <p:tgtEl>
                                          <p:spTgt spid="20"/>
                                        </p:tgtEl>
                                      </p:cBhvr>
                                    </p:animEffect>
                                  </p:childTnLst>
                                </p:cTn>
                              </p:par>
                            </p:childTnLst>
                          </p:cTn>
                        </p:par>
                        <p:par>
                          <p:cTn id="17" fill="hold">
                            <p:stCondLst>
                              <p:cond delay="3011"/>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750"/>
                                        <p:tgtEl>
                                          <p:spTgt spid="21"/>
                                        </p:tgtEl>
                                      </p:cBhvr>
                                    </p:animEffect>
                                  </p:childTnLst>
                                </p:cTn>
                              </p:par>
                            </p:childTnLst>
                          </p:cTn>
                        </p:par>
                        <p:par>
                          <p:cTn id="21" fill="hold">
                            <p:stCondLst>
                              <p:cond delay="3761"/>
                            </p:stCondLst>
                            <p:childTnLst>
                              <p:par>
                                <p:cTn id="22" presetID="12" presetClass="entr" presetSubtype="4" fill="hold" grpId="0" nodeType="afterEffect">
                                  <p:stCondLst>
                                    <p:cond delay="0"/>
                                  </p:stCondLst>
                                  <p:iterate type="lt">
                                    <p:tmPct val="5983"/>
                                  </p:iterate>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ppt_y</p:attrName>
                                        </p:attrNameLst>
                                      </p:cBhvr>
                                      <p:tavLst>
                                        <p:tav tm="0">
                                          <p:val>
                                            <p:strVal val="#ppt_y+#ppt_h*1.125000"/>
                                          </p:val>
                                        </p:tav>
                                        <p:tav tm="100000">
                                          <p:val>
                                            <p:strVal val="#ppt_y"/>
                                          </p:val>
                                        </p:tav>
                                      </p:tavLst>
                                    </p:anim>
                                    <p:animEffect transition="in" filter="wipe(up)">
                                      <p:cBhvr>
                                        <p:cTn id="25" dur="250"/>
                                        <p:tgtEl>
                                          <p:spTgt spid="24"/>
                                        </p:tgtEl>
                                      </p:cBhvr>
                                    </p:animEffect>
                                  </p:childTnLst>
                                </p:cTn>
                              </p:par>
                            </p:childTnLst>
                          </p:cTn>
                        </p:par>
                        <p:par>
                          <p:cTn id="26" fill="hold">
                            <p:stCondLst>
                              <p:cond delay="5521"/>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750"/>
                                        <p:tgtEl>
                                          <p:spTgt spid="25"/>
                                        </p:tgtEl>
                                      </p:cBhvr>
                                    </p:animEffect>
                                  </p:childTnLst>
                                </p:cTn>
                              </p:par>
                            </p:childTnLst>
                          </p:cTn>
                        </p:par>
                        <p:par>
                          <p:cTn id="30" fill="hold">
                            <p:stCondLst>
                              <p:cond delay="6271"/>
                            </p:stCondLst>
                            <p:childTnLst>
                              <p:par>
                                <p:cTn id="31" presetID="12" presetClass="entr" presetSubtype="4" fill="hold" grpId="0" nodeType="afterEffect">
                                  <p:stCondLst>
                                    <p:cond delay="0"/>
                                  </p:stCondLst>
                                  <p:iterate type="lt">
                                    <p:tmPct val="5983"/>
                                  </p:iterate>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50"/>
                                        <p:tgtEl>
                                          <p:spTgt spid="28"/>
                                        </p:tgtEl>
                                        <p:attrNameLst>
                                          <p:attrName>ppt_y</p:attrName>
                                        </p:attrNameLst>
                                      </p:cBhvr>
                                      <p:tavLst>
                                        <p:tav tm="0">
                                          <p:val>
                                            <p:strVal val="#ppt_y+#ppt_h*1.125000"/>
                                          </p:val>
                                        </p:tav>
                                        <p:tav tm="100000">
                                          <p:val>
                                            <p:strVal val="#ppt_y"/>
                                          </p:val>
                                        </p:tav>
                                      </p:tavLst>
                                    </p:anim>
                                    <p:animEffect transition="in" filter="wipe(up)">
                                      <p:cBhvr>
                                        <p:cTn id="34" dur="250"/>
                                        <p:tgtEl>
                                          <p:spTgt spid="28"/>
                                        </p:tgtEl>
                                      </p:cBhvr>
                                    </p:animEffect>
                                  </p:childTnLst>
                                </p:cTn>
                              </p:par>
                            </p:childTnLst>
                          </p:cTn>
                        </p:par>
                        <p:par>
                          <p:cTn id="35" fill="hold">
                            <p:stCondLst>
                              <p:cond delay="8032"/>
                            </p:stCondLst>
                            <p:childTnLst>
                              <p:par>
                                <p:cTn id="36" presetID="42"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教学方案说明</a:t>
              </a:r>
            </a:p>
          </p:txBody>
        </p:sp>
      </p:grpSp>
      <p:grpSp>
        <p:nvGrpSpPr>
          <p:cNvPr id="5" name="组合 4">
            <a:extLst>
              <a:ext uri="{FF2B5EF4-FFF2-40B4-BE49-F238E27FC236}">
                <a16:creationId xmlns:a16="http://schemas.microsoft.com/office/drawing/2014/main" id="{0F2488C4-2B8C-485B-A677-2A391CB71C6B}"/>
              </a:ext>
            </a:extLst>
          </p:cNvPr>
          <p:cNvGrpSpPr/>
          <p:nvPr/>
        </p:nvGrpSpPr>
        <p:grpSpPr>
          <a:xfrm flipH="1">
            <a:off x="6235135" y="2203928"/>
            <a:ext cx="4382886" cy="3701471"/>
            <a:chOff x="8747036" y="2319451"/>
            <a:chExt cx="2800778" cy="3294281"/>
          </a:xfrm>
        </p:grpSpPr>
        <p:grpSp>
          <p:nvGrpSpPr>
            <p:cNvPr id="6" name="组合 5">
              <a:extLst>
                <a:ext uri="{FF2B5EF4-FFF2-40B4-BE49-F238E27FC236}">
                  <a16:creationId xmlns:a16="http://schemas.microsoft.com/office/drawing/2014/main" id="{D4F4DBA4-2ABD-4005-9833-2E3B12FE4A2E}"/>
                </a:ext>
              </a:extLst>
            </p:cNvPr>
            <p:cNvGrpSpPr/>
            <p:nvPr/>
          </p:nvGrpSpPr>
          <p:grpSpPr>
            <a:xfrm>
              <a:off x="8747036" y="2319451"/>
              <a:ext cx="2800778" cy="3294281"/>
              <a:chOff x="812800" y="1410749"/>
              <a:chExt cx="3384329" cy="3980658"/>
            </a:xfrm>
          </p:grpSpPr>
          <p:sp>
            <p:nvSpPr>
              <p:cNvPr id="9" name="矩形 8">
                <a:extLst>
                  <a:ext uri="{FF2B5EF4-FFF2-40B4-BE49-F238E27FC236}">
                    <a16:creationId xmlns:a16="http://schemas.microsoft.com/office/drawing/2014/main" id="{56459DE8-723F-43FE-878A-D19F0DECE16C}"/>
                  </a:ext>
                </a:extLst>
              </p:cNvPr>
              <p:cNvSpPr/>
              <p:nvPr/>
            </p:nvSpPr>
            <p:spPr>
              <a:xfrm>
                <a:off x="812801" y="1410749"/>
                <a:ext cx="3384327" cy="498721"/>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Content Placeholder 2">
                <a:extLst>
                  <a:ext uri="{FF2B5EF4-FFF2-40B4-BE49-F238E27FC236}">
                    <a16:creationId xmlns:a16="http://schemas.microsoft.com/office/drawing/2014/main" id="{D89DD49F-18B0-4663-9797-5395541B10E1}"/>
                  </a:ext>
                </a:extLst>
              </p:cNvPr>
              <p:cNvSpPr txBox="1">
                <a:spLocks/>
              </p:cNvSpPr>
              <p:nvPr/>
            </p:nvSpPr>
            <p:spPr>
              <a:xfrm>
                <a:off x="812801" y="2016975"/>
                <a:ext cx="3384328" cy="13138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9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Content Placeholder 2">
                <a:extLst>
                  <a:ext uri="{FF2B5EF4-FFF2-40B4-BE49-F238E27FC236}">
                    <a16:creationId xmlns:a16="http://schemas.microsoft.com/office/drawing/2014/main" id="{7418F3AC-53C5-48C4-925D-E3A8C7EC6015}"/>
                  </a:ext>
                </a:extLst>
              </p:cNvPr>
              <p:cNvSpPr txBox="1">
                <a:spLocks/>
              </p:cNvSpPr>
              <p:nvPr/>
            </p:nvSpPr>
            <p:spPr>
              <a:xfrm>
                <a:off x="812800" y="4300930"/>
                <a:ext cx="3384328" cy="10904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容，也可以直接复制你的内容到此。请替换文字内容，添加相关标题，修改文字内容，也可以直接复制你的内容到此。</a:t>
                </a:r>
                <a:endParaRPr lang="en-US" altLang="zh-CN" sz="9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 name="矩形 6">
              <a:extLst>
                <a:ext uri="{FF2B5EF4-FFF2-40B4-BE49-F238E27FC236}">
                  <a16:creationId xmlns:a16="http://schemas.microsoft.com/office/drawing/2014/main" id="{A7B8724D-C30E-4B39-8307-9CBB5D62C0F5}"/>
                </a:ext>
              </a:extLst>
            </p:cNvPr>
            <p:cNvSpPr/>
            <p:nvPr/>
          </p:nvSpPr>
          <p:spPr>
            <a:xfrm>
              <a:off x="8747036" y="4173820"/>
              <a:ext cx="2800777" cy="412728"/>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 name="组合 13">
            <a:extLst>
              <a:ext uri="{FF2B5EF4-FFF2-40B4-BE49-F238E27FC236}">
                <a16:creationId xmlns:a16="http://schemas.microsoft.com/office/drawing/2014/main" id="{01A620D7-6BFF-419C-AFD0-8A3E76C2F80C}"/>
              </a:ext>
            </a:extLst>
          </p:cNvPr>
          <p:cNvGrpSpPr/>
          <p:nvPr/>
        </p:nvGrpSpPr>
        <p:grpSpPr>
          <a:xfrm flipH="1">
            <a:off x="1740726" y="1902995"/>
            <a:ext cx="4030970" cy="4134672"/>
            <a:chOff x="4779428" y="2518881"/>
            <a:chExt cx="3299895" cy="3384789"/>
          </a:xfrm>
        </p:grpSpPr>
        <p:grpSp>
          <p:nvGrpSpPr>
            <p:cNvPr id="15" name="Group 20">
              <a:extLst>
                <a:ext uri="{FF2B5EF4-FFF2-40B4-BE49-F238E27FC236}">
                  <a16:creationId xmlns:a16="http://schemas.microsoft.com/office/drawing/2014/main" id="{0B632764-D049-4772-9967-CC335F08813D}"/>
                </a:ext>
              </a:extLst>
            </p:cNvPr>
            <p:cNvGrpSpPr/>
            <p:nvPr/>
          </p:nvGrpSpPr>
          <p:grpSpPr>
            <a:xfrm flipH="1">
              <a:off x="5166172" y="4675839"/>
              <a:ext cx="1613003" cy="1227831"/>
              <a:chOff x="4250639" y="3537480"/>
              <a:chExt cx="1529450" cy="1164230"/>
            </a:xfrm>
          </p:grpSpPr>
          <p:sp>
            <p:nvSpPr>
              <p:cNvPr id="36" name="Freeform 21">
                <a:extLst>
                  <a:ext uri="{FF2B5EF4-FFF2-40B4-BE49-F238E27FC236}">
                    <a16:creationId xmlns:a16="http://schemas.microsoft.com/office/drawing/2014/main" id="{A9ECC2A1-B633-477A-8552-43EF86284E8E}"/>
                  </a:ext>
                </a:extLst>
              </p:cNvPr>
              <p:cNvSpPr>
                <a:spLocks/>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EC8B7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22">
                <a:extLst>
                  <a:ext uri="{FF2B5EF4-FFF2-40B4-BE49-F238E27FC236}">
                    <a16:creationId xmlns:a16="http://schemas.microsoft.com/office/drawing/2014/main" id="{973D08F0-D895-4E6A-AC0B-CA3B7227C897}"/>
                  </a:ext>
                </a:extLst>
              </p:cNvPr>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849">
                <a:extLst>
                  <a:ext uri="{FF2B5EF4-FFF2-40B4-BE49-F238E27FC236}">
                    <a16:creationId xmlns:a16="http://schemas.microsoft.com/office/drawing/2014/main" id="{4486D468-3751-425E-87BF-6693F845D00D}"/>
                  </a:ext>
                </a:extLst>
              </p:cNvPr>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43">
              <a:extLst>
                <a:ext uri="{FF2B5EF4-FFF2-40B4-BE49-F238E27FC236}">
                  <a16:creationId xmlns:a16="http://schemas.microsoft.com/office/drawing/2014/main" id="{567CC6BC-8360-4D6B-8891-F4C9CC20143A}"/>
                </a:ext>
              </a:extLst>
            </p:cNvPr>
            <p:cNvGrpSpPr/>
            <p:nvPr/>
          </p:nvGrpSpPr>
          <p:grpSpPr>
            <a:xfrm>
              <a:off x="6596806" y="4323682"/>
              <a:ext cx="1476228" cy="1403910"/>
              <a:chOff x="6254758" y="3535584"/>
              <a:chExt cx="1399760" cy="1331188"/>
            </a:xfrm>
          </p:grpSpPr>
          <p:grpSp>
            <p:nvGrpSpPr>
              <p:cNvPr id="32" name="Group 15">
                <a:extLst>
                  <a:ext uri="{FF2B5EF4-FFF2-40B4-BE49-F238E27FC236}">
                    <a16:creationId xmlns:a16="http://schemas.microsoft.com/office/drawing/2014/main" id="{AE460E0C-0021-4606-954F-185D68214C1B}"/>
                  </a:ext>
                </a:extLst>
              </p:cNvPr>
              <p:cNvGrpSpPr/>
              <p:nvPr/>
            </p:nvGrpSpPr>
            <p:grpSpPr>
              <a:xfrm flipH="1">
                <a:off x="6254758" y="3535584"/>
                <a:ext cx="1399760" cy="1331188"/>
                <a:chOff x="3023802" y="3203565"/>
                <a:chExt cx="1399760" cy="1331188"/>
              </a:xfrm>
            </p:grpSpPr>
            <p:sp>
              <p:nvSpPr>
                <p:cNvPr id="34" name="Freeform 20">
                  <a:extLst>
                    <a:ext uri="{FF2B5EF4-FFF2-40B4-BE49-F238E27FC236}">
                      <a16:creationId xmlns:a16="http://schemas.microsoft.com/office/drawing/2014/main" id="{ADD3013B-7D76-4E1E-9CFA-1708C7458453}"/>
                    </a:ext>
                  </a:extLst>
                </p:cNvPr>
                <p:cNvSpPr>
                  <a:spLocks/>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EC8B7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19">
                  <a:extLst>
                    <a:ext uri="{FF2B5EF4-FFF2-40B4-BE49-F238E27FC236}">
                      <a16:creationId xmlns:a16="http://schemas.microsoft.com/office/drawing/2014/main" id="{8BB936EF-7970-4989-A2E1-6BAE7B9F948D}"/>
                    </a:ext>
                  </a:extLst>
                </p:cNvPr>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Shape 2671">
                <a:extLst>
                  <a:ext uri="{FF2B5EF4-FFF2-40B4-BE49-F238E27FC236}">
                    <a16:creationId xmlns:a16="http://schemas.microsoft.com/office/drawing/2014/main" id="{77971B05-D6B7-4394-A1A5-1E99528D954D}"/>
                  </a:ext>
                </a:extLst>
              </p:cNvPr>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45">
              <a:extLst>
                <a:ext uri="{FF2B5EF4-FFF2-40B4-BE49-F238E27FC236}">
                  <a16:creationId xmlns:a16="http://schemas.microsoft.com/office/drawing/2014/main" id="{43FFFD57-50F9-45F1-9267-A34B13702DCF}"/>
                </a:ext>
              </a:extLst>
            </p:cNvPr>
            <p:cNvGrpSpPr/>
            <p:nvPr/>
          </p:nvGrpSpPr>
          <p:grpSpPr>
            <a:xfrm>
              <a:off x="4779428" y="3281361"/>
              <a:ext cx="1183812" cy="1649162"/>
              <a:chOff x="4531519" y="2547255"/>
              <a:chExt cx="1122491" cy="1563736"/>
            </a:xfrm>
          </p:grpSpPr>
          <p:grpSp>
            <p:nvGrpSpPr>
              <p:cNvPr id="28" name="Group 24">
                <a:extLst>
                  <a:ext uri="{FF2B5EF4-FFF2-40B4-BE49-F238E27FC236}">
                    <a16:creationId xmlns:a16="http://schemas.microsoft.com/office/drawing/2014/main" id="{7AB990DF-CB01-4D5A-A763-3A52CF13BCC8}"/>
                  </a:ext>
                </a:extLst>
              </p:cNvPr>
              <p:cNvGrpSpPr/>
              <p:nvPr/>
            </p:nvGrpSpPr>
            <p:grpSpPr>
              <a:xfrm flipH="1">
                <a:off x="4531519" y="2547255"/>
                <a:ext cx="1122491" cy="1563736"/>
                <a:chOff x="5024310" y="2215236"/>
                <a:chExt cx="1122491" cy="1563736"/>
              </a:xfrm>
            </p:grpSpPr>
            <p:sp>
              <p:nvSpPr>
                <p:cNvPr id="30" name="Freeform 22">
                  <a:extLst>
                    <a:ext uri="{FF2B5EF4-FFF2-40B4-BE49-F238E27FC236}">
                      <a16:creationId xmlns:a16="http://schemas.microsoft.com/office/drawing/2014/main" id="{C92D0311-5825-40A4-98B4-743A9D78216B}"/>
                    </a:ext>
                  </a:extLst>
                </p:cNvPr>
                <p:cNvSpPr>
                  <a:spLocks/>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EC8B7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26">
                  <a:extLst>
                    <a:ext uri="{FF2B5EF4-FFF2-40B4-BE49-F238E27FC236}">
                      <a16:creationId xmlns:a16="http://schemas.microsoft.com/office/drawing/2014/main" id="{E13BD184-E9AD-4A14-ACA5-9C7BD663E2C0}"/>
                    </a:ext>
                  </a:extLst>
                </p:cNvPr>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AutoShape 24">
                <a:extLst>
                  <a:ext uri="{FF2B5EF4-FFF2-40B4-BE49-F238E27FC236}">
                    <a16:creationId xmlns:a16="http://schemas.microsoft.com/office/drawing/2014/main" id="{A0AB10C7-966A-4AC2-9889-BB920830BDB3}"/>
                  </a:ext>
                </a:extLst>
              </p:cNvPr>
              <p:cNvSpPr>
                <a:spLocks/>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a:extLst/>
            </p:spPr>
            <p:txBody>
              <a:bodyPr lIns="0" tIns="0" rIns="0" bIns="0"/>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47">
              <a:extLst>
                <a:ext uri="{FF2B5EF4-FFF2-40B4-BE49-F238E27FC236}">
                  <a16:creationId xmlns:a16="http://schemas.microsoft.com/office/drawing/2014/main" id="{7AFFAD8C-4A97-4DB1-A855-F74A9771CDC9}"/>
                </a:ext>
              </a:extLst>
            </p:cNvPr>
            <p:cNvGrpSpPr/>
            <p:nvPr/>
          </p:nvGrpSpPr>
          <p:grpSpPr>
            <a:xfrm>
              <a:off x="5345393" y="2518881"/>
              <a:ext cx="1608287" cy="1135076"/>
              <a:chOff x="5068168" y="1824271"/>
              <a:chExt cx="1524978" cy="1076279"/>
            </a:xfrm>
          </p:grpSpPr>
          <p:grpSp>
            <p:nvGrpSpPr>
              <p:cNvPr id="24" name="Group 28">
                <a:extLst>
                  <a:ext uri="{FF2B5EF4-FFF2-40B4-BE49-F238E27FC236}">
                    <a16:creationId xmlns:a16="http://schemas.microsoft.com/office/drawing/2014/main" id="{403DAF19-35ED-47EA-BB5C-9C6E7401C105}"/>
                  </a:ext>
                </a:extLst>
              </p:cNvPr>
              <p:cNvGrpSpPr/>
              <p:nvPr/>
            </p:nvGrpSpPr>
            <p:grpSpPr>
              <a:xfrm flipH="1">
                <a:off x="5068168" y="1824271"/>
                <a:ext cx="1524978" cy="1076279"/>
                <a:chOff x="4085174" y="1492252"/>
                <a:chExt cx="1524978" cy="1076279"/>
              </a:xfrm>
            </p:grpSpPr>
            <p:sp>
              <p:nvSpPr>
                <p:cNvPr id="26" name="Freeform 23">
                  <a:extLst>
                    <a:ext uri="{FF2B5EF4-FFF2-40B4-BE49-F238E27FC236}">
                      <a16:creationId xmlns:a16="http://schemas.microsoft.com/office/drawing/2014/main" id="{2458BF9E-DC35-4A87-B303-E5A899E05858}"/>
                    </a:ext>
                  </a:extLst>
                </p:cNvPr>
                <p:cNvSpPr>
                  <a:spLocks/>
                </p:cNvSpPr>
                <p:nvPr/>
              </p:nvSpPr>
              <p:spPr bwMode="auto">
                <a:xfrm>
                  <a:off x="4085174" y="1492252"/>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EC8B7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30">
                  <a:extLst>
                    <a:ext uri="{FF2B5EF4-FFF2-40B4-BE49-F238E27FC236}">
                      <a16:creationId xmlns:a16="http://schemas.microsoft.com/office/drawing/2014/main" id="{7B3904BA-53E7-4A19-8B99-5026689F43CC}"/>
                    </a:ext>
                  </a:extLst>
                </p:cNvPr>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Shape 819">
                <a:extLst>
                  <a:ext uri="{FF2B5EF4-FFF2-40B4-BE49-F238E27FC236}">
                    <a16:creationId xmlns:a16="http://schemas.microsoft.com/office/drawing/2014/main" id="{050854E7-EE83-468A-BEFB-401218D644D8}"/>
                  </a:ext>
                </a:extLst>
              </p:cNvPr>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49">
              <a:extLst>
                <a:ext uri="{FF2B5EF4-FFF2-40B4-BE49-F238E27FC236}">
                  <a16:creationId xmlns:a16="http://schemas.microsoft.com/office/drawing/2014/main" id="{5DA1F0AD-EA4D-496F-91E1-97033D5E5EBA}"/>
                </a:ext>
              </a:extLst>
            </p:cNvPr>
            <p:cNvGrpSpPr/>
            <p:nvPr/>
          </p:nvGrpSpPr>
          <p:grpSpPr>
            <a:xfrm>
              <a:off x="6837343" y="3009383"/>
              <a:ext cx="1241980" cy="1550118"/>
              <a:chOff x="6482835" y="2289366"/>
              <a:chExt cx="1177646" cy="1469822"/>
            </a:xfrm>
          </p:grpSpPr>
          <p:grpSp>
            <p:nvGrpSpPr>
              <p:cNvPr id="20" name="Group 35">
                <a:extLst>
                  <a:ext uri="{FF2B5EF4-FFF2-40B4-BE49-F238E27FC236}">
                    <a16:creationId xmlns:a16="http://schemas.microsoft.com/office/drawing/2014/main" id="{F73AA6D9-24C2-4F78-962D-13E5D53020A6}"/>
                  </a:ext>
                </a:extLst>
              </p:cNvPr>
              <p:cNvGrpSpPr/>
              <p:nvPr/>
            </p:nvGrpSpPr>
            <p:grpSpPr>
              <a:xfrm flipH="1">
                <a:off x="6482835" y="2289366"/>
                <a:ext cx="1177646" cy="1469822"/>
                <a:chOff x="3017839" y="1957347"/>
                <a:chExt cx="1177646" cy="1469822"/>
              </a:xfrm>
            </p:grpSpPr>
            <p:sp>
              <p:nvSpPr>
                <p:cNvPr id="22" name="Freeform 19">
                  <a:extLst>
                    <a:ext uri="{FF2B5EF4-FFF2-40B4-BE49-F238E27FC236}">
                      <a16:creationId xmlns:a16="http://schemas.microsoft.com/office/drawing/2014/main" id="{320635EF-5C7B-473A-958C-2591C2F2A075}"/>
                    </a:ext>
                  </a:extLst>
                </p:cNvPr>
                <p:cNvSpPr>
                  <a:spLocks/>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EC8B7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37">
                  <a:extLst>
                    <a:ext uri="{FF2B5EF4-FFF2-40B4-BE49-F238E27FC236}">
                      <a16:creationId xmlns:a16="http://schemas.microsoft.com/office/drawing/2014/main" id="{8F4050F6-B087-43C3-9D27-8906D39413B4}"/>
                    </a:ext>
                  </a:extLst>
                </p:cNvPr>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Shape 617">
                <a:extLst>
                  <a:ext uri="{FF2B5EF4-FFF2-40B4-BE49-F238E27FC236}">
                    <a16:creationId xmlns:a16="http://schemas.microsoft.com/office/drawing/2014/main" id="{BE4E062A-6129-481D-8CF1-31B64E2CAA08}"/>
                  </a:ext>
                </a:extLst>
              </p:cNvPr>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extLst>
      <p:ext uri="{BB962C8B-B14F-4D97-AF65-F5344CB8AC3E}">
        <p14:creationId xmlns:p14="http://schemas.microsoft.com/office/powerpoint/2010/main" val="7860873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教学方案说明</a:t>
              </a:r>
            </a:p>
          </p:txBody>
        </p:sp>
      </p:grpSp>
      <p:sp>
        <p:nvSpPr>
          <p:cNvPr id="5" name="文本框 26">
            <a:extLst>
              <a:ext uri="{FF2B5EF4-FFF2-40B4-BE49-F238E27FC236}">
                <a16:creationId xmlns:a16="http://schemas.microsoft.com/office/drawing/2014/main" id="{7A4D450E-1102-4D90-9185-9E624781E320}"/>
              </a:ext>
            </a:extLst>
          </p:cNvPr>
          <p:cNvSpPr txBox="1"/>
          <p:nvPr/>
        </p:nvSpPr>
        <p:spPr>
          <a:xfrm>
            <a:off x="5541765" y="2601550"/>
            <a:ext cx="3093234" cy="1557349"/>
          </a:xfrm>
          <a:prstGeom prst="rect">
            <a:avLst/>
          </a:prstGeom>
          <a:noFill/>
        </p:spPr>
        <p:txBody>
          <a:bodyPr wrap="square" rtlCol="0">
            <a:spAutoFit/>
          </a:bodyPr>
          <a:lstStyle/>
          <a:p>
            <a:r>
              <a:rPr lang="en-US" altLang="zh-CN" sz="4400" spc="100" dirty="0">
                <a:solidFill>
                  <a:schemeClr val="bg1">
                    <a:lumMod val="50000"/>
                  </a:schemeClr>
                </a:solidFill>
                <a:latin typeface="微软雅黑" panose="020B0503020204020204" pitchFamily="34" charset="-122"/>
                <a:ea typeface="微软雅黑" panose="020B0503020204020204" pitchFamily="34" charset="-122"/>
              </a:rPr>
              <a:t>1</a:t>
            </a:r>
            <a:r>
              <a:rPr lang="en-US" altLang="zh-CN" sz="1600" spc="1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just">
              <a:lnSpc>
                <a:spcPct val="120000"/>
              </a:lnSpc>
            </a:pPr>
            <a:endParaRPr lang="zh-CN" altLang="en-US" sz="1600" spc="100" dirty="0">
              <a:solidFill>
                <a:schemeClr val="bg1">
                  <a:lumMod val="50000"/>
                </a:schemeClr>
              </a:solidFill>
              <a:latin typeface="Calibri Light" panose="020F0302020204030204" pitchFamily="34" charset="0"/>
              <a:ea typeface="Adobe 繁黑體 Std B" panose="020B0700000000000000" pitchFamily="34" charset="-128"/>
            </a:endParaRPr>
          </a:p>
        </p:txBody>
      </p:sp>
      <p:sp>
        <p:nvSpPr>
          <p:cNvPr id="6" name="文本框 29">
            <a:extLst>
              <a:ext uri="{FF2B5EF4-FFF2-40B4-BE49-F238E27FC236}">
                <a16:creationId xmlns:a16="http://schemas.microsoft.com/office/drawing/2014/main" id="{C2064EF1-403D-4DAD-95A1-2688115A5D92}"/>
              </a:ext>
            </a:extLst>
          </p:cNvPr>
          <p:cNvSpPr txBox="1"/>
          <p:nvPr/>
        </p:nvSpPr>
        <p:spPr>
          <a:xfrm>
            <a:off x="5541765" y="3908403"/>
            <a:ext cx="3093234" cy="1557349"/>
          </a:xfrm>
          <a:prstGeom prst="rect">
            <a:avLst/>
          </a:prstGeom>
          <a:noFill/>
        </p:spPr>
        <p:txBody>
          <a:bodyPr wrap="square" rtlCol="0">
            <a:spAutoFit/>
          </a:bodyPr>
          <a:lstStyle/>
          <a:p>
            <a:r>
              <a:rPr lang="en-US" altLang="zh-CN" sz="4400" spc="100" dirty="0">
                <a:solidFill>
                  <a:schemeClr val="bg1">
                    <a:lumMod val="50000"/>
                  </a:schemeClr>
                </a:solidFill>
                <a:latin typeface="微软雅黑" panose="020B0503020204020204" pitchFamily="34" charset="-122"/>
                <a:ea typeface="微软雅黑" panose="020B0503020204020204" pitchFamily="34" charset="-122"/>
              </a:rPr>
              <a:t>2</a:t>
            </a:r>
            <a:r>
              <a:rPr lang="en-US" altLang="zh-CN" sz="1600" spc="1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just">
              <a:lnSpc>
                <a:spcPct val="120000"/>
              </a:lnSpc>
            </a:pPr>
            <a:endParaRPr lang="zh-CN" altLang="en-US" sz="1600" spc="100" dirty="0">
              <a:solidFill>
                <a:schemeClr val="bg1">
                  <a:lumMod val="50000"/>
                </a:schemeClr>
              </a:solidFill>
              <a:latin typeface="Calibri Light" panose="020F0302020204030204" pitchFamily="34" charset="0"/>
              <a:ea typeface="Adobe 繁黑體 Std B" panose="020B0700000000000000" pitchFamily="34" charset="-128"/>
            </a:endParaRPr>
          </a:p>
        </p:txBody>
      </p:sp>
      <p:sp>
        <p:nvSpPr>
          <p:cNvPr id="7" name="文本框 30">
            <a:extLst>
              <a:ext uri="{FF2B5EF4-FFF2-40B4-BE49-F238E27FC236}">
                <a16:creationId xmlns:a16="http://schemas.microsoft.com/office/drawing/2014/main" id="{7F752465-DD17-4A9C-A741-383DCAEF1981}"/>
              </a:ext>
            </a:extLst>
          </p:cNvPr>
          <p:cNvSpPr txBox="1"/>
          <p:nvPr/>
        </p:nvSpPr>
        <p:spPr>
          <a:xfrm>
            <a:off x="8631438" y="2601550"/>
            <a:ext cx="3093234" cy="1557349"/>
          </a:xfrm>
          <a:prstGeom prst="rect">
            <a:avLst/>
          </a:prstGeom>
          <a:noFill/>
        </p:spPr>
        <p:txBody>
          <a:bodyPr wrap="square" rtlCol="0">
            <a:spAutoFit/>
          </a:bodyPr>
          <a:lstStyle/>
          <a:p>
            <a:r>
              <a:rPr lang="en-US" altLang="zh-CN" sz="4400" spc="100" dirty="0">
                <a:solidFill>
                  <a:schemeClr val="bg1">
                    <a:lumMod val="50000"/>
                  </a:schemeClr>
                </a:solidFill>
                <a:latin typeface="微软雅黑" panose="020B0503020204020204" pitchFamily="34" charset="-122"/>
                <a:ea typeface="微软雅黑" panose="020B0503020204020204" pitchFamily="34" charset="-122"/>
              </a:rPr>
              <a:t>3</a:t>
            </a:r>
            <a:r>
              <a:rPr lang="en-US" altLang="zh-CN" sz="1600" spc="1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just">
              <a:lnSpc>
                <a:spcPct val="120000"/>
              </a:lnSpc>
            </a:pPr>
            <a:endParaRPr lang="zh-CN" altLang="en-US" sz="1600" spc="100" dirty="0">
              <a:solidFill>
                <a:schemeClr val="bg1">
                  <a:lumMod val="50000"/>
                </a:schemeClr>
              </a:solidFill>
              <a:latin typeface="Calibri Light" panose="020F0302020204030204" pitchFamily="34" charset="0"/>
              <a:ea typeface="Adobe 繁黑體 Std B" panose="020B0700000000000000" pitchFamily="34" charset="-128"/>
            </a:endParaRPr>
          </a:p>
        </p:txBody>
      </p:sp>
      <p:grpSp>
        <p:nvGrpSpPr>
          <p:cNvPr id="9" name="Group 4">
            <a:extLst>
              <a:ext uri="{FF2B5EF4-FFF2-40B4-BE49-F238E27FC236}">
                <a16:creationId xmlns:a16="http://schemas.microsoft.com/office/drawing/2014/main" id="{94E18FA4-2BE2-4525-A311-1ABB0B5020D2}"/>
              </a:ext>
            </a:extLst>
          </p:cNvPr>
          <p:cNvGrpSpPr>
            <a:grpSpLocks/>
          </p:cNvGrpSpPr>
          <p:nvPr/>
        </p:nvGrpSpPr>
        <p:grpSpPr bwMode="auto">
          <a:xfrm>
            <a:off x="987810" y="2614318"/>
            <a:ext cx="4258047" cy="3220066"/>
            <a:chOff x="580214" y="1561513"/>
            <a:chExt cx="3477939" cy="2629570"/>
          </a:xfrm>
        </p:grpSpPr>
        <p:cxnSp>
          <p:nvCxnSpPr>
            <p:cNvPr id="10" name="Straight Connector 5">
              <a:extLst>
                <a:ext uri="{FF2B5EF4-FFF2-40B4-BE49-F238E27FC236}">
                  <a16:creationId xmlns:a16="http://schemas.microsoft.com/office/drawing/2014/main" id="{4E1AB9AE-152A-4826-B77D-36890D2383B9}"/>
                </a:ext>
              </a:extLst>
            </p:cNvPr>
            <p:cNvCxnSpPr/>
            <p:nvPr/>
          </p:nvCxnSpPr>
          <p:spPr>
            <a:xfrm>
              <a:off x="112808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DD1FF4B1-C33C-4408-AF4A-B445D77CA081}"/>
                </a:ext>
              </a:extLst>
            </p:cNvPr>
            <p:cNvCxnSpPr/>
            <p:nvPr/>
          </p:nvCxnSpPr>
          <p:spPr>
            <a:xfrm>
              <a:off x="180252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7F1FDE36-5088-48C3-85FD-41CCDC9283BA}"/>
                </a:ext>
              </a:extLst>
            </p:cNvPr>
            <p:cNvCxnSpPr/>
            <p:nvPr/>
          </p:nvCxnSpPr>
          <p:spPr>
            <a:xfrm>
              <a:off x="247869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E0C80013-EE99-45FE-A500-7F3F2BB94052}"/>
                </a:ext>
              </a:extLst>
            </p:cNvPr>
            <p:cNvCxnSpPr/>
            <p:nvPr/>
          </p:nvCxnSpPr>
          <p:spPr>
            <a:xfrm>
              <a:off x="315312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3D11B31-A9DD-4F6D-9374-47E1B7641D5C}"/>
                </a:ext>
              </a:extLst>
            </p:cNvPr>
            <p:cNvCxnSpPr/>
            <p:nvPr/>
          </p:nvCxnSpPr>
          <p:spPr>
            <a:xfrm>
              <a:off x="382929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D98AA7D9-9E73-4031-A240-BBE5CF7099D0}"/>
                </a:ext>
              </a:extLst>
            </p:cNvPr>
            <p:cNvSpPr/>
            <p:nvPr/>
          </p:nvSpPr>
          <p:spPr>
            <a:xfrm>
              <a:off x="1128085"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1">
              <a:extLst>
                <a:ext uri="{FF2B5EF4-FFF2-40B4-BE49-F238E27FC236}">
                  <a16:creationId xmlns:a16="http://schemas.microsoft.com/office/drawing/2014/main" id="{5B8C62D0-72BA-4626-99F2-3E6549A4AD93}"/>
                </a:ext>
              </a:extLst>
            </p:cNvPr>
            <p:cNvSpPr/>
            <p:nvPr/>
          </p:nvSpPr>
          <p:spPr>
            <a:xfrm>
              <a:off x="1128085"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2">
              <a:extLst>
                <a:ext uri="{FF2B5EF4-FFF2-40B4-BE49-F238E27FC236}">
                  <a16:creationId xmlns:a16="http://schemas.microsoft.com/office/drawing/2014/main" id="{479B8B79-7041-49BA-9922-247C805219A4}"/>
                </a:ext>
              </a:extLst>
            </p:cNvPr>
            <p:cNvSpPr/>
            <p:nvPr/>
          </p:nvSpPr>
          <p:spPr>
            <a:xfrm>
              <a:off x="1128085"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3">
              <a:extLst>
                <a:ext uri="{FF2B5EF4-FFF2-40B4-BE49-F238E27FC236}">
                  <a16:creationId xmlns:a16="http://schemas.microsoft.com/office/drawing/2014/main" id="{1A20A777-1BF2-42B9-B316-07E02D75E7CF}"/>
                </a:ext>
              </a:extLst>
            </p:cNvPr>
            <p:cNvSpPr/>
            <p:nvPr/>
          </p:nvSpPr>
          <p:spPr>
            <a:xfrm>
              <a:off x="1128085"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4">
              <a:extLst>
                <a:ext uri="{FF2B5EF4-FFF2-40B4-BE49-F238E27FC236}">
                  <a16:creationId xmlns:a16="http://schemas.microsoft.com/office/drawing/2014/main" id="{9C0E021B-6836-4FE4-9B87-FE645B253EFE}"/>
                </a:ext>
              </a:extLst>
            </p:cNvPr>
            <p:cNvSpPr/>
            <p:nvPr/>
          </p:nvSpPr>
          <p:spPr>
            <a:xfrm>
              <a:off x="1128085" y="3235979"/>
              <a:ext cx="1870736" cy="421216"/>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15">
              <a:extLst>
                <a:ext uri="{FF2B5EF4-FFF2-40B4-BE49-F238E27FC236}">
                  <a16:creationId xmlns:a16="http://schemas.microsoft.com/office/drawing/2014/main" id="{48D532AB-110F-41DE-BC7D-01BA9367CD4A}"/>
                </a:ext>
              </a:extLst>
            </p:cNvPr>
            <p:cNvSpPr/>
            <p:nvPr/>
          </p:nvSpPr>
          <p:spPr>
            <a:xfrm>
              <a:off x="1128085" y="2714225"/>
              <a:ext cx="830476" cy="422950"/>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16">
              <a:extLst>
                <a:ext uri="{FF2B5EF4-FFF2-40B4-BE49-F238E27FC236}">
                  <a16:creationId xmlns:a16="http://schemas.microsoft.com/office/drawing/2014/main" id="{21D7B521-0109-4863-BEC9-83B3060B0530}"/>
                </a:ext>
              </a:extLst>
            </p:cNvPr>
            <p:cNvSpPr/>
            <p:nvPr/>
          </p:nvSpPr>
          <p:spPr>
            <a:xfrm>
              <a:off x="1128085" y="2194204"/>
              <a:ext cx="1518781" cy="422950"/>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17">
              <a:extLst>
                <a:ext uri="{FF2B5EF4-FFF2-40B4-BE49-F238E27FC236}">
                  <a16:creationId xmlns:a16="http://schemas.microsoft.com/office/drawing/2014/main" id="{DBA7FCAE-7289-4634-9AB6-6CE6284AA2B6}"/>
                </a:ext>
              </a:extLst>
            </p:cNvPr>
            <p:cNvSpPr/>
            <p:nvPr/>
          </p:nvSpPr>
          <p:spPr>
            <a:xfrm>
              <a:off x="1128085" y="1674184"/>
              <a:ext cx="2461951" cy="421217"/>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8">
              <a:extLst>
                <a:ext uri="{FF2B5EF4-FFF2-40B4-BE49-F238E27FC236}">
                  <a16:creationId xmlns:a16="http://schemas.microsoft.com/office/drawing/2014/main" id="{2ADFF2F6-8996-4F8D-B418-0F3A58EBE923}"/>
                </a:ext>
              </a:extLst>
            </p:cNvPr>
            <p:cNvSpPr txBox="1">
              <a:spLocks noChangeArrowheads="1"/>
            </p:cNvSpPr>
            <p:nvPr/>
          </p:nvSpPr>
          <p:spPr bwMode="auto">
            <a:xfrm>
              <a:off x="984008" y="3868619"/>
              <a:ext cx="28739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9">
              <a:extLst>
                <a:ext uri="{FF2B5EF4-FFF2-40B4-BE49-F238E27FC236}">
                  <a16:creationId xmlns:a16="http://schemas.microsoft.com/office/drawing/2014/main" id="{47105CED-5D2B-4E51-8CF5-ACD18D3CB40D}"/>
                </a:ext>
              </a:extLst>
            </p:cNvPr>
            <p:cNvSpPr txBox="1">
              <a:spLocks noChangeArrowheads="1"/>
            </p:cNvSpPr>
            <p:nvPr/>
          </p:nvSpPr>
          <p:spPr bwMode="auto">
            <a:xfrm>
              <a:off x="1616378" y="3868619"/>
              <a:ext cx="37315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0">
              <a:extLst>
                <a:ext uri="{FF2B5EF4-FFF2-40B4-BE49-F238E27FC236}">
                  <a16:creationId xmlns:a16="http://schemas.microsoft.com/office/drawing/2014/main" id="{5553BA8C-3DBD-4234-ABB0-8A3D7F09678F}"/>
                </a:ext>
              </a:extLst>
            </p:cNvPr>
            <p:cNvSpPr txBox="1">
              <a:spLocks noChangeArrowheads="1"/>
            </p:cNvSpPr>
            <p:nvPr/>
          </p:nvSpPr>
          <p:spPr bwMode="auto">
            <a:xfrm>
              <a:off x="3599239"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1">
              <a:extLst>
                <a:ext uri="{FF2B5EF4-FFF2-40B4-BE49-F238E27FC236}">
                  <a16:creationId xmlns:a16="http://schemas.microsoft.com/office/drawing/2014/main" id="{96D977B3-A30C-419C-B683-CBF6E2F6E61C}"/>
                </a:ext>
              </a:extLst>
            </p:cNvPr>
            <p:cNvSpPr txBox="1">
              <a:spLocks noChangeArrowheads="1"/>
            </p:cNvSpPr>
            <p:nvPr/>
          </p:nvSpPr>
          <p:spPr bwMode="auto">
            <a:xfrm>
              <a:off x="2923993"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2">
              <a:extLst>
                <a:ext uri="{FF2B5EF4-FFF2-40B4-BE49-F238E27FC236}">
                  <a16:creationId xmlns:a16="http://schemas.microsoft.com/office/drawing/2014/main" id="{5DFD3220-8802-44EA-94CD-39EC31F9BD4D}"/>
                </a:ext>
              </a:extLst>
            </p:cNvPr>
            <p:cNvSpPr txBox="1">
              <a:spLocks noChangeArrowheads="1"/>
            </p:cNvSpPr>
            <p:nvPr/>
          </p:nvSpPr>
          <p:spPr bwMode="auto">
            <a:xfrm>
              <a:off x="2248742"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3">
              <a:extLst>
                <a:ext uri="{FF2B5EF4-FFF2-40B4-BE49-F238E27FC236}">
                  <a16:creationId xmlns:a16="http://schemas.microsoft.com/office/drawing/2014/main" id="{E928EFE2-D00B-4495-B4AE-8663EF5413B0}"/>
                </a:ext>
              </a:extLst>
            </p:cNvPr>
            <p:cNvSpPr txBox="1">
              <a:spLocks noChangeArrowheads="1"/>
            </p:cNvSpPr>
            <p:nvPr/>
          </p:nvSpPr>
          <p:spPr bwMode="auto">
            <a:xfrm>
              <a:off x="580214" y="17004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2015</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4">
              <a:extLst>
                <a:ext uri="{FF2B5EF4-FFF2-40B4-BE49-F238E27FC236}">
                  <a16:creationId xmlns:a16="http://schemas.microsoft.com/office/drawing/2014/main" id="{290E49AA-7164-428B-9771-8D14076E7FE0}"/>
                </a:ext>
              </a:extLst>
            </p:cNvPr>
            <p:cNvSpPr txBox="1">
              <a:spLocks noChangeArrowheads="1"/>
            </p:cNvSpPr>
            <p:nvPr/>
          </p:nvSpPr>
          <p:spPr bwMode="auto">
            <a:xfrm>
              <a:off x="580214" y="3261915"/>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2012</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5">
              <a:extLst>
                <a:ext uri="{FF2B5EF4-FFF2-40B4-BE49-F238E27FC236}">
                  <a16:creationId xmlns:a16="http://schemas.microsoft.com/office/drawing/2014/main" id="{034684D8-124B-4032-88C7-5FD03AECF3E9}"/>
                </a:ext>
              </a:extLst>
            </p:cNvPr>
            <p:cNvSpPr txBox="1">
              <a:spLocks noChangeArrowheads="1"/>
            </p:cNvSpPr>
            <p:nvPr/>
          </p:nvSpPr>
          <p:spPr bwMode="auto">
            <a:xfrm>
              <a:off x="580214" y="2741412"/>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2013</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6">
              <a:extLst>
                <a:ext uri="{FF2B5EF4-FFF2-40B4-BE49-F238E27FC236}">
                  <a16:creationId xmlns:a16="http://schemas.microsoft.com/office/drawing/2014/main" id="{9A205445-5415-4367-B1F7-DB7ED98822C4}"/>
                </a:ext>
              </a:extLst>
            </p:cNvPr>
            <p:cNvSpPr txBox="1">
              <a:spLocks noChangeArrowheads="1"/>
            </p:cNvSpPr>
            <p:nvPr/>
          </p:nvSpPr>
          <p:spPr bwMode="auto">
            <a:xfrm>
              <a:off x="580214" y="22209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2014</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文本框 30">
            <a:extLst>
              <a:ext uri="{FF2B5EF4-FFF2-40B4-BE49-F238E27FC236}">
                <a16:creationId xmlns:a16="http://schemas.microsoft.com/office/drawing/2014/main" id="{C6E93713-70F6-4894-BBBD-CB88FFF0551A}"/>
              </a:ext>
            </a:extLst>
          </p:cNvPr>
          <p:cNvSpPr txBox="1"/>
          <p:nvPr/>
        </p:nvSpPr>
        <p:spPr>
          <a:xfrm>
            <a:off x="8608311" y="3908403"/>
            <a:ext cx="3093234" cy="1557349"/>
          </a:xfrm>
          <a:prstGeom prst="rect">
            <a:avLst/>
          </a:prstGeom>
          <a:noFill/>
        </p:spPr>
        <p:txBody>
          <a:bodyPr wrap="square" rtlCol="0">
            <a:spAutoFit/>
          </a:bodyPr>
          <a:lstStyle/>
          <a:p>
            <a:r>
              <a:rPr lang="en-US" altLang="zh-CN" sz="4400" spc="100" dirty="0">
                <a:solidFill>
                  <a:schemeClr val="bg1">
                    <a:lumMod val="50000"/>
                  </a:schemeClr>
                </a:solidFill>
                <a:latin typeface="微软雅黑" panose="020B0503020204020204" pitchFamily="34" charset="-122"/>
                <a:ea typeface="微软雅黑" panose="020B0503020204020204" pitchFamily="34" charset="-122"/>
              </a:rPr>
              <a:t>4</a:t>
            </a:r>
            <a:r>
              <a:rPr lang="en-US" altLang="zh-CN" sz="1600" spc="1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      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just">
              <a:lnSpc>
                <a:spcPct val="120000"/>
              </a:lnSpc>
            </a:pPr>
            <a:endParaRPr lang="zh-CN" altLang="en-US" sz="1600" spc="100" dirty="0">
              <a:solidFill>
                <a:schemeClr val="bg1">
                  <a:lumMod val="50000"/>
                </a:schemeClr>
              </a:solidFill>
              <a:latin typeface="Calibri Light" panose="020F0302020204030204" pitchFamily="34" charset="0"/>
              <a:ea typeface="Adobe 繁黑體 Std B" panose="020B0700000000000000" pitchFamily="34" charset="-128"/>
            </a:endParaRPr>
          </a:p>
        </p:txBody>
      </p:sp>
    </p:spTree>
    <p:extLst>
      <p:ext uri="{BB962C8B-B14F-4D97-AF65-F5344CB8AC3E}">
        <p14:creationId xmlns:p14="http://schemas.microsoft.com/office/powerpoint/2010/main" val="17943989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anim calcmode="lin" valueType="num">
                                      <p:cBhvr>
                                        <p:cTn id="36" dur="250" fill="hold"/>
                                        <p:tgtEl>
                                          <p:spTgt spid="34"/>
                                        </p:tgtEl>
                                        <p:attrNameLst>
                                          <p:attrName>ppt_x</p:attrName>
                                        </p:attrNameLst>
                                      </p:cBhvr>
                                      <p:tavLst>
                                        <p:tav tm="0">
                                          <p:val>
                                            <p:strVal val="#ppt_x"/>
                                          </p:val>
                                        </p:tav>
                                        <p:tav tm="100000">
                                          <p:val>
                                            <p:strVal val="#ppt_x"/>
                                          </p:val>
                                        </p:tav>
                                      </p:tavLst>
                                    </p:anim>
                                    <p:anim calcmode="lin" valueType="num">
                                      <p:cBhvr>
                                        <p:cTn id="37"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D56E2E4-7ED0-47ED-A585-C8596286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CF724147-A8AC-4550-B89B-604524E32D9B}"/>
              </a:ext>
            </a:extLst>
          </p:cNvPr>
          <p:cNvGrpSpPr/>
          <p:nvPr/>
        </p:nvGrpSpPr>
        <p:grpSpPr>
          <a:xfrm>
            <a:off x="4897998" y="2045663"/>
            <a:ext cx="3877985" cy="1210574"/>
            <a:chOff x="5249959" y="2532071"/>
            <a:chExt cx="3877985" cy="1210574"/>
          </a:xfrm>
        </p:grpSpPr>
        <p:sp>
          <p:nvSpPr>
            <p:cNvPr id="11" name="矩形 10">
              <a:extLst>
                <a:ext uri="{FF2B5EF4-FFF2-40B4-BE49-F238E27FC236}">
                  <a16:creationId xmlns:a16="http://schemas.microsoft.com/office/drawing/2014/main" id="{734AB463-6C6E-49E2-8311-10F2B31877F0}"/>
                </a:ext>
              </a:extLst>
            </p:cNvPr>
            <p:cNvSpPr/>
            <p:nvPr/>
          </p:nvSpPr>
          <p:spPr>
            <a:xfrm>
              <a:off x="5249959" y="2532071"/>
              <a:ext cx="3877985" cy="830997"/>
            </a:xfrm>
            <a:prstGeom prst="rect">
              <a:avLst/>
            </a:prstGeom>
          </p:spPr>
          <p:txBody>
            <a:bodyPr wrap="none">
              <a:spAutoFit/>
            </a:bodyPr>
            <a:lstStyle/>
            <a:p>
              <a:r>
                <a:rPr kumimoji="1" lang="zh-CN" altLang="en-US" sz="4800" dirty="0">
                  <a:solidFill>
                    <a:srgbClr val="EC8B74"/>
                  </a:solidFill>
                  <a:latin typeface="华文中宋" panose="02010600040101010101" pitchFamily="2" charset="-122"/>
                  <a:ea typeface="华文中宋" panose="02010600040101010101" pitchFamily="2" charset="-122"/>
                </a:rPr>
                <a:t>教学内容说明</a:t>
              </a:r>
            </a:p>
          </p:txBody>
        </p:sp>
        <p:sp>
          <p:nvSpPr>
            <p:cNvPr id="17" name="矩形 16">
              <a:extLst>
                <a:ext uri="{FF2B5EF4-FFF2-40B4-BE49-F238E27FC236}">
                  <a16:creationId xmlns:a16="http://schemas.microsoft.com/office/drawing/2014/main" id="{BF952B47-28CD-466A-BBF4-D35AC2439A3A}"/>
                </a:ext>
              </a:extLst>
            </p:cNvPr>
            <p:cNvSpPr/>
            <p:nvPr/>
          </p:nvSpPr>
          <p:spPr>
            <a:xfrm>
              <a:off x="5319951" y="3330224"/>
              <a:ext cx="3708971" cy="412421"/>
            </a:xfrm>
            <a:prstGeom prst="rect">
              <a:avLst/>
            </a:prstGeom>
          </p:spPr>
          <p:txBody>
            <a:bodyPr wrap="square">
              <a:spAutoFit/>
            </a:bodyPr>
            <a:lstStyle/>
            <a:p>
              <a:pPr>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点击此处添加文本内容，如关键词、部分简单介绍等。点击此处添加文本内容如关键词、部分简单介绍等。点击此处添加文本内容，如关键词、部分简介绍</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888ADBBE-6045-46D6-A35A-5223216B8751}"/>
              </a:ext>
            </a:extLst>
          </p:cNvPr>
          <p:cNvSpPr/>
          <p:nvPr/>
        </p:nvSpPr>
        <p:spPr>
          <a:xfrm>
            <a:off x="3518773" y="1375608"/>
            <a:ext cx="1161050" cy="255068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400" dirty="0">
                <a:solidFill>
                  <a:schemeClr val="bg1"/>
                </a:solidFill>
                <a:latin typeface="华文中宋" panose="02010600040101010101" pitchFamily="2" charset="-122"/>
                <a:ea typeface="华文中宋" panose="02010600040101010101" pitchFamily="2" charset="-122"/>
              </a:rPr>
              <a:t>第三章</a:t>
            </a:r>
          </a:p>
        </p:txBody>
      </p:sp>
    </p:spTree>
    <p:extLst>
      <p:ext uri="{BB962C8B-B14F-4D97-AF65-F5344CB8AC3E}">
        <p14:creationId xmlns:p14="http://schemas.microsoft.com/office/powerpoint/2010/main" val="388710414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教学内容说明</a:t>
              </a:r>
            </a:p>
          </p:txBody>
        </p:sp>
      </p:grpSp>
      <p:grpSp>
        <p:nvGrpSpPr>
          <p:cNvPr id="5" name="组合 4">
            <a:extLst>
              <a:ext uri="{FF2B5EF4-FFF2-40B4-BE49-F238E27FC236}">
                <a16:creationId xmlns:a16="http://schemas.microsoft.com/office/drawing/2014/main" id="{0CA5148E-CE5C-40ED-AC9B-DD204B932079}"/>
              </a:ext>
            </a:extLst>
          </p:cNvPr>
          <p:cNvGrpSpPr/>
          <p:nvPr/>
        </p:nvGrpSpPr>
        <p:grpSpPr>
          <a:xfrm flipH="1">
            <a:off x="6265769" y="2055940"/>
            <a:ext cx="5222563" cy="3925492"/>
            <a:chOff x="418296" y="958053"/>
            <a:chExt cx="4217205" cy="3169824"/>
          </a:xfrm>
        </p:grpSpPr>
        <p:sp>
          <p:nvSpPr>
            <p:cNvPr id="6" name="矩形 5">
              <a:extLst>
                <a:ext uri="{FF2B5EF4-FFF2-40B4-BE49-F238E27FC236}">
                  <a16:creationId xmlns:a16="http://schemas.microsoft.com/office/drawing/2014/main" id="{90473116-1D26-4E13-BC65-535EAC72D9F2}"/>
                </a:ext>
              </a:extLst>
            </p:cNvPr>
            <p:cNvSpPr/>
            <p:nvPr/>
          </p:nvSpPr>
          <p:spPr>
            <a:xfrm>
              <a:off x="579571" y="3414352"/>
              <a:ext cx="4055930" cy="71352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a:extLst>
                <a:ext uri="{FF2B5EF4-FFF2-40B4-BE49-F238E27FC236}">
                  <a16:creationId xmlns:a16="http://schemas.microsoft.com/office/drawing/2014/main" id="{E724EF7E-9394-43EC-AD14-78A504722B29}"/>
                </a:ext>
              </a:extLst>
            </p:cNvPr>
            <p:cNvSpPr/>
            <p:nvPr/>
          </p:nvSpPr>
          <p:spPr>
            <a:xfrm>
              <a:off x="579570" y="958053"/>
              <a:ext cx="4055930" cy="234394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14">
              <a:extLst>
                <a:ext uri="{FF2B5EF4-FFF2-40B4-BE49-F238E27FC236}">
                  <a16:creationId xmlns:a16="http://schemas.microsoft.com/office/drawing/2014/main" id="{81DD8783-5F3C-4D13-B5AF-CE36FB4DC3CE}"/>
                </a:ext>
              </a:extLst>
            </p:cNvPr>
            <p:cNvSpPr txBox="1"/>
            <p:nvPr/>
          </p:nvSpPr>
          <p:spPr>
            <a:xfrm>
              <a:off x="939390" y="3564242"/>
              <a:ext cx="3512357" cy="37279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点击此处添加你需要的内容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TextBox 15">
              <a:extLst>
                <a:ext uri="{FF2B5EF4-FFF2-40B4-BE49-F238E27FC236}">
                  <a16:creationId xmlns:a16="http://schemas.microsoft.com/office/drawing/2014/main" id="{2BFD2184-3214-4BBE-862C-3557B8B1C0C3}"/>
                </a:ext>
              </a:extLst>
            </p:cNvPr>
            <p:cNvSpPr txBox="1"/>
            <p:nvPr/>
          </p:nvSpPr>
          <p:spPr>
            <a:xfrm>
              <a:off x="418296" y="3491277"/>
              <a:ext cx="633832" cy="588272"/>
            </a:xfrm>
            <a:prstGeom prst="rect">
              <a:avLst/>
            </a:prstGeom>
            <a:noFill/>
          </p:spPr>
          <p:txBody>
            <a:bodyPr wrap="square" rtlCol="0">
              <a:spAutoFit/>
            </a:bodyPr>
            <a:lstStyle/>
            <a:p>
              <a:r>
                <a:rPr lang="en-US" altLang="zh-CN" sz="4800" b="1" dirty="0">
                  <a:solidFill>
                    <a:schemeClr val="bg1"/>
                  </a:solidFill>
                </a:rPr>
                <a:t>”</a:t>
              </a:r>
              <a:endParaRPr lang="zh-CN" altLang="en-US" sz="4800" b="1" dirty="0">
                <a:solidFill>
                  <a:schemeClr val="bg1"/>
                </a:solidFill>
              </a:endParaRPr>
            </a:p>
          </p:txBody>
        </p:sp>
      </p:grpSp>
      <p:grpSp>
        <p:nvGrpSpPr>
          <p:cNvPr id="13" name="Group 22">
            <a:extLst>
              <a:ext uri="{FF2B5EF4-FFF2-40B4-BE49-F238E27FC236}">
                <a16:creationId xmlns:a16="http://schemas.microsoft.com/office/drawing/2014/main" id="{ED4ED6EE-1D64-43AC-A49B-C9498E8B622C}"/>
              </a:ext>
            </a:extLst>
          </p:cNvPr>
          <p:cNvGrpSpPr>
            <a:grpSpLocks/>
          </p:cNvGrpSpPr>
          <p:nvPr/>
        </p:nvGrpSpPr>
        <p:grpSpPr bwMode="auto">
          <a:xfrm>
            <a:off x="1045987" y="2337033"/>
            <a:ext cx="1213448" cy="538745"/>
            <a:chOff x="0" y="0"/>
            <a:chExt cx="1131895" cy="504056"/>
          </a:xfrm>
          <a:solidFill>
            <a:srgbClr val="EC8B74"/>
          </a:solidFill>
        </p:grpSpPr>
        <p:sp>
          <p:nvSpPr>
            <p:cNvPr id="14" name="矩形 46">
              <a:extLst>
                <a:ext uri="{FF2B5EF4-FFF2-40B4-BE49-F238E27FC236}">
                  <a16:creationId xmlns:a16="http://schemas.microsoft.com/office/drawing/2014/main" id="{C7D49D14-8F31-42B5-819B-A458AA744462}"/>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itchFamily="2" charset="-122"/>
              </a:endParaRPr>
            </a:p>
          </p:txBody>
        </p:sp>
        <p:sp>
          <p:nvSpPr>
            <p:cNvPr id="15" name="文本框 47">
              <a:extLst>
                <a:ext uri="{FF2B5EF4-FFF2-40B4-BE49-F238E27FC236}">
                  <a16:creationId xmlns:a16="http://schemas.microsoft.com/office/drawing/2014/main" id="{8338A3C7-1E8B-48CA-965E-B1598D038D80}"/>
                </a:ext>
              </a:extLst>
            </p:cNvPr>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16" name="矩形 60">
            <a:extLst>
              <a:ext uri="{FF2B5EF4-FFF2-40B4-BE49-F238E27FC236}">
                <a16:creationId xmlns:a16="http://schemas.microsoft.com/office/drawing/2014/main" id="{61DB2D9B-4C5E-4E84-9845-50600451D2D8}"/>
              </a:ext>
            </a:extLst>
          </p:cNvPr>
          <p:cNvSpPr>
            <a:spLocks noChangeArrowheads="1"/>
          </p:cNvSpPr>
          <p:nvPr/>
        </p:nvSpPr>
        <p:spPr bwMode="auto">
          <a:xfrm>
            <a:off x="2462171" y="2277339"/>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17" name="Group 22">
            <a:extLst>
              <a:ext uri="{FF2B5EF4-FFF2-40B4-BE49-F238E27FC236}">
                <a16:creationId xmlns:a16="http://schemas.microsoft.com/office/drawing/2014/main" id="{D3918DD0-55CF-4B5E-917B-7337711A7F2F}"/>
              </a:ext>
            </a:extLst>
          </p:cNvPr>
          <p:cNvGrpSpPr>
            <a:grpSpLocks/>
          </p:cNvGrpSpPr>
          <p:nvPr/>
        </p:nvGrpSpPr>
        <p:grpSpPr bwMode="auto">
          <a:xfrm>
            <a:off x="1045987" y="3281871"/>
            <a:ext cx="1213448" cy="538745"/>
            <a:chOff x="0" y="0"/>
            <a:chExt cx="1131895" cy="504056"/>
          </a:xfrm>
          <a:solidFill>
            <a:srgbClr val="EC8B74"/>
          </a:solidFill>
        </p:grpSpPr>
        <p:sp>
          <p:nvSpPr>
            <p:cNvPr id="18" name="矩形 46">
              <a:extLst>
                <a:ext uri="{FF2B5EF4-FFF2-40B4-BE49-F238E27FC236}">
                  <a16:creationId xmlns:a16="http://schemas.microsoft.com/office/drawing/2014/main" id="{0B60F477-14C0-4C71-9532-18BDB9DA39E7}"/>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itchFamily="2" charset="-122"/>
              </a:endParaRPr>
            </a:p>
          </p:txBody>
        </p:sp>
        <p:sp>
          <p:nvSpPr>
            <p:cNvPr id="19" name="文本框 47">
              <a:extLst>
                <a:ext uri="{FF2B5EF4-FFF2-40B4-BE49-F238E27FC236}">
                  <a16:creationId xmlns:a16="http://schemas.microsoft.com/office/drawing/2014/main" id="{E41CEA24-3157-4E7B-B96E-8216BCF12910}"/>
                </a:ext>
              </a:extLst>
            </p:cNvPr>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20" name="矩形 60">
            <a:extLst>
              <a:ext uri="{FF2B5EF4-FFF2-40B4-BE49-F238E27FC236}">
                <a16:creationId xmlns:a16="http://schemas.microsoft.com/office/drawing/2014/main" id="{7B00E9AD-1B65-439F-A596-2811DC96BCB9}"/>
              </a:ext>
            </a:extLst>
          </p:cNvPr>
          <p:cNvSpPr>
            <a:spLocks noChangeArrowheads="1"/>
          </p:cNvSpPr>
          <p:nvPr/>
        </p:nvSpPr>
        <p:spPr bwMode="auto">
          <a:xfrm>
            <a:off x="2462171" y="3222177"/>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21" name="Group 22">
            <a:extLst>
              <a:ext uri="{FF2B5EF4-FFF2-40B4-BE49-F238E27FC236}">
                <a16:creationId xmlns:a16="http://schemas.microsoft.com/office/drawing/2014/main" id="{3DEA94F1-3A8A-4548-9C6F-F59B5DFDE4C2}"/>
              </a:ext>
            </a:extLst>
          </p:cNvPr>
          <p:cNvGrpSpPr>
            <a:grpSpLocks/>
          </p:cNvGrpSpPr>
          <p:nvPr/>
        </p:nvGrpSpPr>
        <p:grpSpPr bwMode="auto">
          <a:xfrm>
            <a:off x="1045987" y="4240417"/>
            <a:ext cx="1213448" cy="538745"/>
            <a:chOff x="0" y="0"/>
            <a:chExt cx="1131895" cy="504056"/>
          </a:xfrm>
          <a:solidFill>
            <a:srgbClr val="EC8B74"/>
          </a:solidFill>
        </p:grpSpPr>
        <p:sp>
          <p:nvSpPr>
            <p:cNvPr id="22" name="矩形 46">
              <a:extLst>
                <a:ext uri="{FF2B5EF4-FFF2-40B4-BE49-F238E27FC236}">
                  <a16:creationId xmlns:a16="http://schemas.microsoft.com/office/drawing/2014/main" id="{34827DCD-AA55-48EA-B1C7-AE3843C6FDAA}"/>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itchFamily="2" charset="-122"/>
              </a:endParaRPr>
            </a:p>
          </p:txBody>
        </p:sp>
        <p:sp>
          <p:nvSpPr>
            <p:cNvPr id="23" name="文本框 47">
              <a:extLst>
                <a:ext uri="{FF2B5EF4-FFF2-40B4-BE49-F238E27FC236}">
                  <a16:creationId xmlns:a16="http://schemas.microsoft.com/office/drawing/2014/main" id="{79A4FCB3-DE88-429F-A794-CE9F767BA02C}"/>
                </a:ext>
              </a:extLst>
            </p:cNvPr>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24" name="矩形 60">
            <a:extLst>
              <a:ext uri="{FF2B5EF4-FFF2-40B4-BE49-F238E27FC236}">
                <a16:creationId xmlns:a16="http://schemas.microsoft.com/office/drawing/2014/main" id="{622D84D9-FADA-403A-B14D-0EEA069A378D}"/>
              </a:ext>
            </a:extLst>
          </p:cNvPr>
          <p:cNvSpPr>
            <a:spLocks noChangeArrowheads="1"/>
          </p:cNvSpPr>
          <p:nvPr/>
        </p:nvSpPr>
        <p:spPr bwMode="auto">
          <a:xfrm>
            <a:off x="2462171" y="4180722"/>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25" name="Group 22">
            <a:extLst>
              <a:ext uri="{FF2B5EF4-FFF2-40B4-BE49-F238E27FC236}">
                <a16:creationId xmlns:a16="http://schemas.microsoft.com/office/drawing/2014/main" id="{DB09FF2B-BF2C-4DCD-8262-D7545EC9010E}"/>
              </a:ext>
            </a:extLst>
          </p:cNvPr>
          <p:cNvGrpSpPr>
            <a:grpSpLocks/>
          </p:cNvGrpSpPr>
          <p:nvPr/>
        </p:nvGrpSpPr>
        <p:grpSpPr bwMode="auto">
          <a:xfrm>
            <a:off x="1045987" y="5165479"/>
            <a:ext cx="1213448" cy="538745"/>
            <a:chOff x="0" y="0"/>
            <a:chExt cx="1131895" cy="504056"/>
          </a:xfrm>
          <a:solidFill>
            <a:srgbClr val="EC8B74"/>
          </a:solidFill>
        </p:grpSpPr>
        <p:sp>
          <p:nvSpPr>
            <p:cNvPr id="26" name="矩形 46">
              <a:extLst>
                <a:ext uri="{FF2B5EF4-FFF2-40B4-BE49-F238E27FC236}">
                  <a16:creationId xmlns:a16="http://schemas.microsoft.com/office/drawing/2014/main" id="{453F80E1-E0BF-4C32-B120-6395FD488352}"/>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itchFamily="2" charset="-122"/>
              </a:endParaRPr>
            </a:p>
          </p:txBody>
        </p:sp>
        <p:sp>
          <p:nvSpPr>
            <p:cNvPr id="27" name="文本框 47">
              <a:extLst>
                <a:ext uri="{FF2B5EF4-FFF2-40B4-BE49-F238E27FC236}">
                  <a16:creationId xmlns:a16="http://schemas.microsoft.com/office/drawing/2014/main" id="{3163BAC7-2C39-4072-9C2A-D4B4BB7A0B71}"/>
                </a:ext>
              </a:extLst>
            </p:cNvPr>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28" name="矩形 60">
            <a:extLst>
              <a:ext uri="{FF2B5EF4-FFF2-40B4-BE49-F238E27FC236}">
                <a16:creationId xmlns:a16="http://schemas.microsoft.com/office/drawing/2014/main" id="{768C91E0-AFA9-4C0F-B561-F81BD0E13C1B}"/>
              </a:ext>
            </a:extLst>
          </p:cNvPr>
          <p:cNvSpPr>
            <a:spLocks noChangeArrowheads="1"/>
          </p:cNvSpPr>
          <p:nvPr/>
        </p:nvSpPr>
        <p:spPr bwMode="auto">
          <a:xfrm>
            <a:off x="2462171" y="5105785"/>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spTree>
    <p:extLst>
      <p:ext uri="{BB962C8B-B14F-4D97-AF65-F5344CB8AC3E}">
        <p14:creationId xmlns:p14="http://schemas.microsoft.com/office/powerpoint/2010/main" val="393945175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教学内容说明</a:t>
              </a:r>
            </a:p>
          </p:txBody>
        </p:sp>
      </p:grpSp>
      <p:grpSp>
        <p:nvGrpSpPr>
          <p:cNvPr id="5" name="Group 39">
            <a:extLst>
              <a:ext uri="{FF2B5EF4-FFF2-40B4-BE49-F238E27FC236}">
                <a16:creationId xmlns:a16="http://schemas.microsoft.com/office/drawing/2014/main" id="{A8140CAE-E574-428B-BAEB-E319877E9A38}"/>
              </a:ext>
            </a:extLst>
          </p:cNvPr>
          <p:cNvGrpSpPr/>
          <p:nvPr/>
        </p:nvGrpSpPr>
        <p:grpSpPr>
          <a:xfrm flipH="1">
            <a:off x="1619226" y="2553273"/>
            <a:ext cx="692092" cy="692092"/>
            <a:chOff x="6369311" y="2040370"/>
            <a:chExt cx="755703" cy="755703"/>
          </a:xfrm>
          <a:solidFill>
            <a:srgbClr val="EC8B74"/>
          </a:solidFill>
        </p:grpSpPr>
        <p:sp>
          <p:nvSpPr>
            <p:cNvPr id="6" name="Oval 7">
              <a:extLst>
                <a:ext uri="{FF2B5EF4-FFF2-40B4-BE49-F238E27FC236}">
                  <a16:creationId xmlns:a16="http://schemas.microsoft.com/office/drawing/2014/main" id="{BFB53025-3C45-4616-894E-9CA807D771A6}"/>
                </a:ext>
              </a:extLst>
            </p:cNvPr>
            <p:cNvSpPr/>
            <p:nvPr/>
          </p:nvSpPr>
          <p:spPr>
            <a:xfrm>
              <a:off x="6369311" y="2040370"/>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11">
              <a:extLst>
                <a:ext uri="{FF2B5EF4-FFF2-40B4-BE49-F238E27FC236}">
                  <a16:creationId xmlns:a16="http://schemas.microsoft.com/office/drawing/2014/main" id="{7FB2416A-F18A-4C12-976D-4B5D54988A6E}"/>
                </a:ext>
              </a:extLst>
            </p:cNvPr>
            <p:cNvSpPr txBox="1"/>
            <p:nvPr/>
          </p:nvSpPr>
          <p:spPr>
            <a:xfrm>
              <a:off x="6422299" y="220837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0">
            <a:extLst>
              <a:ext uri="{FF2B5EF4-FFF2-40B4-BE49-F238E27FC236}">
                <a16:creationId xmlns:a16="http://schemas.microsoft.com/office/drawing/2014/main" id="{FC9A9CD7-4A4C-4BF5-8161-40B64E9D4B99}"/>
              </a:ext>
            </a:extLst>
          </p:cNvPr>
          <p:cNvGrpSpPr/>
          <p:nvPr/>
        </p:nvGrpSpPr>
        <p:grpSpPr>
          <a:xfrm flipH="1">
            <a:off x="1619226" y="3425214"/>
            <a:ext cx="692092" cy="692092"/>
            <a:chOff x="6369311" y="2992454"/>
            <a:chExt cx="755703" cy="755703"/>
          </a:xfrm>
          <a:solidFill>
            <a:srgbClr val="EC8B74"/>
          </a:solidFill>
        </p:grpSpPr>
        <p:sp>
          <p:nvSpPr>
            <p:cNvPr id="10" name="Oval 8">
              <a:extLst>
                <a:ext uri="{FF2B5EF4-FFF2-40B4-BE49-F238E27FC236}">
                  <a16:creationId xmlns:a16="http://schemas.microsoft.com/office/drawing/2014/main" id="{3190CB06-ECA6-40B2-AB51-57D8316D65FD}"/>
                </a:ext>
              </a:extLst>
            </p:cNvPr>
            <p:cNvSpPr/>
            <p:nvPr/>
          </p:nvSpPr>
          <p:spPr>
            <a:xfrm>
              <a:off x="6369311" y="29924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a:extLst>
                <a:ext uri="{FF2B5EF4-FFF2-40B4-BE49-F238E27FC236}">
                  <a16:creationId xmlns:a16="http://schemas.microsoft.com/office/drawing/2014/main" id="{F1195657-6C0E-4873-B0EF-C370D2C64220}"/>
                </a:ext>
              </a:extLst>
            </p:cNvPr>
            <p:cNvSpPr txBox="1"/>
            <p:nvPr/>
          </p:nvSpPr>
          <p:spPr>
            <a:xfrm>
              <a:off x="6422299" y="3160455"/>
              <a:ext cx="649725" cy="423441"/>
            </a:xfrm>
            <a:prstGeom prst="rect">
              <a:avLst/>
            </a:prstGeom>
            <a:grp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41">
            <a:extLst>
              <a:ext uri="{FF2B5EF4-FFF2-40B4-BE49-F238E27FC236}">
                <a16:creationId xmlns:a16="http://schemas.microsoft.com/office/drawing/2014/main" id="{F4551D0D-7D1E-4CFD-9A2C-B95D323C6676}"/>
              </a:ext>
            </a:extLst>
          </p:cNvPr>
          <p:cNvGrpSpPr/>
          <p:nvPr/>
        </p:nvGrpSpPr>
        <p:grpSpPr>
          <a:xfrm flipH="1">
            <a:off x="1619226" y="4297155"/>
            <a:ext cx="692092" cy="692092"/>
            <a:chOff x="6369310" y="3944537"/>
            <a:chExt cx="755703" cy="755703"/>
          </a:xfrm>
          <a:solidFill>
            <a:srgbClr val="EC8B74"/>
          </a:solidFill>
        </p:grpSpPr>
        <p:sp>
          <p:nvSpPr>
            <p:cNvPr id="15" name="Oval 10">
              <a:extLst>
                <a:ext uri="{FF2B5EF4-FFF2-40B4-BE49-F238E27FC236}">
                  <a16:creationId xmlns:a16="http://schemas.microsoft.com/office/drawing/2014/main" id="{7D9A6356-B1DD-429B-B85D-5AD38F17F3F3}"/>
                </a:ext>
              </a:extLst>
            </p:cNvPr>
            <p:cNvSpPr/>
            <p:nvPr/>
          </p:nvSpPr>
          <p:spPr>
            <a:xfrm>
              <a:off x="6369310" y="394453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a:extLst>
                <a:ext uri="{FF2B5EF4-FFF2-40B4-BE49-F238E27FC236}">
                  <a16:creationId xmlns:a16="http://schemas.microsoft.com/office/drawing/2014/main" id="{C606012E-777E-4FEB-969D-B677C9B41207}"/>
                </a:ext>
              </a:extLst>
            </p:cNvPr>
            <p:cNvSpPr txBox="1"/>
            <p:nvPr/>
          </p:nvSpPr>
          <p:spPr>
            <a:xfrm>
              <a:off x="6422298" y="411459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Rectangle 22">
            <a:extLst>
              <a:ext uri="{FF2B5EF4-FFF2-40B4-BE49-F238E27FC236}">
                <a16:creationId xmlns:a16="http://schemas.microsoft.com/office/drawing/2014/main" id="{AFA18B68-10F9-49E4-9C2F-3E8098DEB33C}"/>
              </a:ext>
            </a:extLst>
          </p:cNvPr>
          <p:cNvSpPr/>
          <p:nvPr/>
        </p:nvSpPr>
        <p:spPr>
          <a:xfrm flipH="1">
            <a:off x="2543376" y="2566574"/>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Rectangle 26">
            <a:extLst>
              <a:ext uri="{FF2B5EF4-FFF2-40B4-BE49-F238E27FC236}">
                <a16:creationId xmlns:a16="http://schemas.microsoft.com/office/drawing/2014/main" id="{8B0F718F-062A-4D39-BC2A-072F29BEA4BF}"/>
              </a:ext>
            </a:extLst>
          </p:cNvPr>
          <p:cNvSpPr/>
          <p:nvPr/>
        </p:nvSpPr>
        <p:spPr>
          <a:xfrm flipH="1">
            <a:off x="2543376" y="3525709"/>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Rectangle 30">
            <a:extLst>
              <a:ext uri="{FF2B5EF4-FFF2-40B4-BE49-F238E27FC236}">
                <a16:creationId xmlns:a16="http://schemas.microsoft.com/office/drawing/2014/main" id="{524053E1-CB06-4132-A3DB-594DCD37E4EC}"/>
              </a:ext>
            </a:extLst>
          </p:cNvPr>
          <p:cNvSpPr/>
          <p:nvPr/>
        </p:nvSpPr>
        <p:spPr>
          <a:xfrm flipH="1">
            <a:off x="2543376" y="4508202"/>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Rectangle 24">
            <a:extLst>
              <a:ext uri="{FF2B5EF4-FFF2-40B4-BE49-F238E27FC236}">
                <a16:creationId xmlns:a16="http://schemas.microsoft.com/office/drawing/2014/main" id="{37F27A9F-0DB4-490C-B3CC-031A98BDE6A4}"/>
              </a:ext>
            </a:extLst>
          </p:cNvPr>
          <p:cNvSpPr>
            <a:spLocks noChangeArrowheads="1"/>
          </p:cNvSpPr>
          <p:nvPr/>
        </p:nvSpPr>
        <p:spPr bwMode="auto">
          <a:xfrm>
            <a:off x="1468377" y="5518336"/>
            <a:ext cx="95686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1" name="组合 20">
            <a:extLst>
              <a:ext uri="{FF2B5EF4-FFF2-40B4-BE49-F238E27FC236}">
                <a16:creationId xmlns:a16="http://schemas.microsoft.com/office/drawing/2014/main" id="{CB594027-C7A6-4980-803B-9FB3544D46DC}"/>
              </a:ext>
            </a:extLst>
          </p:cNvPr>
          <p:cNvGrpSpPr/>
          <p:nvPr/>
        </p:nvGrpSpPr>
        <p:grpSpPr>
          <a:xfrm>
            <a:off x="5563161" y="1782237"/>
            <a:ext cx="5473826" cy="3593673"/>
            <a:chOff x="5550759" y="2119020"/>
            <a:chExt cx="4852875" cy="3186007"/>
          </a:xfrm>
        </p:grpSpPr>
        <p:cxnSp>
          <p:nvCxnSpPr>
            <p:cNvPr id="22" name="直接连接符 21">
              <a:extLst>
                <a:ext uri="{FF2B5EF4-FFF2-40B4-BE49-F238E27FC236}">
                  <a16:creationId xmlns:a16="http://schemas.microsoft.com/office/drawing/2014/main" id="{F628FD22-DC25-4A55-B767-F6BC27D6A453}"/>
                </a:ext>
              </a:extLst>
            </p:cNvPr>
            <p:cNvCxnSpPr/>
            <p:nvPr/>
          </p:nvCxnSpPr>
          <p:spPr>
            <a:xfrm>
              <a:off x="6129058" y="2119020"/>
              <a:ext cx="0" cy="288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5">
              <a:extLst>
                <a:ext uri="{FF2B5EF4-FFF2-40B4-BE49-F238E27FC236}">
                  <a16:creationId xmlns:a16="http://schemas.microsoft.com/office/drawing/2014/main" id="{778185F2-2DB2-490A-B54E-2F92CEBAB5C4}"/>
                </a:ext>
              </a:extLst>
            </p:cNvPr>
            <p:cNvSpPr txBox="1"/>
            <p:nvPr/>
          </p:nvSpPr>
          <p:spPr>
            <a:xfrm>
              <a:off x="5556048" y="2433474"/>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业务一</a:t>
              </a:r>
            </a:p>
          </p:txBody>
        </p:sp>
        <p:sp>
          <p:nvSpPr>
            <p:cNvPr id="24" name="TextBox 6">
              <a:extLst>
                <a:ext uri="{FF2B5EF4-FFF2-40B4-BE49-F238E27FC236}">
                  <a16:creationId xmlns:a16="http://schemas.microsoft.com/office/drawing/2014/main" id="{C6640CE5-5AE4-4C44-A9D5-E3E850525357}"/>
                </a:ext>
              </a:extLst>
            </p:cNvPr>
            <p:cNvSpPr txBox="1"/>
            <p:nvPr/>
          </p:nvSpPr>
          <p:spPr>
            <a:xfrm>
              <a:off x="5550759" y="3037798"/>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业务二</a:t>
              </a:r>
            </a:p>
          </p:txBody>
        </p:sp>
        <p:sp>
          <p:nvSpPr>
            <p:cNvPr id="25" name="TextBox 7">
              <a:extLst>
                <a:ext uri="{FF2B5EF4-FFF2-40B4-BE49-F238E27FC236}">
                  <a16:creationId xmlns:a16="http://schemas.microsoft.com/office/drawing/2014/main" id="{6C16299C-750F-448D-9ACD-914E3639A113}"/>
                </a:ext>
              </a:extLst>
            </p:cNvPr>
            <p:cNvSpPr txBox="1"/>
            <p:nvPr/>
          </p:nvSpPr>
          <p:spPr>
            <a:xfrm>
              <a:off x="5556046" y="3637865"/>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业务三</a:t>
              </a:r>
            </a:p>
          </p:txBody>
        </p:sp>
        <p:sp>
          <p:nvSpPr>
            <p:cNvPr id="26" name="TextBox 8">
              <a:extLst>
                <a:ext uri="{FF2B5EF4-FFF2-40B4-BE49-F238E27FC236}">
                  <a16:creationId xmlns:a16="http://schemas.microsoft.com/office/drawing/2014/main" id="{619D76B7-8E84-4954-8C95-CA2117454423}"/>
                </a:ext>
              </a:extLst>
            </p:cNvPr>
            <p:cNvSpPr txBox="1"/>
            <p:nvPr/>
          </p:nvSpPr>
          <p:spPr>
            <a:xfrm>
              <a:off x="5561334" y="4285937"/>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业务四</a:t>
              </a:r>
            </a:p>
          </p:txBody>
        </p:sp>
        <p:sp>
          <p:nvSpPr>
            <p:cNvPr id="27" name="矩形 26">
              <a:extLst>
                <a:ext uri="{FF2B5EF4-FFF2-40B4-BE49-F238E27FC236}">
                  <a16:creationId xmlns:a16="http://schemas.microsoft.com/office/drawing/2014/main" id="{DB4E2EAD-E4CB-4760-98E5-92AAD0626DA5}"/>
                </a:ext>
              </a:extLst>
            </p:cNvPr>
            <p:cNvSpPr/>
            <p:nvPr/>
          </p:nvSpPr>
          <p:spPr>
            <a:xfrm>
              <a:off x="6134346" y="2361466"/>
              <a:ext cx="2160240" cy="216024"/>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8" name="矩形 27">
              <a:extLst>
                <a:ext uri="{FF2B5EF4-FFF2-40B4-BE49-F238E27FC236}">
                  <a16:creationId xmlns:a16="http://schemas.microsoft.com/office/drawing/2014/main" id="{32966A7C-2E05-4801-AA97-4124B4321C9B}"/>
                </a:ext>
              </a:extLst>
            </p:cNvPr>
            <p:cNvSpPr/>
            <p:nvPr/>
          </p:nvSpPr>
          <p:spPr>
            <a:xfrm>
              <a:off x="6134346" y="2577490"/>
              <a:ext cx="3287608" cy="216024"/>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 name="矩形 28">
              <a:extLst>
                <a:ext uri="{FF2B5EF4-FFF2-40B4-BE49-F238E27FC236}">
                  <a16:creationId xmlns:a16="http://schemas.microsoft.com/office/drawing/2014/main" id="{EB2A5F8E-D695-4E4B-A4A2-EE32EDABA1F6}"/>
                </a:ext>
              </a:extLst>
            </p:cNvPr>
            <p:cNvSpPr/>
            <p:nvPr/>
          </p:nvSpPr>
          <p:spPr>
            <a:xfrm>
              <a:off x="6134346" y="2985535"/>
              <a:ext cx="1643804" cy="216024"/>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0" name="矩形 29">
              <a:extLst>
                <a:ext uri="{FF2B5EF4-FFF2-40B4-BE49-F238E27FC236}">
                  <a16:creationId xmlns:a16="http://schemas.microsoft.com/office/drawing/2014/main" id="{16437C30-8F07-4F15-BB6E-A67D46E72A67}"/>
                </a:ext>
              </a:extLst>
            </p:cNvPr>
            <p:cNvSpPr/>
            <p:nvPr/>
          </p:nvSpPr>
          <p:spPr>
            <a:xfrm>
              <a:off x="6134346" y="3201559"/>
              <a:ext cx="2448272" cy="216024"/>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1" name="矩形 30">
              <a:extLst>
                <a:ext uri="{FF2B5EF4-FFF2-40B4-BE49-F238E27FC236}">
                  <a16:creationId xmlns:a16="http://schemas.microsoft.com/office/drawing/2014/main" id="{C878448E-75B5-4967-97B4-A2136D0A4E17}"/>
                </a:ext>
              </a:extLst>
            </p:cNvPr>
            <p:cNvSpPr/>
            <p:nvPr/>
          </p:nvSpPr>
          <p:spPr>
            <a:xfrm>
              <a:off x="6134346" y="3609604"/>
              <a:ext cx="2664296" cy="216024"/>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2" name="矩形 31">
              <a:extLst>
                <a:ext uri="{FF2B5EF4-FFF2-40B4-BE49-F238E27FC236}">
                  <a16:creationId xmlns:a16="http://schemas.microsoft.com/office/drawing/2014/main" id="{BEFF869C-D035-48D6-95C7-FC71A891F01D}"/>
                </a:ext>
              </a:extLst>
            </p:cNvPr>
            <p:cNvSpPr/>
            <p:nvPr/>
          </p:nvSpPr>
          <p:spPr>
            <a:xfrm>
              <a:off x="6134346" y="3825628"/>
              <a:ext cx="2952328" cy="216024"/>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3" name="矩形 32">
              <a:extLst>
                <a:ext uri="{FF2B5EF4-FFF2-40B4-BE49-F238E27FC236}">
                  <a16:creationId xmlns:a16="http://schemas.microsoft.com/office/drawing/2014/main" id="{CC91ACB3-0C13-4EB9-AC8A-6954CA551CAD}"/>
                </a:ext>
              </a:extLst>
            </p:cNvPr>
            <p:cNvSpPr/>
            <p:nvPr/>
          </p:nvSpPr>
          <p:spPr>
            <a:xfrm>
              <a:off x="6134346" y="4233674"/>
              <a:ext cx="2016224" cy="216024"/>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4" name="矩形 33">
              <a:extLst>
                <a:ext uri="{FF2B5EF4-FFF2-40B4-BE49-F238E27FC236}">
                  <a16:creationId xmlns:a16="http://schemas.microsoft.com/office/drawing/2014/main" id="{73DAD962-405A-4553-AF46-199CB2903BFD}"/>
                </a:ext>
              </a:extLst>
            </p:cNvPr>
            <p:cNvSpPr/>
            <p:nvPr/>
          </p:nvSpPr>
          <p:spPr>
            <a:xfrm>
              <a:off x="6134346" y="4449698"/>
              <a:ext cx="3744416" cy="216024"/>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5" name="TextBox 17">
              <a:extLst>
                <a:ext uri="{FF2B5EF4-FFF2-40B4-BE49-F238E27FC236}">
                  <a16:creationId xmlns:a16="http://schemas.microsoft.com/office/drawing/2014/main" id="{A12FDE53-9F4D-426E-8BF9-BBC688AAF49A}"/>
                </a:ext>
              </a:extLst>
            </p:cNvPr>
            <p:cNvSpPr txBox="1"/>
            <p:nvPr/>
          </p:nvSpPr>
          <p:spPr>
            <a:xfrm>
              <a:off x="8384376" y="2294974"/>
              <a:ext cx="401050" cy="245576"/>
            </a:xfrm>
            <a:prstGeom prst="rect">
              <a:avLst/>
            </a:prstGeom>
            <a:noFill/>
          </p:spPr>
          <p:txBody>
            <a:bodyPr wrap="none" rtlCol="0">
              <a:spAutoFit/>
            </a:bodyPr>
            <a:lstStyle/>
            <a:p>
              <a:pPr algn="r"/>
              <a:r>
                <a:rPr lang="en-US" altLang="zh-CN" sz="1200" dirty="0">
                  <a:solidFill>
                    <a:schemeClr val="bg1">
                      <a:lumMod val="50000"/>
                    </a:schemeClr>
                  </a:solidFill>
                </a:rPr>
                <a:t>60%</a:t>
              </a:r>
              <a:endParaRPr lang="zh-CN" altLang="en-US" sz="1200" dirty="0">
                <a:solidFill>
                  <a:schemeClr val="bg1">
                    <a:lumMod val="50000"/>
                  </a:schemeClr>
                </a:solidFill>
              </a:endParaRPr>
            </a:p>
          </p:txBody>
        </p:sp>
        <p:sp>
          <p:nvSpPr>
            <p:cNvPr id="36" name="TextBox 18">
              <a:extLst>
                <a:ext uri="{FF2B5EF4-FFF2-40B4-BE49-F238E27FC236}">
                  <a16:creationId xmlns:a16="http://schemas.microsoft.com/office/drawing/2014/main" id="{67FB75C2-8B70-4EBE-B00D-CB43470D8341}"/>
                </a:ext>
              </a:extLst>
            </p:cNvPr>
            <p:cNvSpPr txBox="1"/>
            <p:nvPr/>
          </p:nvSpPr>
          <p:spPr>
            <a:xfrm>
              <a:off x="9511744" y="2571973"/>
              <a:ext cx="401050" cy="245576"/>
            </a:xfrm>
            <a:prstGeom prst="rect">
              <a:avLst/>
            </a:prstGeom>
            <a:noFill/>
          </p:spPr>
          <p:txBody>
            <a:bodyPr wrap="none" rtlCol="0">
              <a:spAutoFit/>
            </a:bodyPr>
            <a:lstStyle/>
            <a:p>
              <a:pPr algn="r"/>
              <a:r>
                <a:rPr lang="en-US" altLang="zh-CN" sz="1200" dirty="0">
                  <a:solidFill>
                    <a:schemeClr val="bg1">
                      <a:lumMod val="50000"/>
                    </a:schemeClr>
                  </a:solidFill>
                </a:rPr>
                <a:t>80%</a:t>
              </a:r>
              <a:endParaRPr lang="zh-CN" altLang="en-US" sz="1200" dirty="0">
                <a:solidFill>
                  <a:schemeClr val="bg1">
                    <a:lumMod val="50000"/>
                  </a:schemeClr>
                </a:solidFill>
              </a:endParaRPr>
            </a:p>
          </p:txBody>
        </p:sp>
        <p:sp>
          <p:nvSpPr>
            <p:cNvPr id="37" name="TextBox 19">
              <a:extLst>
                <a:ext uri="{FF2B5EF4-FFF2-40B4-BE49-F238E27FC236}">
                  <a16:creationId xmlns:a16="http://schemas.microsoft.com/office/drawing/2014/main" id="{754E2D95-4439-4A00-9A2C-DEC4A0ABC264}"/>
                </a:ext>
              </a:extLst>
            </p:cNvPr>
            <p:cNvSpPr txBox="1"/>
            <p:nvPr/>
          </p:nvSpPr>
          <p:spPr>
            <a:xfrm>
              <a:off x="10002584" y="4399220"/>
              <a:ext cx="401050" cy="245576"/>
            </a:xfrm>
            <a:prstGeom prst="rect">
              <a:avLst/>
            </a:prstGeom>
            <a:noFill/>
          </p:spPr>
          <p:txBody>
            <a:bodyPr wrap="none" rtlCol="0">
              <a:spAutoFit/>
            </a:bodyPr>
            <a:lstStyle/>
            <a:p>
              <a:pPr algn="r"/>
              <a:r>
                <a:rPr lang="en-US" altLang="zh-CN" sz="1200" dirty="0">
                  <a:solidFill>
                    <a:schemeClr val="bg1">
                      <a:lumMod val="50000"/>
                    </a:schemeClr>
                  </a:solidFill>
                </a:rPr>
                <a:t>95%</a:t>
              </a:r>
              <a:endParaRPr lang="zh-CN" altLang="en-US" sz="1200" dirty="0">
                <a:solidFill>
                  <a:schemeClr val="bg1">
                    <a:lumMod val="50000"/>
                  </a:schemeClr>
                </a:solidFill>
              </a:endParaRPr>
            </a:p>
          </p:txBody>
        </p:sp>
        <p:sp>
          <p:nvSpPr>
            <p:cNvPr id="38" name="TextBox 20">
              <a:extLst>
                <a:ext uri="{FF2B5EF4-FFF2-40B4-BE49-F238E27FC236}">
                  <a16:creationId xmlns:a16="http://schemas.microsoft.com/office/drawing/2014/main" id="{17520420-7738-4A30-B872-1EE25A4D95C4}"/>
                </a:ext>
              </a:extLst>
            </p:cNvPr>
            <p:cNvSpPr txBox="1"/>
            <p:nvPr/>
          </p:nvSpPr>
          <p:spPr>
            <a:xfrm>
              <a:off x="8240359" y="4203186"/>
              <a:ext cx="401050" cy="245576"/>
            </a:xfrm>
            <a:prstGeom prst="rect">
              <a:avLst/>
            </a:prstGeom>
            <a:noFill/>
          </p:spPr>
          <p:txBody>
            <a:bodyPr wrap="none" rtlCol="0">
              <a:spAutoFit/>
            </a:bodyPr>
            <a:lstStyle/>
            <a:p>
              <a:pPr algn="r"/>
              <a:r>
                <a:rPr lang="en-US" altLang="zh-CN" sz="1200" dirty="0">
                  <a:solidFill>
                    <a:schemeClr val="bg1">
                      <a:lumMod val="50000"/>
                    </a:schemeClr>
                  </a:solidFill>
                </a:rPr>
                <a:t>56%</a:t>
              </a:r>
              <a:endParaRPr lang="zh-CN" altLang="en-US" sz="1200" dirty="0">
                <a:solidFill>
                  <a:schemeClr val="bg1">
                    <a:lumMod val="50000"/>
                  </a:schemeClr>
                </a:solidFill>
              </a:endParaRPr>
            </a:p>
          </p:txBody>
        </p:sp>
        <p:sp>
          <p:nvSpPr>
            <p:cNvPr id="39" name="TextBox 21">
              <a:extLst>
                <a:ext uri="{FF2B5EF4-FFF2-40B4-BE49-F238E27FC236}">
                  <a16:creationId xmlns:a16="http://schemas.microsoft.com/office/drawing/2014/main" id="{0EB5832F-9649-4CA5-AE05-64ABCB86B0E2}"/>
                </a:ext>
              </a:extLst>
            </p:cNvPr>
            <p:cNvSpPr txBox="1"/>
            <p:nvPr/>
          </p:nvSpPr>
          <p:spPr>
            <a:xfrm>
              <a:off x="8888432" y="3579116"/>
              <a:ext cx="401050" cy="245576"/>
            </a:xfrm>
            <a:prstGeom prst="rect">
              <a:avLst/>
            </a:prstGeom>
            <a:noFill/>
          </p:spPr>
          <p:txBody>
            <a:bodyPr wrap="none" rtlCol="0">
              <a:spAutoFit/>
            </a:bodyPr>
            <a:lstStyle/>
            <a:p>
              <a:pPr algn="r"/>
              <a:r>
                <a:rPr lang="en-US" altLang="zh-CN" sz="1200" dirty="0">
                  <a:solidFill>
                    <a:schemeClr val="bg1">
                      <a:lumMod val="50000"/>
                    </a:schemeClr>
                  </a:solidFill>
                </a:rPr>
                <a:t>70%</a:t>
              </a:r>
              <a:endParaRPr lang="zh-CN" altLang="en-US" sz="1200" dirty="0">
                <a:solidFill>
                  <a:schemeClr val="bg1">
                    <a:lumMod val="50000"/>
                  </a:schemeClr>
                </a:solidFill>
              </a:endParaRPr>
            </a:p>
          </p:txBody>
        </p:sp>
        <p:sp>
          <p:nvSpPr>
            <p:cNvPr id="40" name="TextBox 22">
              <a:extLst>
                <a:ext uri="{FF2B5EF4-FFF2-40B4-BE49-F238E27FC236}">
                  <a16:creationId xmlns:a16="http://schemas.microsoft.com/office/drawing/2014/main" id="{2E9716EF-A96F-46AD-A66E-2B638605E5C8}"/>
                </a:ext>
              </a:extLst>
            </p:cNvPr>
            <p:cNvSpPr txBox="1"/>
            <p:nvPr/>
          </p:nvSpPr>
          <p:spPr>
            <a:xfrm>
              <a:off x="7867940" y="2955047"/>
              <a:ext cx="401050" cy="245576"/>
            </a:xfrm>
            <a:prstGeom prst="rect">
              <a:avLst/>
            </a:prstGeom>
            <a:noFill/>
          </p:spPr>
          <p:txBody>
            <a:bodyPr wrap="none" rtlCol="0">
              <a:spAutoFit/>
            </a:bodyPr>
            <a:lstStyle/>
            <a:p>
              <a:pPr algn="r"/>
              <a:r>
                <a:rPr lang="en-US" altLang="zh-CN" sz="1200" dirty="0">
                  <a:solidFill>
                    <a:schemeClr val="bg1">
                      <a:lumMod val="50000"/>
                    </a:schemeClr>
                  </a:solidFill>
                </a:rPr>
                <a:t>40%</a:t>
              </a:r>
              <a:endParaRPr lang="zh-CN" altLang="en-US" sz="1200" dirty="0">
                <a:solidFill>
                  <a:schemeClr val="bg1">
                    <a:lumMod val="50000"/>
                  </a:schemeClr>
                </a:solidFill>
              </a:endParaRPr>
            </a:p>
          </p:txBody>
        </p:sp>
        <p:sp>
          <p:nvSpPr>
            <p:cNvPr id="41" name="TextBox 23">
              <a:extLst>
                <a:ext uri="{FF2B5EF4-FFF2-40B4-BE49-F238E27FC236}">
                  <a16:creationId xmlns:a16="http://schemas.microsoft.com/office/drawing/2014/main" id="{47F1B626-C85E-48E8-BD91-135155B6B0D5}"/>
                </a:ext>
              </a:extLst>
            </p:cNvPr>
            <p:cNvSpPr txBox="1"/>
            <p:nvPr/>
          </p:nvSpPr>
          <p:spPr>
            <a:xfrm>
              <a:off x="9220604" y="3801626"/>
              <a:ext cx="401050" cy="245576"/>
            </a:xfrm>
            <a:prstGeom prst="rect">
              <a:avLst/>
            </a:prstGeom>
            <a:noFill/>
          </p:spPr>
          <p:txBody>
            <a:bodyPr wrap="none" rtlCol="0">
              <a:spAutoFit/>
            </a:bodyPr>
            <a:lstStyle/>
            <a:p>
              <a:pPr algn="r"/>
              <a:r>
                <a:rPr lang="en-US" altLang="zh-CN" sz="1200" dirty="0">
                  <a:solidFill>
                    <a:schemeClr val="bg1">
                      <a:lumMod val="50000"/>
                    </a:schemeClr>
                  </a:solidFill>
                </a:rPr>
                <a:t>75%</a:t>
              </a:r>
              <a:endParaRPr lang="zh-CN" altLang="en-US" sz="1200" dirty="0">
                <a:solidFill>
                  <a:schemeClr val="bg1">
                    <a:lumMod val="50000"/>
                  </a:schemeClr>
                </a:solidFill>
              </a:endParaRPr>
            </a:p>
          </p:txBody>
        </p:sp>
        <p:sp>
          <p:nvSpPr>
            <p:cNvPr id="42" name="TextBox 24">
              <a:extLst>
                <a:ext uri="{FF2B5EF4-FFF2-40B4-BE49-F238E27FC236}">
                  <a16:creationId xmlns:a16="http://schemas.microsoft.com/office/drawing/2014/main" id="{19196259-691D-4F9B-B01D-275EDB449ABA}"/>
                </a:ext>
              </a:extLst>
            </p:cNvPr>
            <p:cNvSpPr txBox="1"/>
            <p:nvPr/>
          </p:nvSpPr>
          <p:spPr>
            <a:xfrm>
              <a:off x="8684044" y="3176297"/>
              <a:ext cx="401050" cy="245576"/>
            </a:xfrm>
            <a:prstGeom prst="rect">
              <a:avLst/>
            </a:prstGeom>
            <a:noFill/>
          </p:spPr>
          <p:txBody>
            <a:bodyPr wrap="none" rtlCol="0">
              <a:spAutoFit/>
            </a:bodyPr>
            <a:lstStyle/>
            <a:p>
              <a:pPr algn="r"/>
              <a:r>
                <a:rPr lang="en-US" altLang="zh-CN" sz="1200" dirty="0">
                  <a:solidFill>
                    <a:schemeClr val="bg1">
                      <a:lumMod val="50000"/>
                    </a:schemeClr>
                  </a:solidFill>
                </a:rPr>
                <a:t>65%</a:t>
              </a:r>
              <a:endParaRPr lang="zh-CN" altLang="en-US" sz="1200" dirty="0">
                <a:solidFill>
                  <a:schemeClr val="bg1">
                    <a:lumMod val="50000"/>
                  </a:schemeClr>
                </a:solidFill>
              </a:endParaRPr>
            </a:p>
          </p:txBody>
        </p:sp>
        <p:grpSp>
          <p:nvGrpSpPr>
            <p:cNvPr id="43" name="组合 42">
              <a:extLst>
                <a:ext uri="{FF2B5EF4-FFF2-40B4-BE49-F238E27FC236}">
                  <a16:creationId xmlns:a16="http://schemas.microsoft.com/office/drawing/2014/main" id="{078111A3-0A44-47E6-A5AF-77CCB1858323}"/>
                </a:ext>
              </a:extLst>
            </p:cNvPr>
            <p:cNvGrpSpPr/>
            <p:nvPr/>
          </p:nvGrpSpPr>
          <p:grpSpPr>
            <a:xfrm>
              <a:off x="6847923" y="5071348"/>
              <a:ext cx="927095" cy="218290"/>
              <a:chOff x="1933023" y="4038332"/>
              <a:chExt cx="927095" cy="218290"/>
            </a:xfrm>
          </p:grpSpPr>
          <p:sp>
            <p:nvSpPr>
              <p:cNvPr id="47" name="矩形 46">
                <a:extLst>
                  <a:ext uri="{FF2B5EF4-FFF2-40B4-BE49-F238E27FC236}">
                    <a16:creationId xmlns:a16="http://schemas.microsoft.com/office/drawing/2014/main" id="{D0AD917B-6021-410D-9FB7-E0A103AD8905}"/>
                  </a:ext>
                </a:extLst>
              </p:cNvPr>
              <p:cNvSpPr/>
              <p:nvPr/>
            </p:nvSpPr>
            <p:spPr>
              <a:xfrm>
                <a:off x="1933023" y="4104824"/>
                <a:ext cx="368875" cy="144016"/>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8" name="TextBox 27">
                <a:extLst>
                  <a:ext uri="{FF2B5EF4-FFF2-40B4-BE49-F238E27FC236}">
                    <a16:creationId xmlns:a16="http://schemas.microsoft.com/office/drawing/2014/main" id="{D7678187-B1F4-46DC-A6C3-6A7014F58352}"/>
                  </a:ext>
                </a:extLst>
              </p:cNvPr>
              <p:cNvSpPr txBox="1"/>
              <p:nvPr/>
            </p:nvSpPr>
            <p:spPr>
              <a:xfrm>
                <a:off x="2355322" y="4038332"/>
                <a:ext cx="504796" cy="218290"/>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000" dirty="0">
                    <a:solidFill>
                      <a:schemeClr val="bg1">
                        <a:lumMod val="50000"/>
                      </a:schemeClr>
                    </a:solidFill>
                  </a:rPr>
                  <a:t>计划数</a:t>
                </a:r>
              </a:p>
            </p:txBody>
          </p:sp>
        </p:grpSp>
        <p:grpSp>
          <p:nvGrpSpPr>
            <p:cNvPr id="44" name="组合 43">
              <a:extLst>
                <a:ext uri="{FF2B5EF4-FFF2-40B4-BE49-F238E27FC236}">
                  <a16:creationId xmlns:a16="http://schemas.microsoft.com/office/drawing/2014/main" id="{F5532602-BBDB-402F-ABBE-30BF92D68F9C}"/>
                </a:ext>
              </a:extLst>
            </p:cNvPr>
            <p:cNvGrpSpPr/>
            <p:nvPr/>
          </p:nvGrpSpPr>
          <p:grpSpPr>
            <a:xfrm>
              <a:off x="8110148" y="5086737"/>
              <a:ext cx="959971" cy="218290"/>
              <a:chOff x="3195248" y="4053721"/>
              <a:chExt cx="959971" cy="218290"/>
            </a:xfrm>
          </p:grpSpPr>
          <p:sp>
            <p:nvSpPr>
              <p:cNvPr id="45" name="矩形 44">
                <a:extLst>
                  <a:ext uri="{FF2B5EF4-FFF2-40B4-BE49-F238E27FC236}">
                    <a16:creationId xmlns:a16="http://schemas.microsoft.com/office/drawing/2014/main" id="{E5063174-8F9B-4BE8-93D9-5C50961A4F5E}"/>
                  </a:ext>
                </a:extLst>
              </p:cNvPr>
              <p:cNvSpPr/>
              <p:nvPr/>
            </p:nvSpPr>
            <p:spPr>
              <a:xfrm>
                <a:off x="3195248" y="4104824"/>
                <a:ext cx="368875" cy="144016"/>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6" name="TextBox 30">
                <a:extLst>
                  <a:ext uri="{FF2B5EF4-FFF2-40B4-BE49-F238E27FC236}">
                    <a16:creationId xmlns:a16="http://schemas.microsoft.com/office/drawing/2014/main" id="{2B78E371-15DC-41A4-931F-8FFC0D51EFD7}"/>
                  </a:ext>
                </a:extLst>
              </p:cNvPr>
              <p:cNvSpPr txBox="1"/>
              <p:nvPr/>
            </p:nvSpPr>
            <p:spPr>
              <a:xfrm>
                <a:off x="3650423" y="4053721"/>
                <a:ext cx="504796" cy="218290"/>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000" dirty="0">
                    <a:solidFill>
                      <a:schemeClr val="bg1">
                        <a:lumMod val="50000"/>
                      </a:schemeClr>
                    </a:solidFill>
                  </a:rPr>
                  <a:t>实际数</a:t>
                </a:r>
              </a:p>
            </p:txBody>
          </p:sp>
        </p:grpSp>
      </p:grpSp>
    </p:spTree>
    <p:extLst>
      <p:ext uri="{BB962C8B-B14F-4D97-AF65-F5344CB8AC3E}">
        <p14:creationId xmlns:p14="http://schemas.microsoft.com/office/powerpoint/2010/main" val="179680992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0-#ppt_w/2"/>
                                          </p:val>
                                        </p:tav>
                                        <p:tav tm="100000">
                                          <p:val>
                                            <p:strVal val="#ppt_x"/>
                                          </p:val>
                                        </p:tav>
                                      </p:tavLst>
                                    </p:anim>
                                    <p:anim calcmode="lin" valueType="num">
                                      <p:cBhvr additive="base">
                                        <p:cTn id="17" dur="25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0-#ppt_w/2"/>
                                          </p:val>
                                        </p:tav>
                                        <p:tav tm="100000">
                                          <p:val>
                                            <p:strVal val="#ppt_x"/>
                                          </p:val>
                                        </p:tav>
                                      </p:tavLst>
                                    </p:anim>
                                    <p:anim calcmode="lin" valueType="num">
                                      <p:cBhvr additive="base">
                                        <p:cTn id="22" dur="25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0-#ppt_w/2"/>
                                          </p:val>
                                        </p:tav>
                                        <p:tav tm="100000">
                                          <p:val>
                                            <p:strVal val="#ppt_x"/>
                                          </p:val>
                                        </p:tav>
                                      </p:tavLst>
                                    </p:anim>
                                    <p:anim calcmode="lin" valueType="num">
                                      <p:cBhvr additive="base">
                                        <p:cTn id="27" dur="25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50" fill="hold"/>
                                        <p:tgtEl>
                                          <p:spTgt spid="18"/>
                                        </p:tgtEl>
                                        <p:attrNameLst>
                                          <p:attrName>ppt_x</p:attrName>
                                        </p:attrNameLst>
                                      </p:cBhvr>
                                      <p:tavLst>
                                        <p:tav tm="0">
                                          <p:val>
                                            <p:strVal val="0-#ppt_w/2"/>
                                          </p:val>
                                        </p:tav>
                                        <p:tav tm="100000">
                                          <p:val>
                                            <p:strVal val="#ppt_x"/>
                                          </p:val>
                                        </p:tav>
                                      </p:tavLst>
                                    </p:anim>
                                    <p:anim calcmode="lin" valueType="num">
                                      <p:cBhvr additive="base">
                                        <p:cTn id="32" dur="25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1750"/>
                            </p:stCondLst>
                            <p:childTnLst>
                              <p:par>
                                <p:cTn id="34" presetID="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50" fill="hold"/>
                                        <p:tgtEl>
                                          <p:spTgt spid="19"/>
                                        </p:tgtEl>
                                        <p:attrNameLst>
                                          <p:attrName>ppt_x</p:attrName>
                                        </p:attrNameLst>
                                      </p:cBhvr>
                                      <p:tavLst>
                                        <p:tav tm="0">
                                          <p:val>
                                            <p:strVal val="0-#ppt_w/2"/>
                                          </p:val>
                                        </p:tav>
                                        <p:tav tm="100000">
                                          <p:val>
                                            <p:strVal val="#ppt_x"/>
                                          </p:val>
                                        </p:tav>
                                      </p:tavLst>
                                    </p:anim>
                                    <p:anim calcmode="lin" valueType="num">
                                      <p:cBhvr additive="base">
                                        <p:cTn id="37" dur="25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教学内容说明</a:t>
              </a:r>
            </a:p>
          </p:txBody>
        </p:sp>
      </p:grpSp>
      <p:sp>
        <p:nvSpPr>
          <p:cNvPr id="5" name="矩形 4">
            <a:extLst>
              <a:ext uri="{FF2B5EF4-FFF2-40B4-BE49-F238E27FC236}">
                <a16:creationId xmlns:a16="http://schemas.microsoft.com/office/drawing/2014/main" id="{BC6D3436-EEA3-4372-A49A-606CF4EE7671}"/>
              </a:ext>
            </a:extLst>
          </p:cNvPr>
          <p:cNvSpPr/>
          <p:nvPr/>
        </p:nvSpPr>
        <p:spPr>
          <a:xfrm flipH="1">
            <a:off x="3432626" y="2376992"/>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4EE7E62D-7ECA-4474-A7B7-CF7ED4A7165C}"/>
              </a:ext>
            </a:extLst>
          </p:cNvPr>
          <p:cNvGrpSpPr/>
          <p:nvPr/>
        </p:nvGrpSpPr>
        <p:grpSpPr>
          <a:xfrm>
            <a:off x="1022631" y="2290864"/>
            <a:ext cx="2370017" cy="792935"/>
            <a:chOff x="1760994" y="3139603"/>
            <a:chExt cx="2370017" cy="792935"/>
          </a:xfrm>
        </p:grpSpPr>
        <p:sp>
          <p:nvSpPr>
            <p:cNvPr id="7" name="矩形 6">
              <a:extLst>
                <a:ext uri="{FF2B5EF4-FFF2-40B4-BE49-F238E27FC236}">
                  <a16:creationId xmlns:a16="http://schemas.microsoft.com/office/drawing/2014/main" id="{722B60BB-6EF7-4606-8C5D-9762C6DC8BA3}"/>
                </a:ext>
              </a:extLst>
            </p:cNvPr>
            <p:cNvSpPr/>
            <p:nvPr/>
          </p:nvSpPr>
          <p:spPr>
            <a:xfrm>
              <a:off x="3228199" y="3139603"/>
              <a:ext cx="902812"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9" name="矩形 8">
              <a:extLst>
                <a:ext uri="{FF2B5EF4-FFF2-40B4-BE49-F238E27FC236}">
                  <a16:creationId xmlns:a16="http://schemas.microsoft.com/office/drawing/2014/main" id="{689B4750-803E-417C-86FC-C55772E1DAC8}"/>
                </a:ext>
              </a:extLst>
            </p:cNvPr>
            <p:cNvSpPr/>
            <p:nvPr/>
          </p:nvSpPr>
          <p:spPr>
            <a:xfrm>
              <a:off x="1760994" y="3470873"/>
              <a:ext cx="2370017" cy="461665"/>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0" name="组合 9">
            <a:extLst>
              <a:ext uri="{FF2B5EF4-FFF2-40B4-BE49-F238E27FC236}">
                <a16:creationId xmlns:a16="http://schemas.microsoft.com/office/drawing/2014/main" id="{C6E6F887-A0E8-49EF-8B46-DBDF812F1DC6}"/>
              </a:ext>
            </a:extLst>
          </p:cNvPr>
          <p:cNvGrpSpPr/>
          <p:nvPr/>
        </p:nvGrpSpPr>
        <p:grpSpPr>
          <a:xfrm>
            <a:off x="8830191" y="2290864"/>
            <a:ext cx="2370017" cy="792935"/>
            <a:chOff x="3106598" y="5073134"/>
            <a:chExt cx="2370017" cy="792935"/>
          </a:xfrm>
        </p:grpSpPr>
        <p:sp>
          <p:nvSpPr>
            <p:cNvPr id="13" name="矩形 12">
              <a:extLst>
                <a:ext uri="{FF2B5EF4-FFF2-40B4-BE49-F238E27FC236}">
                  <a16:creationId xmlns:a16="http://schemas.microsoft.com/office/drawing/2014/main" id="{C7D7BFBD-2924-4599-89D0-D3701A6BF631}"/>
                </a:ext>
              </a:extLst>
            </p:cNvPr>
            <p:cNvSpPr/>
            <p:nvPr/>
          </p:nvSpPr>
          <p:spPr>
            <a:xfrm>
              <a:off x="3179168" y="5073134"/>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4" name="矩形 13">
              <a:extLst>
                <a:ext uri="{FF2B5EF4-FFF2-40B4-BE49-F238E27FC236}">
                  <a16:creationId xmlns:a16="http://schemas.microsoft.com/office/drawing/2014/main" id="{60151881-A410-4944-937E-ECA32A392118}"/>
                </a:ext>
              </a:extLst>
            </p:cNvPr>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15" name="组合 14">
            <a:extLst>
              <a:ext uri="{FF2B5EF4-FFF2-40B4-BE49-F238E27FC236}">
                <a16:creationId xmlns:a16="http://schemas.microsoft.com/office/drawing/2014/main" id="{359695B3-3386-424E-98A2-28DDAC9727BB}"/>
              </a:ext>
            </a:extLst>
          </p:cNvPr>
          <p:cNvGrpSpPr/>
          <p:nvPr/>
        </p:nvGrpSpPr>
        <p:grpSpPr>
          <a:xfrm>
            <a:off x="1022631" y="3504069"/>
            <a:ext cx="2370017" cy="792935"/>
            <a:chOff x="1760994" y="3139603"/>
            <a:chExt cx="2370017" cy="792935"/>
          </a:xfrm>
        </p:grpSpPr>
        <p:sp>
          <p:nvSpPr>
            <p:cNvPr id="16" name="矩形 15">
              <a:extLst>
                <a:ext uri="{FF2B5EF4-FFF2-40B4-BE49-F238E27FC236}">
                  <a16:creationId xmlns:a16="http://schemas.microsoft.com/office/drawing/2014/main" id="{3DDA85CC-D2F2-4D0B-B943-09F4C2CE93AA}"/>
                </a:ext>
              </a:extLst>
            </p:cNvPr>
            <p:cNvSpPr/>
            <p:nvPr/>
          </p:nvSpPr>
          <p:spPr>
            <a:xfrm>
              <a:off x="3228200" y="3139603"/>
              <a:ext cx="902811"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7" name="矩形 16">
              <a:extLst>
                <a:ext uri="{FF2B5EF4-FFF2-40B4-BE49-F238E27FC236}">
                  <a16:creationId xmlns:a16="http://schemas.microsoft.com/office/drawing/2014/main" id="{F5B2BB77-2FA3-4E91-8B6C-E1C4E0BFF17D}"/>
                </a:ext>
              </a:extLst>
            </p:cNvPr>
            <p:cNvSpPr/>
            <p:nvPr/>
          </p:nvSpPr>
          <p:spPr>
            <a:xfrm>
              <a:off x="1760994" y="3470873"/>
              <a:ext cx="2370017" cy="461665"/>
            </a:xfrm>
            <a:prstGeom prst="rect">
              <a:avLst/>
            </a:prstGeom>
          </p:spPr>
          <p:txBody>
            <a:bodyPr wrap="square">
              <a:spAutoFit/>
            </a:bodyPr>
            <a:lstStyle/>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18" name="组合 17">
            <a:extLst>
              <a:ext uri="{FF2B5EF4-FFF2-40B4-BE49-F238E27FC236}">
                <a16:creationId xmlns:a16="http://schemas.microsoft.com/office/drawing/2014/main" id="{FC656EB3-C7E8-4636-B674-0125F0D8C973}"/>
              </a:ext>
            </a:extLst>
          </p:cNvPr>
          <p:cNvGrpSpPr/>
          <p:nvPr/>
        </p:nvGrpSpPr>
        <p:grpSpPr>
          <a:xfrm>
            <a:off x="8830191" y="3504069"/>
            <a:ext cx="2370017" cy="792935"/>
            <a:chOff x="3106598" y="5073134"/>
            <a:chExt cx="2370017" cy="792935"/>
          </a:xfrm>
        </p:grpSpPr>
        <p:sp>
          <p:nvSpPr>
            <p:cNvPr id="19" name="矩形 18">
              <a:extLst>
                <a:ext uri="{FF2B5EF4-FFF2-40B4-BE49-F238E27FC236}">
                  <a16:creationId xmlns:a16="http://schemas.microsoft.com/office/drawing/2014/main" id="{147F4A77-CDEE-427E-A19B-9EF73939D762}"/>
                </a:ext>
              </a:extLst>
            </p:cNvPr>
            <p:cNvSpPr/>
            <p:nvPr/>
          </p:nvSpPr>
          <p:spPr>
            <a:xfrm>
              <a:off x="3179168" y="5073134"/>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0" name="矩形 19">
              <a:extLst>
                <a:ext uri="{FF2B5EF4-FFF2-40B4-BE49-F238E27FC236}">
                  <a16:creationId xmlns:a16="http://schemas.microsoft.com/office/drawing/2014/main" id="{F1A0F3A7-CC26-430B-88B5-9FB03F4831D8}"/>
                </a:ext>
              </a:extLst>
            </p:cNvPr>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21" name="组合 20">
            <a:extLst>
              <a:ext uri="{FF2B5EF4-FFF2-40B4-BE49-F238E27FC236}">
                <a16:creationId xmlns:a16="http://schemas.microsoft.com/office/drawing/2014/main" id="{8615B707-8712-40D7-8BB5-2B4C3BDA5FFA}"/>
              </a:ext>
            </a:extLst>
          </p:cNvPr>
          <p:cNvGrpSpPr/>
          <p:nvPr/>
        </p:nvGrpSpPr>
        <p:grpSpPr>
          <a:xfrm>
            <a:off x="1022631" y="4717274"/>
            <a:ext cx="2370017" cy="792935"/>
            <a:chOff x="1760994" y="3139603"/>
            <a:chExt cx="2370017" cy="792935"/>
          </a:xfrm>
        </p:grpSpPr>
        <p:sp>
          <p:nvSpPr>
            <p:cNvPr id="22" name="矩形 21">
              <a:extLst>
                <a:ext uri="{FF2B5EF4-FFF2-40B4-BE49-F238E27FC236}">
                  <a16:creationId xmlns:a16="http://schemas.microsoft.com/office/drawing/2014/main" id="{7815CCBB-6C35-4553-8902-8B77ECE50D54}"/>
                </a:ext>
              </a:extLst>
            </p:cNvPr>
            <p:cNvSpPr/>
            <p:nvPr/>
          </p:nvSpPr>
          <p:spPr>
            <a:xfrm>
              <a:off x="3228200" y="3139603"/>
              <a:ext cx="902811"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3" name="矩形 22">
              <a:extLst>
                <a:ext uri="{FF2B5EF4-FFF2-40B4-BE49-F238E27FC236}">
                  <a16:creationId xmlns:a16="http://schemas.microsoft.com/office/drawing/2014/main" id="{92255F18-2E84-4F41-8EDE-1505568D74CC}"/>
                </a:ext>
              </a:extLst>
            </p:cNvPr>
            <p:cNvSpPr/>
            <p:nvPr/>
          </p:nvSpPr>
          <p:spPr>
            <a:xfrm>
              <a:off x="1760994" y="3470873"/>
              <a:ext cx="2370017" cy="461665"/>
            </a:xfrm>
            <a:prstGeom prst="rect">
              <a:avLst/>
            </a:prstGeom>
          </p:spPr>
          <p:txBody>
            <a:bodyPr wrap="square">
              <a:spAutoFit/>
            </a:bodyPr>
            <a:lstStyle/>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24" name="组合 23">
            <a:extLst>
              <a:ext uri="{FF2B5EF4-FFF2-40B4-BE49-F238E27FC236}">
                <a16:creationId xmlns:a16="http://schemas.microsoft.com/office/drawing/2014/main" id="{06A50408-76A0-4D48-8EF1-6BC92F3AD53F}"/>
              </a:ext>
            </a:extLst>
          </p:cNvPr>
          <p:cNvGrpSpPr/>
          <p:nvPr/>
        </p:nvGrpSpPr>
        <p:grpSpPr>
          <a:xfrm>
            <a:off x="8830191" y="4732029"/>
            <a:ext cx="2370017" cy="778180"/>
            <a:chOff x="3106598" y="5087889"/>
            <a:chExt cx="2370017" cy="778180"/>
          </a:xfrm>
        </p:grpSpPr>
        <p:sp>
          <p:nvSpPr>
            <p:cNvPr id="25" name="矩形 24">
              <a:extLst>
                <a:ext uri="{FF2B5EF4-FFF2-40B4-BE49-F238E27FC236}">
                  <a16:creationId xmlns:a16="http://schemas.microsoft.com/office/drawing/2014/main" id="{40C15C40-C296-489A-B9B4-79772414F8E5}"/>
                </a:ext>
              </a:extLst>
            </p:cNvPr>
            <p:cNvSpPr/>
            <p:nvPr/>
          </p:nvSpPr>
          <p:spPr>
            <a:xfrm>
              <a:off x="3179167" y="5087889"/>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6" name="矩形 25">
              <a:extLst>
                <a:ext uri="{FF2B5EF4-FFF2-40B4-BE49-F238E27FC236}">
                  <a16:creationId xmlns:a16="http://schemas.microsoft.com/office/drawing/2014/main" id="{EC81DE85-D163-495C-B999-72FA59765B39}"/>
                </a:ext>
              </a:extLst>
            </p:cNvPr>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27" name="矩形 26">
            <a:extLst>
              <a:ext uri="{FF2B5EF4-FFF2-40B4-BE49-F238E27FC236}">
                <a16:creationId xmlns:a16="http://schemas.microsoft.com/office/drawing/2014/main" id="{FFCD6B4A-DC5C-4E02-BE40-968B915115D0}"/>
              </a:ext>
            </a:extLst>
          </p:cNvPr>
          <p:cNvSpPr/>
          <p:nvPr/>
        </p:nvSpPr>
        <p:spPr>
          <a:xfrm flipH="1">
            <a:off x="3432626" y="3586840"/>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33B52434-D854-4434-BCC3-8CFCCF3A30CB}"/>
              </a:ext>
            </a:extLst>
          </p:cNvPr>
          <p:cNvSpPr/>
          <p:nvPr/>
        </p:nvSpPr>
        <p:spPr>
          <a:xfrm flipH="1">
            <a:off x="3432626" y="4796688"/>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F9EE147A-EF99-49B0-8C43-3E44C82C195B}"/>
              </a:ext>
            </a:extLst>
          </p:cNvPr>
          <p:cNvSpPr/>
          <p:nvPr/>
        </p:nvSpPr>
        <p:spPr>
          <a:xfrm flipH="1">
            <a:off x="8741793" y="2376992"/>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15195788-48F0-4510-86AE-2C23F2FAB091}"/>
              </a:ext>
            </a:extLst>
          </p:cNvPr>
          <p:cNvSpPr/>
          <p:nvPr/>
        </p:nvSpPr>
        <p:spPr>
          <a:xfrm flipH="1">
            <a:off x="8741793" y="3586840"/>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F4CCCC96-5A5A-4F5F-A500-876509EFDB4D}"/>
              </a:ext>
            </a:extLst>
          </p:cNvPr>
          <p:cNvSpPr/>
          <p:nvPr/>
        </p:nvSpPr>
        <p:spPr>
          <a:xfrm flipH="1">
            <a:off x="8741793" y="4796688"/>
            <a:ext cx="48420" cy="676963"/>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2" name="组合 31">
            <a:extLst>
              <a:ext uri="{FF2B5EF4-FFF2-40B4-BE49-F238E27FC236}">
                <a16:creationId xmlns:a16="http://schemas.microsoft.com/office/drawing/2014/main" id="{15C43119-74AD-4DD6-8C0C-96A9A09047B2}"/>
              </a:ext>
            </a:extLst>
          </p:cNvPr>
          <p:cNvGrpSpPr/>
          <p:nvPr/>
        </p:nvGrpSpPr>
        <p:grpSpPr>
          <a:xfrm>
            <a:off x="4217621" y="2007831"/>
            <a:ext cx="3948564" cy="4116680"/>
            <a:chOff x="1965261" y="1992702"/>
            <a:chExt cx="3963510" cy="4132263"/>
          </a:xfrm>
        </p:grpSpPr>
        <p:grpSp>
          <p:nvGrpSpPr>
            <p:cNvPr id="33" name="组合 32">
              <a:extLst>
                <a:ext uri="{FF2B5EF4-FFF2-40B4-BE49-F238E27FC236}">
                  <a16:creationId xmlns:a16="http://schemas.microsoft.com/office/drawing/2014/main" id="{E739EE2A-EBE5-4FBF-8CD8-4AFFB6A30333}"/>
                </a:ext>
              </a:extLst>
            </p:cNvPr>
            <p:cNvGrpSpPr/>
            <p:nvPr/>
          </p:nvGrpSpPr>
          <p:grpSpPr>
            <a:xfrm>
              <a:off x="3188587" y="1992702"/>
              <a:ext cx="1516860" cy="1323975"/>
              <a:chOff x="3044412" y="1849437"/>
              <a:chExt cx="1517650" cy="1323975"/>
            </a:xfrm>
          </p:grpSpPr>
          <p:sp>
            <p:nvSpPr>
              <p:cNvPr id="50" name="AutoShape 1">
                <a:extLst>
                  <a:ext uri="{FF2B5EF4-FFF2-40B4-BE49-F238E27FC236}">
                    <a16:creationId xmlns:a16="http://schemas.microsoft.com/office/drawing/2014/main" id="{052106D4-8B05-4B37-9A30-6678EEEF4B3E}"/>
                  </a:ext>
                </a:extLst>
              </p:cNvPr>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Box 147">
                <a:extLst>
                  <a:ext uri="{FF2B5EF4-FFF2-40B4-BE49-F238E27FC236}">
                    <a16:creationId xmlns:a16="http://schemas.microsoft.com/office/drawing/2014/main" id="{E6DD1BCA-8AB4-4375-A4CD-7C3F60A8E773}"/>
                  </a:ext>
                </a:extLst>
              </p:cNvPr>
              <p:cNvSpPr>
                <a:spLocks noChangeArrowheads="1"/>
              </p:cNvSpPr>
              <p:nvPr/>
            </p:nvSpPr>
            <p:spPr bwMode="auto">
              <a:xfrm>
                <a:off x="3249199" y="2357018"/>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4" name="组合 33">
              <a:extLst>
                <a:ext uri="{FF2B5EF4-FFF2-40B4-BE49-F238E27FC236}">
                  <a16:creationId xmlns:a16="http://schemas.microsoft.com/office/drawing/2014/main" id="{D7322FB9-5664-4DB3-8A62-AE853B9E4DF7}"/>
                </a:ext>
              </a:extLst>
            </p:cNvPr>
            <p:cNvGrpSpPr/>
            <p:nvPr/>
          </p:nvGrpSpPr>
          <p:grpSpPr>
            <a:xfrm>
              <a:off x="4411911" y="2676915"/>
              <a:ext cx="1516860" cy="2725737"/>
              <a:chOff x="4268374" y="2533650"/>
              <a:chExt cx="1517650" cy="2725737"/>
            </a:xfrm>
          </p:grpSpPr>
          <p:sp>
            <p:nvSpPr>
              <p:cNvPr id="46" name="AutoShape 4">
                <a:extLst>
                  <a:ext uri="{FF2B5EF4-FFF2-40B4-BE49-F238E27FC236}">
                    <a16:creationId xmlns:a16="http://schemas.microsoft.com/office/drawing/2014/main" id="{E5170A6A-A78B-48A7-8436-321C005C7B5A}"/>
                  </a:ext>
                </a:extLst>
              </p:cNvPr>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147">
                <a:extLst>
                  <a:ext uri="{FF2B5EF4-FFF2-40B4-BE49-F238E27FC236}">
                    <a16:creationId xmlns:a16="http://schemas.microsoft.com/office/drawing/2014/main" id="{C1CA1294-9EB9-4916-AE41-705C09A88C1C}"/>
                  </a:ext>
                </a:extLst>
              </p:cNvPr>
              <p:cNvSpPr>
                <a:spLocks noChangeArrowheads="1"/>
              </p:cNvSpPr>
              <p:nvPr/>
            </p:nvSpPr>
            <p:spPr bwMode="auto">
              <a:xfrm>
                <a:off x="4463637" y="3007400"/>
                <a:ext cx="1054100" cy="27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sp>
            <p:nvSpPr>
              <p:cNvPr id="48" name="AutoShape 4">
                <a:extLst>
                  <a:ext uri="{FF2B5EF4-FFF2-40B4-BE49-F238E27FC236}">
                    <a16:creationId xmlns:a16="http://schemas.microsoft.com/office/drawing/2014/main" id="{9618F5A5-13BB-4959-8B08-40E97312E999}"/>
                  </a:ext>
                </a:extLst>
              </p:cNvPr>
              <p:cNvSpPr>
                <a:spLocks noChangeArrowheads="1"/>
              </p:cNvSpPr>
              <p:nvPr/>
            </p:nvSpPr>
            <p:spPr bwMode="auto">
              <a:xfrm>
                <a:off x="4268374" y="3935412"/>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147">
                <a:extLst>
                  <a:ext uri="{FF2B5EF4-FFF2-40B4-BE49-F238E27FC236}">
                    <a16:creationId xmlns:a16="http://schemas.microsoft.com/office/drawing/2014/main" id="{E42D2802-8120-4CDA-98BC-C0C388AEC670}"/>
                  </a:ext>
                </a:extLst>
              </p:cNvPr>
              <p:cNvSpPr>
                <a:spLocks noChangeArrowheads="1"/>
              </p:cNvSpPr>
              <p:nvPr/>
            </p:nvSpPr>
            <p:spPr bwMode="auto">
              <a:xfrm>
                <a:off x="4463637" y="4409162"/>
                <a:ext cx="1054100" cy="27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5" name="组合 34">
              <a:extLst>
                <a:ext uri="{FF2B5EF4-FFF2-40B4-BE49-F238E27FC236}">
                  <a16:creationId xmlns:a16="http://schemas.microsoft.com/office/drawing/2014/main" id="{69B9F8D3-5C08-489D-9FB0-22ED63A34E99}"/>
                </a:ext>
              </a:extLst>
            </p:cNvPr>
            <p:cNvGrpSpPr/>
            <p:nvPr/>
          </p:nvGrpSpPr>
          <p:grpSpPr>
            <a:xfrm>
              <a:off x="1965261" y="2676915"/>
              <a:ext cx="1516860" cy="1323975"/>
              <a:chOff x="1820449" y="2533650"/>
              <a:chExt cx="1517650" cy="1323975"/>
            </a:xfrm>
          </p:grpSpPr>
          <p:sp>
            <p:nvSpPr>
              <p:cNvPr id="44" name="AutoShape 2">
                <a:extLst>
                  <a:ext uri="{FF2B5EF4-FFF2-40B4-BE49-F238E27FC236}">
                    <a16:creationId xmlns:a16="http://schemas.microsoft.com/office/drawing/2014/main" id="{C2279720-0735-4B68-A53E-746E664777FA}"/>
                  </a:ext>
                </a:extLst>
              </p:cNvPr>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147">
                <a:extLst>
                  <a:ext uri="{FF2B5EF4-FFF2-40B4-BE49-F238E27FC236}">
                    <a16:creationId xmlns:a16="http://schemas.microsoft.com/office/drawing/2014/main" id="{2A198CDB-DB32-4753-99DF-BCC509AC2C2B}"/>
                  </a:ext>
                </a:extLst>
              </p:cNvPr>
              <p:cNvSpPr>
                <a:spLocks noChangeArrowheads="1"/>
              </p:cNvSpPr>
              <p:nvPr/>
            </p:nvSpPr>
            <p:spPr bwMode="auto">
              <a:xfrm>
                <a:off x="2034762"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6" name="组合 35">
              <a:extLst>
                <a:ext uri="{FF2B5EF4-FFF2-40B4-BE49-F238E27FC236}">
                  <a16:creationId xmlns:a16="http://schemas.microsoft.com/office/drawing/2014/main" id="{8D96D10C-24DC-4EE1-8B3C-3D65262FB160}"/>
                </a:ext>
              </a:extLst>
            </p:cNvPr>
            <p:cNvGrpSpPr/>
            <p:nvPr/>
          </p:nvGrpSpPr>
          <p:grpSpPr>
            <a:xfrm>
              <a:off x="1965261" y="4080265"/>
              <a:ext cx="1516860" cy="1323975"/>
              <a:chOff x="1820449" y="3937000"/>
              <a:chExt cx="1517650" cy="1323975"/>
            </a:xfrm>
          </p:grpSpPr>
          <p:sp>
            <p:nvSpPr>
              <p:cNvPr id="42" name="AutoShape 3">
                <a:extLst>
                  <a:ext uri="{FF2B5EF4-FFF2-40B4-BE49-F238E27FC236}">
                    <a16:creationId xmlns:a16="http://schemas.microsoft.com/office/drawing/2014/main" id="{274C5DF0-4CC1-484A-BD3F-C04AE85AAC2E}"/>
                  </a:ext>
                </a:extLst>
              </p:cNvPr>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47">
                <a:extLst>
                  <a:ext uri="{FF2B5EF4-FFF2-40B4-BE49-F238E27FC236}">
                    <a16:creationId xmlns:a16="http://schemas.microsoft.com/office/drawing/2014/main" id="{F159EC8B-746B-4814-BC4F-BFC13F59A5CB}"/>
                  </a:ext>
                </a:extLst>
              </p:cNvPr>
              <p:cNvSpPr>
                <a:spLocks noChangeArrowheads="1"/>
              </p:cNvSpPr>
              <p:nvPr/>
            </p:nvSpPr>
            <p:spPr bwMode="auto">
              <a:xfrm>
                <a:off x="2034762" y="442870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7" name="组合 36">
              <a:extLst>
                <a:ext uri="{FF2B5EF4-FFF2-40B4-BE49-F238E27FC236}">
                  <a16:creationId xmlns:a16="http://schemas.microsoft.com/office/drawing/2014/main" id="{FCE28904-F03B-4EFA-B08A-CC69F9EA3329}"/>
                </a:ext>
              </a:extLst>
            </p:cNvPr>
            <p:cNvGrpSpPr/>
            <p:nvPr/>
          </p:nvGrpSpPr>
          <p:grpSpPr>
            <a:xfrm>
              <a:off x="3188587" y="4800990"/>
              <a:ext cx="1516860" cy="1323975"/>
              <a:chOff x="3044412" y="4657725"/>
              <a:chExt cx="1517650" cy="1323975"/>
            </a:xfrm>
          </p:grpSpPr>
          <p:sp>
            <p:nvSpPr>
              <p:cNvPr id="40" name="AutoShape 6">
                <a:extLst>
                  <a:ext uri="{FF2B5EF4-FFF2-40B4-BE49-F238E27FC236}">
                    <a16:creationId xmlns:a16="http://schemas.microsoft.com/office/drawing/2014/main" id="{C1614D5D-8052-48E1-B873-23B025F0C7FA}"/>
                  </a:ext>
                </a:extLst>
              </p:cNvPr>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rgbClr val="EC8B74"/>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147">
                <a:extLst>
                  <a:ext uri="{FF2B5EF4-FFF2-40B4-BE49-F238E27FC236}">
                    <a16:creationId xmlns:a16="http://schemas.microsoft.com/office/drawing/2014/main" id="{7FA000C7-9988-48EC-BD58-AE79EAFFD836}"/>
                  </a:ext>
                </a:extLst>
              </p:cNvPr>
              <p:cNvSpPr>
                <a:spLocks noChangeArrowheads="1"/>
              </p:cNvSpPr>
              <p:nvPr/>
            </p:nvSpPr>
            <p:spPr bwMode="auto">
              <a:xfrm>
                <a:off x="3249199" y="5143080"/>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sp>
          <p:nvSpPr>
            <p:cNvPr id="38" name="AutoShape 5">
              <a:extLst>
                <a:ext uri="{FF2B5EF4-FFF2-40B4-BE49-F238E27FC236}">
                  <a16:creationId xmlns:a16="http://schemas.microsoft.com/office/drawing/2014/main" id="{2802A16D-FDEC-44FA-92D2-8C8EBC0C5C37}"/>
                </a:ext>
              </a:extLst>
            </p:cNvPr>
            <p:cNvSpPr>
              <a:spLocks noChangeArrowheads="1"/>
            </p:cNvSpPr>
            <p:nvPr/>
          </p:nvSpPr>
          <p:spPr bwMode="auto">
            <a:xfrm>
              <a:off x="3188587" y="3396052"/>
              <a:ext cx="1516860" cy="1323975"/>
            </a:xfrm>
            <a:prstGeom prst="hexagon">
              <a:avLst>
                <a:gd name="adj" fmla="val 28652"/>
                <a:gd name="vf" fmla="val 115470"/>
              </a:avLst>
            </a:prstGeom>
            <a:solidFill>
              <a:srgbClr val="EC8B74"/>
            </a:solidFill>
            <a:ln w="3175" cap="flat" cmpd="sng">
              <a:solidFill>
                <a:srgbClr val="EC8B74"/>
              </a:solidFill>
              <a:bevel/>
            </a:ln>
          </p:spPr>
          <p:txBody>
            <a:bodyPr anchor="ctr"/>
            <a:lstStyle/>
            <a:p>
              <a:pPr algn="ctr"/>
              <a:endParaRPr lang="zh-CN" altLang="zh-CN" sz="1600" dirty="0">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39" name="TextBox 147">
              <a:extLst>
                <a:ext uri="{FF2B5EF4-FFF2-40B4-BE49-F238E27FC236}">
                  <a16:creationId xmlns:a16="http://schemas.microsoft.com/office/drawing/2014/main" id="{13127561-3327-455B-A921-7FCE88A84775}"/>
                </a:ext>
              </a:extLst>
            </p:cNvPr>
            <p:cNvSpPr>
              <a:spLocks noChangeArrowheads="1"/>
            </p:cNvSpPr>
            <p:nvPr/>
          </p:nvSpPr>
          <p:spPr bwMode="auto">
            <a:xfrm>
              <a:off x="3410722" y="3730112"/>
              <a:ext cx="1053551" cy="646331"/>
            </a:xfrm>
            <a:prstGeom prst="rect">
              <a:avLst/>
            </a:prstGeom>
            <a:noFill/>
            <a:ln w="3175" cap="flat" cmpd="sng">
              <a:noFill/>
              <a:bevel/>
            </a:ln>
          </p:spPr>
          <p:txBody>
            <a:bodyPr anchor="ctr"/>
            <a:lstStyle/>
            <a:p>
              <a:pPr algn="ctr"/>
              <a:r>
                <a:rPr lang="zh-CN" altLang="en-US" sz="1600" dirty="0">
                  <a:solidFill>
                    <a:schemeClr val="bg1"/>
                  </a:solidFill>
                  <a:ea typeface="微软雅黑" panose="020B0503020204020204" pitchFamily="34" charset="-122"/>
                  <a:sym typeface="微软雅黑" panose="020B0503020204020204" pitchFamily="34" charset="-122"/>
                </a:rPr>
                <a:t>添加标题</a:t>
              </a:r>
              <a:endParaRPr lang="zh-CN" altLang="en-US" sz="1600"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val="166309490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accel="22000" fill="hold" grpId="0" nodeType="withEffect" p14:presetBounceEnd="62000">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14:bounceEnd="62000">
                                          <p:cBhvr additive="base">
                                            <p:cTn id="10" dur="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accel="22000" fill="hold" grpId="0" nodeType="withEffect" p14:presetBounceEnd="62000">
                                      <p:stCondLst>
                                        <p:cond delay="500"/>
                                      </p:stCondLst>
                                      <p:childTnLst>
                                        <p:set>
                                          <p:cBhvr>
                                            <p:cTn id="13" dur="1" fill="hold">
                                              <p:stCondLst>
                                                <p:cond delay="0"/>
                                              </p:stCondLst>
                                            </p:cTn>
                                            <p:tgtEl>
                                              <p:spTgt spid="27"/>
                                            </p:tgtEl>
                                            <p:attrNameLst>
                                              <p:attrName>style.visibility</p:attrName>
                                            </p:attrNameLst>
                                          </p:cBhvr>
                                          <p:to>
                                            <p:strVal val="visible"/>
                                          </p:to>
                                        </p:set>
                                        <p:anim calcmode="lin" valueType="num" p14:bounceEnd="62000">
                                          <p:cBhvr additive="base">
                                            <p:cTn id="14" dur="5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22000" fill="hold" grpId="0" nodeType="withEffect" p14:presetBounceEnd="62000">
                                      <p:stCondLst>
                                        <p:cond delay="500"/>
                                      </p:stCondLst>
                                      <p:childTnLst>
                                        <p:set>
                                          <p:cBhvr>
                                            <p:cTn id="17" dur="1" fill="hold">
                                              <p:stCondLst>
                                                <p:cond delay="0"/>
                                              </p:stCondLst>
                                            </p:cTn>
                                            <p:tgtEl>
                                              <p:spTgt spid="28"/>
                                            </p:tgtEl>
                                            <p:attrNameLst>
                                              <p:attrName>style.visibility</p:attrName>
                                            </p:attrNameLst>
                                          </p:cBhvr>
                                          <p:to>
                                            <p:strVal val="visible"/>
                                          </p:to>
                                        </p:set>
                                        <p:anim calcmode="lin" valueType="num" p14:bounceEnd="62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19" dur="50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accel="22000" fill="hold" grpId="0" nodeType="withEffect" p14:presetBounceEnd="62000">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14:bounceEnd="62000">
                                          <p:cBhvr additive="base">
                                            <p:cTn id="22" dur="500" fill="hold"/>
                                            <p:tgtEl>
                                              <p:spTgt spid="31"/>
                                            </p:tgtEl>
                                            <p:attrNameLst>
                                              <p:attrName>ppt_x</p:attrName>
                                            </p:attrNameLst>
                                          </p:cBhvr>
                                          <p:tavLst>
                                            <p:tav tm="0">
                                              <p:val>
                                                <p:strVal val="#ppt_x"/>
                                              </p:val>
                                            </p:tav>
                                            <p:tav tm="100000">
                                              <p:val>
                                                <p:strVal val="#ppt_x"/>
                                              </p:val>
                                            </p:tav>
                                          </p:tavLst>
                                        </p:anim>
                                        <p:anim calcmode="lin" valueType="num" p14:bounceEnd="62000">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4" accel="22000" fill="hold" grpId="0" nodeType="withEffect" p14:presetBounceEnd="62000">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14:bounceEnd="62000">
                                          <p:cBhvr additive="base">
                                            <p:cTn id="26" dur="500" fill="hold"/>
                                            <p:tgtEl>
                                              <p:spTgt spid="30"/>
                                            </p:tgtEl>
                                            <p:attrNameLst>
                                              <p:attrName>ppt_x</p:attrName>
                                            </p:attrNameLst>
                                          </p:cBhvr>
                                          <p:tavLst>
                                            <p:tav tm="0">
                                              <p:val>
                                                <p:strVal val="#ppt_x"/>
                                              </p:val>
                                            </p:tav>
                                            <p:tav tm="100000">
                                              <p:val>
                                                <p:strVal val="#ppt_x"/>
                                              </p:val>
                                            </p:tav>
                                          </p:tavLst>
                                        </p:anim>
                                        <p:anim calcmode="lin" valueType="num" p14:bounceEnd="62000">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accel="22000" fill="hold" grpId="0" nodeType="withEffect" p14:presetBounceEnd="62000">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14:bounceEnd="62000">
                                          <p:cBhvr additive="base">
                                            <p:cTn id="30" dur="5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3500"/>
                                </p:stCondLst>
                                <p:childTnLst>
                                  <p:par>
                                    <p:cTn id="53" presetID="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accel="22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accel="22000"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22000"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accel="22000"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4" accel="22000"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accel="2200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3500"/>
                                </p:stCondLst>
                                <p:childTnLst>
                                  <p:par>
                                    <p:cTn id="53" presetID="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28" grpId="0" animBg="1"/>
          <p:bldP spid="29" grpId="0" animBg="1"/>
          <p:bldP spid="30" grpId="0" animBg="1"/>
          <p:bldP spid="3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教学内容说明</a:t>
              </a:r>
            </a:p>
          </p:txBody>
        </p:sp>
      </p:grpSp>
      <p:grpSp>
        <p:nvGrpSpPr>
          <p:cNvPr id="5" name="组合 4">
            <a:extLst>
              <a:ext uri="{FF2B5EF4-FFF2-40B4-BE49-F238E27FC236}">
                <a16:creationId xmlns:a16="http://schemas.microsoft.com/office/drawing/2014/main" id="{49C47850-77E9-4F92-8452-5309E104CCA0}"/>
              </a:ext>
            </a:extLst>
          </p:cNvPr>
          <p:cNvGrpSpPr/>
          <p:nvPr/>
        </p:nvGrpSpPr>
        <p:grpSpPr>
          <a:xfrm>
            <a:off x="1319634" y="2357715"/>
            <a:ext cx="9614846" cy="3275751"/>
            <a:chOff x="1232549" y="2691544"/>
            <a:chExt cx="9614846" cy="3275751"/>
          </a:xfrm>
        </p:grpSpPr>
        <p:sp>
          <p:nvSpPr>
            <p:cNvPr id="6" name="TextBox 12">
              <a:extLst>
                <a:ext uri="{FF2B5EF4-FFF2-40B4-BE49-F238E27FC236}">
                  <a16:creationId xmlns:a16="http://schemas.microsoft.com/office/drawing/2014/main" id="{BA73B2E4-1775-4D1F-AC7B-B2125A9E713E}"/>
                </a:ext>
              </a:extLst>
            </p:cNvPr>
            <p:cNvSpPr txBox="1"/>
            <p:nvPr/>
          </p:nvSpPr>
          <p:spPr>
            <a:xfrm flipH="1">
              <a:off x="6124249" y="5505630"/>
              <a:ext cx="230855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TextBox 13">
              <a:extLst>
                <a:ext uri="{FF2B5EF4-FFF2-40B4-BE49-F238E27FC236}">
                  <a16:creationId xmlns:a16="http://schemas.microsoft.com/office/drawing/2014/main" id="{9079E8CB-F418-48D5-88BB-59DE1B1C65CF}"/>
                </a:ext>
              </a:extLst>
            </p:cNvPr>
            <p:cNvSpPr txBox="1"/>
            <p:nvPr/>
          </p:nvSpPr>
          <p:spPr>
            <a:xfrm flipH="1">
              <a:off x="6742541" y="4851509"/>
              <a:ext cx="1076277" cy="611272"/>
            </a:xfrm>
            <a:prstGeom prst="rect">
              <a:avLst/>
            </a:prstGeom>
            <a:noFill/>
          </p:spPr>
          <p:txBody>
            <a:bodyPr wrap="square" rtlCol="0">
              <a:spAutoFit/>
            </a:bodyPr>
            <a:lstStyle/>
            <a:p>
              <a:r>
                <a:rPr lang="en-US" altLang="zh-CN" sz="4000" b="1" dirty="0">
                  <a:solidFill>
                    <a:schemeClr val="bg1">
                      <a:lumMod val="50000"/>
                    </a:schemeClr>
                  </a:solidFill>
                </a:rPr>
                <a:t>80%</a:t>
              </a:r>
              <a:endParaRPr lang="zh-CN" altLang="en-US" sz="4000" b="1" dirty="0">
                <a:solidFill>
                  <a:schemeClr val="bg1">
                    <a:lumMod val="50000"/>
                  </a:schemeClr>
                </a:solidFill>
              </a:endParaRPr>
            </a:p>
          </p:txBody>
        </p:sp>
        <p:cxnSp>
          <p:nvCxnSpPr>
            <p:cNvPr id="9" name="直接连接符 8">
              <a:extLst>
                <a:ext uri="{FF2B5EF4-FFF2-40B4-BE49-F238E27FC236}">
                  <a16:creationId xmlns:a16="http://schemas.microsoft.com/office/drawing/2014/main" id="{9D84C732-6797-496E-9562-F49D45E54048}"/>
                </a:ext>
              </a:extLst>
            </p:cNvPr>
            <p:cNvCxnSpPr/>
            <p:nvPr/>
          </p:nvCxnSpPr>
          <p:spPr>
            <a:xfrm flipH="1">
              <a:off x="6244127" y="5446946"/>
              <a:ext cx="210757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869C8A1B-7D40-4E2F-A017-72448A3BCA20}"/>
                </a:ext>
              </a:extLst>
            </p:cNvPr>
            <p:cNvGrpSpPr/>
            <p:nvPr/>
          </p:nvGrpSpPr>
          <p:grpSpPr>
            <a:xfrm flipH="1">
              <a:off x="6304065" y="2699276"/>
              <a:ext cx="1889830" cy="1889830"/>
              <a:chOff x="1050925" y="1327150"/>
              <a:chExt cx="1701800" cy="1701800"/>
            </a:xfrm>
          </p:grpSpPr>
          <p:sp>
            <p:nvSpPr>
              <p:cNvPr id="31" name="饼形 28">
                <a:extLst>
                  <a:ext uri="{FF2B5EF4-FFF2-40B4-BE49-F238E27FC236}">
                    <a16:creationId xmlns:a16="http://schemas.microsoft.com/office/drawing/2014/main" id="{3D8698EB-0D68-4702-9EBA-AC2377A3953D}"/>
                  </a:ext>
                </a:extLst>
              </p:cNvPr>
              <p:cNvSpPr/>
              <p:nvPr/>
            </p:nvSpPr>
            <p:spPr>
              <a:xfrm>
                <a:off x="1117600" y="1393825"/>
                <a:ext cx="1568450" cy="1568450"/>
              </a:xfrm>
              <a:prstGeom prst="pie">
                <a:avLst>
                  <a:gd name="adj1" fmla="val 16230288"/>
                  <a:gd name="adj2" fmla="val 12256012"/>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sp>
            <p:nvSpPr>
              <p:cNvPr id="32" name="椭圆 31">
                <a:extLst>
                  <a:ext uri="{FF2B5EF4-FFF2-40B4-BE49-F238E27FC236}">
                    <a16:creationId xmlns:a16="http://schemas.microsoft.com/office/drawing/2014/main" id="{D0569ED6-A68A-4D4A-842F-18586410F153}"/>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grpSp>
        <p:sp>
          <p:nvSpPr>
            <p:cNvPr id="13" name="TextBox 16">
              <a:extLst>
                <a:ext uri="{FF2B5EF4-FFF2-40B4-BE49-F238E27FC236}">
                  <a16:creationId xmlns:a16="http://schemas.microsoft.com/office/drawing/2014/main" id="{08A9729B-31D6-43BB-9ADC-CF85E487D599}"/>
                </a:ext>
              </a:extLst>
            </p:cNvPr>
            <p:cNvSpPr txBox="1"/>
            <p:nvPr/>
          </p:nvSpPr>
          <p:spPr>
            <a:xfrm flipH="1">
              <a:off x="3650246" y="5497898"/>
              <a:ext cx="230855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TextBox 17">
              <a:extLst>
                <a:ext uri="{FF2B5EF4-FFF2-40B4-BE49-F238E27FC236}">
                  <a16:creationId xmlns:a16="http://schemas.microsoft.com/office/drawing/2014/main" id="{F5DEE139-FBF3-4331-B311-1CF18C20BB6C}"/>
                </a:ext>
              </a:extLst>
            </p:cNvPr>
            <p:cNvSpPr txBox="1"/>
            <p:nvPr/>
          </p:nvSpPr>
          <p:spPr>
            <a:xfrm flipH="1">
              <a:off x="4268535" y="4843776"/>
              <a:ext cx="1076277" cy="611272"/>
            </a:xfrm>
            <a:prstGeom prst="rect">
              <a:avLst/>
            </a:prstGeom>
            <a:noFill/>
          </p:spPr>
          <p:txBody>
            <a:bodyPr wrap="square" rtlCol="0">
              <a:spAutoFit/>
            </a:bodyPr>
            <a:lstStyle/>
            <a:p>
              <a:r>
                <a:rPr lang="en-US" altLang="zh-CN" sz="4000" b="1" dirty="0">
                  <a:solidFill>
                    <a:schemeClr val="bg1">
                      <a:lumMod val="50000"/>
                    </a:schemeClr>
                  </a:solidFill>
                </a:rPr>
                <a:t>20%</a:t>
              </a:r>
              <a:endParaRPr lang="zh-CN" altLang="en-US" sz="4000" b="1" dirty="0">
                <a:solidFill>
                  <a:schemeClr val="bg1">
                    <a:lumMod val="50000"/>
                  </a:schemeClr>
                </a:solidFill>
              </a:endParaRPr>
            </a:p>
          </p:txBody>
        </p:sp>
        <p:cxnSp>
          <p:nvCxnSpPr>
            <p:cNvPr id="15" name="直接连接符 14">
              <a:extLst>
                <a:ext uri="{FF2B5EF4-FFF2-40B4-BE49-F238E27FC236}">
                  <a16:creationId xmlns:a16="http://schemas.microsoft.com/office/drawing/2014/main" id="{54693E53-F790-4F6C-A616-602561F7E234}"/>
                </a:ext>
              </a:extLst>
            </p:cNvPr>
            <p:cNvCxnSpPr/>
            <p:nvPr/>
          </p:nvCxnSpPr>
          <p:spPr>
            <a:xfrm flipH="1">
              <a:off x="3770122" y="5439214"/>
              <a:ext cx="210757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BD89847E-002C-462A-957B-E2BDEF11E173}"/>
                </a:ext>
              </a:extLst>
            </p:cNvPr>
            <p:cNvGrpSpPr/>
            <p:nvPr/>
          </p:nvGrpSpPr>
          <p:grpSpPr>
            <a:xfrm flipH="1">
              <a:off x="3830060" y="2691544"/>
              <a:ext cx="1889830" cy="1889830"/>
              <a:chOff x="1050925" y="1327150"/>
              <a:chExt cx="1701800" cy="1701800"/>
            </a:xfrm>
          </p:grpSpPr>
          <p:sp>
            <p:nvSpPr>
              <p:cNvPr id="29" name="饼形 26">
                <a:extLst>
                  <a:ext uri="{FF2B5EF4-FFF2-40B4-BE49-F238E27FC236}">
                    <a16:creationId xmlns:a16="http://schemas.microsoft.com/office/drawing/2014/main" id="{7C9DCDAD-33A5-4D70-80DF-B30B6C0E913E}"/>
                  </a:ext>
                </a:extLst>
              </p:cNvPr>
              <p:cNvSpPr/>
              <p:nvPr/>
            </p:nvSpPr>
            <p:spPr>
              <a:xfrm>
                <a:off x="1117600" y="1393825"/>
                <a:ext cx="1568450" cy="1568450"/>
              </a:xfrm>
              <a:prstGeom prst="pie">
                <a:avLst>
                  <a:gd name="adj1" fmla="val 12283961"/>
                  <a:gd name="adj2" fmla="val 16233538"/>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sp>
            <p:nvSpPr>
              <p:cNvPr id="30" name="椭圆 29">
                <a:extLst>
                  <a:ext uri="{FF2B5EF4-FFF2-40B4-BE49-F238E27FC236}">
                    <a16:creationId xmlns:a16="http://schemas.microsoft.com/office/drawing/2014/main" id="{76030CC1-01DA-44AA-A5FC-DDEEA9592E6B}"/>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grpSp>
        <p:sp>
          <p:nvSpPr>
            <p:cNvPr id="17" name="TextBox 20">
              <a:extLst>
                <a:ext uri="{FF2B5EF4-FFF2-40B4-BE49-F238E27FC236}">
                  <a16:creationId xmlns:a16="http://schemas.microsoft.com/office/drawing/2014/main" id="{943DCFDA-BD28-4F9C-AD92-23496402F0F3}"/>
                </a:ext>
              </a:extLst>
            </p:cNvPr>
            <p:cNvSpPr txBox="1"/>
            <p:nvPr/>
          </p:nvSpPr>
          <p:spPr>
            <a:xfrm flipH="1">
              <a:off x="1232549" y="5502672"/>
              <a:ext cx="230855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TextBox 21">
              <a:extLst>
                <a:ext uri="{FF2B5EF4-FFF2-40B4-BE49-F238E27FC236}">
                  <a16:creationId xmlns:a16="http://schemas.microsoft.com/office/drawing/2014/main" id="{27B52693-B3C8-4B63-AB62-9ACA125204EE}"/>
                </a:ext>
              </a:extLst>
            </p:cNvPr>
            <p:cNvSpPr txBox="1"/>
            <p:nvPr/>
          </p:nvSpPr>
          <p:spPr>
            <a:xfrm flipH="1">
              <a:off x="1850838" y="4848549"/>
              <a:ext cx="1076277" cy="611272"/>
            </a:xfrm>
            <a:prstGeom prst="rect">
              <a:avLst/>
            </a:prstGeom>
            <a:noFill/>
          </p:spPr>
          <p:txBody>
            <a:bodyPr wrap="square" rtlCol="0">
              <a:spAutoFit/>
            </a:bodyPr>
            <a:lstStyle/>
            <a:p>
              <a:r>
                <a:rPr lang="en-US" altLang="zh-CN" sz="4000" b="1" dirty="0">
                  <a:solidFill>
                    <a:schemeClr val="bg1">
                      <a:lumMod val="50000"/>
                    </a:schemeClr>
                  </a:solidFill>
                </a:rPr>
                <a:t>38%</a:t>
              </a:r>
              <a:endParaRPr lang="zh-CN" altLang="en-US" sz="4000" b="1" dirty="0">
                <a:solidFill>
                  <a:schemeClr val="bg1">
                    <a:lumMod val="50000"/>
                  </a:schemeClr>
                </a:solidFill>
              </a:endParaRPr>
            </a:p>
          </p:txBody>
        </p:sp>
        <p:cxnSp>
          <p:nvCxnSpPr>
            <p:cNvPr id="19" name="直接连接符 18">
              <a:extLst>
                <a:ext uri="{FF2B5EF4-FFF2-40B4-BE49-F238E27FC236}">
                  <a16:creationId xmlns:a16="http://schemas.microsoft.com/office/drawing/2014/main" id="{3361B740-B6C3-4F52-BDED-DD758DFA4186}"/>
                </a:ext>
              </a:extLst>
            </p:cNvPr>
            <p:cNvCxnSpPr/>
            <p:nvPr/>
          </p:nvCxnSpPr>
          <p:spPr>
            <a:xfrm flipH="1">
              <a:off x="1352426" y="5443988"/>
              <a:ext cx="210757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9B97201D-8ACF-444B-BD3E-576F58A5DC28}"/>
                </a:ext>
              </a:extLst>
            </p:cNvPr>
            <p:cNvGrpSpPr/>
            <p:nvPr/>
          </p:nvGrpSpPr>
          <p:grpSpPr>
            <a:xfrm flipH="1">
              <a:off x="1412365" y="2696318"/>
              <a:ext cx="1889830" cy="1889830"/>
              <a:chOff x="1050925" y="1327150"/>
              <a:chExt cx="1701800" cy="1701800"/>
            </a:xfrm>
          </p:grpSpPr>
          <p:sp>
            <p:nvSpPr>
              <p:cNvPr id="27" name="饼形 24">
                <a:extLst>
                  <a:ext uri="{FF2B5EF4-FFF2-40B4-BE49-F238E27FC236}">
                    <a16:creationId xmlns:a16="http://schemas.microsoft.com/office/drawing/2014/main" id="{67CA2445-DE3A-4F86-82FE-DD8562FBA4E5}"/>
                  </a:ext>
                </a:extLst>
              </p:cNvPr>
              <p:cNvSpPr/>
              <p:nvPr/>
            </p:nvSpPr>
            <p:spPr>
              <a:xfrm>
                <a:off x="1117600" y="1393825"/>
                <a:ext cx="1568450" cy="1568450"/>
              </a:xfrm>
              <a:prstGeom prst="pie">
                <a:avLst>
                  <a:gd name="adj1" fmla="val 7576676"/>
                  <a:gd name="adj2" fmla="val 16233538"/>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sp>
            <p:nvSpPr>
              <p:cNvPr id="28" name="椭圆 27">
                <a:extLst>
                  <a:ext uri="{FF2B5EF4-FFF2-40B4-BE49-F238E27FC236}">
                    <a16:creationId xmlns:a16="http://schemas.microsoft.com/office/drawing/2014/main" id="{B7CCD5E2-9FFE-4652-A52F-EC67B5893ADF}"/>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grpSp>
        <p:sp>
          <p:nvSpPr>
            <p:cNvPr id="21" name="TextBox 12">
              <a:extLst>
                <a:ext uri="{FF2B5EF4-FFF2-40B4-BE49-F238E27FC236}">
                  <a16:creationId xmlns:a16="http://schemas.microsoft.com/office/drawing/2014/main" id="{B1588E9E-F1F8-44B9-8DFC-EDAA7FD8AC7E}"/>
                </a:ext>
              </a:extLst>
            </p:cNvPr>
            <p:cNvSpPr txBox="1"/>
            <p:nvPr/>
          </p:nvSpPr>
          <p:spPr>
            <a:xfrm flipH="1">
              <a:off x="8538844" y="5505630"/>
              <a:ext cx="230855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TextBox 13">
              <a:extLst>
                <a:ext uri="{FF2B5EF4-FFF2-40B4-BE49-F238E27FC236}">
                  <a16:creationId xmlns:a16="http://schemas.microsoft.com/office/drawing/2014/main" id="{53C00D83-FFA5-4B4E-BAAA-D4DA41F4D7FE}"/>
                </a:ext>
              </a:extLst>
            </p:cNvPr>
            <p:cNvSpPr txBox="1"/>
            <p:nvPr/>
          </p:nvSpPr>
          <p:spPr>
            <a:xfrm flipH="1">
              <a:off x="9157136" y="4851509"/>
              <a:ext cx="1076277" cy="707886"/>
            </a:xfrm>
            <a:prstGeom prst="rect">
              <a:avLst/>
            </a:prstGeom>
            <a:noFill/>
          </p:spPr>
          <p:txBody>
            <a:bodyPr wrap="square" rtlCol="0">
              <a:spAutoFit/>
            </a:bodyPr>
            <a:lstStyle/>
            <a:p>
              <a:r>
                <a:rPr lang="en-US" altLang="zh-CN" sz="4000" b="1" dirty="0">
                  <a:solidFill>
                    <a:schemeClr val="bg1">
                      <a:lumMod val="50000"/>
                    </a:schemeClr>
                  </a:solidFill>
                </a:rPr>
                <a:t>90%</a:t>
              </a:r>
              <a:endParaRPr lang="zh-CN" altLang="en-US" sz="4000" b="1" dirty="0">
                <a:solidFill>
                  <a:schemeClr val="bg1">
                    <a:lumMod val="50000"/>
                  </a:schemeClr>
                </a:solidFill>
              </a:endParaRPr>
            </a:p>
          </p:txBody>
        </p:sp>
        <p:cxnSp>
          <p:nvCxnSpPr>
            <p:cNvPr id="23" name="直接连接符 22">
              <a:extLst>
                <a:ext uri="{FF2B5EF4-FFF2-40B4-BE49-F238E27FC236}">
                  <a16:creationId xmlns:a16="http://schemas.microsoft.com/office/drawing/2014/main" id="{8B854005-7E98-4E25-B3CA-E47601AFE835}"/>
                </a:ext>
              </a:extLst>
            </p:cNvPr>
            <p:cNvCxnSpPr/>
            <p:nvPr/>
          </p:nvCxnSpPr>
          <p:spPr>
            <a:xfrm flipH="1">
              <a:off x="8658722" y="5446946"/>
              <a:ext cx="210757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2C2C2FB6-01CC-4448-94AB-A7DC5861FDDF}"/>
                </a:ext>
              </a:extLst>
            </p:cNvPr>
            <p:cNvGrpSpPr/>
            <p:nvPr/>
          </p:nvGrpSpPr>
          <p:grpSpPr>
            <a:xfrm flipH="1">
              <a:off x="8718660" y="2699276"/>
              <a:ext cx="1889830" cy="1889830"/>
              <a:chOff x="1050925" y="1327150"/>
              <a:chExt cx="1701800" cy="1701800"/>
            </a:xfrm>
          </p:grpSpPr>
          <p:sp>
            <p:nvSpPr>
              <p:cNvPr id="25" name="饼形 28">
                <a:extLst>
                  <a:ext uri="{FF2B5EF4-FFF2-40B4-BE49-F238E27FC236}">
                    <a16:creationId xmlns:a16="http://schemas.microsoft.com/office/drawing/2014/main" id="{F93E9056-F805-4F29-B44E-0F67C7F686BF}"/>
                  </a:ext>
                </a:extLst>
              </p:cNvPr>
              <p:cNvSpPr/>
              <p:nvPr/>
            </p:nvSpPr>
            <p:spPr>
              <a:xfrm>
                <a:off x="1117600" y="1393825"/>
                <a:ext cx="1568450" cy="1568450"/>
              </a:xfrm>
              <a:prstGeom prst="pie">
                <a:avLst>
                  <a:gd name="adj1" fmla="val 16230288"/>
                  <a:gd name="adj2" fmla="val 13455520"/>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sp>
            <p:nvSpPr>
              <p:cNvPr id="26" name="椭圆 25">
                <a:extLst>
                  <a:ext uri="{FF2B5EF4-FFF2-40B4-BE49-F238E27FC236}">
                    <a16:creationId xmlns:a16="http://schemas.microsoft.com/office/drawing/2014/main" id="{C9B44EBC-55B9-4FBD-BDCB-DBD946352A04}"/>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a:solidFill>
                    <a:schemeClr val="bg1">
                      <a:lumMod val="50000"/>
                    </a:schemeClr>
                  </a:solidFill>
                </a:endParaRPr>
              </a:p>
            </p:txBody>
          </p:sp>
        </p:grpSp>
      </p:grpSp>
    </p:spTree>
    <p:extLst>
      <p:ext uri="{BB962C8B-B14F-4D97-AF65-F5344CB8AC3E}">
        <p14:creationId xmlns:p14="http://schemas.microsoft.com/office/powerpoint/2010/main" val="370959092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D56E2E4-7ED0-47ED-A585-C8596286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CF724147-A8AC-4550-B89B-604524E32D9B}"/>
              </a:ext>
            </a:extLst>
          </p:cNvPr>
          <p:cNvGrpSpPr/>
          <p:nvPr/>
        </p:nvGrpSpPr>
        <p:grpSpPr>
          <a:xfrm>
            <a:off x="4897998" y="2045663"/>
            <a:ext cx="3877985" cy="1210574"/>
            <a:chOff x="5249959" y="2532071"/>
            <a:chExt cx="3877985" cy="1210574"/>
          </a:xfrm>
        </p:grpSpPr>
        <p:sp>
          <p:nvSpPr>
            <p:cNvPr id="11" name="矩形 10">
              <a:extLst>
                <a:ext uri="{FF2B5EF4-FFF2-40B4-BE49-F238E27FC236}">
                  <a16:creationId xmlns:a16="http://schemas.microsoft.com/office/drawing/2014/main" id="{734AB463-6C6E-49E2-8311-10F2B31877F0}"/>
                </a:ext>
              </a:extLst>
            </p:cNvPr>
            <p:cNvSpPr/>
            <p:nvPr/>
          </p:nvSpPr>
          <p:spPr>
            <a:xfrm>
              <a:off x="5249959" y="2532071"/>
              <a:ext cx="3877985" cy="830997"/>
            </a:xfrm>
            <a:prstGeom prst="rect">
              <a:avLst/>
            </a:prstGeom>
          </p:spPr>
          <p:txBody>
            <a:bodyPr wrap="none">
              <a:spAutoFit/>
            </a:bodyPr>
            <a:lstStyle/>
            <a:p>
              <a:r>
                <a:rPr kumimoji="1" lang="zh-CN" altLang="en-US" sz="4800" dirty="0">
                  <a:solidFill>
                    <a:srgbClr val="EC8B74"/>
                  </a:solidFill>
                  <a:latin typeface="华文中宋" panose="02010600040101010101" pitchFamily="2" charset="-122"/>
                  <a:ea typeface="华文中宋" panose="02010600040101010101" pitchFamily="2" charset="-122"/>
                </a:rPr>
                <a:t>教学工作总结</a:t>
              </a:r>
            </a:p>
          </p:txBody>
        </p:sp>
        <p:sp>
          <p:nvSpPr>
            <p:cNvPr id="17" name="矩形 16">
              <a:extLst>
                <a:ext uri="{FF2B5EF4-FFF2-40B4-BE49-F238E27FC236}">
                  <a16:creationId xmlns:a16="http://schemas.microsoft.com/office/drawing/2014/main" id="{BF952B47-28CD-466A-BBF4-D35AC2439A3A}"/>
                </a:ext>
              </a:extLst>
            </p:cNvPr>
            <p:cNvSpPr/>
            <p:nvPr/>
          </p:nvSpPr>
          <p:spPr>
            <a:xfrm>
              <a:off x="5319951" y="3330224"/>
              <a:ext cx="3708971" cy="412421"/>
            </a:xfrm>
            <a:prstGeom prst="rect">
              <a:avLst/>
            </a:prstGeom>
          </p:spPr>
          <p:txBody>
            <a:bodyPr wrap="square">
              <a:spAutoFit/>
            </a:bodyPr>
            <a:lstStyle/>
            <a:p>
              <a:pPr>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点击此处添加文本内容，如关键词、部分简单介绍等。点击此处添加文本内容如关键词、部分简单介绍等。点击此处添加文本内容，如关键词、部分简介绍</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888ADBBE-6045-46D6-A35A-5223216B8751}"/>
              </a:ext>
            </a:extLst>
          </p:cNvPr>
          <p:cNvSpPr/>
          <p:nvPr/>
        </p:nvSpPr>
        <p:spPr>
          <a:xfrm>
            <a:off x="3518773" y="1375608"/>
            <a:ext cx="1161050" cy="255068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400" dirty="0">
                <a:solidFill>
                  <a:schemeClr val="bg1"/>
                </a:solidFill>
                <a:latin typeface="华文中宋" panose="02010600040101010101" pitchFamily="2" charset="-122"/>
                <a:ea typeface="华文中宋" panose="02010600040101010101" pitchFamily="2" charset="-122"/>
              </a:rPr>
              <a:t>第四章</a:t>
            </a:r>
          </a:p>
        </p:txBody>
      </p:sp>
    </p:spTree>
    <p:extLst>
      <p:ext uri="{BB962C8B-B14F-4D97-AF65-F5344CB8AC3E}">
        <p14:creationId xmlns:p14="http://schemas.microsoft.com/office/powerpoint/2010/main" val="133803117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0454709D-708D-4EC4-A3C2-F15957E30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a:extLst>
              <a:ext uri="{FF2B5EF4-FFF2-40B4-BE49-F238E27FC236}">
                <a16:creationId xmlns:a16="http://schemas.microsoft.com/office/drawing/2014/main" id="{14CA8457-9D5A-4019-B1A0-B81F9B4445C3}"/>
              </a:ext>
            </a:extLst>
          </p:cNvPr>
          <p:cNvGrpSpPr/>
          <p:nvPr/>
        </p:nvGrpSpPr>
        <p:grpSpPr>
          <a:xfrm rot="16200000" flipH="1">
            <a:off x="5171150" y="970104"/>
            <a:ext cx="3253591" cy="3384501"/>
            <a:chOff x="4973537" y="1786754"/>
            <a:chExt cx="3253591" cy="3384501"/>
          </a:xfrm>
        </p:grpSpPr>
        <p:sp>
          <p:nvSpPr>
            <p:cNvPr id="36" name="圆角矩形 52">
              <a:extLst>
                <a:ext uri="{FF2B5EF4-FFF2-40B4-BE49-F238E27FC236}">
                  <a16:creationId xmlns:a16="http://schemas.microsoft.com/office/drawing/2014/main" id="{02AE87B5-C4F8-4233-9FCC-3F78B58ED3D7}"/>
                </a:ext>
              </a:extLst>
            </p:cNvPr>
            <p:cNvSpPr/>
            <p:nvPr/>
          </p:nvSpPr>
          <p:spPr>
            <a:xfrm>
              <a:off x="5661930" y="1840449"/>
              <a:ext cx="2550684" cy="442091"/>
            </a:xfrm>
            <a:prstGeom prst="roundRect">
              <a:avLst>
                <a:gd name="adj" fmla="val 0"/>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中宋" panose="02010600040101010101" pitchFamily="2" charset="-122"/>
                <a:ea typeface="华文中宋" panose="02010600040101010101" pitchFamily="2" charset="-122"/>
              </a:endParaRPr>
            </a:p>
          </p:txBody>
        </p:sp>
        <p:sp>
          <p:nvSpPr>
            <p:cNvPr id="37" name="椭圆 36">
              <a:extLst>
                <a:ext uri="{FF2B5EF4-FFF2-40B4-BE49-F238E27FC236}">
                  <a16:creationId xmlns:a16="http://schemas.microsoft.com/office/drawing/2014/main" id="{7DEF1E02-B04B-4478-8174-5FDC0DD2526A}"/>
                </a:ext>
              </a:extLst>
            </p:cNvPr>
            <p:cNvSpPr/>
            <p:nvPr/>
          </p:nvSpPr>
          <p:spPr>
            <a:xfrm rot="16200000">
              <a:off x="4973537" y="1786754"/>
              <a:ext cx="549482" cy="549482"/>
            </a:xfrm>
            <a:prstGeom prst="ellipse">
              <a:avLst/>
            </a:prstGeom>
            <a:solidFill>
              <a:srgbClr val="EC8B74"/>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华文中宋" panose="02010600040101010101" pitchFamily="2" charset="-122"/>
                  <a:ea typeface="华文中宋" panose="02010600040101010101" pitchFamily="2" charset="-122"/>
                </a:rPr>
                <a:t>1</a:t>
              </a:r>
            </a:p>
          </p:txBody>
        </p:sp>
        <p:sp>
          <p:nvSpPr>
            <p:cNvPr id="38" name="文本框 37">
              <a:extLst>
                <a:ext uri="{FF2B5EF4-FFF2-40B4-BE49-F238E27FC236}">
                  <a16:creationId xmlns:a16="http://schemas.microsoft.com/office/drawing/2014/main" id="{47595CA5-73BE-4B52-A6E6-0952BE8B8B4B}"/>
                </a:ext>
              </a:extLst>
            </p:cNvPr>
            <p:cNvSpPr txBox="1"/>
            <p:nvPr/>
          </p:nvSpPr>
          <p:spPr>
            <a:xfrm rot="16200000">
              <a:off x="6736158" y="990454"/>
              <a:ext cx="492443" cy="2131353"/>
            </a:xfrm>
            <a:prstGeom prst="rect">
              <a:avLst/>
            </a:prstGeom>
            <a:noFill/>
          </p:spPr>
          <p:txBody>
            <a:bodyPr vert="eaVert" wrap="none" rtlCol="0">
              <a:spAutoFit/>
            </a:bodyPr>
            <a:lstStyle/>
            <a:p>
              <a:r>
                <a:rPr lang="zh-CN" altLang="en-US" sz="2000" dirty="0">
                  <a:solidFill>
                    <a:srgbClr val="EC8B74"/>
                  </a:solidFill>
                  <a:latin typeface="华文中宋" panose="02010600040101010101" pitchFamily="2" charset="-122"/>
                  <a:ea typeface="华文中宋" panose="02010600040101010101" pitchFamily="2" charset="-122"/>
                </a:rPr>
                <a:t>教学分析概述</a:t>
              </a:r>
            </a:p>
          </p:txBody>
        </p:sp>
        <p:sp>
          <p:nvSpPr>
            <p:cNvPr id="39" name="圆角矩形 52">
              <a:extLst>
                <a:ext uri="{FF2B5EF4-FFF2-40B4-BE49-F238E27FC236}">
                  <a16:creationId xmlns:a16="http://schemas.microsoft.com/office/drawing/2014/main" id="{0D5FF7B1-EFF7-486C-A14B-DC045A5F7C76}"/>
                </a:ext>
              </a:extLst>
            </p:cNvPr>
            <p:cNvSpPr/>
            <p:nvPr/>
          </p:nvSpPr>
          <p:spPr>
            <a:xfrm>
              <a:off x="5676444" y="2785455"/>
              <a:ext cx="2550684" cy="442091"/>
            </a:xfrm>
            <a:prstGeom prst="roundRect">
              <a:avLst>
                <a:gd name="adj" fmla="val 0"/>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中宋" panose="02010600040101010101" pitchFamily="2" charset="-122"/>
                <a:ea typeface="华文中宋" panose="02010600040101010101" pitchFamily="2" charset="-122"/>
              </a:endParaRPr>
            </a:p>
          </p:txBody>
        </p:sp>
        <p:sp>
          <p:nvSpPr>
            <p:cNvPr id="40" name="椭圆 39">
              <a:extLst>
                <a:ext uri="{FF2B5EF4-FFF2-40B4-BE49-F238E27FC236}">
                  <a16:creationId xmlns:a16="http://schemas.microsoft.com/office/drawing/2014/main" id="{ED9795D3-B984-4497-AAA7-803305E03EDC}"/>
                </a:ext>
              </a:extLst>
            </p:cNvPr>
            <p:cNvSpPr/>
            <p:nvPr/>
          </p:nvSpPr>
          <p:spPr>
            <a:xfrm rot="16200000">
              <a:off x="4988051" y="2731760"/>
              <a:ext cx="549482" cy="549482"/>
            </a:xfrm>
            <a:prstGeom prst="ellipse">
              <a:avLst/>
            </a:prstGeom>
            <a:solidFill>
              <a:srgbClr val="EC8B74"/>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华文中宋" panose="02010600040101010101" pitchFamily="2" charset="-122"/>
                  <a:ea typeface="华文中宋" panose="02010600040101010101" pitchFamily="2" charset="-122"/>
                </a:rPr>
                <a:t>2</a:t>
              </a:r>
            </a:p>
          </p:txBody>
        </p:sp>
        <p:sp>
          <p:nvSpPr>
            <p:cNvPr id="41" name="文本框 40">
              <a:extLst>
                <a:ext uri="{FF2B5EF4-FFF2-40B4-BE49-F238E27FC236}">
                  <a16:creationId xmlns:a16="http://schemas.microsoft.com/office/drawing/2014/main" id="{98337CC4-34F4-4B99-9678-82CDE16B230A}"/>
                </a:ext>
              </a:extLst>
            </p:cNvPr>
            <p:cNvSpPr txBox="1"/>
            <p:nvPr/>
          </p:nvSpPr>
          <p:spPr>
            <a:xfrm rot="16200000">
              <a:off x="6750672" y="1935460"/>
              <a:ext cx="492443" cy="2131353"/>
            </a:xfrm>
            <a:prstGeom prst="rect">
              <a:avLst/>
            </a:prstGeom>
            <a:noFill/>
          </p:spPr>
          <p:txBody>
            <a:bodyPr vert="eaVert" wrap="none" rtlCol="0">
              <a:spAutoFit/>
            </a:bodyPr>
            <a:lstStyle/>
            <a:p>
              <a:r>
                <a:rPr lang="zh-CN" altLang="en-US" sz="2000" dirty="0">
                  <a:solidFill>
                    <a:srgbClr val="EC8B74"/>
                  </a:solidFill>
                  <a:latin typeface="华文中宋" panose="02010600040101010101" pitchFamily="2" charset="-122"/>
                  <a:ea typeface="华文中宋" panose="02010600040101010101" pitchFamily="2" charset="-122"/>
                </a:rPr>
                <a:t>教学方案介绍</a:t>
              </a:r>
            </a:p>
          </p:txBody>
        </p:sp>
        <p:sp>
          <p:nvSpPr>
            <p:cNvPr id="42" name="圆角矩形 52">
              <a:extLst>
                <a:ext uri="{FF2B5EF4-FFF2-40B4-BE49-F238E27FC236}">
                  <a16:creationId xmlns:a16="http://schemas.microsoft.com/office/drawing/2014/main" id="{C61C7DE6-B455-4515-B672-B1CF876FBBC8}"/>
                </a:ext>
              </a:extLst>
            </p:cNvPr>
            <p:cNvSpPr/>
            <p:nvPr/>
          </p:nvSpPr>
          <p:spPr>
            <a:xfrm>
              <a:off x="5661930" y="3730461"/>
              <a:ext cx="2550684" cy="442091"/>
            </a:xfrm>
            <a:prstGeom prst="roundRect">
              <a:avLst>
                <a:gd name="adj" fmla="val 0"/>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中宋" panose="02010600040101010101" pitchFamily="2" charset="-122"/>
                <a:ea typeface="华文中宋" panose="02010600040101010101" pitchFamily="2" charset="-122"/>
              </a:endParaRPr>
            </a:p>
          </p:txBody>
        </p:sp>
        <p:sp>
          <p:nvSpPr>
            <p:cNvPr id="43" name="椭圆 42">
              <a:extLst>
                <a:ext uri="{FF2B5EF4-FFF2-40B4-BE49-F238E27FC236}">
                  <a16:creationId xmlns:a16="http://schemas.microsoft.com/office/drawing/2014/main" id="{52057240-768C-46C2-AE68-0E21C491E856}"/>
                </a:ext>
              </a:extLst>
            </p:cNvPr>
            <p:cNvSpPr/>
            <p:nvPr/>
          </p:nvSpPr>
          <p:spPr>
            <a:xfrm rot="16200000">
              <a:off x="4973537" y="3676766"/>
              <a:ext cx="549482" cy="549482"/>
            </a:xfrm>
            <a:prstGeom prst="ellipse">
              <a:avLst/>
            </a:prstGeom>
            <a:solidFill>
              <a:srgbClr val="EC8B74"/>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华文中宋" panose="02010600040101010101" pitchFamily="2" charset="-122"/>
                  <a:ea typeface="华文中宋" panose="02010600040101010101" pitchFamily="2" charset="-122"/>
                </a:rPr>
                <a:t>3</a:t>
              </a:r>
            </a:p>
          </p:txBody>
        </p:sp>
        <p:sp>
          <p:nvSpPr>
            <p:cNvPr id="44" name="文本框 43">
              <a:extLst>
                <a:ext uri="{FF2B5EF4-FFF2-40B4-BE49-F238E27FC236}">
                  <a16:creationId xmlns:a16="http://schemas.microsoft.com/office/drawing/2014/main" id="{BFD049B2-7641-4FF6-A438-AF0F7DCBF23B}"/>
                </a:ext>
              </a:extLst>
            </p:cNvPr>
            <p:cNvSpPr txBox="1"/>
            <p:nvPr/>
          </p:nvSpPr>
          <p:spPr>
            <a:xfrm rot="16200000">
              <a:off x="6736158" y="2880466"/>
              <a:ext cx="492443" cy="2131353"/>
            </a:xfrm>
            <a:prstGeom prst="rect">
              <a:avLst/>
            </a:prstGeom>
            <a:noFill/>
          </p:spPr>
          <p:txBody>
            <a:bodyPr vert="eaVert" wrap="none" rtlCol="0">
              <a:spAutoFit/>
            </a:bodyPr>
            <a:lstStyle/>
            <a:p>
              <a:r>
                <a:rPr lang="zh-CN" altLang="en-US" sz="2000" dirty="0">
                  <a:solidFill>
                    <a:srgbClr val="EC8B74"/>
                  </a:solidFill>
                  <a:latin typeface="华文中宋" panose="02010600040101010101" pitchFamily="2" charset="-122"/>
                  <a:ea typeface="华文中宋" panose="02010600040101010101" pitchFamily="2" charset="-122"/>
                </a:rPr>
                <a:t>教学内容说明</a:t>
              </a:r>
            </a:p>
          </p:txBody>
        </p:sp>
        <p:sp>
          <p:nvSpPr>
            <p:cNvPr id="45" name="圆角矩形 52">
              <a:extLst>
                <a:ext uri="{FF2B5EF4-FFF2-40B4-BE49-F238E27FC236}">
                  <a16:creationId xmlns:a16="http://schemas.microsoft.com/office/drawing/2014/main" id="{D22D4DC1-E47A-4767-BBCA-309CDA838ABE}"/>
                </a:ext>
              </a:extLst>
            </p:cNvPr>
            <p:cNvSpPr/>
            <p:nvPr/>
          </p:nvSpPr>
          <p:spPr>
            <a:xfrm>
              <a:off x="5676444" y="4675468"/>
              <a:ext cx="2550684" cy="442091"/>
            </a:xfrm>
            <a:prstGeom prst="roundRect">
              <a:avLst>
                <a:gd name="adj" fmla="val 0"/>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中宋" panose="02010600040101010101" pitchFamily="2" charset="-122"/>
                <a:ea typeface="华文中宋" panose="02010600040101010101" pitchFamily="2" charset="-122"/>
              </a:endParaRPr>
            </a:p>
          </p:txBody>
        </p:sp>
        <p:sp>
          <p:nvSpPr>
            <p:cNvPr id="46" name="椭圆 45">
              <a:extLst>
                <a:ext uri="{FF2B5EF4-FFF2-40B4-BE49-F238E27FC236}">
                  <a16:creationId xmlns:a16="http://schemas.microsoft.com/office/drawing/2014/main" id="{DFFC6CC4-0C4D-4C49-A6AF-209029DB8BA5}"/>
                </a:ext>
              </a:extLst>
            </p:cNvPr>
            <p:cNvSpPr/>
            <p:nvPr/>
          </p:nvSpPr>
          <p:spPr>
            <a:xfrm rot="16200000">
              <a:off x="4988051" y="4621773"/>
              <a:ext cx="549482" cy="549482"/>
            </a:xfrm>
            <a:prstGeom prst="ellipse">
              <a:avLst/>
            </a:prstGeom>
            <a:solidFill>
              <a:srgbClr val="EC8B74"/>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华文中宋" panose="02010600040101010101" pitchFamily="2" charset="-122"/>
                  <a:ea typeface="华文中宋" panose="02010600040101010101" pitchFamily="2" charset="-122"/>
                </a:rPr>
                <a:t>4</a:t>
              </a:r>
            </a:p>
          </p:txBody>
        </p:sp>
        <p:sp>
          <p:nvSpPr>
            <p:cNvPr id="47" name="文本框 46">
              <a:extLst>
                <a:ext uri="{FF2B5EF4-FFF2-40B4-BE49-F238E27FC236}">
                  <a16:creationId xmlns:a16="http://schemas.microsoft.com/office/drawing/2014/main" id="{4FD91D5F-D5D1-4404-8D26-801241D96B0C}"/>
                </a:ext>
              </a:extLst>
            </p:cNvPr>
            <p:cNvSpPr txBox="1"/>
            <p:nvPr/>
          </p:nvSpPr>
          <p:spPr>
            <a:xfrm rot="16200000">
              <a:off x="6750674" y="3825483"/>
              <a:ext cx="492443" cy="2131353"/>
            </a:xfrm>
            <a:prstGeom prst="rect">
              <a:avLst/>
            </a:prstGeom>
            <a:noFill/>
          </p:spPr>
          <p:txBody>
            <a:bodyPr vert="eaVert" wrap="none" rtlCol="0">
              <a:spAutoFit/>
            </a:bodyPr>
            <a:lstStyle/>
            <a:p>
              <a:r>
                <a:rPr lang="zh-CN" altLang="en-US" sz="2000" dirty="0">
                  <a:solidFill>
                    <a:srgbClr val="EC8B74"/>
                  </a:solidFill>
                  <a:latin typeface="华文中宋" panose="02010600040101010101" pitchFamily="2" charset="-122"/>
                  <a:ea typeface="华文中宋" panose="02010600040101010101" pitchFamily="2" charset="-122"/>
                </a:rPr>
                <a:t>教学工作总结</a:t>
              </a:r>
            </a:p>
          </p:txBody>
        </p:sp>
      </p:grpSp>
      <p:sp>
        <p:nvSpPr>
          <p:cNvPr id="48" name="矩形 47">
            <a:extLst>
              <a:ext uri="{FF2B5EF4-FFF2-40B4-BE49-F238E27FC236}">
                <a16:creationId xmlns:a16="http://schemas.microsoft.com/office/drawing/2014/main" id="{C3610568-FC8A-4C15-9B6E-3398748EFAAF}"/>
              </a:ext>
            </a:extLst>
          </p:cNvPr>
          <p:cNvSpPr/>
          <p:nvPr/>
        </p:nvSpPr>
        <p:spPr>
          <a:xfrm>
            <a:off x="3388145" y="1419150"/>
            <a:ext cx="1161050" cy="255068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400" dirty="0">
                <a:solidFill>
                  <a:schemeClr val="bg1"/>
                </a:solidFill>
                <a:latin typeface="华文中宋" panose="02010600040101010101" pitchFamily="2" charset="-122"/>
                <a:ea typeface="华文中宋" panose="02010600040101010101" pitchFamily="2" charset="-122"/>
              </a:rPr>
              <a:t>主目录</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fill="hold"/>
                                        <p:tgtEl>
                                          <p:spTgt spid="35"/>
                                        </p:tgtEl>
                                        <p:attrNameLst>
                                          <p:attrName>ppt_x</p:attrName>
                                        </p:attrNameLst>
                                      </p:cBhvr>
                                      <p:tavLst>
                                        <p:tav tm="0">
                                          <p:val>
                                            <p:strVal val="#ppt_x"/>
                                          </p:val>
                                        </p:tav>
                                        <p:tav tm="100000">
                                          <p:val>
                                            <p:strVal val="#ppt_x"/>
                                          </p:val>
                                        </p:tav>
                                      </p:tavLst>
                                    </p:anim>
                                    <p:anim calcmode="lin" valueType="num">
                                      <p:cBhvr additive="base">
                                        <p:cTn id="18"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教学工作总结</a:t>
              </a:r>
            </a:p>
          </p:txBody>
        </p:sp>
      </p:grpSp>
      <p:grpSp>
        <p:nvGrpSpPr>
          <p:cNvPr id="5" name="组合 4">
            <a:extLst>
              <a:ext uri="{FF2B5EF4-FFF2-40B4-BE49-F238E27FC236}">
                <a16:creationId xmlns:a16="http://schemas.microsoft.com/office/drawing/2014/main" id="{56418825-B10B-4E19-842E-1343C761692F}"/>
              </a:ext>
            </a:extLst>
          </p:cNvPr>
          <p:cNvGrpSpPr/>
          <p:nvPr/>
        </p:nvGrpSpPr>
        <p:grpSpPr>
          <a:xfrm>
            <a:off x="1596969" y="1921885"/>
            <a:ext cx="9086758" cy="4146348"/>
            <a:chOff x="590809" y="1003877"/>
            <a:chExt cx="8446580" cy="3854231"/>
          </a:xfrm>
        </p:grpSpPr>
        <p:grpSp>
          <p:nvGrpSpPr>
            <p:cNvPr id="6" name="组合 5">
              <a:extLst>
                <a:ext uri="{FF2B5EF4-FFF2-40B4-BE49-F238E27FC236}">
                  <a16:creationId xmlns:a16="http://schemas.microsoft.com/office/drawing/2014/main" id="{2D223220-6F34-4C9C-8CBC-3B3633F0F3F9}"/>
                </a:ext>
              </a:extLst>
            </p:cNvPr>
            <p:cNvGrpSpPr/>
            <p:nvPr/>
          </p:nvGrpSpPr>
          <p:grpSpPr>
            <a:xfrm>
              <a:off x="2873515" y="1003877"/>
              <a:ext cx="2065893" cy="1757720"/>
              <a:chOff x="2873515" y="1003877"/>
              <a:chExt cx="2065893" cy="1757720"/>
            </a:xfrm>
          </p:grpSpPr>
          <p:sp>
            <p:nvSpPr>
              <p:cNvPr id="52" name="任意多边形 54">
                <a:extLst>
                  <a:ext uri="{FF2B5EF4-FFF2-40B4-BE49-F238E27FC236}">
                    <a16:creationId xmlns:a16="http://schemas.microsoft.com/office/drawing/2014/main" id="{081A9884-583E-4A92-977F-56455D270F67}"/>
                  </a:ext>
                </a:extLst>
              </p:cNvPr>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EC8B7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53" name="组合 199">
                <a:extLst>
                  <a:ext uri="{FF2B5EF4-FFF2-40B4-BE49-F238E27FC236}">
                    <a16:creationId xmlns:a16="http://schemas.microsoft.com/office/drawing/2014/main" id="{8D384591-FCED-42E9-8738-49BCB2717950}"/>
                  </a:ext>
                </a:extLst>
              </p:cNvPr>
              <p:cNvGrpSpPr>
                <a:grpSpLocks/>
              </p:cNvGrpSpPr>
              <p:nvPr/>
            </p:nvGrpSpPr>
            <p:grpSpPr bwMode="auto">
              <a:xfrm>
                <a:off x="3516576" y="1705213"/>
                <a:ext cx="464573" cy="416302"/>
                <a:chOff x="6942138" y="1422400"/>
                <a:chExt cx="357188" cy="323851"/>
              </a:xfrm>
            </p:grpSpPr>
            <p:sp>
              <p:nvSpPr>
                <p:cNvPr id="55" name="Freeform 31">
                  <a:extLst>
                    <a:ext uri="{FF2B5EF4-FFF2-40B4-BE49-F238E27FC236}">
                      <a16:creationId xmlns:a16="http://schemas.microsoft.com/office/drawing/2014/main" id="{901977B7-B758-4DA7-AB6C-17A8F3C40BE2}"/>
                    </a:ext>
                  </a:extLst>
                </p:cNvPr>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6" name="Freeform 32">
                  <a:extLst>
                    <a:ext uri="{FF2B5EF4-FFF2-40B4-BE49-F238E27FC236}">
                      <a16:creationId xmlns:a16="http://schemas.microsoft.com/office/drawing/2014/main" id="{62C0E1E5-812B-49AB-8C50-B02728631B2A}"/>
                    </a:ext>
                  </a:extLst>
                </p:cNvPr>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7" name="Freeform 33">
                  <a:extLst>
                    <a:ext uri="{FF2B5EF4-FFF2-40B4-BE49-F238E27FC236}">
                      <a16:creationId xmlns:a16="http://schemas.microsoft.com/office/drawing/2014/main" id="{20B102AB-0388-455B-BB1F-C87C8AFB00A1}"/>
                    </a:ext>
                  </a:extLst>
                </p:cNvPr>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Freeform 34">
                  <a:extLst>
                    <a:ext uri="{FF2B5EF4-FFF2-40B4-BE49-F238E27FC236}">
                      <a16:creationId xmlns:a16="http://schemas.microsoft.com/office/drawing/2014/main" id="{1CCA8611-5D16-4915-A9C3-3DDED839722A}"/>
                    </a:ext>
                  </a:extLst>
                </p:cNvPr>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9" name="Freeform 35">
                  <a:extLst>
                    <a:ext uri="{FF2B5EF4-FFF2-40B4-BE49-F238E27FC236}">
                      <a16:creationId xmlns:a16="http://schemas.microsoft.com/office/drawing/2014/main" id="{6709FBF3-1979-4CC4-8D99-F669198738A1}"/>
                    </a:ext>
                  </a:extLst>
                </p:cNvPr>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0" name="Freeform 36">
                  <a:extLst>
                    <a:ext uri="{FF2B5EF4-FFF2-40B4-BE49-F238E27FC236}">
                      <a16:creationId xmlns:a16="http://schemas.microsoft.com/office/drawing/2014/main" id="{BCC621E8-9A31-4FD3-99F2-BDDF1BA8CD3E}"/>
                    </a:ext>
                  </a:extLst>
                </p:cNvPr>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1" name="Freeform 37">
                  <a:extLst>
                    <a:ext uri="{FF2B5EF4-FFF2-40B4-BE49-F238E27FC236}">
                      <a16:creationId xmlns:a16="http://schemas.microsoft.com/office/drawing/2014/main" id="{16EFD1C2-0730-4D19-BC1B-24289CC507B3}"/>
                    </a:ext>
                  </a:extLst>
                </p:cNvPr>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54" name="文本框 226">
                <a:extLst>
                  <a:ext uri="{FF2B5EF4-FFF2-40B4-BE49-F238E27FC236}">
                    <a16:creationId xmlns:a16="http://schemas.microsoft.com/office/drawing/2014/main" id="{602E74D8-99DD-4473-8AD9-C3B80EC0792E}"/>
                  </a:ext>
                </a:extLst>
              </p:cNvPr>
              <p:cNvSpPr txBox="1">
                <a:spLocks noChangeArrowheads="1"/>
              </p:cNvSpPr>
              <p:nvPr/>
            </p:nvSpPr>
            <p:spPr bwMode="auto">
              <a:xfrm>
                <a:off x="3203466" y="2270284"/>
                <a:ext cx="899175" cy="2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微软雅黑" panose="020B0503020204020204" pitchFamily="34" charset="-122"/>
                    <a:cs typeface="Arial Unicode MS" pitchFamily="34" charset="-122"/>
                  </a:rPr>
                  <a:t>加入标题</a:t>
                </a:r>
              </a:p>
            </p:txBody>
          </p:sp>
        </p:grpSp>
        <p:grpSp>
          <p:nvGrpSpPr>
            <p:cNvPr id="7" name="组合 6">
              <a:extLst>
                <a:ext uri="{FF2B5EF4-FFF2-40B4-BE49-F238E27FC236}">
                  <a16:creationId xmlns:a16="http://schemas.microsoft.com/office/drawing/2014/main" id="{E11A937E-FB07-4940-8386-32F7D58B8E84}"/>
                </a:ext>
              </a:extLst>
            </p:cNvPr>
            <p:cNvGrpSpPr/>
            <p:nvPr/>
          </p:nvGrpSpPr>
          <p:grpSpPr>
            <a:xfrm>
              <a:off x="4983715" y="1011377"/>
              <a:ext cx="1778541" cy="2040255"/>
              <a:chOff x="4983715" y="1011377"/>
              <a:chExt cx="1778541" cy="2040255"/>
            </a:xfrm>
          </p:grpSpPr>
          <p:sp>
            <p:nvSpPr>
              <p:cNvPr id="44" name="任意多边形 46">
                <a:extLst>
                  <a:ext uri="{FF2B5EF4-FFF2-40B4-BE49-F238E27FC236}">
                    <a16:creationId xmlns:a16="http://schemas.microsoft.com/office/drawing/2014/main" id="{94F9F1D7-A2E9-4F89-89A5-2E1E6361FBC6}"/>
                  </a:ext>
                </a:extLst>
              </p:cNvPr>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EC8B7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45" name="组合 193">
                <a:extLst>
                  <a:ext uri="{FF2B5EF4-FFF2-40B4-BE49-F238E27FC236}">
                    <a16:creationId xmlns:a16="http://schemas.microsoft.com/office/drawing/2014/main" id="{B28F4BDE-005C-410D-989B-57310EA6C115}"/>
                  </a:ext>
                </a:extLst>
              </p:cNvPr>
              <p:cNvGrpSpPr>
                <a:grpSpLocks/>
              </p:cNvGrpSpPr>
              <p:nvPr/>
            </p:nvGrpSpPr>
            <p:grpSpPr bwMode="auto">
              <a:xfrm>
                <a:off x="5557151" y="1782723"/>
                <a:ext cx="431661" cy="356295"/>
                <a:chOff x="9478963" y="1489075"/>
                <a:chExt cx="307975" cy="257176"/>
              </a:xfrm>
            </p:grpSpPr>
            <p:sp>
              <p:nvSpPr>
                <p:cNvPr id="47" name="Freeform 26">
                  <a:extLst>
                    <a:ext uri="{FF2B5EF4-FFF2-40B4-BE49-F238E27FC236}">
                      <a16:creationId xmlns:a16="http://schemas.microsoft.com/office/drawing/2014/main" id="{7C901B5E-BFF8-4CCD-A150-6F97F27DC3AC}"/>
                    </a:ext>
                  </a:extLst>
                </p:cNvPr>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8" name="Freeform 27">
                  <a:extLst>
                    <a:ext uri="{FF2B5EF4-FFF2-40B4-BE49-F238E27FC236}">
                      <a16:creationId xmlns:a16="http://schemas.microsoft.com/office/drawing/2014/main" id="{1A4D482E-591C-43E3-B4E1-A1A3508B3BA7}"/>
                    </a:ext>
                  </a:extLst>
                </p:cNvPr>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9" name="Freeform 28">
                  <a:extLst>
                    <a:ext uri="{FF2B5EF4-FFF2-40B4-BE49-F238E27FC236}">
                      <a16:creationId xmlns:a16="http://schemas.microsoft.com/office/drawing/2014/main" id="{023E8D63-12A6-43FF-864F-757113F9C101}"/>
                    </a:ext>
                  </a:extLst>
                </p:cNvPr>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0" name="Freeform 29">
                  <a:extLst>
                    <a:ext uri="{FF2B5EF4-FFF2-40B4-BE49-F238E27FC236}">
                      <a16:creationId xmlns:a16="http://schemas.microsoft.com/office/drawing/2014/main" id="{F78D06B5-D234-4678-A9CF-6F9C8DED0B5D}"/>
                    </a:ext>
                  </a:extLst>
                </p:cNvPr>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1" name="Freeform 30">
                  <a:extLst>
                    <a:ext uri="{FF2B5EF4-FFF2-40B4-BE49-F238E27FC236}">
                      <a16:creationId xmlns:a16="http://schemas.microsoft.com/office/drawing/2014/main" id="{F799C65B-47A1-4B1C-9538-A20C71709F19}"/>
                    </a:ext>
                  </a:extLst>
                </p:cNvPr>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6" name="文本框 227">
                <a:extLst>
                  <a:ext uri="{FF2B5EF4-FFF2-40B4-BE49-F238E27FC236}">
                    <a16:creationId xmlns:a16="http://schemas.microsoft.com/office/drawing/2014/main" id="{4C30C336-F961-4D31-B8E3-C97C652CAAA7}"/>
                  </a:ext>
                </a:extLst>
              </p:cNvPr>
              <p:cNvSpPr txBox="1">
                <a:spLocks noChangeArrowheads="1"/>
              </p:cNvSpPr>
              <p:nvPr/>
            </p:nvSpPr>
            <p:spPr bwMode="auto">
              <a:xfrm>
                <a:off x="5345310" y="2270284"/>
                <a:ext cx="899175" cy="2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微软雅黑" panose="020B0503020204020204" pitchFamily="34" charset="-122"/>
                    <a:cs typeface="Arial Unicode MS" pitchFamily="34" charset="-122"/>
                  </a:rPr>
                  <a:t>加入标题</a:t>
                </a:r>
              </a:p>
            </p:txBody>
          </p:sp>
        </p:grpSp>
        <p:grpSp>
          <p:nvGrpSpPr>
            <p:cNvPr id="9" name="组合 8">
              <a:extLst>
                <a:ext uri="{FF2B5EF4-FFF2-40B4-BE49-F238E27FC236}">
                  <a16:creationId xmlns:a16="http://schemas.microsoft.com/office/drawing/2014/main" id="{C4C19CC1-9FA9-4A40-AD40-8DCA545BED13}"/>
                </a:ext>
              </a:extLst>
            </p:cNvPr>
            <p:cNvGrpSpPr/>
            <p:nvPr/>
          </p:nvGrpSpPr>
          <p:grpSpPr>
            <a:xfrm>
              <a:off x="2810223" y="2814102"/>
              <a:ext cx="1779807" cy="2040255"/>
              <a:chOff x="2810223" y="2814102"/>
              <a:chExt cx="1779807" cy="2040255"/>
            </a:xfrm>
          </p:grpSpPr>
          <p:sp>
            <p:nvSpPr>
              <p:cNvPr id="31" name="任意多边形 33">
                <a:extLst>
                  <a:ext uri="{FF2B5EF4-FFF2-40B4-BE49-F238E27FC236}">
                    <a16:creationId xmlns:a16="http://schemas.microsoft.com/office/drawing/2014/main" id="{6F65E44F-6100-4867-A23A-22867BFB937B}"/>
                  </a:ext>
                </a:extLst>
              </p:cNvPr>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EC8B7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2" name="组合 207">
                <a:extLst>
                  <a:ext uri="{FF2B5EF4-FFF2-40B4-BE49-F238E27FC236}">
                    <a16:creationId xmlns:a16="http://schemas.microsoft.com/office/drawing/2014/main" id="{620F2020-BB53-453A-A177-A61B7E37C07D}"/>
                  </a:ext>
                </a:extLst>
              </p:cNvPr>
              <p:cNvGrpSpPr>
                <a:grpSpLocks/>
              </p:cNvGrpSpPr>
              <p:nvPr/>
            </p:nvGrpSpPr>
            <p:grpSpPr bwMode="auto">
              <a:xfrm>
                <a:off x="3450751" y="3914240"/>
                <a:ext cx="596223" cy="418802"/>
                <a:chOff x="6934200" y="4259263"/>
                <a:chExt cx="373063" cy="265113"/>
              </a:xfrm>
            </p:grpSpPr>
            <p:sp>
              <p:nvSpPr>
                <p:cNvPr id="34" name="Oval 38">
                  <a:extLst>
                    <a:ext uri="{FF2B5EF4-FFF2-40B4-BE49-F238E27FC236}">
                      <a16:creationId xmlns:a16="http://schemas.microsoft.com/office/drawing/2014/main" id="{F9C83237-821E-49D8-BF23-833EB06C7DC0}"/>
                    </a:ext>
                  </a:extLst>
                </p:cNvPr>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35" name="Freeform 39">
                  <a:extLst>
                    <a:ext uri="{FF2B5EF4-FFF2-40B4-BE49-F238E27FC236}">
                      <a16:creationId xmlns:a16="http://schemas.microsoft.com/office/drawing/2014/main" id="{2F9CAA03-8042-4EFA-8291-40CD8902F9B1}"/>
                    </a:ext>
                  </a:extLst>
                </p:cNvPr>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Oval 40">
                  <a:extLst>
                    <a:ext uri="{FF2B5EF4-FFF2-40B4-BE49-F238E27FC236}">
                      <a16:creationId xmlns:a16="http://schemas.microsoft.com/office/drawing/2014/main" id="{F8678575-4195-4013-B778-65B7AA4782C9}"/>
                    </a:ext>
                  </a:extLst>
                </p:cNvPr>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37" name="Freeform 41">
                  <a:extLst>
                    <a:ext uri="{FF2B5EF4-FFF2-40B4-BE49-F238E27FC236}">
                      <a16:creationId xmlns:a16="http://schemas.microsoft.com/office/drawing/2014/main" id="{28CAA990-1FBB-4408-A7E4-8292E98B28D2}"/>
                    </a:ext>
                  </a:extLst>
                </p:cNvPr>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8" name="Oval 42">
                  <a:extLst>
                    <a:ext uri="{FF2B5EF4-FFF2-40B4-BE49-F238E27FC236}">
                      <a16:creationId xmlns:a16="http://schemas.microsoft.com/office/drawing/2014/main" id="{8FFC120A-610D-4A4E-864B-1CD605B57637}"/>
                    </a:ext>
                  </a:extLst>
                </p:cNvPr>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39" name="Freeform 43">
                  <a:extLst>
                    <a:ext uri="{FF2B5EF4-FFF2-40B4-BE49-F238E27FC236}">
                      <a16:creationId xmlns:a16="http://schemas.microsoft.com/office/drawing/2014/main" id="{EB92836D-536F-4A4F-8712-25DE8893C7C4}"/>
                    </a:ext>
                  </a:extLst>
                </p:cNvPr>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Oval 44">
                  <a:extLst>
                    <a:ext uri="{FF2B5EF4-FFF2-40B4-BE49-F238E27FC236}">
                      <a16:creationId xmlns:a16="http://schemas.microsoft.com/office/drawing/2014/main" id="{A7855B49-ABC6-456A-8631-E921B4759BD2}"/>
                    </a:ext>
                  </a:extLst>
                </p:cNvPr>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41" name="Freeform 45">
                  <a:extLst>
                    <a:ext uri="{FF2B5EF4-FFF2-40B4-BE49-F238E27FC236}">
                      <a16:creationId xmlns:a16="http://schemas.microsoft.com/office/drawing/2014/main" id="{44CC5A48-F484-4FE9-9212-0CC417802C9D}"/>
                    </a:ext>
                  </a:extLst>
                </p:cNvPr>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Oval 46">
                  <a:extLst>
                    <a:ext uri="{FF2B5EF4-FFF2-40B4-BE49-F238E27FC236}">
                      <a16:creationId xmlns:a16="http://schemas.microsoft.com/office/drawing/2014/main" id="{3B8D43EC-FA3F-4145-B135-C473F51BEFB5}"/>
                    </a:ext>
                  </a:extLst>
                </p:cNvPr>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43" name="Freeform 47">
                  <a:extLst>
                    <a:ext uri="{FF2B5EF4-FFF2-40B4-BE49-F238E27FC236}">
                      <a16:creationId xmlns:a16="http://schemas.microsoft.com/office/drawing/2014/main" id="{104182DC-9D55-40F5-8B4A-E508EA5A9C3C}"/>
                    </a:ext>
                  </a:extLst>
                </p:cNvPr>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3" name="文本框 228">
                <a:extLst>
                  <a:ext uri="{FF2B5EF4-FFF2-40B4-BE49-F238E27FC236}">
                    <a16:creationId xmlns:a16="http://schemas.microsoft.com/office/drawing/2014/main" id="{B2C01A43-A074-4A24-BC44-D089E8A3D669}"/>
                  </a:ext>
                </a:extLst>
              </p:cNvPr>
              <p:cNvSpPr txBox="1">
                <a:spLocks noChangeArrowheads="1"/>
              </p:cNvSpPr>
              <p:nvPr/>
            </p:nvSpPr>
            <p:spPr bwMode="auto">
              <a:xfrm>
                <a:off x="3203466" y="4441806"/>
                <a:ext cx="899175" cy="2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微软雅黑" panose="020B0503020204020204" pitchFamily="34" charset="-122"/>
                    <a:cs typeface="Arial Unicode MS" pitchFamily="34" charset="-122"/>
                  </a:rPr>
                  <a:t>加入标题</a:t>
                </a:r>
              </a:p>
            </p:txBody>
          </p:sp>
        </p:grpSp>
        <p:grpSp>
          <p:nvGrpSpPr>
            <p:cNvPr id="10" name="组合 9">
              <a:extLst>
                <a:ext uri="{FF2B5EF4-FFF2-40B4-BE49-F238E27FC236}">
                  <a16:creationId xmlns:a16="http://schemas.microsoft.com/office/drawing/2014/main" id="{528E4C62-AEA6-4F6F-BE78-4DF8D892D542}"/>
                </a:ext>
              </a:extLst>
            </p:cNvPr>
            <p:cNvGrpSpPr/>
            <p:nvPr/>
          </p:nvGrpSpPr>
          <p:grpSpPr>
            <a:xfrm>
              <a:off x="4696362" y="3100388"/>
              <a:ext cx="2065893" cy="1757720"/>
              <a:chOff x="4696362" y="3100388"/>
              <a:chExt cx="2065893" cy="1757720"/>
            </a:xfrm>
          </p:grpSpPr>
          <p:sp>
            <p:nvSpPr>
              <p:cNvPr id="21" name="任意多边形 23">
                <a:extLst>
                  <a:ext uri="{FF2B5EF4-FFF2-40B4-BE49-F238E27FC236}">
                    <a16:creationId xmlns:a16="http://schemas.microsoft.com/office/drawing/2014/main" id="{01E5A755-C655-4652-B59B-39630AB1E459}"/>
                  </a:ext>
                </a:extLst>
              </p:cNvPr>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EC8B7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22" name="组合 218">
                <a:extLst>
                  <a:ext uri="{FF2B5EF4-FFF2-40B4-BE49-F238E27FC236}">
                    <a16:creationId xmlns:a16="http://schemas.microsoft.com/office/drawing/2014/main" id="{C33ACF0D-F083-427B-9C27-4E61707D8579}"/>
                  </a:ext>
                </a:extLst>
              </p:cNvPr>
              <p:cNvGrpSpPr>
                <a:grpSpLocks/>
              </p:cNvGrpSpPr>
              <p:nvPr/>
            </p:nvGrpSpPr>
            <p:grpSpPr bwMode="auto">
              <a:xfrm>
                <a:off x="5506517" y="3859233"/>
                <a:ext cx="532930" cy="531316"/>
                <a:chOff x="9488488" y="4192588"/>
                <a:chExt cx="341313" cy="344487"/>
              </a:xfrm>
            </p:grpSpPr>
            <p:sp>
              <p:nvSpPr>
                <p:cNvPr id="24" name="Freeform 48">
                  <a:extLst>
                    <a:ext uri="{FF2B5EF4-FFF2-40B4-BE49-F238E27FC236}">
                      <a16:creationId xmlns:a16="http://schemas.microsoft.com/office/drawing/2014/main" id="{272C687E-B4D1-42BE-859B-7D1AF8C6BF21}"/>
                    </a:ext>
                  </a:extLst>
                </p:cNvPr>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Freeform 49">
                  <a:extLst>
                    <a:ext uri="{FF2B5EF4-FFF2-40B4-BE49-F238E27FC236}">
                      <a16:creationId xmlns:a16="http://schemas.microsoft.com/office/drawing/2014/main" id="{2A2B35BD-864C-461C-B900-7F28C1C3247F}"/>
                    </a:ext>
                  </a:extLst>
                </p:cNvPr>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Freeform 50">
                  <a:extLst>
                    <a:ext uri="{FF2B5EF4-FFF2-40B4-BE49-F238E27FC236}">
                      <a16:creationId xmlns:a16="http://schemas.microsoft.com/office/drawing/2014/main" id="{A279F02F-F381-42ED-9A69-E2CCE2990484}"/>
                    </a:ext>
                  </a:extLst>
                </p:cNvPr>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Oval 51">
                  <a:extLst>
                    <a:ext uri="{FF2B5EF4-FFF2-40B4-BE49-F238E27FC236}">
                      <a16:creationId xmlns:a16="http://schemas.microsoft.com/office/drawing/2014/main" id="{3F832C57-F75C-4623-80EF-CB54741AE96A}"/>
                    </a:ext>
                  </a:extLst>
                </p:cNvPr>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28" name="Oval 52">
                  <a:extLst>
                    <a:ext uri="{FF2B5EF4-FFF2-40B4-BE49-F238E27FC236}">
                      <a16:creationId xmlns:a16="http://schemas.microsoft.com/office/drawing/2014/main" id="{FDB16E8D-AE7A-46C9-BD83-0B7576CE7952}"/>
                    </a:ext>
                  </a:extLst>
                </p:cNvPr>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29" name="Oval 53">
                  <a:extLst>
                    <a:ext uri="{FF2B5EF4-FFF2-40B4-BE49-F238E27FC236}">
                      <a16:creationId xmlns:a16="http://schemas.microsoft.com/office/drawing/2014/main" id="{2E2CD45F-9669-4B07-BC63-D12092E21C75}"/>
                    </a:ext>
                  </a:extLst>
                </p:cNvPr>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sp>
              <p:nvSpPr>
                <p:cNvPr id="30" name="Oval 54">
                  <a:extLst>
                    <a:ext uri="{FF2B5EF4-FFF2-40B4-BE49-F238E27FC236}">
                      <a16:creationId xmlns:a16="http://schemas.microsoft.com/office/drawing/2014/main" id="{189D9DE1-2A02-4803-A375-2695DED57EE4}"/>
                    </a:ext>
                  </a:extLst>
                </p:cNvPr>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latin typeface="微软雅黑" panose="020B0503020204020204" pitchFamily="34" charset="-122"/>
                  </a:endParaRPr>
                </a:p>
              </p:txBody>
            </p:sp>
          </p:grpSp>
          <p:sp>
            <p:nvSpPr>
              <p:cNvPr id="23" name="文本框 229">
                <a:extLst>
                  <a:ext uri="{FF2B5EF4-FFF2-40B4-BE49-F238E27FC236}">
                    <a16:creationId xmlns:a16="http://schemas.microsoft.com/office/drawing/2014/main" id="{E76C18B1-08FB-41DB-ABE4-A23A0664F8AE}"/>
                  </a:ext>
                </a:extLst>
              </p:cNvPr>
              <p:cNvSpPr txBox="1">
                <a:spLocks noChangeArrowheads="1"/>
              </p:cNvSpPr>
              <p:nvPr/>
            </p:nvSpPr>
            <p:spPr bwMode="auto">
              <a:xfrm>
                <a:off x="5321700" y="4441806"/>
                <a:ext cx="899175" cy="2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微软雅黑" panose="020B0503020204020204" pitchFamily="34" charset="-122"/>
                    <a:cs typeface="Arial Unicode MS" pitchFamily="34" charset="-122"/>
                  </a:rPr>
                  <a:t>加入标题</a:t>
                </a:r>
              </a:p>
            </p:txBody>
          </p:sp>
        </p:grpSp>
        <p:sp>
          <p:nvSpPr>
            <p:cNvPr id="13" name="文本框 20">
              <a:extLst>
                <a:ext uri="{FF2B5EF4-FFF2-40B4-BE49-F238E27FC236}">
                  <a16:creationId xmlns:a16="http://schemas.microsoft.com/office/drawing/2014/main" id="{E427CD7A-5A5C-4F4F-86A2-C365ED4BBC96}"/>
                </a:ext>
              </a:extLst>
            </p:cNvPr>
            <p:cNvSpPr txBox="1"/>
            <p:nvPr/>
          </p:nvSpPr>
          <p:spPr>
            <a:xfrm>
              <a:off x="1178669" y="1476201"/>
              <a:ext cx="1089906" cy="354224"/>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4" name="矩形 47">
              <a:extLst>
                <a:ext uri="{FF2B5EF4-FFF2-40B4-BE49-F238E27FC236}">
                  <a16:creationId xmlns:a16="http://schemas.microsoft.com/office/drawing/2014/main" id="{50666068-3EFA-45A0-BDC7-4E5040040203}"/>
                </a:ext>
              </a:extLst>
            </p:cNvPr>
            <p:cNvSpPr>
              <a:spLocks noChangeArrowheads="1"/>
            </p:cNvSpPr>
            <p:nvPr/>
          </p:nvSpPr>
          <p:spPr bwMode="auto">
            <a:xfrm>
              <a:off x="590809" y="1831255"/>
              <a:ext cx="1821844" cy="42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5" name="文本框 20">
              <a:extLst>
                <a:ext uri="{FF2B5EF4-FFF2-40B4-BE49-F238E27FC236}">
                  <a16:creationId xmlns:a16="http://schemas.microsoft.com/office/drawing/2014/main" id="{517C576D-D895-4DAA-9910-58BFC3709051}"/>
                </a:ext>
              </a:extLst>
            </p:cNvPr>
            <p:cNvSpPr txBox="1"/>
            <p:nvPr/>
          </p:nvSpPr>
          <p:spPr>
            <a:xfrm>
              <a:off x="1178669" y="3683818"/>
              <a:ext cx="1089906" cy="354224"/>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6" name="矩形 47">
              <a:extLst>
                <a:ext uri="{FF2B5EF4-FFF2-40B4-BE49-F238E27FC236}">
                  <a16:creationId xmlns:a16="http://schemas.microsoft.com/office/drawing/2014/main" id="{A2FDC9C9-2DAB-44D7-B1EC-A42FF85BC90E}"/>
                </a:ext>
              </a:extLst>
            </p:cNvPr>
            <p:cNvSpPr>
              <a:spLocks noChangeArrowheads="1"/>
            </p:cNvSpPr>
            <p:nvPr/>
          </p:nvSpPr>
          <p:spPr bwMode="auto">
            <a:xfrm>
              <a:off x="590809" y="4038872"/>
              <a:ext cx="1821844" cy="42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7" name="文本框 20">
              <a:extLst>
                <a:ext uri="{FF2B5EF4-FFF2-40B4-BE49-F238E27FC236}">
                  <a16:creationId xmlns:a16="http://schemas.microsoft.com/office/drawing/2014/main" id="{BE3ABAB8-124A-4708-9E98-F3E33AACC740}"/>
                </a:ext>
              </a:extLst>
            </p:cNvPr>
            <p:cNvSpPr txBox="1"/>
            <p:nvPr/>
          </p:nvSpPr>
          <p:spPr>
            <a:xfrm>
              <a:off x="7362728" y="1476201"/>
              <a:ext cx="1089906" cy="354224"/>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8" name="矩形 47">
              <a:extLst>
                <a:ext uri="{FF2B5EF4-FFF2-40B4-BE49-F238E27FC236}">
                  <a16:creationId xmlns:a16="http://schemas.microsoft.com/office/drawing/2014/main" id="{3FE67EBD-5776-488C-B91C-434D8DB1B544}"/>
                </a:ext>
              </a:extLst>
            </p:cNvPr>
            <p:cNvSpPr>
              <a:spLocks noChangeArrowheads="1"/>
            </p:cNvSpPr>
            <p:nvPr/>
          </p:nvSpPr>
          <p:spPr bwMode="auto">
            <a:xfrm>
              <a:off x="7215545" y="1831255"/>
              <a:ext cx="1821844" cy="42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9" name="文本框 18">
              <a:extLst>
                <a:ext uri="{FF2B5EF4-FFF2-40B4-BE49-F238E27FC236}">
                  <a16:creationId xmlns:a16="http://schemas.microsoft.com/office/drawing/2014/main" id="{0A69ECAC-13D4-47E2-A4B3-3BF4B3B4131F}"/>
                </a:ext>
              </a:extLst>
            </p:cNvPr>
            <p:cNvSpPr txBox="1"/>
            <p:nvPr/>
          </p:nvSpPr>
          <p:spPr>
            <a:xfrm>
              <a:off x="7362728" y="3683818"/>
              <a:ext cx="1089906" cy="354224"/>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0" name="矩形 47">
              <a:extLst>
                <a:ext uri="{FF2B5EF4-FFF2-40B4-BE49-F238E27FC236}">
                  <a16:creationId xmlns:a16="http://schemas.microsoft.com/office/drawing/2014/main" id="{F77CBA19-C748-441F-8BBD-F217DF50E9A4}"/>
                </a:ext>
              </a:extLst>
            </p:cNvPr>
            <p:cNvSpPr>
              <a:spLocks noChangeArrowheads="1"/>
            </p:cNvSpPr>
            <p:nvPr/>
          </p:nvSpPr>
          <p:spPr bwMode="auto">
            <a:xfrm>
              <a:off x="7215545" y="4038872"/>
              <a:ext cx="1821844" cy="42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spTree>
    <p:extLst>
      <p:ext uri="{BB962C8B-B14F-4D97-AF65-F5344CB8AC3E}">
        <p14:creationId xmlns:p14="http://schemas.microsoft.com/office/powerpoint/2010/main" val="211288228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教学工作总结</a:t>
              </a:r>
            </a:p>
          </p:txBody>
        </p:sp>
      </p:grpSp>
      <p:grpSp>
        <p:nvGrpSpPr>
          <p:cNvPr id="5" name="组合 4">
            <a:extLst>
              <a:ext uri="{FF2B5EF4-FFF2-40B4-BE49-F238E27FC236}">
                <a16:creationId xmlns:a16="http://schemas.microsoft.com/office/drawing/2014/main" id="{80978CAF-30FC-4F62-BC63-9793CD6913C8}"/>
              </a:ext>
            </a:extLst>
          </p:cNvPr>
          <p:cNvGrpSpPr/>
          <p:nvPr/>
        </p:nvGrpSpPr>
        <p:grpSpPr>
          <a:xfrm>
            <a:off x="1766114" y="1919248"/>
            <a:ext cx="8795862" cy="4100892"/>
            <a:chOff x="838200" y="1581150"/>
            <a:chExt cx="7467600" cy="2895600"/>
          </a:xfrm>
        </p:grpSpPr>
        <p:sp>
          <p:nvSpPr>
            <p:cNvPr id="6" name="Rectangle 2">
              <a:extLst>
                <a:ext uri="{FF2B5EF4-FFF2-40B4-BE49-F238E27FC236}">
                  <a16:creationId xmlns:a16="http://schemas.microsoft.com/office/drawing/2014/main" id="{FD8E24B8-B07D-40C1-9EEC-D3130FBC8FB2}"/>
                </a:ext>
              </a:extLst>
            </p:cNvPr>
            <p:cNvSpPr/>
            <p:nvPr/>
          </p:nvSpPr>
          <p:spPr>
            <a:xfrm>
              <a:off x="838200" y="1581150"/>
              <a:ext cx="3733800" cy="1447800"/>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3">
              <a:extLst>
                <a:ext uri="{FF2B5EF4-FFF2-40B4-BE49-F238E27FC236}">
                  <a16:creationId xmlns:a16="http://schemas.microsoft.com/office/drawing/2014/main" id="{ECAB7E76-141F-491C-9B1C-180AAB82DB68}"/>
                </a:ext>
              </a:extLst>
            </p:cNvPr>
            <p:cNvSpPr/>
            <p:nvPr/>
          </p:nvSpPr>
          <p:spPr>
            <a:xfrm>
              <a:off x="838200" y="3028950"/>
              <a:ext cx="3733800" cy="1447800"/>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4">
              <a:extLst>
                <a:ext uri="{FF2B5EF4-FFF2-40B4-BE49-F238E27FC236}">
                  <a16:creationId xmlns:a16="http://schemas.microsoft.com/office/drawing/2014/main" id="{C910AFF6-9279-4119-BB22-16DEF640CACB}"/>
                </a:ext>
              </a:extLst>
            </p:cNvPr>
            <p:cNvSpPr/>
            <p:nvPr/>
          </p:nvSpPr>
          <p:spPr>
            <a:xfrm>
              <a:off x="4572000" y="1581150"/>
              <a:ext cx="3733800" cy="1447800"/>
            </a:xfrm>
            <a:prstGeom prst="rect">
              <a:avLst/>
            </a:prstGeom>
            <a:solidFill>
              <a:srgbClr val="EC8B7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5">
              <a:extLst>
                <a:ext uri="{FF2B5EF4-FFF2-40B4-BE49-F238E27FC236}">
                  <a16:creationId xmlns:a16="http://schemas.microsoft.com/office/drawing/2014/main" id="{25ED347A-EE16-4E61-B974-751C954EE7F9}"/>
                </a:ext>
              </a:extLst>
            </p:cNvPr>
            <p:cNvSpPr/>
            <p:nvPr/>
          </p:nvSpPr>
          <p:spPr>
            <a:xfrm>
              <a:off x="4572000" y="3028950"/>
              <a:ext cx="3733800" cy="1447800"/>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6">
              <a:extLst>
                <a:ext uri="{FF2B5EF4-FFF2-40B4-BE49-F238E27FC236}">
                  <a16:creationId xmlns:a16="http://schemas.microsoft.com/office/drawing/2014/main" id="{214DD443-B205-4F6F-8DBE-73552BF60362}"/>
                </a:ext>
              </a:extLst>
            </p:cNvPr>
            <p:cNvSpPr/>
            <p:nvPr/>
          </p:nvSpPr>
          <p:spPr>
            <a:xfrm>
              <a:off x="4119686" y="2716348"/>
              <a:ext cx="871173" cy="625203"/>
            </a:xfrm>
            <a:prstGeom prst="ellipse">
              <a:avLst/>
            </a:prstGeom>
            <a:solidFill>
              <a:srgbClr val="EC8B74"/>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dirty="0">
                  <a:solidFill>
                    <a:schemeClr val="bg1"/>
                  </a:solidFill>
                </a:rPr>
                <a:t>标题</a:t>
              </a:r>
              <a:endParaRPr lang="en-US" sz="2000" dirty="0">
                <a:solidFill>
                  <a:schemeClr val="bg1"/>
                </a:solidFill>
              </a:endParaRPr>
            </a:p>
          </p:txBody>
        </p:sp>
        <p:sp>
          <p:nvSpPr>
            <p:cNvPr id="14" name="Text Box 10">
              <a:extLst>
                <a:ext uri="{FF2B5EF4-FFF2-40B4-BE49-F238E27FC236}">
                  <a16:creationId xmlns:a16="http://schemas.microsoft.com/office/drawing/2014/main" id="{D572D0D4-D7B6-451B-8778-E98CA9CDB201}"/>
                </a:ext>
              </a:extLst>
            </p:cNvPr>
            <p:cNvSpPr txBox="1">
              <a:spLocks noChangeArrowheads="1"/>
            </p:cNvSpPr>
            <p:nvPr/>
          </p:nvSpPr>
          <p:spPr bwMode="auto">
            <a:xfrm>
              <a:off x="1828800" y="1895143"/>
              <a:ext cx="2438400" cy="641088"/>
            </a:xfrm>
            <a:prstGeom prst="rect">
              <a:avLst/>
            </a:prstGeom>
            <a:noFill/>
            <a:ln w="9525">
              <a:noFill/>
              <a:miter lim="800000"/>
              <a:headEnd/>
              <a:tailEnd/>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Text Box 10">
              <a:extLst>
                <a:ext uri="{FF2B5EF4-FFF2-40B4-BE49-F238E27FC236}">
                  <a16:creationId xmlns:a16="http://schemas.microsoft.com/office/drawing/2014/main" id="{A1271943-C01C-4EC3-932A-1A2E29FD0FB1}"/>
                </a:ext>
              </a:extLst>
            </p:cNvPr>
            <p:cNvSpPr txBox="1">
              <a:spLocks noChangeArrowheads="1"/>
            </p:cNvSpPr>
            <p:nvPr/>
          </p:nvSpPr>
          <p:spPr bwMode="auto">
            <a:xfrm>
              <a:off x="1828800" y="3342943"/>
              <a:ext cx="2438400" cy="641088"/>
            </a:xfrm>
            <a:prstGeom prst="rect">
              <a:avLst/>
            </a:prstGeom>
            <a:noFill/>
            <a:ln w="9525">
              <a:noFill/>
              <a:miter lim="800000"/>
              <a:headEnd/>
              <a:tailEnd/>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6" name="Text Box 10">
              <a:extLst>
                <a:ext uri="{FF2B5EF4-FFF2-40B4-BE49-F238E27FC236}">
                  <a16:creationId xmlns:a16="http://schemas.microsoft.com/office/drawing/2014/main" id="{4C4AE09A-FA58-4C02-A7CE-B63D8735D9DC}"/>
                </a:ext>
              </a:extLst>
            </p:cNvPr>
            <p:cNvSpPr txBox="1">
              <a:spLocks noChangeArrowheads="1"/>
            </p:cNvSpPr>
            <p:nvPr/>
          </p:nvSpPr>
          <p:spPr bwMode="auto">
            <a:xfrm>
              <a:off x="5036993" y="1906815"/>
              <a:ext cx="2438400" cy="641088"/>
            </a:xfrm>
            <a:prstGeom prst="rect">
              <a:avLst/>
            </a:prstGeom>
            <a:noFill/>
            <a:ln w="9525">
              <a:noFill/>
              <a:miter lim="800000"/>
              <a:headEnd/>
              <a:tailEnd/>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Box 10">
              <a:extLst>
                <a:ext uri="{FF2B5EF4-FFF2-40B4-BE49-F238E27FC236}">
                  <a16:creationId xmlns:a16="http://schemas.microsoft.com/office/drawing/2014/main" id="{33B14D55-0206-4453-ACC9-EC9CF4A9ABDC}"/>
                </a:ext>
              </a:extLst>
            </p:cNvPr>
            <p:cNvSpPr txBox="1">
              <a:spLocks noChangeArrowheads="1"/>
            </p:cNvSpPr>
            <p:nvPr/>
          </p:nvSpPr>
          <p:spPr bwMode="auto">
            <a:xfrm>
              <a:off x="5036993" y="3354615"/>
              <a:ext cx="2438400" cy="641088"/>
            </a:xfrm>
            <a:prstGeom prst="rect">
              <a:avLst/>
            </a:prstGeom>
            <a:noFill/>
            <a:ln w="9525">
              <a:noFill/>
              <a:miter lim="800000"/>
              <a:headEnd/>
              <a:tailEnd/>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18" name="Group 13">
              <a:extLst>
                <a:ext uri="{FF2B5EF4-FFF2-40B4-BE49-F238E27FC236}">
                  <a16:creationId xmlns:a16="http://schemas.microsoft.com/office/drawing/2014/main" id="{CCF6D8C7-D028-4D78-86B4-D841BC051D2C}"/>
                </a:ext>
              </a:extLst>
            </p:cNvPr>
            <p:cNvGrpSpPr/>
            <p:nvPr/>
          </p:nvGrpSpPr>
          <p:grpSpPr>
            <a:xfrm>
              <a:off x="7543800" y="1982293"/>
              <a:ext cx="533400" cy="645515"/>
              <a:chOff x="427038" y="3595610"/>
              <a:chExt cx="391838" cy="474198"/>
            </a:xfrm>
            <a:solidFill>
              <a:schemeClr val="bg1"/>
            </a:solidFill>
          </p:grpSpPr>
          <p:sp>
            <p:nvSpPr>
              <p:cNvPr id="27" name="Freeform 89">
                <a:extLst>
                  <a:ext uri="{FF2B5EF4-FFF2-40B4-BE49-F238E27FC236}">
                    <a16:creationId xmlns:a16="http://schemas.microsoft.com/office/drawing/2014/main" id="{07B793CF-4C7C-4112-AAA0-F1940C094EB3}"/>
                  </a:ext>
                </a:extLst>
              </p:cNvPr>
              <p:cNvSpPr>
                <a:spLocks/>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90">
                <a:extLst>
                  <a:ext uri="{FF2B5EF4-FFF2-40B4-BE49-F238E27FC236}">
                    <a16:creationId xmlns:a16="http://schemas.microsoft.com/office/drawing/2014/main" id="{CDFDEE2B-1458-4EB0-B26B-62803DD5A9CE}"/>
                  </a:ext>
                </a:extLst>
              </p:cNvPr>
              <p:cNvSpPr>
                <a:spLocks/>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Freeform 91">
                <a:extLst>
                  <a:ext uri="{FF2B5EF4-FFF2-40B4-BE49-F238E27FC236}">
                    <a16:creationId xmlns:a16="http://schemas.microsoft.com/office/drawing/2014/main" id="{57BF47AB-2A48-43C3-B9CF-880F90C238D5}"/>
                  </a:ext>
                </a:extLst>
              </p:cNvPr>
              <p:cNvSpPr>
                <a:spLocks/>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9" name="Group 17">
              <a:extLst>
                <a:ext uri="{FF2B5EF4-FFF2-40B4-BE49-F238E27FC236}">
                  <a16:creationId xmlns:a16="http://schemas.microsoft.com/office/drawing/2014/main" id="{17773A05-54CC-44D7-9DB9-3C66F51ADE99}"/>
                </a:ext>
              </a:extLst>
            </p:cNvPr>
            <p:cNvGrpSpPr/>
            <p:nvPr/>
          </p:nvGrpSpPr>
          <p:grpSpPr>
            <a:xfrm>
              <a:off x="7509046" y="3433550"/>
              <a:ext cx="589974" cy="638600"/>
              <a:chOff x="1847137" y="4256991"/>
              <a:chExt cx="454232" cy="491670"/>
            </a:xfrm>
            <a:solidFill>
              <a:schemeClr val="bg1"/>
            </a:solidFill>
          </p:grpSpPr>
          <p:sp>
            <p:nvSpPr>
              <p:cNvPr id="25" name="Freeform 101">
                <a:extLst>
                  <a:ext uri="{FF2B5EF4-FFF2-40B4-BE49-F238E27FC236}">
                    <a16:creationId xmlns:a16="http://schemas.microsoft.com/office/drawing/2014/main" id="{774189B4-05C6-4FB4-837B-60BEB2FF8030}"/>
                  </a:ext>
                </a:extLst>
              </p:cNvPr>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102">
                <a:extLst>
                  <a:ext uri="{FF2B5EF4-FFF2-40B4-BE49-F238E27FC236}">
                    <a16:creationId xmlns:a16="http://schemas.microsoft.com/office/drawing/2014/main" id="{3A6E9711-6370-4CD8-AF6D-76CA7FE69F5B}"/>
                  </a:ext>
                </a:extLst>
              </p:cNvPr>
              <p:cNvSpPr>
                <a:spLocks/>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0" name="Freeform 103">
              <a:extLst>
                <a:ext uri="{FF2B5EF4-FFF2-40B4-BE49-F238E27FC236}">
                  <a16:creationId xmlns:a16="http://schemas.microsoft.com/office/drawing/2014/main" id="{EE0CB311-9D6D-433E-8397-D443CCEDA4B6}"/>
                </a:ext>
              </a:extLst>
            </p:cNvPr>
            <p:cNvSpPr>
              <a:spLocks noEditPoints="1"/>
            </p:cNvSpPr>
            <p:nvPr/>
          </p:nvSpPr>
          <p:spPr bwMode="auto">
            <a:xfrm>
              <a:off x="1059572" y="2013503"/>
              <a:ext cx="590921" cy="583094"/>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1" name="Group 21">
              <a:extLst>
                <a:ext uri="{FF2B5EF4-FFF2-40B4-BE49-F238E27FC236}">
                  <a16:creationId xmlns:a16="http://schemas.microsoft.com/office/drawing/2014/main" id="{BBACBD21-665C-4DF0-A40E-7ADE43DB79E5}"/>
                </a:ext>
              </a:extLst>
            </p:cNvPr>
            <p:cNvGrpSpPr/>
            <p:nvPr/>
          </p:nvGrpSpPr>
          <p:grpSpPr>
            <a:xfrm>
              <a:off x="1066921" y="3416544"/>
              <a:ext cx="649814" cy="672613"/>
              <a:chOff x="1163293" y="4009909"/>
              <a:chExt cx="426779" cy="441753"/>
            </a:xfrm>
            <a:solidFill>
              <a:schemeClr val="bg1"/>
            </a:solidFill>
          </p:grpSpPr>
          <p:sp>
            <p:nvSpPr>
              <p:cNvPr id="22" name="Freeform 129">
                <a:extLst>
                  <a:ext uri="{FF2B5EF4-FFF2-40B4-BE49-F238E27FC236}">
                    <a16:creationId xmlns:a16="http://schemas.microsoft.com/office/drawing/2014/main" id="{9F8ED213-7A1F-4563-A063-8DFE70968C54}"/>
                  </a:ext>
                </a:extLst>
              </p:cNvPr>
              <p:cNvSpPr>
                <a:spLocks/>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130">
                <a:extLst>
                  <a:ext uri="{FF2B5EF4-FFF2-40B4-BE49-F238E27FC236}">
                    <a16:creationId xmlns:a16="http://schemas.microsoft.com/office/drawing/2014/main" id="{70CD5651-B142-4FBA-BC58-6220361269BD}"/>
                  </a:ext>
                </a:extLst>
              </p:cNvPr>
              <p:cNvSpPr>
                <a:spLocks/>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131">
                <a:extLst>
                  <a:ext uri="{FF2B5EF4-FFF2-40B4-BE49-F238E27FC236}">
                    <a16:creationId xmlns:a16="http://schemas.microsoft.com/office/drawing/2014/main" id="{5BAA36DA-1CD8-4A99-87F4-9493B0D40FF6}"/>
                  </a:ext>
                </a:extLst>
              </p:cNvPr>
              <p:cNvSpPr>
                <a:spLocks/>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22236795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教学工作总结</a:t>
              </a:r>
            </a:p>
          </p:txBody>
        </p:sp>
      </p:grpSp>
      <p:sp>
        <p:nvSpPr>
          <p:cNvPr id="5" name="矩形 4">
            <a:extLst>
              <a:ext uri="{FF2B5EF4-FFF2-40B4-BE49-F238E27FC236}">
                <a16:creationId xmlns:a16="http://schemas.microsoft.com/office/drawing/2014/main" id="{6AE888AD-B23E-40F8-AA08-9A1449C67795}"/>
              </a:ext>
            </a:extLst>
          </p:cNvPr>
          <p:cNvSpPr/>
          <p:nvPr/>
        </p:nvSpPr>
        <p:spPr>
          <a:xfrm>
            <a:off x="8514650" y="2099684"/>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矩形 5">
            <a:extLst>
              <a:ext uri="{FF2B5EF4-FFF2-40B4-BE49-F238E27FC236}">
                <a16:creationId xmlns:a16="http://schemas.microsoft.com/office/drawing/2014/main" id="{F4EBE8BD-3096-4697-95C7-B5935087B136}"/>
              </a:ext>
            </a:extLst>
          </p:cNvPr>
          <p:cNvSpPr/>
          <p:nvPr/>
        </p:nvSpPr>
        <p:spPr>
          <a:xfrm>
            <a:off x="1655674" y="2099684"/>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矩形 6">
            <a:extLst>
              <a:ext uri="{FF2B5EF4-FFF2-40B4-BE49-F238E27FC236}">
                <a16:creationId xmlns:a16="http://schemas.microsoft.com/office/drawing/2014/main" id="{D91208A9-BC01-4C75-918D-2350E0224480}"/>
              </a:ext>
            </a:extLst>
          </p:cNvPr>
          <p:cNvSpPr/>
          <p:nvPr/>
        </p:nvSpPr>
        <p:spPr>
          <a:xfrm>
            <a:off x="8514650" y="4731122"/>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矩形 8">
            <a:extLst>
              <a:ext uri="{FF2B5EF4-FFF2-40B4-BE49-F238E27FC236}">
                <a16:creationId xmlns:a16="http://schemas.microsoft.com/office/drawing/2014/main" id="{A35A926E-B3BE-44E5-9DB4-9E85B72EED47}"/>
              </a:ext>
            </a:extLst>
          </p:cNvPr>
          <p:cNvSpPr/>
          <p:nvPr/>
        </p:nvSpPr>
        <p:spPr>
          <a:xfrm>
            <a:off x="1655674" y="4731122"/>
            <a:ext cx="2370017"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任意多边形 11">
            <a:extLst>
              <a:ext uri="{FF2B5EF4-FFF2-40B4-BE49-F238E27FC236}">
                <a16:creationId xmlns:a16="http://schemas.microsoft.com/office/drawing/2014/main" id="{940B444E-965E-40A8-BCEF-363421F383F5}"/>
              </a:ext>
            </a:extLst>
          </p:cNvPr>
          <p:cNvSpPr/>
          <p:nvPr/>
        </p:nvSpPr>
        <p:spPr>
          <a:xfrm>
            <a:off x="4224624" y="2117597"/>
            <a:ext cx="1913298" cy="1667710"/>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EC8B74"/>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3" name="任意多边形 12">
            <a:extLst>
              <a:ext uri="{FF2B5EF4-FFF2-40B4-BE49-F238E27FC236}">
                <a16:creationId xmlns:a16="http://schemas.microsoft.com/office/drawing/2014/main" id="{778B01D5-A2C7-4C0C-8423-B6306DFAF3B7}"/>
              </a:ext>
            </a:extLst>
          </p:cNvPr>
          <p:cNvSpPr/>
          <p:nvPr/>
        </p:nvSpPr>
        <p:spPr>
          <a:xfrm>
            <a:off x="6402418" y="2117597"/>
            <a:ext cx="1913298" cy="1667710"/>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EC8B74"/>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4" name="任意多边形 13">
            <a:extLst>
              <a:ext uri="{FF2B5EF4-FFF2-40B4-BE49-F238E27FC236}">
                <a16:creationId xmlns:a16="http://schemas.microsoft.com/office/drawing/2014/main" id="{03A12426-F567-4408-B3B5-6CBC9E416854}"/>
              </a:ext>
            </a:extLst>
          </p:cNvPr>
          <p:cNvSpPr/>
          <p:nvPr/>
        </p:nvSpPr>
        <p:spPr>
          <a:xfrm>
            <a:off x="4224624" y="3913034"/>
            <a:ext cx="1913298" cy="1667710"/>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EC8B74"/>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5" name="任意多边形 14">
            <a:extLst>
              <a:ext uri="{FF2B5EF4-FFF2-40B4-BE49-F238E27FC236}">
                <a16:creationId xmlns:a16="http://schemas.microsoft.com/office/drawing/2014/main" id="{4B47BF73-B0ED-4FAC-B1FB-7B67B7E2F6DD}"/>
              </a:ext>
            </a:extLst>
          </p:cNvPr>
          <p:cNvSpPr/>
          <p:nvPr/>
        </p:nvSpPr>
        <p:spPr>
          <a:xfrm>
            <a:off x="6402418" y="3913034"/>
            <a:ext cx="1913298" cy="1667710"/>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EC8B74"/>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grpSp>
        <p:nvGrpSpPr>
          <p:cNvPr id="16" name="组合 15">
            <a:extLst>
              <a:ext uri="{FF2B5EF4-FFF2-40B4-BE49-F238E27FC236}">
                <a16:creationId xmlns:a16="http://schemas.microsoft.com/office/drawing/2014/main" id="{4803350C-8EA2-4C69-A692-8874DB6A3D29}"/>
              </a:ext>
            </a:extLst>
          </p:cNvPr>
          <p:cNvGrpSpPr/>
          <p:nvPr/>
        </p:nvGrpSpPr>
        <p:grpSpPr>
          <a:xfrm>
            <a:off x="4922815" y="4476658"/>
            <a:ext cx="517694" cy="550024"/>
            <a:chOff x="3683997" y="856343"/>
            <a:chExt cx="576394" cy="702571"/>
          </a:xfrm>
          <a:solidFill>
            <a:srgbClr val="EC8B74"/>
          </a:solidFill>
        </p:grpSpPr>
        <p:sp>
          <p:nvSpPr>
            <p:cNvPr id="17" name="Freeform 34">
              <a:extLst>
                <a:ext uri="{FF2B5EF4-FFF2-40B4-BE49-F238E27FC236}">
                  <a16:creationId xmlns:a16="http://schemas.microsoft.com/office/drawing/2014/main" id="{3B15D931-B402-4AD3-B841-8EF5ED8387A5}"/>
                </a:ext>
              </a:extLst>
            </p:cNvPr>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18" name="Freeform 35">
              <a:extLst>
                <a:ext uri="{FF2B5EF4-FFF2-40B4-BE49-F238E27FC236}">
                  <a16:creationId xmlns:a16="http://schemas.microsoft.com/office/drawing/2014/main" id="{B97DCD74-4337-4C21-993F-B90F0AAE86E9}"/>
                </a:ext>
              </a:extLst>
            </p:cNvPr>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grpSp>
      <p:grpSp>
        <p:nvGrpSpPr>
          <p:cNvPr id="19" name="组合 18">
            <a:extLst>
              <a:ext uri="{FF2B5EF4-FFF2-40B4-BE49-F238E27FC236}">
                <a16:creationId xmlns:a16="http://schemas.microsoft.com/office/drawing/2014/main" id="{1F350548-024D-4F96-84AA-E0A73F4EF484}"/>
              </a:ext>
            </a:extLst>
          </p:cNvPr>
          <p:cNvGrpSpPr/>
          <p:nvPr/>
        </p:nvGrpSpPr>
        <p:grpSpPr>
          <a:xfrm>
            <a:off x="7067098" y="2706137"/>
            <a:ext cx="606386" cy="490470"/>
            <a:chOff x="7903081" y="894379"/>
            <a:chExt cx="675141" cy="626498"/>
          </a:xfrm>
          <a:solidFill>
            <a:srgbClr val="EC8B74"/>
          </a:solidFill>
        </p:grpSpPr>
        <p:sp>
          <p:nvSpPr>
            <p:cNvPr id="20" name="Freeform 36">
              <a:extLst>
                <a:ext uri="{FF2B5EF4-FFF2-40B4-BE49-F238E27FC236}">
                  <a16:creationId xmlns:a16="http://schemas.microsoft.com/office/drawing/2014/main" id="{217C5BC4-487F-4D57-B316-B5616BC38FAF}"/>
                </a:ext>
              </a:extLst>
            </p:cNvPr>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21" name="Freeform 37">
              <a:extLst>
                <a:ext uri="{FF2B5EF4-FFF2-40B4-BE49-F238E27FC236}">
                  <a16:creationId xmlns:a16="http://schemas.microsoft.com/office/drawing/2014/main" id="{D7CFF4C9-FEE6-4D86-874D-188A41C72DA8}"/>
                </a:ext>
              </a:extLst>
            </p:cNvPr>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22" name="Freeform 38">
              <a:extLst>
                <a:ext uri="{FF2B5EF4-FFF2-40B4-BE49-F238E27FC236}">
                  <a16:creationId xmlns:a16="http://schemas.microsoft.com/office/drawing/2014/main" id="{40E7399E-807B-47C0-9443-A5EAD3089C9A}"/>
                </a:ext>
              </a:extLst>
            </p:cNvPr>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grpSp>
      <p:grpSp>
        <p:nvGrpSpPr>
          <p:cNvPr id="23" name="组合 22">
            <a:extLst>
              <a:ext uri="{FF2B5EF4-FFF2-40B4-BE49-F238E27FC236}">
                <a16:creationId xmlns:a16="http://schemas.microsoft.com/office/drawing/2014/main" id="{FAE441E3-510B-48EB-A896-92127536D719}"/>
              </a:ext>
            </a:extLst>
          </p:cNvPr>
          <p:cNvGrpSpPr/>
          <p:nvPr/>
        </p:nvGrpSpPr>
        <p:grpSpPr>
          <a:xfrm>
            <a:off x="4873832" y="2669072"/>
            <a:ext cx="642190" cy="550024"/>
            <a:chOff x="5037571" y="856343"/>
            <a:chExt cx="715006" cy="702571"/>
          </a:xfrm>
          <a:solidFill>
            <a:srgbClr val="EC8B74"/>
          </a:solidFill>
        </p:grpSpPr>
        <p:sp>
          <p:nvSpPr>
            <p:cNvPr id="24" name="Freeform 39">
              <a:extLst>
                <a:ext uri="{FF2B5EF4-FFF2-40B4-BE49-F238E27FC236}">
                  <a16:creationId xmlns:a16="http://schemas.microsoft.com/office/drawing/2014/main" id="{8E84C9AB-D79F-4B56-8233-DDF642D530EC}"/>
                </a:ext>
              </a:extLst>
            </p:cNvPr>
            <p:cNvSpPr>
              <a:spLocks/>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25" name="Freeform 40">
              <a:extLst>
                <a:ext uri="{FF2B5EF4-FFF2-40B4-BE49-F238E27FC236}">
                  <a16:creationId xmlns:a16="http://schemas.microsoft.com/office/drawing/2014/main" id="{0D0C081E-1571-4891-8F35-EC73C5842092}"/>
                </a:ext>
              </a:extLst>
            </p:cNvPr>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26" name="Freeform 41">
              <a:extLst>
                <a:ext uri="{FF2B5EF4-FFF2-40B4-BE49-F238E27FC236}">
                  <a16:creationId xmlns:a16="http://schemas.microsoft.com/office/drawing/2014/main" id="{ADFF13C4-FD16-4D93-A1CB-837A35D19857}"/>
                </a:ext>
              </a:extLst>
            </p:cNvPr>
            <p:cNvSpPr>
              <a:spLocks/>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grpSp>
      <p:grpSp>
        <p:nvGrpSpPr>
          <p:cNvPr id="27" name="组合 26">
            <a:extLst>
              <a:ext uri="{FF2B5EF4-FFF2-40B4-BE49-F238E27FC236}">
                <a16:creationId xmlns:a16="http://schemas.microsoft.com/office/drawing/2014/main" id="{80E24F9D-F3A1-4A6B-9D94-3BC2025AC03B}"/>
              </a:ext>
            </a:extLst>
          </p:cNvPr>
          <p:cNvGrpSpPr/>
          <p:nvPr/>
        </p:nvGrpSpPr>
        <p:grpSpPr>
          <a:xfrm>
            <a:off x="7065153" y="4484760"/>
            <a:ext cx="636934" cy="524256"/>
            <a:chOff x="6460269" y="872801"/>
            <a:chExt cx="709154" cy="669655"/>
          </a:xfrm>
          <a:solidFill>
            <a:srgbClr val="EC8B74"/>
          </a:solidFill>
        </p:grpSpPr>
        <p:sp>
          <p:nvSpPr>
            <p:cNvPr id="28" name="Freeform 42">
              <a:extLst>
                <a:ext uri="{FF2B5EF4-FFF2-40B4-BE49-F238E27FC236}">
                  <a16:creationId xmlns:a16="http://schemas.microsoft.com/office/drawing/2014/main" id="{9EFAC551-5979-4937-A3E3-E6E9C92ED93A}"/>
                </a:ext>
              </a:extLst>
            </p:cNvPr>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sp>
          <p:nvSpPr>
            <p:cNvPr id="29" name="Freeform 43">
              <a:extLst>
                <a:ext uri="{FF2B5EF4-FFF2-40B4-BE49-F238E27FC236}">
                  <a16:creationId xmlns:a16="http://schemas.microsoft.com/office/drawing/2014/main" id="{0AD69A78-864F-4B02-92A5-B1E4DC702E1E}"/>
                </a:ext>
              </a:extLst>
            </p:cNvPr>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p>
          </p:txBody>
        </p:sp>
      </p:grpSp>
    </p:spTree>
    <p:extLst>
      <p:ext uri="{BB962C8B-B14F-4D97-AF65-F5344CB8AC3E}">
        <p14:creationId xmlns:p14="http://schemas.microsoft.com/office/powerpoint/2010/main" val="395181708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 fill="hold"/>
                                        <p:tgtEl>
                                          <p:spTgt spid="10"/>
                                        </p:tgtEl>
                                        <p:attrNameLst>
                                          <p:attrName>ppt_w</p:attrName>
                                        </p:attrNameLst>
                                      </p:cBhvr>
                                      <p:tavLst>
                                        <p:tav tm="0">
                                          <p:val>
                                            <p:fltVal val="0"/>
                                          </p:val>
                                        </p:tav>
                                        <p:tav tm="100000">
                                          <p:val>
                                            <p:strVal val="#ppt_w"/>
                                          </p:val>
                                        </p:tav>
                                      </p:tavLst>
                                    </p:anim>
                                    <p:anim calcmode="lin" valueType="num">
                                      <p:cBhvr>
                                        <p:cTn id="12" dur="100" fill="hold"/>
                                        <p:tgtEl>
                                          <p:spTgt spid="10"/>
                                        </p:tgtEl>
                                        <p:attrNameLst>
                                          <p:attrName>ppt_h</p:attrName>
                                        </p:attrNameLst>
                                      </p:cBhvr>
                                      <p:tavLst>
                                        <p:tav tm="0">
                                          <p:val>
                                            <p:fltVal val="0"/>
                                          </p:val>
                                        </p:tav>
                                        <p:tav tm="100000">
                                          <p:val>
                                            <p:strVal val="#ppt_h"/>
                                          </p:val>
                                        </p:tav>
                                      </p:tavLst>
                                    </p:anim>
                                    <p:animEffect transition="in" filter="fade">
                                      <p:cBhvr>
                                        <p:cTn id="13" dur="100"/>
                                        <p:tgtEl>
                                          <p:spTgt spid="10"/>
                                        </p:tgtEl>
                                      </p:cBhvr>
                                    </p:animEffect>
                                  </p:childTnLst>
                                </p:cTn>
                              </p:par>
                              <p:par>
                                <p:cTn id="14" presetID="6" presetClass="emph" presetSubtype="0" fill="hold" grpId="1" nodeType="withEffect">
                                  <p:stCondLst>
                                    <p:cond delay="100"/>
                                  </p:stCondLst>
                                  <p:childTnLst>
                                    <p:animScale>
                                      <p:cBhvr>
                                        <p:cTn id="15" dur="100" fill="hold"/>
                                        <p:tgtEl>
                                          <p:spTgt spid="10"/>
                                        </p:tgtEl>
                                      </p:cBhvr>
                                      <p:by x="110000" y="110000"/>
                                    </p:animScale>
                                  </p:childTnLst>
                                </p:cTn>
                              </p:par>
                              <p:par>
                                <p:cTn id="16" presetID="6" presetClass="emph" presetSubtype="0" fill="hold" grpId="2" nodeType="withEffect">
                                  <p:stCondLst>
                                    <p:cond delay="200"/>
                                  </p:stCondLst>
                                  <p:childTnLst>
                                    <p:animScale>
                                      <p:cBhvr>
                                        <p:cTn id="17" dur="200" fill="hold"/>
                                        <p:tgtEl>
                                          <p:spTgt spid="10"/>
                                        </p:tgtEl>
                                      </p:cBhvr>
                                      <p:by x="90000" y="90000"/>
                                    </p:animScale>
                                  </p:childTnLst>
                                </p:cTn>
                              </p:par>
                              <p:par>
                                <p:cTn id="18" presetID="6" presetClass="emph" presetSubtype="0" fill="hold" grpId="3" nodeType="withEffect">
                                  <p:stCondLst>
                                    <p:cond delay="400"/>
                                  </p:stCondLst>
                                  <p:childTnLst>
                                    <p:animScale>
                                      <p:cBhvr>
                                        <p:cTn id="19" dur="100" fill="hold"/>
                                        <p:tgtEl>
                                          <p:spTgt spid="10"/>
                                        </p:tgtEl>
                                      </p:cBhvr>
                                      <p:by x="105000" y="105000"/>
                                    </p:animScale>
                                  </p:childTnLst>
                                </p:cTn>
                              </p:par>
                              <p:par>
                                <p:cTn id="20" presetID="6" presetClass="emph" presetSubtype="0" fill="hold" grpId="4" nodeType="withEffect">
                                  <p:stCondLst>
                                    <p:cond delay="500"/>
                                  </p:stCondLst>
                                  <p:childTnLst>
                                    <p:animScale>
                                      <p:cBhvr>
                                        <p:cTn id="21" dur="200" fill="hold"/>
                                        <p:tgtEl>
                                          <p:spTgt spid="10"/>
                                        </p:tgtEl>
                                      </p:cBhvr>
                                      <p:by x="95000" y="95000"/>
                                    </p:animScale>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 fill="hold"/>
                                        <p:tgtEl>
                                          <p:spTgt spid="13"/>
                                        </p:tgtEl>
                                        <p:attrNameLst>
                                          <p:attrName>ppt_w</p:attrName>
                                        </p:attrNameLst>
                                      </p:cBhvr>
                                      <p:tavLst>
                                        <p:tav tm="0">
                                          <p:val>
                                            <p:fltVal val="0"/>
                                          </p:val>
                                        </p:tav>
                                        <p:tav tm="100000">
                                          <p:val>
                                            <p:strVal val="#ppt_w"/>
                                          </p:val>
                                        </p:tav>
                                      </p:tavLst>
                                    </p:anim>
                                    <p:anim calcmode="lin" valueType="num">
                                      <p:cBhvr>
                                        <p:cTn id="26" dur="100" fill="hold"/>
                                        <p:tgtEl>
                                          <p:spTgt spid="13"/>
                                        </p:tgtEl>
                                        <p:attrNameLst>
                                          <p:attrName>ppt_h</p:attrName>
                                        </p:attrNameLst>
                                      </p:cBhvr>
                                      <p:tavLst>
                                        <p:tav tm="0">
                                          <p:val>
                                            <p:fltVal val="0"/>
                                          </p:val>
                                        </p:tav>
                                        <p:tav tm="100000">
                                          <p:val>
                                            <p:strVal val="#ppt_h"/>
                                          </p:val>
                                        </p:tav>
                                      </p:tavLst>
                                    </p:anim>
                                    <p:animEffect transition="in" filter="fade">
                                      <p:cBhvr>
                                        <p:cTn id="27" dur="100"/>
                                        <p:tgtEl>
                                          <p:spTgt spid="13"/>
                                        </p:tgtEl>
                                      </p:cBhvr>
                                    </p:animEffect>
                                  </p:childTnLst>
                                </p:cTn>
                              </p:par>
                              <p:par>
                                <p:cTn id="28" presetID="6" presetClass="emph" presetSubtype="0" fill="hold" grpId="1" nodeType="withEffect">
                                  <p:stCondLst>
                                    <p:cond delay="100"/>
                                  </p:stCondLst>
                                  <p:childTnLst>
                                    <p:animScale>
                                      <p:cBhvr>
                                        <p:cTn id="29" dur="100" fill="hold"/>
                                        <p:tgtEl>
                                          <p:spTgt spid="13"/>
                                        </p:tgtEl>
                                      </p:cBhvr>
                                      <p:by x="110000" y="110000"/>
                                    </p:animScale>
                                  </p:childTnLst>
                                </p:cTn>
                              </p:par>
                              <p:par>
                                <p:cTn id="30" presetID="6" presetClass="emph" presetSubtype="0" fill="hold" grpId="2" nodeType="withEffect">
                                  <p:stCondLst>
                                    <p:cond delay="200"/>
                                  </p:stCondLst>
                                  <p:childTnLst>
                                    <p:animScale>
                                      <p:cBhvr>
                                        <p:cTn id="31" dur="200" fill="hold"/>
                                        <p:tgtEl>
                                          <p:spTgt spid="13"/>
                                        </p:tgtEl>
                                      </p:cBhvr>
                                      <p:by x="90000" y="90000"/>
                                    </p:animScale>
                                  </p:childTnLst>
                                </p:cTn>
                              </p:par>
                              <p:par>
                                <p:cTn id="32" presetID="6" presetClass="emph" presetSubtype="0" fill="hold" grpId="3" nodeType="withEffect">
                                  <p:stCondLst>
                                    <p:cond delay="400"/>
                                  </p:stCondLst>
                                  <p:childTnLst>
                                    <p:animScale>
                                      <p:cBhvr>
                                        <p:cTn id="33" dur="100" fill="hold"/>
                                        <p:tgtEl>
                                          <p:spTgt spid="13"/>
                                        </p:tgtEl>
                                      </p:cBhvr>
                                      <p:by x="105000" y="105000"/>
                                    </p:animScale>
                                  </p:childTnLst>
                                </p:cTn>
                              </p:par>
                              <p:par>
                                <p:cTn id="34" presetID="6" presetClass="emph" presetSubtype="0" fill="hold" grpId="4" nodeType="withEffect">
                                  <p:stCondLst>
                                    <p:cond delay="500"/>
                                  </p:stCondLst>
                                  <p:childTnLst>
                                    <p:animScale>
                                      <p:cBhvr>
                                        <p:cTn id="35" dur="200" fill="hold"/>
                                        <p:tgtEl>
                                          <p:spTgt spid="13"/>
                                        </p:tgtEl>
                                      </p:cBhvr>
                                      <p:by x="95000" y="95000"/>
                                    </p:animScale>
                                  </p:childTnLst>
                                </p:cTn>
                              </p:par>
                            </p:childTnLst>
                          </p:cTn>
                        </p:par>
                        <p:par>
                          <p:cTn id="36" fill="hold">
                            <p:stCondLst>
                              <p:cond delay="19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 fill="hold"/>
                                        <p:tgtEl>
                                          <p:spTgt spid="14"/>
                                        </p:tgtEl>
                                        <p:attrNameLst>
                                          <p:attrName>ppt_w</p:attrName>
                                        </p:attrNameLst>
                                      </p:cBhvr>
                                      <p:tavLst>
                                        <p:tav tm="0">
                                          <p:val>
                                            <p:fltVal val="0"/>
                                          </p:val>
                                        </p:tav>
                                        <p:tav tm="100000">
                                          <p:val>
                                            <p:strVal val="#ppt_w"/>
                                          </p:val>
                                        </p:tav>
                                      </p:tavLst>
                                    </p:anim>
                                    <p:anim calcmode="lin" valueType="num">
                                      <p:cBhvr>
                                        <p:cTn id="40" dur="100" fill="hold"/>
                                        <p:tgtEl>
                                          <p:spTgt spid="14"/>
                                        </p:tgtEl>
                                        <p:attrNameLst>
                                          <p:attrName>ppt_h</p:attrName>
                                        </p:attrNameLst>
                                      </p:cBhvr>
                                      <p:tavLst>
                                        <p:tav tm="0">
                                          <p:val>
                                            <p:fltVal val="0"/>
                                          </p:val>
                                        </p:tav>
                                        <p:tav tm="100000">
                                          <p:val>
                                            <p:strVal val="#ppt_h"/>
                                          </p:val>
                                        </p:tav>
                                      </p:tavLst>
                                    </p:anim>
                                    <p:animEffect transition="in" filter="fade">
                                      <p:cBhvr>
                                        <p:cTn id="41" dur="100"/>
                                        <p:tgtEl>
                                          <p:spTgt spid="14"/>
                                        </p:tgtEl>
                                      </p:cBhvr>
                                    </p:animEffect>
                                  </p:childTnLst>
                                </p:cTn>
                              </p:par>
                              <p:par>
                                <p:cTn id="42" presetID="6" presetClass="emph" presetSubtype="0" fill="hold" grpId="1" nodeType="withEffect">
                                  <p:stCondLst>
                                    <p:cond delay="100"/>
                                  </p:stCondLst>
                                  <p:childTnLst>
                                    <p:animScale>
                                      <p:cBhvr>
                                        <p:cTn id="43" dur="100" fill="hold"/>
                                        <p:tgtEl>
                                          <p:spTgt spid="14"/>
                                        </p:tgtEl>
                                      </p:cBhvr>
                                      <p:by x="110000" y="110000"/>
                                    </p:animScale>
                                  </p:childTnLst>
                                </p:cTn>
                              </p:par>
                              <p:par>
                                <p:cTn id="44" presetID="6" presetClass="emph" presetSubtype="0" fill="hold" grpId="2" nodeType="withEffect">
                                  <p:stCondLst>
                                    <p:cond delay="200"/>
                                  </p:stCondLst>
                                  <p:childTnLst>
                                    <p:animScale>
                                      <p:cBhvr>
                                        <p:cTn id="45" dur="200" fill="hold"/>
                                        <p:tgtEl>
                                          <p:spTgt spid="14"/>
                                        </p:tgtEl>
                                      </p:cBhvr>
                                      <p:by x="90000" y="90000"/>
                                    </p:animScale>
                                  </p:childTnLst>
                                </p:cTn>
                              </p:par>
                              <p:par>
                                <p:cTn id="46" presetID="6" presetClass="emph" presetSubtype="0" fill="hold" grpId="3" nodeType="withEffect">
                                  <p:stCondLst>
                                    <p:cond delay="400"/>
                                  </p:stCondLst>
                                  <p:childTnLst>
                                    <p:animScale>
                                      <p:cBhvr>
                                        <p:cTn id="47" dur="100" fill="hold"/>
                                        <p:tgtEl>
                                          <p:spTgt spid="14"/>
                                        </p:tgtEl>
                                      </p:cBhvr>
                                      <p:by x="105000" y="105000"/>
                                    </p:animScale>
                                  </p:childTnLst>
                                </p:cTn>
                              </p:par>
                              <p:par>
                                <p:cTn id="48" presetID="6" presetClass="emph" presetSubtype="0" fill="hold" grpId="4" nodeType="withEffect">
                                  <p:stCondLst>
                                    <p:cond delay="500"/>
                                  </p:stCondLst>
                                  <p:childTnLst>
                                    <p:animScale>
                                      <p:cBhvr>
                                        <p:cTn id="49" dur="200" fill="hold"/>
                                        <p:tgtEl>
                                          <p:spTgt spid="14"/>
                                        </p:tgtEl>
                                      </p:cBhvr>
                                      <p:by x="95000" y="95000"/>
                                    </p:animScale>
                                  </p:childTnLst>
                                </p:cTn>
                              </p:par>
                            </p:childTnLst>
                          </p:cTn>
                        </p:par>
                        <p:par>
                          <p:cTn id="50" fill="hold">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 fill="hold"/>
                                        <p:tgtEl>
                                          <p:spTgt spid="15"/>
                                        </p:tgtEl>
                                        <p:attrNameLst>
                                          <p:attrName>ppt_w</p:attrName>
                                        </p:attrNameLst>
                                      </p:cBhvr>
                                      <p:tavLst>
                                        <p:tav tm="0">
                                          <p:val>
                                            <p:fltVal val="0"/>
                                          </p:val>
                                        </p:tav>
                                        <p:tav tm="100000">
                                          <p:val>
                                            <p:strVal val="#ppt_w"/>
                                          </p:val>
                                        </p:tav>
                                      </p:tavLst>
                                    </p:anim>
                                    <p:anim calcmode="lin" valueType="num">
                                      <p:cBhvr>
                                        <p:cTn id="54" dur="100" fill="hold"/>
                                        <p:tgtEl>
                                          <p:spTgt spid="15"/>
                                        </p:tgtEl>
                                        <p:attrNameLst>
                                          <p:attrName>ppt_h</p:attrName>
                                        </p:attrNameLst>
                                      </p:cBhvr>
                                      <p:tavLst>
                                        <p:tav tm="0">
                                          <p:val>
                                            <p:fltVal val="0"/>
                                          </p:val>
                                        </p:tav>
                                        <p:tav tm="100000">
                                          <p:val>
                                            <p:strVal val="#ppt_h"/>
                                          </p:val>
                                        </p:tav>
                                      </p:tavLst>
                                    </p:anim>
                                    <p:animEffect transition="in" filter="fade">
                                      <p:cBhvr>
                                        <p:cTn id="55" dur="100"/>
                                        <p:tgtEl>
                                          <p:spTgt spid="15"/>
                                        </p:tgtEl>
                                      </p:cBhvr>
                                    </p:animEffect>
                                  </p:childTnLst>
                                </p:cTn>
                              </p:par>
                              <p:par>
                                <p:cTn id="56" presetID="6" presetClass="emph" presetSubtype="0" fill="hold" grpId="1" nodeType="withEffect">
                                  <p:stCondLst>
                                    <p:cond delay="100"/>
                                  </p:stCondLst>
                                  <p:childTnLst>
                                    <p:animScale>
                                      <p:cBhvr>
                                        <p:cTn id="57" dur="100" fill="hold"/>
                                        <p:tgtEl>
                                          <p:spTgt spid="15"/>
                                        </p:tgtEl>
                                      </p:cBhvr>
                                      <p:by x="110000" y="110000"/>
                                    </p:animScale>
                                  </p:childTnLst>
                                </p:cTn>
                              </p:par>
                              <p:par>
                                <p:cTn id="58" presetID="6" presetClass="emph" presetSubtype="0" fill="hold" grpId="2" nodeType="withEffect">
                                  <p:stCondLst>
                                    <p:cond delay="200"/>
                                  </p:stCondLst>
                                  <p:childTnLst>
                                    <p:animScale>
                                      <p:cBhvr>
                                        <p:cTn id="59" dur="200" fill="hold"/>
                                        <p:tgtEl>
                                          <p:spTgt spid="15"/>
                                        </p:tgtEl>
                                      </p:cBhvr>
                                      <p:by x="90000" y="90000"/>
                                    </p:animScale>
                                  </p:childTnLst>
                                </p:cTn>
                              </p:par>
                              <p:par>
                                <p:cTn id="60" presetID="6" presetClass="emph" presetSubtype="0" fill="hold" grpId="3" nodeType="withEffect">
                                  <p:stCondLst>
                                    <p:cond delay="400"/>
                                  </p:stCondLst>
                                  <p:childTnLst>
                                    <p:animScale>
                                      <p:cBhvr>
                                        <p:cTn id="61" dur="100" fill="hold"/>
                                        <p:tgtEl>
                                          <p:spTgt spid="15"/>
                                        </p:tgtEl>
                                      </p:cBhvr>
                                      <p:by x="105000" y="105000"/>
                                    </p:animScale>
                                  </p:childTnLst>
                                </p:cTn>
                              </p:par>
                              <p:par>
                                <p:cTn id="62" presetID="6" presetClass="emph" presetSubtype="0" fill="hold" grpId="4" nodeType="withEffect">
                                  <p:stCondLst>
                                    <p:cond delay="500"/>
                                  </p:stCondLst>
                                  <p:childTnLst>
                                    <p:animScale>
                                      <p:cBhvr>
                                        <p:cTn id="63" dur="200" fill="hold"/>
                                        <p:tgtEl>
                                          <p:spTgt spid="15"/>
                                        </p:tgtEl>
                                      </p:cBhvr>
                                      <p:by x="95000" y="95000"/>
                                    </p:animScale>
                                  </p:childTnLst>
                                </p:cTn>
                              </p:par>
                            </p:childTnLst>
                          </p:cTn>
                        </p:par>
                        <p:par>
                          <p:cTn id="64" fill="hold">
                            <p:stCondLst>
                              <p:cond delay="3300"/>
                            </p:stCondLst>
                            <p:childTnLst>
                              <p:par>
                                <p:cTn id="65" presetID="21" presetClass="entr" presetSubtype="1"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heel(1)">
                                      <p:cBhvr>
                                        <p:cTn id="67" dur="750"/>
                                        <p:tgtEl>
                                          <p:spTgt spid="23"/>
                                        </p:tgtEl>
                                      </p:cBhvr>
                                    </p:animEffect>
                                  </p:childTnLst>
                                </p:cTn>
                              </p:par>
                              <p:par>
                                <p:cTn id="68" presetID="21" presetClass="entr" presetSubtype="1" fill="hold" nodeType="withEffect">
                                  <p:stCondLst>
                                    <p:cond delay="250"/>
                                  </p:stCondLst>
                                  <p:childTnLst>
                                    <p:set>
                                      <p:cBhvr>
                                        <p:cTn id="69" dur="1" fill="hold">
                                          <p:stCondLst>
                                            <p:cond delay="0"/>
                                          </p:stCondLst>
                                        </p:cTn>
                                        <p:tgtEl>
                                          <p:spTgt spid="19"/>
                                        </p:tgtEl>
                                        <p:attrNameLst>
                                          <p:attrName>style.visibility</p:attrName>
                                        </p:attrNameLst>
                                      </p:cBhvr>
                                      <p:to>
                                        <p:strVal val="visible"/>
                                      </p:to>
                                    </p:set>
                                    <p:animEffect transition="in" filter="wheel(1)">
                                      <p:cBhvr>
                                        <p:cTn id="70" dur="750"/>
                                        <p:tgtEl>
                                          <p:spTgt spid="19"/>
                                        </p:tgtEl>
                                      </p:cBhvr>
                                    </p:animEffect>
                                  </p:childTnLst>
                                </p:cTn>
                              </p:par>
                              <p:par>
                                <p:cTn id="71" presetID="21" presetClass="entr" presetSubtype="1" fill="hold" nodeType="withEffect">
                                  <p:stCondLst>
                                    <p:cond delay="500"/>
                                  </p:stCondLst>
                                  <p:childTnLst>
                                    <p:set>
                                      <p:cBhvr>
                                        <p:cTn id="72" dur="1" fill="hold">
                                          <p:stCondLst>
                                            <p:cond delay="0"/>
                                          </p:stCondLst>
                                        </p:cTn>
                                        <p:tgtEl>
                                          <p:spTgt spid="16"/>
                                        </p:tgtEl>
                                        <p:attrNameLst>
                                          <p:attrName>style.visibility</p:attrName>
                                        </p:attrNameLst>
                                      </p:cBhvr>
                                      <p:to>
                                        <p:strVal val="visible"/>
                                      </p:to>
                                    </p:set>
                                    <p:animEffect transition="in" filter="wheel(1)">
                                      <p:cBhvr>
                                        <p:cTn id="73" dur="750"/>
                                        <p:tgtEl>
                                          <p:spTgt spid="16"/>
                                        </p:tgtEl>
                                      </p:cBhvr>
                                    </p:animEffect>
                                  </p:childTnLst>
                                </p:cTn>
                              </p:par>
                              <p:par>
                                <p:cTn id="74" presetID="21" presetClass="entr" presetSubtype="1" fill="hold" nodeType="withEffect">
                                  <p:stCondLst>
                                    <p:cond delay="750"/>
                                  </p:stCondLst>
                                  <p:childTnLst>
                                    <p:set>
                                      <p:cBhvr>
                                        <p:cTn id="75" dur="1" fill="hold">
                                          <p:stCondLst>
                                            <p:cond delay="0"/>
                                          </p:stCondLst>
                                        </p:cTn>
                                        <p:tgtEl>
                                          <p:spTgt spid="27"/>
                                        </p:tgtEl>
                                        <p:attrNameLst>
                                          <p:attrName>style.visibility</p:attrName>
                                        </p:attrNameLst>
                                      </p:cBhvr>
                                      <p:to>
                                        <p:strVal val="visible"/>
                                      </p:to>
                                    </p:set>
                                    <p:animEffect transition="in" filter="wheel(1)">
                                      <p:cBhvr>
                                        <p:cTn id="76"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教学工作总结</a:t>
              </a:r>
            </a:p>
          </p:txBody>
        </p:sp>
      </p:grpSp>
      <p:grpSp>
        <p:nvGrpSpPr>
          <p:cNvPr id="5" name="组合 4">
            <a:extLst>
              <a:ext uri="{FF2B5EF4-FFF2-40B4-BE49-F238E27FC236}">
                <a16:creationId xmlns:a16="http://schemas.microsoft.com/office/drawing/2014/main" id="{DE01871C-380E-4A06-A4CE-B9F451FF2DCD}"/>
              </a:ext>
            </a:extLst>
          </p:cNvPr>
          <p:cNvGrpSpPr/>
          <p:nvPr/>
        </p:nvGrpSpPr>
        <p:grpSpPr>
          <a:xfrm>
            <a:off x="3972585" y="2263349"/>
            <a:ext cx="4405356" cy="3277714"/>
            <a:chOff x="6019121" y="1945748"/>
            <a:chExt cx="5184775" cy="3857625"/>
          </a:xfrm>
          <a:solidFill>
            <a:srgbClr val="EC8B74"/>
          </a:solidFill>
        </p:grpSpPr>
        <p:sp>
          <p:nvSpPr>
            <p:cNvPr id="6" name="六边形 5">
              <a:extLst>
                <a:ext uri="{FF2B5EF4-FFF2-40B4-BE49-F238E27FC236}">
                  <a16:creationId xmlns:a16="http://schemas.microsoft.com/office/drawing/2014/main" id="{987439E5-64B9-4611-86D7-004AC4108ADB}"/>
                </a:ext>
              </a:extLst>
            </p:cNvPr>
            <p:cNvSpPr/>
            <p:nvPr/>
          </p:nvSpPr>
          <p:spPr>
            <a:xfrm>
              <a:off x="6884308" y="1945748"/>
              <a:ext cx="1836738" cy="158432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rPr>
                <a:t>60%</a:t>
              </a:r>
              <a:endParaRPr lang="zh-CN" altLang="en-US" sz="4000" b="1" dirty="0">
                <a:solidFill>
                  <a:schemeClr val="bg1"/>
                </a:solidFill>
              </a:endParaRPr>
            </a:p>
          </p:txBody>
        </p:sp>
        <p:sp>
          <p:nvSpPr>
            <p:cNvPr id="7" name="六边形 6">
              <a:extLst>
                <a:ext uri="{FF2B5EF4-FFF2-40B4-BE49-F238E27FC236}">
                  <a16:creationId xmlns:a16="http://schemas.microsoft.com/office/drawing/2014/main" id="{F9196844-6C18-4F81-8046-B9EBAEAB1FEE}"/>
                </a:ext>
              </a:extLst>
            </p:cNvPr>
            <p:cNvSpPr/>
            <p:nvPr/>
          </p:nvSpPr>
          <p:spPr>
            <a:xfrm>
              <a:off x="8841696" y="3133198"/>
              <a:ext cx="2362200" cy="20383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85%</a:t>
              </a:r>
              <a:endParaRPr lang="zh-CN" altLang="en-US" sz="4800" b="1" dirty="0">
                <a:solidFill>
                  <a:schemeClr val="bg1"/>
                </a:solidFill>
              </a:endParaRPr>
            </a:p>
          </p:txBody>
        </p:sp>
        <p:sp>
          <p:nvSpPr>
            <p:cNvPr id="9" name="六边形 8">
              <a:extLst>
                <a:ext uri="{FF2B5EF4-FFF2-40B4-BE49-F238E27FC236}">
                  <a16:creationId xmlns:a16="http://schemas.microsoft.com/office/drawing/2014/main" id="{E746AC11-84BE-49C0-9596-EFDBF505D988}"/>
                </a:ext>
              </a:extLst>
            </p:cNvPr>
            <p:cNvSpPr/>
            <p:nvPr/>
          </p:nvSpPr>
          <p:spPr>
            <a:xfrm>
              <a:off x="7255783" y="4539723"/>
              <a:ext cx="1465263" cy="12636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rPr>
                <a:t>55%</a:t>
              </a:r>
              <a:endParaRPr lang="zh-CN" altLang="en-US" sz="2800" b="1" dirty="0">
                <a:solidFill>
                  <a:schemeClr val="bg1"/>
                </a:solidFill>
              </a:endParaRPr>
            </a:p>
          </p:txBody>
        </p:sp>
        <p:sp>
          <p:nvSpPr>
            <p:cNvPr id="10" name="六边形 9">
              <a:extLst>
                <a:ext uri="{FF2B5EF4-FFF2-40B4-BE49-F238E27FC236}">
                  <a16:creationId xmlns:a16="http://schemas.microsoft.com/office/drawing/2014/main" id="{0D52E7DB-B0DC-4DE8-B52D-086EFBB7C7A0}"/>
                </a:ext>
              </a:extLst>
            </p:cNvPr>
            <p:cNvSpPr/>
            <p:nvPr/>
          </p:nvSpPr>
          <p:spPr>
            <a:xfrm>
              <a:off x="6019121" y="3691998"/>
              <a:ext cx="1069975" cy="9207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30%</a:t>
              </a:r>
              <a:endParaRPr lang="zh-CN" altLang="en-US" b="1" dirty="0">
                <a:solidFill>
                  <a:schemeClr val="bg1"/>
                </a:solidFill>
              </a:endParaRPr>
            </a:p>
          </p:txBody>
        </p:sp>
      </p:grpSp>
      <p:sp>
        <p:nvSpPr>
          <p:cNvPr id="13" name="AutoShape 38">
            <a:extLst>
              <a:ext uri="{FF2B5EF4-FFF2-40B4-BE49-F238E27FC236}">
                <a16:creationId xmlns:a16="http://schemas.microsoft.com/office/drawing/2014/main" id="{03ECEE94-3ADA-476E-8027-6D9EC126225C}"/>
              </a:ext>
            </a:extLst>
          </p:cNvPr>
          <p:cNvSpPr/>
          <p:nvPr/>
        </p:nvSpPr>
        <p:spPr bwMode="auto">
          <a:xfrm>
            <a:off x="3547157" y="2838450"/>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C8B74"/>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4" name="AutoShape 41">
            <a:extLst>
              <a:ext uri="{FF2B5EF4-FFF2-40B4-BE49-F238E27FC236}">
                <a16:creationId xmlns:a16="http://schemas.microsoft.com/office/drawing/2014/main" id="{25271481-4001-4C04-8B25-FAE2013A5308}"/>
              </a:ext>
            </a:extLst>
          </p:cNvPr>
          <p:cNvSpPr/>
          <p:nvPr/>
        </p:nvSpPr>
        <p:spPr bwMode="auto">
          <a:xfrm>
            <a:off x="8574769" y="2838450"/>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C8B74"/>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5" name="AutoShape 50">
            <a:extLst>
              <a:ext uri="{FF2B5EF4-FFF2-40B4-BE49-F238E27FC236}">
                <a16:creationId xmlns:a16="http://schemas.microsoft.com/office/drawing/2014/main" id="{9280F0CD-7C56-4401-A6D8-5600E3EF6C84}"/>
              </a:ext>
            </a:extLst>
          </p:cNvPr>
          <p:cNvSpPr/>
          <p:nvPr/>
        </p:nvSpPr>
        <p:spPr bwMode="auto">
          <a:xfrm>
            <a:off x="3548744" y="4625975"/>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C8B74"/>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53">
            <a:extLst>
              <a:ext uri="{FF2B5EF4-FFF2-40B4-BE49-F238E27FC236}">
                <a16:creationId xmlns:a16="http://schemas.microsoft.com/office/drawing/2014/main" id="{2DFF57AC-75B2-4934-A825-709725CAE720}"/>
              </a:ext>
            </a:extLst>
          </p:cNvPr>
          <p:cNvSpPr/>
          <p:nvPr/>
        </p:nvSpPr>
        <p:spPr bwMode="auto">
          <a:xfrm>
            <a:off x="8546194" y="4625975"/>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C8B74"/>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7" name="AutoShape 36">
            <a:extLst>
              <a:ext uri="{FF2B5EF4-FFF2-40B4-BE49-F238E27FC236}">
                <a16:creationId xmlns:a16="http://schemas.microsoft.com/office/drawing/2014/main" id="{7059BA5D-FEA3-4C8B-8D72-8838BEA76E59}"/>
              </a:ext>
            </a:extLst>
          </p:cNvPr>
          <p:cNvSpPr>
            <a:spLocks noChangeArrowheads="1"/>
          </p:cNvSpPr>
          <p:nvPr/>
        </p:nvSpPr>
        <p:spPr bwMode="auto">
          <a:xfrm>
            <a:off x="1560968" y="3002756"/>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AutoShape 37">
            <a:extLst>
              <a:ext uri="{FF2B5EF4-FFF2-40B4-BE49-F238E27FC236}">
                <a16:creationId xmlns:a16="http://schemas.microsoft.com/office/drawing/2014/main" id="{A4F8D864-FBA6-4D3A-9D89-D054DA7AA52E}"/>
              </a:ext>
            </a:extLst>
          </p:cNvPr>
          <p:cNvSpPr>
            <a:spLocks noChangeArrowheads="1"/>
          </p:cNvSpPr>
          <p:nvPr/>
        </p:nvSpPr>
        <p:spPr bwMode="auto">
          <a:xfrm>
            <a:off x="2010231" y="2704306"/>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39">
            <a:extLst>
              <a:ext uri="{FF2B5EF4-FFF2-40B4-BE49-F238E27FC236}">
                <a16:creationId xmlns:a16="http://schemas.microsoft.com/office/drawing/2014/main" id="{AE0626A4-6851-47B6-996B-6FF2416C97F3}"/>
              </a:ext>
            </a:extLst>
          </p:cNvPr>
          <p:cNvSpPr>
            <a:spLocks noChangeArrowheads="1"/>
          </p:cNvSpPr>
          <p:nvPr/>
        </p:nvSpPr>
        <p:spPr bwMode="auto">
          <a:xfrm>
            <a:off x="8925834" y="3002756"/>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AutoShape 40">
            <a:extLst>
              <a:ext uri="{FF2B5EF4-FFF2-40B4-BE49-F238E27FC236}">
                <a16:creationId xmlns:a16="http://schemas.microsoft.com/office/drawing/2014/main" id="{6C3F122D-0CD9-41B6-99CA-426A79BD9EE2}"/>
              </a:ext>
            </a:extLst>
          </p:cNvPr>
          <p:cNvSpPr>
            <a:spLocks noChangeArrowheads="1"/>
          </p:cNvSpPr>
          <p:nvPr/>
        </p:nvSpPr>
        <p:spPr bwMode="auto">
          <a:xfrm>
            <a:off x="8917896" y="2704306"/>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42">
            <a:extLst>
              <a:ext uri="{FF2B5EF4-FFF2-40B4-BE49-F238E27FC236}">
                <a16:creationId xmlns:a16="http://schemas.microsoft.com/office/drawing/2014/main" id="{28A766B8-1F92-4F44-83FE-328F1236ACFD}"/>
              </a:ext>
            </a:extLst>
          </p:cNvPr>
          <p:cNvSpPr>
            <a:spLocks noChangeArrowheads="1"/>
          </p:cNvSpPr>
          <p:nvPr/>
        </p:nvSpPr>
        <p:spPr bwMode="auto">
          <a:xfrm>
            <a:off x="1562556" y="4679609"/>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AutoShape 43">
            <a:extLst>
              <a:ext uri="{FF2B5EF4-FFF2-40B4-BE49-F238E27FC236}">
                <a16:creationId xmlns:a16="http://schemas.microsoft.com/office/drawing/2014/main" id="{3F1D867A-BBC8-486D-B8C2-2662B99F2F62}"/>
              </a:ext>
            </a:extLst>
          </p:cNvPr>
          <p:cNvSpPr>
            <a:spLocks noChangeArrowheads="1"/>
          </p:cNvSpPr>
          <p:nvPr/>
        </p:nvSpPr>
        <p:spPr bwMode="auto">
          <a:xfrm>
            <a:off x="2014993" y="4395673"/>
            <a:ext cx="1393825"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45">
            <a:extLst>
              <a:ext uri="{FF2B5EF4-FFF2-40B4-BE49-F238E27FC236}">
                <a16:creationId xmlns:a16="http://schemas.microsoft.com/office/drawing/2014/main" id="{F078839E-D505-4ACB-A4ED-082A5A28FB79}"/>
              </a:ext>
            </a:extLst>
          </p:cNvPr>
          <p:cNvSpPr>
            <a:spLocks noChangeArrowheads="1"/>
          </p:cNvSpPr>
          <p:nvPr/>
        </p:nvSpPr>
        <p:spPr bwMode="auto">
          <a:xfrm>
            <a:off x="8897259" y="4679609"/>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AutoShape 46">
            <a:extLst>
              <a:ext uri="{FF2B5EF4-FFF2-40B4-BE49-F238E27FC236}">
                <a16:creationId xmlns:a16="http://schemas.microsoft.com/office/drawing/2014/main" id="{5CBBE886-5E89-4E43-A03D-9FA3975F585B}"/>
              </a:ext>
            </a:extLst>
          </p:cNvPr>
          <p:cNvSpPr>
            <a:spLocks noChangeArrowheads="1"/>
          </p:cNvSpPr>
          <p:nvPr/>
        </p:nvSpPr>
        <p:spPr bwMode="auto">
          <a:xfrm>
            <a:off x="8889321" y="4395673"/>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49968206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250"/>
                                        <p:tgtEl>
                                          <p:spTgt spid="13"/>
                                        </p:tgtEl>
                                      </p:cBhvr>
                                    </p:animEffect>
                                  </p:childTnLst>
                                </p:cTn>
                              </p:par>
                            </p:childTnLst>
                          </p:cTn>
                        </p:par>
                        <p:par>
                          <p:cTn id="18" fill="hold">
                            <p:stCondLst>
                              <p:cond delay="175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250"/>
                                        <p:tgtEl>
                                          <p:spTgt spid="14"/>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250"/>
                                        <p:tgtEl>
                                          <p:spTgt spid="15"/>
                                        </p:tgtEl>
                                      </p:cBhvr>
                                    </p:animEffect>
                                  </p:childTnLst>
                                </p:cTn>
                              </p:par>
                            </p:childTnLst>
                          </p:cTn>
                        </p:par>
                        <p:par>
                          <p:cTn id="26" fill="hold">
                            <p:stCondLst>
                              <p:cond delay="2250"/>
                            </p:stCondLst>
                            <p:childTnLst>
                              <p:par>
                                <p:cTn id="27" presetID="9"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250"/>
                                        <p:tgtEl>
                                          <p:spTgt spid="16"/>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ppt_x</p:attrName>
                                        </p:attrNameLst>
                                      </p:cBhvr>
                                      <p:tavLst>
                                        <p:tav tm="0">
                                          <p:val>
                                            <p:strVal val="0-#ppt_w/2"/>
                                          </p:val>
                                        </p:tav>
                                        <p:tav tm="100000">
                                          <p:val>
                                            <p:strVal val="#ppt_x"/>
                                          </p:val>
                                        </p:tav>
                                      </p:tavLst>
                                    </p:anim>
                                    <p:anim calcmode="lin" valueType="num">
                                      <p:cBhvr>
                                        <p:cTn id="34" dur="25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50" fill="hold"/>
                                        <p:tgtEl>
                                          <p:spTgt spid="17"/>
                                        </p:tgtEl>
                                        <p:attrNameLst>
                                          <p:attrName>ppt_x</p:attrName>
                                        </p:attrNameLst>
                                      </p:cBhvr>
                                      <p:tavLst>
                                        <p:tav tm="0">
                                          <p:val>
                                            <p:strVal val="0-#ppt_w/2"/>
                                          </p:val>
                                        </p:tav>
                                        <p:tav tm="100000">
                                          <p:val>
                                            <p:strVal val="#ppt_x"/>
                                          </p:val>
                                        </p:tav>
                                      </p:tavLst>
                                    </p:anim>
                                    <p:anim calcmode="lin" valueType="num">
                                      <p:cBhvr>
                                        <p:cTn id="39" dur="25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ppt_x</p:attrName>
                                        </p:attrNameLst>
                                      </p:cBhvr>
                                      <p:tavLst>
                                        <p:tav tm="0">
                                          <p:val>
                                            <p:strVal val="1+#ppt_w/2"/>
                                          </p:val>
                                        </p:tav>
                                        <p:tav tm="100000">
                                          <p:val>
                                            <p:strVal val="#ppt_x"/>
                                          </p:val>
                                        </p:tav>
                                      </p:tavLst>
                                    </p:anim>
                                    <p:anim calcmode="lin" valueType="num">
                                      <p:cBhvr>
                                        <p:cTn id="44" dur="25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3250"/>
                            </p:stCondLst>
                            <p:childTnLst>
                              <p:par>
                                <p:cTn id="46" presetID="2" presetClass="entr" presetSubtype="2"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250" fill="hold"/>
                                        <p:tgtEl>
                                          <p:spTgt spid="19"/>
                                        </p:tgtEl>
                                        <p:attrNameLst>
                                          <p:attrName>ppt_x</p:attrName>
                                        </p:attrNameLst>
                                      </p:cBhvr>
                                      <p:tavLst>
                                        <p:tav tm="0">
                                          <p:val>
                                            <p:strVal val="1+#ppt_w/2"/>
                                          </p:val>
                                        </p:tav>
                                        <p:tav tm="100000">
                                          <p:val>
                                            <p:strVal val="#ppt_x"/>
                                          </p:val>
                                        </p:tav>
                                      </p:tavLst>
                                    </p:anim>
                                    <p:anim calcmode="lin" valueType="num">
                                      <p:cBhvr>
                                        <p:cTn id="49" dur="250" fill="hold"/>
                                        <p:tgtEl>
                                          <p:spTgt spid="19"/>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250" fill="hold"/>
                                        <p:tgtEl>
                                          <p:spTgt spid="22"/>
                                        </p:tgtEl>
                                        <p:attrNameLst>
                                          <p:attrName>ppt_x</p:attrName>
                                        </p:attrNameLst>
                                      </p:cBhvr>
                                      <p:tavLst>
                                        <p:tav tm="0">
                                          <p:val>
                                            <p:strVal val="0-#ppt_w/2"/>
                                          </p:val>
                                        </p:tav>
                                        <p:tav tm="100000">
                                          <p:val>
                                            <p:strVal val="#ppt_x"/>
                                          </p:val>
                                        </p:tav>
                                      </p:tavLst>
                                    </p:anim>
                                    <p:anim calcmode="lin" valueType="num">
                                      <p:cBhvr>
                                        <p:cTn id="54" dur="25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375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ppt_x</p:attrName>
                                        </p:attrNameLst>
                                      </p:cBhvr>
                                      <p:tavLst>
                                        <p:tav tm="0">
                                          <p:val>
                                            <p:strVal val="0-#ppt_w/2"/>
                                          </p:val>
                                        </p:tav>
                                        <p:tav tm="100000">
                                          <p:val>
                                            <p:strVal val="#ppt_x"/>
                                          </p:val>
                                        </p:tav>
                                      </p:tavLst>
                                    </p:anim>
                                    <p:anim calcmode="lin" valueType="num">
                                      <p:cBhvr>
                                        <p:cTn id="59" dur="25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ppt_x</p:attrName>
                                        </p:attrNameLst>
                                      </p:cBhvr>
                                      <p:tavLst>
                                        <p:tav tm="0">
                                          <p:val>
                                            <p:strVal val="1+#ppt_w/2"/>
                                          </p:val>
                                        </p:tav>
                                        <p:tav tm="100000">
                                          <p:val>
                                            <p:strVal val="#ppt_x"/>
                                          </p:val>
                                        </p:tav>
                                      </p:tavLst>
                                    </p:anim>
                                    <p:anim calcmode="lin" valueType="num">
                                      <p:cBhvr>
                                        <p:cTn id="64" dur="25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4250"/>
                            </p:stCondLst>
                            <p:childTnLst>
                              <p:par>
                                <p:cTn id="66" presetID="2" presetClass="entr" presetSubtype="2"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250" fill="hold"/>
                                        <p:tgtEl>
                                          <p:spTgt spid="23"/>
                                        </p:tgtEl>
                                        <p:attrNameLst>
                                          <p:attrName>ppt_x</p:attrName>
                                        </p:attrNameLst>
                                      </p:cBhvr>
                                      <p:tavLst>
                                        <p:tav tm="0">
                                          <p:val>
                                            <p:strVal val="1+#ppt_w/2"/>
                                          </p:val>
                                        </p:tav>
                                        <p:tav tm="100000">
                                          <p:val>
                                            <p:strVal val="#ppt_x"/>
                                          </p:val>
                                        </p:tav>
                                      </p:tavLst>
                                    </p:anim>
                                    <p:anim calcmode="lin" valueType="num">
                                      <p:cBhvr>
                                        <p:cTn id="69" dur="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D699681-BBF3-4FC8-84AF-2C0CA968F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4">
            <a:extLst>
              <a:ext uri="{FF2B5EF4-FFF2-40B4-BE49-F238E27FC236}">
                <a16:creationId xmlns:a16="http://schemas.microsoft.com/office/drawing/2014/main" id="{9D655A01-1428-46AB-8D6F-77CAB16E8329}"/>
              </a:ext>
            </a:extLst>
          </p:cNvPr>
          <p:cNvSpPr txBox="1"/>
          <p:nvPr/>
        </p:nvSpPr>
        <p:spPr>
          <a:xfrm>
            <a:off x="3577321" y="1481684"/>
            <a:ext cx="5032147" cy="1061829"/>
          </a:xfrm>
          <a:prstGeom prst="rect">
            <a:avLst/>
          </a:prstGeom>
          <a:noFill/>
        </p:spPr>
        <p:txBody>
          <a:bodyPr wrap="none" rtlCol="0">
            <a:spAutoFit/>
          </a:bodyPr>
          <a:lstStyle/>
          <a:p>
            <a:pPr algn="ctr"/>
            <a:r>
              <a:rPr lang="zh-CN" altLang="en-US" sz="6300" dirty="0">
                <a:solidFill>
                  <a:srgbClr val="EC8B74"/>
                </a:solidFill>
                <a:latin typeface="华文中宋" panose="02010600040101010101" pitchFamily="2" charset="-122"/>
                <a:ea typeface="华文中宋" panose="02010600040101010101" pitchFamily="2" charset="-122"/>
              </a:rPr>
              <a:t>谢谢您的观看</a:t>
            </a:r>
            <a:endParaRPr lang="en-US" altLang="zh-CN" sz="6300" dirty="0">
              <a:solidFill>
                <a:srgbClr val="EC8B74"/>
              </a:solidFill>
              <a:latin typeface="华文中宋" panose="02010600040101010101" pitchFamily="2" charset="-122"/>
              <a:ea typeface="华文中宋" panose="02010600040101010101" pitchFamily="2" charset="-122"/>
            </a:endParaRPr>
          </a:p>
        </p:txBody>
      </p:sp>
      <p:sp>
        <p:nvSpPr>
          <p:cNvPr id="14" name="TextBox 4">
            <a:extLst>
              <a:ext uri="{FF2B5EF4-FFF2-40B4-BE49-F238E27FC236}">
                <a16:creationId xmlns:a16="http://schemas.microsoft.com/office/drawing/2014/main" id="{0DFE23A1-18C6-40C9-900C-1032676EE20B}"/>
              </a:ext>
            </a:extLst>
          </p:cNvPr>
          <p:cNvSpPr txBox="1"/>
          <p:nvPr/>
        </p:nvSpPr>
        <p:spPr>
          <a:xfrm>
            <a:off x="3749813" y="992244"/>
            <a:ext cx="4745210" cy="600164"/>
          </a:xfrm>
          <a:prstGeom prst="rect">
            <a:avLst/>
          </a:prstGeom>
          <a:noFill/>
        </p:spPr>
        <p:txBody>
          <a:bodyPr wrap="none" rtlCol="0">
            <a:spAutoFit/>
          </a:bodyPr>
          <a:lstStyle/>
          <a:p>
            <a:pPr algn="ctr"/>
            <a:r>
              <a:rPr lang="en-US" altLang="zh-CN" sz="3300" spc="600" dirty="0">
                <a:solidFill>
                  <a:srgbClr val="EC8B74"/>
                </a:solidFill>
                <a:latin typeface="张海山锐线体简" panose="02000000000000000000" pitchFamily="2" charset="-122"/>
                <a:ea typeface="张海山锐线体简" panose="02000000000000000000" pitchFamily="2" charset="-122"/>
              </a:rPr>
              <a:t>CAMPUS CULTURE</a:t>
            </a:r>
          </a:p>
        </p:txBody>
      </p:sp>
      <p:sp>
        <p:nvSpPr>
          <p:cNvPr id="15" name="TextBox 4">
            <a:extLst>
              <a:ext uri="{FF2B5EF4-FFF2-40B4-BE49-F238E27FC236}">
                <a16:creationId xmlns:a16="http://schemas.microsoft.com/office/drawing/2014/main" id="{A79EF3B4-16BB-445C-A74A-49A6C123F887}"/>
              </a:ext>
            </a:extLst>
          </p:cNvPr>
          <p:cNvSpPr txBox="1"/>
          <p:nvPr/>
        </p:nvSpPr>
        <p:spPr>
          <a:xfrm>
            <a:off x="3700034" y="2492863"/>
            <a:ext cx="4815742" cy="630942"/>
          </a:xfrm>
          <a:prstGeom prst="rect">
            <a:avLst/>
          </a:prstGeom>
          <a:noFill/>
        </p:spPr>
        <p:txBody>
          <a:bodyPr wrap="none" rtlCol="0">
            <a:spAutoFit/>
          </a:bodyPr>
          <a:lstStyle/>
          <a:p>
            <a:pPr algn="ctr"/>
            <a:r>
              <a:rPr lang="zh-CN" altLang="en-US" sz="3500" spc="600" dirty="0">
                <a:solidFill>
                  <a:srgbClr val="EC8B74"/>
                </a:solidFill>
                <a:latin typeface="张海山锐线体简" panose="02000000000000000000" pitchFamily="2" charset="-122"/>
                <a:ea typeface="张海山锐线体简" panose="02000000000000000000" pitchFamily="2" charset="-122"/>
              </a:rPr>
              <a:t>教育类通用</a:t>
            </a:r>
            <a:r>
              <a:rPr lang="en-US" altLang="zh-CN" sz="3500" spc="600" dirty="0">
                <a:solidFill>
                  <a:srgbClr val="EC8B74"/>
                </a:solidFill>
                <a:latin typeface="张海山锐线体简" panose="02000000000000000000" pitchFamily="2" charset="-122"/>
                <a:ea typeface="张海山锐线体简" panose="02000000000000000000" pitchFamily="2" charset="-122"/>
              </a:rPr>
              <a:t>PPT</a:t>
            </a:r>
            <a:r>
              <a:rPr lang="zh-CN" altLang="en-US" sz="3500" spc="600" dirty="0">
                <a:solidFill>
                  <a:srgbClr val="EC8B74"/>
                </a:solidFill>
                <a:latin typeface="张海山锐线体简" panose="02000000000000000000" pitchFamily="2" charset="-122"/>
                <a:ea typeface="张海山锐线体简" panose="02000000000000000000" pitchFamily="2" charset="-122"/>
              </a:rPr>
              <a:t>模板</a:t>
            </a:r>
            <a:endParaRPr lang="en-US" altLang="zh-CN" sz="3500" spc="600" dirty="0">
              <a:solidFill>
                <a:srgbClr val="EC8B74"/>
              </a:solidFill>
              <a:latin typeface="张海山锐线体简" panose="02000000000000000000" pitchFamily="2" charset="-122"/>
              <a:ea typeface="张海山锐线体简" panose="02000000000000000000" pitchFamily="2" charset="-122"/>
            </a:endParaRPr>
          </a:p>
        </p:txBody>
      </p:sp>
      <p:sp>
        <p:nvSpPr>
          <p:cNvPr id="16" name="矩形 15">
            <a:extLst>
              <a:ext uri="{FF2B5EF4-FFF2-40B4-BE49-F238E27FC236}">
                <a16:creationId xmlns:a16="http://schemas.microsoft.com/office/drawing/2014/main" id="{A262FBFB-5E57-467B-AEBD-35D4A45953DA}"/>
              </a:ext>
            </a:extLst>
          </p:cNvPr>
          <p:cNvSpPr/>
          <p:nvPr/>
        </p:nvSpPr>
        <p:spPr>
          <a:xfrm>
            <a:off x="3784880" y="3157237"/>
            <a:ext cx="4608006" cy="52077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6444"/>
              </a:solidFill>
            </a:endParaRPr>
          </a:p>
        </p:txBody>
      </p:sp>
      <p:sp>
        <p:nvSpPr>
          <p:cNvPr id="17" name="TextBox 4">
            <a:extLst>
              <a:ext uri="{FF2B5EF4-FFF2-40B4-BE49-F238E27FC236}">
                <a16:creationId xmlns:a16="http://schemas.microsoft.com/office/drawing/2014/main" id="{797CBBA1-0EAA-425F-80B3-EF71F04C38DB}"/>
              </a:ext>
            </a:extLst>
          </p:cNvPr>
          <p:cNvSpPr txBox="1"/>
          <p:nvPr/>
        </p:nvSpPr>
        <p:spPr>
          <a:xfrm>
            <a:off x="4209640" y="3204208"/>
            <a:ext cx="3794629" cy="430887"/>
          </a:xfrm>
          <a:prstGeom prst="rect">
            <a:avLst/>
          </a:prstGeom>
          <a:noFill/>
        </p:spPr>
        <p:txBody>
          <a:bodyPr wrap="none" rtlCol="0">
            <a:spAutoFit/>
          </a:bodyPr>
          <a:lstStyle/>
          <a:p>
            <a:pPr algn="ctr"/>
            <a:r>
              <a:rPr lang="zh-CN" altLang="en-US" sz="2200" spc="600" dirty="0">
                <a:solidFill>
                  <a:schemeClr val="bg1"/>
                </a:solidFill>
                <a:latin typeface="张海山锐线体简" panose="02000000000000000000" pitchFamily="2" charset="-122"/>
                <a:ea typeface="张海山锐线体简" panose="02000000000000000000" pitchFamily="2" charset="-122"/>
              </a:rPr>
              <a:t>夏</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日</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小</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清</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新</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系</a:t>
            </a:r>
            <a:r>
              <a:rPr lang="en-US" altLang="zh-CN" sz="2200" spc="600" dirty="0">
                <a:solidFill>
                  <a:schemeClr val="bg1"/>
                </a:solidFill>
                <a:latin typeface="张海山锐线体简" panose="02000000000000000000" pitchFamily="2" charset="-122"/>
                <a:ea typeface="张海山锐线体简" panose="02000000000000000000" pitchFamily="2" charset="-122"/>
              </a:rPr>
              <a:t>/</a:t>
            </a:r>
            <a:r>
              <a:rPr lang="zh-CN" altLang="en-US" sz="2200" spc="600" dirty="0">
                <a:solidFill>
                  <a:schemeClr val="bg1"/>
                </a:solidFill>
                <a:latin typeface="张海山锐线体简" panose="02000000000000000000" pitchFamily="2" charset="-122"/>
                <a:ea typeface="张海山锐线体简" panose="02000000000000000000" pitchFamily="2" charset="-122"/>
              </a:rPr>
              <a:t>列</a:t>
            </a:r>
            <a:endParaRPr lang="en-US" altLang="zh-CN" sz="2200" spc="600" dirty="0">
              <a:solidFill>
                <a:schemeClr val="bg1"/>
              </a:solidFill>
              <a:latin typeface="张海山锐线体简" panose="02000000000000000000" pitchFamily="2" charset="-122"/>
              <a:ea typeface="张海山锐线体简" panose="02000000000000000000" pitchFamily="2" charset="-122"/>
            </a:endParaRPr>
          </a:p>
        </p:txBody>
      </p:sp>
      <p:sp>
        <p:nvSpPr>
          <p:cNvPr id="18" name="TextBox 23">
            <a:extLst>
              <a:ext uri="{FF2B5EF4-FFF2-40B4-BE49-F238E27FC236}">
                <a16:creationId xmlns:a16="http://schemas.microsoft.com/office/drawing/2014/main" id="{87702925-BD99-4E73-B487-07023C9513A1}"/>
              </a:ext>
            </a:extLst>
          </p:cNvPr>
          <p:cNvSpPr txBox="1"/>
          <p:nvPr/>
        </p:nvSpPr>
        <p:spPr>
          <a:xfrm>
            <a:off x="3672627" y="3793852"/>
            <a:ext cx="4865938" cy="461665"/>
          </a:xfrm>
          <a:prstGeom prst="rect">
            <a:avLst/>
          </a:prstGeom>
          <a:noFill/>
        </p:spPr>
        <p:txBody>
          <a:bodyPr wrap="square" rtlCol="0">
            <a:spAutoFit/>
          </a:bodyPr>
          <a:lstStyle/>
          <a:p>
            <a:pPr algn="ctr"/>
            <a:r>
              <a:rPr lang="en-US" altLang="zh-CN" sz="800" dirty="0">
                <a:solidFill>
                  <a:schemeClr val="bg1">
                    <a:lumMod val="65000"/>
                  </a:schemeClr>
                </a:solidFill>
                <a:latin typeface="微软雅黑" pitchFamily="34" charset="-122"/>
                <a:ea typeface="微软雅黑" pitchFamily="34" charset="-122"/>
              </a:rPr>
              <a:t>paste in this box, and select only the text. Your content to play here, or through your</a:t>
            </a:r>
          </a:p>
          <a:p>
            <a:pPr algn="ctr"/>
            <a:r>
              <a:rPr lang="en-US" altLang="zh-CN" sz="800" dirty="0">
                <a:solidFill>
                  <a:schemeClr val="bg1">
                    <a:lumMod val="65000"/>
                  </a:schemeClr>
                </a:solidFill>
                <a:latin typeface="微软雅黑" pitchFamily="34" charset="-122"/>
                <a:ea typeface="微软雅黑" pitchFamily="34" charset="-122"/>
              </a:rPr>
              <a:t>paste in this box, and select only the text. Your content to play here, or through your</a:t>
            </a:r>
          </a:p>
          <a:p>
            <a:pPr algn="ctr"/>
            <a:r>
              <a:rPr lang="en-US" altLang="zh-CN" sz="800" dirty="0">
                <a:solidFill>
                  <a:schemeClr val="bg1">
                    <a:lumMod val="65000"/>
                  </a:schemeClr>
                </a:solidFill>
                <a:latin typeface="微软雅黑" pitchFamily="34" charset="-122"/>
                <a:ea typeface="微软雅黑" pitchFamily="34" charset="-122"/>
              </a:rPr>
              <a:t>paste in this box, and select only the text. Your content to play here, or through your</a:t>
            </a:r>
            <a:endParaRPr lang="zh-CN" altLang="en-US" sz="800" dirty="0">
              <a:solidFill>
                <a:schemeClr val="bg1">
                  <a:lumMod val="6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2000"/>
                            </p:stCondLst>
                            <p:childTnLst>
                              <p:par>
                                <p:cTn id="13" presetID="14" presetClass="entr" presetSubtype="10" fill="hold" grpId="0" nodeType="afterEffect">
                                  <p:stCondLst>
                                    <p:cond delay="0"/>
                                  </p:stCondLst>
                                  <p:iterate type="lt">
                                    <p:tmPct val="30000"/>
                                  </p:iterate>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250"/>
                                        <p:tgtEl>
                                          <p:spTgt spid="14"/>
                                        </p:tgtEl>
                                      </p:cBhvr>
                                    </p:animEffect>
                                  </p:childTnLst>
                                </p:cTn>
                              </p:par>
                            </p:childTnLst>
                          </p:cTn>
                        </p:par>
                        <p:par>
                          <p:cTn id="16" fill="hold">
                            <p:stCondLst>
                              <p:cond delay="3150"/>
                            </p:stCondLst>
                            <p:childTnLst>
                              <p:par>
                                <p:cTn id="17" presetID="14" presetClass="entr" presetSubtype="10" fill="hold" grpId="0" nodeType="afterEffect">
                                  <p:stCondLst>
                                    <p:cond delay="0"/>
                                  </p:stCondLst>
                                  <p:iterate type="lt">
                                    <p:tmPct val="3000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250"/>
                                        <p:tgtEl>
                                          <p:spTgt spid="15"/>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4075"/>
                            </p:stCondLst>
                            <p:childTnLst>
                              <p:par>
                                <p:cTn id="24" presetID="14" presetClass="entr" presetSubtype="10" fill="hold" grpId="0" nodeType="afterEffect">
                                  <p:stCondLst>
                                    <p:cond delay="0"/>
                                  </p:stCondLst>
                                  <p:iterate type="lt">
                                    <p:tmPct val="30000"/>
                                  </p:iterate>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250"/>
                                        <p:tgtEl>
                                          <p:spTgt spid="17"/>
                                        </p:tgtEl>
                                      </p:cBhvr>
                                    </p:animEffect>
                                  </p:childTnLst>
                                </p:cTn>
                              </p:par>
                            </p:childTnLst>
                          </p:cTn>
                        </p:par>
                        <p:par>
                          <p:cTn id="27" fill="hold">
                            <p:stCondLst>
                              <p:cond delay="5225"/>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8"/>
                                        </p:tgtEl>
                                        <p:attrNameLst>
                                          <p:attrName>style.visibility</p:attrName>
                                        </p:attrNameLst>
                                      </p:cBhvr>
                                      <p:to>
                                        <p:strVal val="visible"/>
                                      </p:to>
                                    </p:set>
                                    <p:animEffect transition="in" filter="wipe(left)">
                                      <p:cBhvr>
                                        <p:cTn id="30" dur="2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D56E2E4-7ED0-47ED-A585-C8596286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CF724147-A8AC-4550-B89B-604524E32D9B}"/>
              </a:ext>
            </a:extLst>
          </p:cNvPr>
          <p:cNvGrpSpPr/>
          <p:nvPr/>
        </p:nvGrpSpPr>
        <p:grpSpPr>
          <a:xfrm>
            <a:off x="4897998" y="2045663"/>
            <a:ext cx="3877985" cy="1210574"/>
            <a:chOff x="5249959" y="2532071"/>
            <a:chExt cx="3877985" cy="1210574"/>
          </a:xfrm>
        </p:grpSpPr>
        <p:sp>
          <p:nvSpPr>
            <p:cNvPr id="11" name="矩形 10">
              <a:extLst>
                <a:ext uri="{FF2B5EF4-FFF2-40B4-BE49-F238E27FC236}">
                  <a16:creationId xmlns:a16="http://schemas.microsoft.com/office/drawing/2014/main" id="{734AB463-6C6E-49E2-8311-10F2B31877F0}"/>
                </a:ext>
              </a:extLst>
            </p:cNvPr>
            <p:cNvSpPr/>
            <p:nvPr/>
          </p:nvSpPr>
          <p:spPr>
            <a:xfrm>
              <a:off x="5249959" y="2532071"/>
              <a:ext cx="3877985" cy="830997"/>
            </a:xfrm>
            <a:prstGeom prst="rect">
              <a:avLst/>
            </a:prstGeom>
          </p:spPr>
          <p:txBody>
            <a:bodyPr wrap="none">
              <a:spAutoFit/>
            </a:bodyPr>
            <a:lstStyle/>
            <a:p>
              <a:r>
                <a:rPr kumimoji="1" lang="zh-CN" altLang="en-US" sz="4800" dirty="0">
                  <a:solidFill>
                    <a:srgbClr val="EC8B74"/>
                  </a:solidFill>
                  <a:latin typeface="华文中宋" panose="02010600040101010101" pitchFamily="2" charset="-122"/>
                  <a:ea typeface="华文中宋" panose="02010600040101010101" pitchFamily="2" charset="-122"/>
                </a:rPr>
                <a:t>教学分析概述</a:t>
              </a:r>
            </a:p>
          </p:txBody>
        </p:sp>
        <p:sp>
          <p:nvSpPr>
            <p:cNvPr id="17" name="矩形 16">
              <a:extLst>
                <a:ext uri="{FF2B5EF4-FFF2-40B4-BE49-F238E27FC236}">
                  <a16:creationId xmlns:a16="http://schemas.microsoft.com/office/drawing/2014/main" id="{BF952B47-28CD-466A-BBF4-D35AC2439A3A}"/>
                </a:ext>
              </a:extLst>
            </p:cNvPr>
            <p:cNvSpPr/>
            <p:nvPr/>
          </p:nvSpPr>
          <p:spPr>
            <a:xfrm>
              <a:off x="5319951" y="3330224"/>
              <a:ext cx="3708971" cy="412421"/>
            </a:xfrm>
            <a:prstGeom prst="rect">
              <a:avLst/>
            </a:prstGeom>
          </p:spPr>
          <p:txBody>
            <a:bodyPr wrap="square">
              <a:spAutoFit/>
            </a:bodyPr>
            <a:lstStyle/>
            <a:p>
              <a:pPr>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点击此处添加文本内容，如关键词、部分简单介绍等。点击此处添加文本内容如关键词、部分简单介绍等。点击此处添加文本内容，如关键词、部分简介绍</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888ADBBE-6045-46D6-A35A-5223216B8751}"/>
              </a:ext>
            </a:extLst>
          </p:cNvPr>
          <p:cNvSpPr/>
          <p:nvPr/>
        </p:nvSpPr>
        <p:spPr>
          <a:xfrm>
            <a:off x="3518773" y="1375608"/>
            <a:ext cx="1161050" cy="255068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400" dirty="0">
                <a:solidFill>
                  <a:schemeClr val="bg1"/>
                </a:solidFill>
                <a:latin typeface="华文中宋" panose="02010600040101010101" pitchFamily="2" charset="-122"/>
                <a:ea typeface="华文中宋" panose="02010600040101010101" pitchFamily="2" charset="-122"/>
              </a:rPr>
              <a:t>第一章</a:t>
            </a: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教学分析概述</a:t>
              </a:r>
            </a:p>
          </p:txBody>
        </p:sp>
      </p:grpSp>
      <p:grpSp>
        <p:nvGrpSpPr>
          <p:cNvPr id="5" name="组合 4">
            <a:extLst>
              <a:ext uri="{FF2B5EF4-FFF2-40B4-BE49-F238E27FC236}">
                <a16:creationId xmlns:a16="http://schemas.microsoft.com/office/drawing/2014/main" id="{5A1F8C34-2671-4DAA-B4A5-7CD6EE012959}"/>
              </a:ext>
            </a:extLst>
          </p:cNvPr>
          <p:cNvGrpSpPr/>
          <p:nvPr/>
        </p:nvGrpSpPr>
        <p:grpSpPr>
          <a:xfrm>
            <a:off x="1416740" y="1947094"/>
            <a:ext cx="4976593" cy="3962189"/>
            <a:chOff x="1794737" y="1787849"/>
            <a:chExt cx="5418863" cy="3996390"/>
          </a:xfrm>
        </p:grpSpPr>
        <p:sp>
          <p:nvSpPr>
            <p:cNvPr id="6" name="矩形 5">
              <a:extLst>
                <a:ext uri="{FF2B5EF4-FFF2-40B4-BE49-F238E27FC236}">
                  <a16:creationId xmlns:a16="http://schemas.microsoft.com/office/drawing/2014/main" id="{68DD607E-AAEF-4A07-AFB5-1D033EA4267C}"/>
                </a:ext>
              </a:extLst>
            </p:cNvPr>
            <p:cNvSpPr>
              <a:spLocks noChangeArrowheads="1"/>
            </p:cNvSpPr>
            <p:nvPr/>
          </p:nvSpPr>
          <p:spPr bwMode="auto">
            <a:xfrm>
              <a:off x="1794738" y="5002888"/>
              <a:ext cx="5418862" cy="781351"/>
            </a:xfrm>
            <a:prstGeom prst="rect">
              <a:avLst/>
            </a:prstGeom>
            <a:solidFill>
              <a:srgbClr val="EC8B74"/>
            </a:solidFill>
            <a:ln>
              <a:noFill/>
            </a:ln>
            <a:extLst/>
          </p:spPr>
          <p:txBody>
            <a:bodyPr anchor="ctr"/>
            <a:lstStyle/>
            <a:p>
              <a:pPr algn="ctr" eaLnBrk="1" hangingPunct="1">
                <a:buFont typeface="Arial" pitchFamily="34" charset="0"/>
                <a:buNone/>
              </a:pPr>
              <a:endParaRPr lang="zh-CN" altLang="en-US" dirty="0">
                <a:solidFill>
                  <a:srgbClr val="FFFFFF"/>
                </a:solidFill>
              </a:endParaRPr>
            </a:p>
          </p:txBody>
        </p:sp>
        <p:sp>
          <p:nvSpPr>
            <p:cNvPr id="7" name="文本框 35">
              <a:extLst>
                <a:ext uri="{FF2B5EF4-FFF2-40B4-BE49-F238E27FC236}">
                  <a16:creationId xmlns:a16="http://schemas.microsoft.com/office/drawing/2014/main" id="{EB57C386-4BC0-4104-B2BC-D3D3464F91C9}"/>
                </a:ext>
              </a:extLst>
            </p:cNvPr>
            <p:cNvSpPr txBox="1">
              <a:spLocks noChangeArrowheads="1"/>
            </p:cNvSpPr>
            <p:nvPr/>
          </p:nvSpPr>
          <p:spPr bwMode="auto">
            <a:xfrm>
              <a:off x="1995756" y="5218453"/>
              <a:ext cx="1657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600" dirty="0">
                  <a:solidFill>
                    <a:schemeClr val="bg1"/>
                  </a:solidFill>
                  <a:latin typeface="方正正黑简体" pitchFamily="2" charset="-122"/>
                  <a:ea typeface="方正正黑简体" pitchFamily="2" charset="-122"/>
                </a:rPr>
                <a:t>标题内容</a:t>
              </a:r>
            </a:p>
          </p:txBody>
        </p:sp>
        <p:sp>
          <p:nvSpPr>
            <p:cNvPr id="9" name="文本框 36">
              <a:extLst>
                <a:ext uri="{FF2B5EF4-FFF2-40B4-BE49-F238E27FC236}">
                  <a16:creationId xmlns:a16="http://schemas.microsoft.com/office/drawing/2014/main" id="{7BE466D8-64DA-4038-9115-FE1FE7E6DB76}"/>
                </a:ext>
              </a:extLst>
            </p:cNvPr>
            <p:cNvSpPr txBox="1">
              <a:spLocks noChangeArrowheads="1"/>
            </p:cNvSpPr>
            <p:nvPr/>
          </p:nvSpPr>
          <p:spPr bwMode="auto">
            <a:xfrm>
              <a:off x="3894748" y="5156509"/>
              <a:ext cx="2911144" cy="53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zh-CN" altLang="en-US" sz="1200" dirty="0">
                  <a:solidFill>
                    <a:schemeClr val="bg1"/>
                  </a:solidFill>
                  <a:latin typeface="方正正黑简体" pitchFamily="2" charset="-122"/>
                  <a:ea typeface="方正正黑简体" pitchFamily="2" charset="-122"/>
                </a:rPr>
                <a:t>内容描述内容描述内容描述内  容描述内容描述内容描述内容</a:t>
              </a:r>
            </a:p>
          </p:txBody>
        </p:sp>
        <p:sp>
          <p:nvSpPr>
            <p:cNvPr id="10" name="Rectangle 30">
              <a:extLst>
                <a:ext uri="{FF2B5EF4-FFF2-40B4-BE49-F238E27FC236}">
                  <a16:creationId xmlns:a16="http://schemas.microsoft.com/office/drawing/2014/main" id="{9082FD9D-CFD6-4C3B-8E44-8B6BB6C2DAC1}"/>
                </a:ext>
              </a:extLst>
            </p:cNvPr>
            <p:cNvSpPr/>
            <p:nvPr/>
          </p:nvSpPr>
          <p:spPr>
            <a:xfrm>
              <a:off x="1794737" y="1787849"/>
              <a:ext cx="5418863" cy="3052600"/>
            </a:xfrm>
            <a:prstGeom prst="rect">
              <a:avLst/>
            </a:prstGeom>
            <a:blipFill dpi="0" rotWithShape="1">
              <a:blip r:embed="rId7"/>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13" name="MH_Text_1">
            <a:extLst>
              <a:ext uri="{FF2B5EF4-FFF2-40B4-BE49-F238E27FC236}">
                <a16:creationId xmlns:a16="http://schemas.microsoft.com/office/drawing/2014/main" id="{DD3FF336-F0CE-4596-ACDA-F8506F6FEA12}"/>
              </a:ext>
            </a:extLst>
          </p:cNvPr>
          <p:cNvSpPr txBox="1">
            <a:spLocks noChangeArrowheads="1"/>
          </p:cNvSpPr>
          <p:nvPr>
            <p:custDataLst>
              <p:tags r:id="rId1"/>
            </p:custDataLst>
          </p:nvPr>
        </p:nvSpPr>
        <p:spPr bwMode="auto">
          <a:xfrm>
            <a:off x="6919576" y="3260429"/>
            <a:ext cx="4551742" cy="6677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MH_SubTitle_1">
            <a:extLst>
              <a:ext uri="{FF2B5EF4-FFF2-40B4-BE49-F238E27FC236}">
                <a16:creationId xmlns:a16="http://schemas.microsoft.com/office/drawing/2014/main" id="{862BC1BF-6B24-4795-83B4-98DCD06442A6}"/>
              </a:ext>
            </a:extLst>
          </p:cNvPr>
          <p:cNvSpPr txBox="1">
            <a:spLocks noChangeArrowheads="1"/>
          </p:cNvSpPr>
          <p:nvPr>
            <p:custDataLst>
              <p:tags r:id="rId2"/>
            </p:custDataLst>
          </p:nvPr>
        </p:nvSpPr>
        <p:spPr bwMode="auto">
          <a:xfrm>
            <a:off x="6923373" y="2754484"/>
            <a:ext cx="1975953"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0B2F1146-F693-496A-A677-E7902F7A5473}"/>
              </a:ext>
            </a:extLst>
          </p:cNvPr>
          <p:cNvGrpSpPr/>
          <p:nvPr/>
        </p:nvGrpSpPr>
        <p:grpSpPr>
          <a:xfrm>
            <a:off x="8926603" y="2833880"/>
            <a:ext cx="416411" cy="382998"/>
            <a:chOff x="8374817" y="3976831"/>
            <a:chExt cx="719115" cy="661413"/>
          </a:xfrm>
          <a:solidFill>
            <a:srgbClr val="EC8B74"/>
          </a:solidFill>
        </p:grpSpPr>
        <p:sp>
          <p:nvSpPr>
            <p:cNvPr id="16" name="Freeform 44">
              <a:extLst>
                <a:ext uri="{FF2B5EF4-FFF2-40B4-BE49-F238E27FC236}">
                  <a16:creationId xmlns:a16="http://schemas.microsoft.com/office/drawing/2014/main" id="{4001AAF7-DE85-471B-BA02-EC5AE3FC82FD}"/>
                </a:ext>
              </a:extLst>
            </p:cNvPr>
            <p:cNvSpPr>
              <a:spLocks/>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7" name="Freeform 45">
              <a:extLst>
                <a:ext uri="{FF2B5EF4-FFF2-40B4-BE49-F238E27FC236}">
                  <a16:creationId xmlns:a16="http://schemas.microsoft.com/office/drawing/2014/main" id="{30602662-963B-4901-A37E-C6E561BFF4C3}"/>
                </a:ext>
              </a:extLst>
            </p:cNvPr>
            <p:cNvSpPr>
              <a:spLocks/>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8" name="Freeform 46">
              <a:extLst>
                <a:ext uri="{FF2B5EF4-FFF2-40B4-BE49-F238E27FC236}">
                  <a16:creationId xmlns:a16="http://schemas.microsoft.com/office/drawing/2014/main" id="{F717E6E8-061E-4E53-A11F-D4D7FC2C3950}"/>
                </a:ext>
              </a:extLst>
            </p:cNvPr>
            <p:cNvSpPr>
              <a:spLocks/>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9" name="Freeform 47">
              <a:extLst>
                <a:ext uri="{FF2B5EF4-FFF2-40B4-BE49-F238E27FC236}">
                  <a16:creationId xmlns:a16="http://schemas.microsoft.com/office/drawing/2014/main" id="{F2770DD6-D279-422C-BD1D-7A243BA5064A}"/>
                </a:ext>
              </a:extLst>
            </p:cNvPr>
            <p:cNvSpPr>
              <a:spLocks/>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0" name="Rectangle 48">
              <a:extLst>
                <a:ext uri="{FF2B5EF4-FFF2-40B4-BE49-F238E27FC236}">
                  <a16:creationId xmlns:a16="http://schemas.microsoft.com/office/drawing/2014/main" id="{15EEB9BB-F446-4D18-AFC1-305261ACE424}"/>
                </a:ext>
              </a:extLst>
            </p:cNvPr>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1" name="Rectangle 49">
              <a:extLst>
                <a:ext uri="{FF2B5EF4-FFF2-40B4-BE49-F238E27FC236}">
                  <a16:creationId xmlns:a16="http://schemas.microsoft.com/office/drawing/2014/main" id="{8F6571C0-245D-4517-9D48-A57D5FABBC97}"/>
                </a:ext>
              </a:extLst>
            </p:cNvPr>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2" name="Rectangle 50">
              <a:extLst>
                <a:ext uri="{FF2B5EF4-FFF2-40B4-BE49-F238E27FC236}">
                  <a16:creationId xmlns:a16="http://schemas.microsoft.com/office/drawing/2014/main" id="{574088FF-1E81-4A03-A24C-8916B9214B1F}"/>
                </a:ext>
              </a:extLst>
            </p:cNvPr>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3" name="Rectangle 51">
              <a:extLst>
                <a:ext uri="{FF2B5EF4-FFF2-40B4-BE49-F238E27FC236}">
                  <a16:creationId xmlns:a16="http://schemas.microsoft.com/office/drawing/2014/main" id="{5C640B38-E026-448C-B0A3-C9E1A5DBE37E}"/>
                </a:ext>
              </a:extLst>
            </p:cNvPr>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4" name="Rectangle 52">
              <a:extLst>
                <a:ext uri="{FF2B5EF4-FFF2-40B4-BE49-F238E27FC236}">
                  <a16:creationId xmlns:a16="http://schemas.microsoft.com/office/drawing/2014/main" id="{D80CAD60-1D8E-4784-95CB-70ACB3A94DAD}"/>
                </a:ext>
              </a:extLst>
            </p:cNvPr>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5" name="Rectangle 53">
              <a:extLst>
                <a:ext uri="{FF2B5EF4-FFF2-40B4-BE49-F238E27FC236}">
                  <a16:creationId xmlns:a16="http://schemas.microsoft.com/office/drawing/2014/main" id="{8AE011EA-DCB6-4F9D-8712-3DD796BFF819}"/>
                </a:ext>
              </a:extLst>
            </p:cNvPr>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26" name="MH_Text_1">
            <a:extLst>
              <a:ext uri="{FF2B5EF4-FFF2-40B4-BE49-F238E27FC236}">
                <a16:creationId xmlns:a16="http://schemas.microsoft.com/office/drawing/2014/main" id="{39C4A176-CCA3-47C1-A6BA-9E23D3C3B8CB}"/>
              </a:ext>
            </a:extLst>
          </p:cNvPr>
          <p:cNvSpPr txBox="1">
            <a:spLocks noChangeArrowheads="1"/>
          </p:cNvSpPr>
          <p:nvPr>
            <p:custDataLst>
              <p:tags r:id="rId3"/>
            </p:custDataLst>
          </p:nvPr>
        </p:nvSpPr>
        <p:spPr bwMode="auto">
          <a:xfrm>
            <a:off x="6929097" y="4743809"/>
            <a:ext cx="4551742" cy="6677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7" name="MH_SubTitle_1">
            <a:extLst>
              <a:ext uri="{FF2B5EF4-FFF2-40B4-BE49-F238E27FC236}">
                <a16:creationId xmlns:a16="http://schemas.microsoft.com/office/drawing/2014/main" id="{29542ED6-9503-47CB-BA0C-09E57756E421}"/>
              </a:ext>
            </a:extLst>
          </p:cNvPr>
          <p:cNvSpPr txBox="1">
            <a:spLocks noChangeArrowheads="1"/>
          </p:cNvSpPr>
          <p:nvPr>
            <p:custDataLst>
              <p:tags r:id="rId4"/>
            </p:custDataLst>
          </p:nvPr>
        </p:nvSpPr>
        <p:spPr bwMode="auto">
          <a:xfrm>
            <a:off x="6932894" y="4237864"/>
            <a:ext cx="1975953"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grpSp>
        <p:nvGrpSpPr>
          <p:cNvPr id="28" name="组合 27">
            <a:extLst>
              <a:ext uri="{FF2B5EF4-FFF2-40B4-BE49-F238E27FC236}">
                <a16:creationId xmlns:a16="http://schemas.microsoft.com/office/drawing/2014/main" id="{12DDB1F7-B5BB-42B6-BB41-2CF6B271A8D5}"/>
              </a:ext>
            </a:extLst>
          </p:cNvPr>
          <p:cNvGrpSpPr/>
          <p:nvPr/>
        </p:nvGrpSpPr>
        <p:grpSpPr>
          <a:xfrm flipH="1">
            <a:off x="8915669" y="4241270"/>
            <a:ext cx="385981" cy="502539"/>
            <a:chOff x="3196030" y="1160235"/>
            <a:chExt cx="582794" cy="758785"/>
          </a:xfrm>
          <a:solidFill>
            <a:srgbClr val="EC8B74"/>
          </a:solidFill>
        </p:grpSpPr>
        <p:sp>
          <p:nvSpPr>
            <p:cNvPr id="29" name="Freeform 634">
              <a:extLst>
                <a:ext uri="{FF2B5EF4-FFF2-40B4-BE49-F238E27FC236}">
                  <a16:creationId xmlns:a16="http://schemas.microsoft.com/office/drawing/2014/main" id="{9EC46AA0-462E-4C80-917A-85A635365B4B}"/>
                </a:ext>
              </a:extLst>
            </p:cNvPr>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30" name="Oval 635">
              <a:extLst>
                <a:ext uri="{FF2B5EF4-FFF2-40B4-BE49-F238E27FC236}">
                  <a16:creationId xmlns:a16="http://schemas.microsoft.com/office/drawing/2014/main" id="{EB3923BC-D4FD-4D44-BC47-6389A661305A}"/>
                </a:ext>
              </a:extLst>
            </p:cNvPr>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31" name="Freeform 636">
              <a:extLst>
                <a:ext uri="{FF2B5EF4-FFF2-40B4-BE49-F238E27FC236}">
                  <a16:creationId xmlns:a16="http://schemas.microsoft.com/office/drawing/2014/main" id="{AC8FCE8D-3689-4908-A8FA-0249FD7C7CBA}"/>
                </a:ext>
              </a:extLst>
            </p:cNvPr>
            <p:cNvSpPr>
              <a:spLocks/>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32" name="Freeform 637">
              <a:extLst>
                <a:ext uri="{FF2B5EF4-FFF2-40B4-BE49-F238E27FC236}">
                  <a16:creationId xmlns:a16="http://schemas.microsoft.com/office/drawing/2014/main" id="{292D1E8D-8C33-47DF-B6A5-63B680A97876}"/>
                </a:ext>
              </a:extLst>
            </p:cNvPr>
            <p:cNvSpPr>
              <a:spLocks/>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33" name="Freeform 638">
              <a:extLst>
                <a:ext uri="{FF2B5EF4-FFF2-40B4-BE49-F238E27FC236}">
                  <a16:creationId xmlns:a16="http://schemas.microsoft.com/office/drawing/2014/main" id="{5972B615-15A0-4842-953E-29373B1894E7}"/>
                </a:ext>
              </a:extLst>
            </p:cNvPr>
            <p:cNvSpPr>
              <a:spLocks/>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6" presetClass="entr" presetSubtype="37"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par>
                          <p:cTn id="18" fill="hold">
                            <p:stCondLst>
                              <p:cond delay="1750"/>
                            </p:stCondLst>
                            <p:childTnLst>
                              <p:par>
                                <p:cTn id="19" presetID="41" presetClass="entr" presetSubtype="0" fill="hold" grpId="0" nodeType="afterEffect">
                                  <p:stCondLst>
                                    <p:cond delay="0"/>
                                  </p:stCondLst>
                                  <p:iterate type="lt">
                                    <p:tmPct val="3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childTnLst>
                          </p:cTn>
                        </p:par>
                        <p:par>
                          <p:cTn id="26" fill="hold">
                            <p:stCondLst>
                              <p:cond delay="2325"/>
                            </p:stCondLst>
                            <p:childTnLst>
                              <p:par>
                                <p:cTn id="27" presetID="41" presetClass="entr" presetSubtype="0" fill="hold" grpId="0" nodeType="afterEffect">
                                  <p:stCondLst>
                                    <p:cond delay="0"/>
                                  </p:stCondLst>
                                  <p:iterate type="lt">
                                    <p:tmPct val="3000"/>
                                  </p:iterate>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13"/>
                                        </p:tgtEl>
                                        <p:attrNameLst>
                                          <p:attrName>ppt_y</p:attrName>
                                        </p:attrNameLst>
                                      </p:cBhvr>
                                      <p:tavLst>
                                        <p:tav tm="0">
                                          <p:val>
                                            <p:strVal val="#ppt_y"/>
                                          </p:val>
                                        </p:tav>
                                        <p:tav tm="100000">
                                          <p:val>
                                            <p:strVal val="#ppt_y"/>
                                          </p:val>
                                        </p:tav>
                                      </p:tavLst>
                                    </p:anim>
                                    <p:anim calcmode="lin" valueType="num">
                                      <p:cBhvr>
                                        <p:cTn id="31"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13"/>
                                        </p:tgtEl>
                                      </p:cBhvr>
                                    </p:animEffect>
                                  </p:childTnLst>
                                </p:cTn>
                              </p:par>
                              <p:par>
                                <p:cTn id="34" presetID="22" presetClass="entr" presetSubtype="2"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3048"/>
                            </p:stCondLst>
                            <p:childTnLst>
                              <p:par>
                                <p:cTn id="38" presetID="41" presetClass="entr" presetSubtype="0" fill="hold" grpId="0" nodeType="afterEffect">
                                  <p:stCondLst>
                                    <p:cond delay="0"/>
                                  </p:stCondLst>
                                  <p:iterate type="lt">
                                    <p:tmPct val="3000"/>
                                  </p:iterate>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7"/>
                                        </p:tgtEl>
                                        <p:attrNameLst>
                                          <p:attrName>ppt_y</p:attrName>
                                        </p:attrNameLst>
                                      </p:cBhvr>
                                      <p:tavLst>
                                        <p:tav tm="0">
                                          <p:val>
                                            <p:strVal val="#ppt_y"/>
                                          </p:val>
                                        </p:tav>
                                        <p:tav tm="100000">
                                          <p:val>
                                            <p:strVal val="#ppt_y"/>
                                          </p:val>
                                        </p:tav>
                                      </p:tavLst>
                                    </p:anim>
                                    <p:anim calcmode="lin" valueType="num">
                                      <p:cBhvr>
                                        <p:cTn id="4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7"/>
                                        </p:tgtEl>
                                      </p:cBhvr>
                                    </p:animEffect>
                                  </p:childTnLst>
                                </p:cTn>
                              </p:par>
                            </p:childTnLst>
                          </p:cTn>
                        </p:par>
                        <p:par>
                          <p:cTn id="45" fill="hold">
                            <p:stCondLst>
                              <p:cond delay="3623"/>
                            </p:stCondLst>
                            <p:childTnLst>
                              <p:par>
                                <p:cTn id="46" presetID="41" presetClass="entr" presetSubtype="0" fill="hold" grpId="0" nodeType="afterEffect">
                                  <p:stCondLst>
                                    <p:cond delay="0"/>
                                  </p:stCondLst>
                                  <p:iterate type="lt">
                                    <p:tmPct val="3000"/>
                                  </p:iterate>
                                  <p:childTnLst>
                                    <p:set>
                                      <p:cBhvr>
                                        <p:cTn id="47" dur="1" fill="hold">
                                          <p:stCondLst>
                                            <p:cond delay="0"/>
                                          </p:stCondLst>
                                        </p:cTn>
                                        <p:tgtEl>
                                          <p:spTgt spid="26"/>
                                        </p:tgtEl>
                                        <p:attrNameLst>
                                          <p:attrName>style.visibility</p:attrName>
                                        </p:attrNameLst>
                                      </p:cBhvr>
                                      <p:to>
                                        <p:strVal val="visible"/>
                                      </p:to>
                                    </p:set>
                                    <p:anim calcmode="lin" valueType="num">
                                      <p:cBhvr>
                                        <p:cTn id="48"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26"/>
                                        </p:tgtEl>
                                        <p:attrNameLst>
                                          <p:attrName>ppt_y</p:attrName>
                                        </p:attrNameLst>
                                      </p:cBhvr>
                                      <p:tavLst>
                                        <p:tav tm="0">
                                          <p:val>
                                            <p:strVal val="#ppt_y"/>
                                          </p:val>
                                        </p:tav>
                                        <p:tav tm="100000">
                                          <p:val>
                                            <p:strVal val="#ppt_y"/>
                                          </p:val>
                                        </p:tav>
                                      </p:tavLst>
                                    </p:anim>
                                    <p:anim calcmode="lin" valueType="num">
                                      <p:cBhvr>
                                        <p:cTn id="50"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26"/>
                                        </p:tgtEl>
                                      </p:cBhvr>
                                    </p:animEffect>
                                  </p:childTnLst>
                                </p:cTn>
                              </p:par>
                              <p:par>
                                <p:cTn id="53" presetID="22" presetClass="entr" presetSubtype="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教学分析概述</a:t>
              </a:r>
            </a:p>
          </p:txBody>
        </p:sp>
      </p:grpSp>
      <p:grpSp>
        <p:nvGrpSpPr>
          <p:cNvPr id="5" name="组合 4">
            <a:extLst>
              <a:ext uri="{FF2B5EF4-FFF2-40B4-BE49-F238E27FC236}">
                <a16:creationId xmlns:a16="http://schemas.microsoft.com/office/drawing/2014/main" id="{97050C5B-2C14-4736-A2A6-D0E30D021951}"/>
              </a:ext>
            </a:extLst>
          </p:cNvPr>
          <p:cNvGrpSpPr/>
          <p:nvPr/>
        </p:nvGrpSpPr>
        <p:grpSpPr>
          <a:xfrm>
            <a:off x="1039790" y="2275802"/>
            <a:ext cx="10110831" cy="3543894"/>
            <a:chOff x="3464411" y="2407186"/>
            <a:chExt cx="7886130" cy="2764126"/>
          </a:xfrm>
        </p:grpSpPr>
        <p:sp>
          <p:nvSpPr>
            <p:cNvPr id="6" name="文本框 5">
              <a:extLst>
                <a:ext uri="{FF2B5EF4-FFF2-40B4-BE49-F238E27FC236}">
                  <a16:creationId xmlns:a16="http://schemas.microsoft.com/office/drawing/2014/main" id="{AC62A570-AFAE-4681-B0AA-88A197686D77}"/>
                </a:ext>
              </a:extLst>
            </p:cNvPr>
            <p:cNvSpPr txBox="1"/>
            <p:nvPr/>
          </p:nvSpPr>
          <p:spPr>
            <a:xfrm>
              <a:off x="3464411" y="4811228"/>
              <a:ext cx="2660958" cy="36008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Shape 897">
              <a:extLst>
                <a:ext uri="{FF2B5EF4-FFF2-40B4-BE49-F238E27FC236}">
                  <a16:creationId xmlns:a16="http://schemas.microsoft.com/office/drawing/2014/main" id="{49EC304C-82D0-427E-AFAF-14C8C0F57029}"/>
                </a:ext>
              </a:extLst>
            </p:cNvPr>
            <p:cNvSpPr>
              <a:spLocks noChangeAspect="1"/>
            </p:cNvSpPr>
            <p:nvPr/>
          </p:nvSpPr>
          <p:spPr>
            <a:xfrm>
              <a:off x="4526925"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C8B74"/>
            </a:solidFill>
            <a:ln>
              <a:noFill/>
            </a:ln>
          </p:spPr>
          <p:txBody>
            <a:bodyPr lIns="91425" tIns="91425" rIns="91425" bIns="91425" anchor="ctr" anchorCtr="0">
              <a:noAutofit/>
            </a:bodyPr>
            <a:lstStyle/>
            <a:p>
              <a:pPr algn="ctr">
                <a:spcBef>
                  <a:spcPts val="0"/>
                </a:spcBef>
                <a:buNone/>
              </a:pPr>
              <a:endParaRPr dirty="0"/>
            </a:p>
          </p:txBody>
        </p:sp>
        <p:sp>
          <p:nvSpPr>
            <p:cNvPr id="9" name="文本框 8">
              <a:extLst>
                <a:ext uri="{FF2B5EF4-FFF2-40B4-BE49-F238E27FC236}">
                  <a16:creationId xmlns:a16="http://schemas.microsoft.com/office/drawing/2014/main" id="{47A8224B-6777-4CE5-8307-BA5C4ACBF93E}"/>
                </a:ext>
              </a:extLst>
            </p:cNvPr>
            <p:cNvSpPr txBox="1"/>
            <p:nvPr/>
          </p:nvSpPr>
          <p:spPr>
            <a:xfrm>
              <a:off x="6076997" y="4811227"/>
              <a:ext cx="2660959" cy="36008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Shape 897">
              <a:extLst>
                <a:ext uri="{FF2B5EF4-FFF2-40B4-BE49-F238E27FC236}">
                  <a16:creationId xmlns:a16="http://schemas.microsoft.com/office/drawing/2014/main" id="{2C26DB67-C075-4C54-8930-8E7FBEE63A46}"/>
                </a:ext>
              </a:extLst>
            </p:cNvPr>
            <p:cNvSpPr>
              <a:spLocks noChangeAspect="1"/>
            </p:cNvSpPr>
            <p:nvPr/>
          </p:nvSpPr>
          <p:spPr>
            <a:xfrm>
              <a:off x="7139511"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C8B74"/>
            </a:solidFill>
            <a:ln>
              <a:noFill/>
            </a:ln>
          </p:spPr>
          <p:txBody>
            <a:bodyPr lIns="91425" tIns="91425" rIns="91425" bIns="91425" anchor="ctr" anchorCtr="0">
              <a:noAutofit/>
            </a:bodyPr>
            <a:lstStyle/>
            <a:p>
              <a:pPr algn="ctr">
                <a:spcBef>
                  <a:spcPts val="0"/>
                </a:spcBef>
                <a:buNone/>
              </a:pPr>
              <a:endParaRPr dirty="0"/>
            </a:p>
          </p:txBody>
        </p:sp>
        <p:sp>
          <p:nvSpPr>
            <p:cNvPr id="13" name="文本框 12">
              <a:extLst>
                <a:ext uri="{FF2B5EF4-FFF2-40B4-BE49-F238E27FC236}">
                  <a16:creationId xmlns:a16="http://schemas.microsoft.com/office/drawing/2014/main" id="{7BD1F6D9-40BF-4E31-9143-978D196C3C36}"/>
                </a:ext>
              </a:extLst>
            </p:cNvPr>
            <p:cNvSpPr txBox="1"/>
            <p:nvPr/>
          </p:nvSpPr>
          <p:spPr>
            <a:xfrm>
              <a:off x="8689582" y="4811227"/>
              <a:ext cx="2660959" cy="36008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Shape 897">
              <a:extLst>
                <a:ext uri="{FF2B5EF4-FFF2-40B4-BE49-F238E27FC236}">
                  <a16:creationId xmlns:a16="http://schemas.microsoft.com/office/drawing/2014/main" id="{F65297D8-DD06-4E00-8686-6CF0CBC5CD72}"/>
                </a:ext>
              </a:extLst>
            </p:cNvPr>
            <p:cNvSpPr>
              <a:spLocks noChangeAspect="1"/>
            </p:cNvSpPr>
            <p:nvPr/>
          </p:nvSpPr>
          <p:spPr>
            <a:xfrm>
              <a:off x="9752097"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C8B74"/>
            </a:solidFill>
            <a:ln>
              <a:noFill/>
            </a:ln>
          </p:spPr>
          <p:txBody>
            <a:bodyPr lIns="91425" tIns="91425" rIns="91425" bIns="91425" anchor="ctr" anchorCtr="0">
              <a:noAutofit/>
            </a:bodyPr>
            <a:lstStyle/>
            <a:p>
              <a:pPr algn="ctr">
                <a:spcBef>
                  <a:spcPts val="0"/>
                </a:spcBef>
                <a:buNone/>
              </a:pPr>
              <a:endParaRPr dirty="0"/>
            </a:p>
          </p:txBody>
        </p:sp>
        <p:sp>
          <p:nvSpPr>
            <p:cNvPr id="15" name="等腰三角形 14">
              <a:extLst>
                <a:ext uri="{FF2B5EF4-FFF2-40B4-BE49-F238E27FC236}">
                  <a16:creationId xmlns:a16="http://schemas.microsoft.com/office/drawing/2014/main" id="{774A3D9C-AAC1-4EDD-AF6E-34671DBC16C7}"/>
                </a:ext>
              </a:extLst>
            </p:cNvPr>
            <p:cNvSpPr/>
            <p:nvPr/>
          </p:nvSpPr>
          <p:spPr>
            <a:xfrm>
              <a:off x="4143645" y="2407186"/>
              <a:ext cx="1219200" cy="1051034"/>
            </a:xfrm>
            <a:prstGeom prst="triangle">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2BDF854D-989F-4F7A-9E22-D6327530B833}"/>
                </a:ext>
              </a:extLst>
            </p:cNvPr>
            <p:cNvSpPr/>
            <p:nvPr/>
          </p:nvSpPr>
          <p:spPr>
            <a:xfrm flipV="1">
              <a:off x="4143645" y="2653929"/>
              <a:ext cx="1219200" cy="1051034"/>
            </a:xfrm>
            <a:prstGeom prst="triangl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CE47EDD8-DCAD-4BF8-9849-83B0D1DF1A6F}"/>
                </a:ext>
              </a:extLst>
            </p:cNvPr>
            <p:cNvSpPr/>
            <p:nvPr/>
          </p:nvSpPr>
          <p:spPr>
            <a:xfrm>
              <a:off x="6738884" y="2407186"/>
              <a:ext cx="1219200" cy="1051034"/>
            </a:xfrm>
            <a:prstGeom prst="triangle">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26247D00-CB3E-44E4-B186-B447FCEB098B}"/>
                </a:ext>
              </a:extLst>
            </p:cNvPr>
            <p:cNvSpPr/>
            <p:nvPr/>
          </p:nvSpPr>
          <p:spPr>
            <a:xfrm flipV="1">
              <a:off x="6738884" y="2653929"/>
              <a:ext cx="1219200" cy="1051034"/>
            </a:xfrm>
            <a:prstGeom prst="triangl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1C533E9F-AD18-4F21-9A47-46A6EE9EC111}"/>
                </a:ext>
              </a:extLst>
            </p:cNvPr>
            <p:cNvSpPr/>
            <p:nvPr/>
          </p:nvSpPr>
          <p:spPr>
            <a:xfrm>
              <a:off x="9412183" y="2427207"/>
              <a:ext cx="1219200" cy="1051034"/>
            </a:xfrm>
            <a:prstGeom prst="triangle">
              <a:avLst/>
            </a:prstGeom>
            <a:noFill/>
            <a:ln>
              <a:solidFill>
                <a:srgbClr val="EC8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0666417E-CF10-4A42-91EB-0C7864C54D8D}"/>
                </a:ext>
              </a:extLst>
            </p:cNvPr>
            <p:cNvSpPr/>
            <p:nvPr/>
          </p:nvSpPr>
          <p:spPr>
            <a:xfrm flipV="1">
              <a:off x="9412183" y="2673950"/>
              <a:ext cx="1219200" cy="1051034"/>
            </a:xfrm>
            <a:prstGeom prst="triangl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10">
              <a:extLst>
                <a:ext uri="{FF2B5EF4-FFF2-40B4-BE49-F238E27FC236}">
                  <a16:creationId xmlns:a16="http://schemas.microsoft.com/office/drawing/2014/main" id="{D3D4F72C-AE2F-4EDB-8D35-A02BE94A0A8A}"/>
                </a:ext>
              </a:extLst>
            </p:cNvPr>
            <p:cNvGrpSpPr>
              <a:grpSpLocks noChangeAspect="1"/>
            </p:cNvGrpSpPr>
            <p:nvPr/>
          </p:nvGrpSpPr>
          <p:grpSpPr bwMode="auto">
            <a:xfrm>
              <a:off x="4548741" y="2803299"/>
              <a:ext cx="396875" cy="396875"/>
              <a:chOff x="2989" y="1455"/>
              <a:chExt cx="250" cy="250"/>
            </a:xfrm>
            <a:solidFill>
              <a:schemeClr val="bg1"/>
            </a:solidFill>
          </p:grpSpPr>
          <p:sp>
            <p:nvSpPr>
              <p:cNvPr id="30" name="Freeform 12">
                <a:extLst>
                  <a:ext uri="{FF2B5EF4-FFF2-40B4-BE49-F238E27FC236}">
                    <a16:creationId xmlns:a16="http://schemas.microsoft.com/office/drawing/2014/main" id="{33D918D1-3F83-41ED-9561-6CFDA7B54BCE}"/>
                  </a:ext>
                </a:extLst>
              </p:cNvPr>
              <p:cNvSpPr>
                <a:spLocks/>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3">
                <a:extLst>
                  <a:ext uri="{FF2B5EF4-FFF2-40B4-BE49-F238E27FC236}">
                    <a16:creationId xmlns:a16="http://schemas.microsoft.com/office/drawing/2014/main" id="{60B16AED-F2E3-43B9-9081-78DAD3804B2D}"/>
                  </a:ext>
                </a:extLst>
              </p:cNvPr>
              <p:cNvSpPr>
                <a:spLocks/>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4">
                <a:extLst>
                  <a:ext uri="{FF2B5EF4-FFF2-40B4-BE49-F238E27FC236}">
                    <a16:creationId xmlns:a16="http://schemas.microsoft.com/office/drawing/2014/main" id="{4110CDFA-D900-48CE-8BEA-C23AEE8D967A}"/>
                  </a:ext>
                </a:extLst>
              </p:cNvPr>
              <p:cNvSpPr>
                <a:spLocks/>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Group 17">
              <a:extLst>
                <a:ext uri="{FF2B5EF4-FFF2-40B4-BE49-F238E27FC236}">
                  <a16:creationId xmlns:a16="http://schemas.microsoft.com/office/drawing/2014/main" id="{A01FB59C-3AD0-4395-95BF-673703D7539A}"/>
                </a:ext>
              </a:extLst>
            </p:cNvPr>
            <p:cNvGrpSpPr>
              <a:grpSpLocks noChangeAspect="1"/>
            </p:cNvGrpSpPr>
            <p:nvPr/>
          </p:nvGrpSpPr>
          <p:grpSpPr bwMode="auto">
            <a:xfrm>
              <a:off x="7191669" y="2782661"/>
              <a:ext cx="293688" cy="490538"/>
              <a:chOff x="4703" y="1442"/>
              <a:chExt cx="185" cy="309"/>
            </a:xfrm>
            <a:solidFill>
              <a:schemeClr val="bg1"/>
            </a:solidFill>
          </p:grpSpPr>
          <p:sp>
            <p:nvSpPr>
              <p:cNvPr id="27" name="Freeform 19">
                <a:extLst>
                  <a:ext uri="{FF2B5EF4-FFF2-40B4-BE49-F238E27FC236}">
                    <a16:creationId xmlns:a16="http://schemas.microsoft.com/office/drawing/2014/main" id="{4DDE0C1C-C18B-42FB-BEA8-742098EF3473}"/>
                  </a:ext>
                </a:extLst>
              </p:cNvPr>
              <p:cNvSpPr>
                <a:spLocks/>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
                <a:extLst>
                  <a:ext uri="{FF2B5EF4-FFF2-40B4-BE49-F238E27FC236}">
                    <a16:creationId xmlns:a16="http://schemas.microsoft.com/office/drawing/2014/main" id="{7B1C55F3-97BF-4CCC-B2F4-E784B5F876DF}"/>
                  </a:ext>
                </a:extLst>
              </p:cNvPr>
              <p:cNvSpPr>
                <a:spLocks/>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1">
                <a:extLst>
                  <a:ext uri="{FF2B5EF4-FFF2-40B4-BE49-F238E27FC236}">
                    <a16:creationId xmlns:a16="http://schemas.microsoft.com/office/drawing/2014/main" id="{2DBEAE6C-9709-46E6-8B0A-41BA48AC9688}"/>
                  </a:ext>
                </a:extLst>
              </p:cNvPr>
              <p:cNvSpPr>
                <a:spLocks/>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Group 24">
              <a:extLst>
                <a:ext uri="{FF2B5EF4-FFF2-40B4-BE49-F238E27FC236}">
                  <a16:creationId xmlns:a16="http://schemas.microsoft.com/office/drawing/2014/main" id="{8B716B17-DB99-4C38-B7D2-39ED58F391EE}"/>
                </a:ext>
              </a:extLst>
            </p:cNvPr>
            <p:cNvGrpSpPr>
              <a:grpSpLocks noChangeAspect="1"/>
            </p:cNvGrpSpPr>
            <p:nvPr/>
          </p:nvGrpSpPr>
          <p:grpSpPr bwMode="auto">
            <a:xfrm>
              <a:off x="9806268" y="2822349"/>
              <a:ext cx="431800" cy="433387"/>
              <a:chOff x="6350" y="1467"/>
              <a:chExt cx="272" cy="273"/>
            </a:xfrm>
            <a:solidFill>
              <a:schemeClr val="bg1"/>
            </a:solidFill>
          </p:grpSpPr>
          <p:sp>
            <p:nvSpPr>
              <p:cNvPr id="24" name="Freeform 26">
                <a:extLst>
                  <a:ext uri="{FF2B5EF4-FFF2-40B4-BE49-F238E27FC236}">
                    <a16:creationId xmlns:a16="http://schemas.microsoft.com/office/drawing/2014/main" id="{2B0D344B-8592-4D8F-B93B-10C8FF691859}"/>
                  </a:ext>
                </a:extLst>
              </p:cNvPr>
              <p:cNvSpPr>
                <a:spLocks/>
              </p:cNvSpPr>
              <p:nvPr/>
            </p:nvSpPr>
            <p:spPr bwMode="auto">
              <a:xfrm>
                <a:off x="6350" y="1467"/>
                <a:ext cx="272" cy="273"/>
              </a:xfrm>
              <a:custGeom>
                <a:avLst/>
                <a:gdLst>
                  <a:gd name="T0" fmla="*/ 379 w 3536"/>
                  <a:gd name="T1" fmla="*/ 13 h 3549"/>
                  <a:gd name="T2" fmla="*/ 489 w 3536"/>
                  <a:gd name="T3" fmla="*/ 72 h 3549"/>
                  <a:gd name="T4" fmla="*/ 563 w 3536"/>
                  <a:gd name="T5" fmla="*/ 171 h 3549"/>
                  <a:gd name="T6" fmla="*/ 589 w 3536"/>
                  <a:gd name="T7" fmla="*/ 296 h 3549"/>
                  <a:gd name="T8" fmla="*/ 618 w 3536"/>
                  <a:gd name="T9" fmla="*/ 555 h 3549"/>
                  <a:gd name="T10" fmla="*/ 699 w 3536"/>
                  <a:gd name="T11" fmla="*/ 794 h 3549"/>
                  <a:gd name="T12" fmla="*/ 827 w 3536"/>
                  <a:gd name="T13" fmla="*/ 1008 h 3549"/>
                  <a:gd name="T14" fmla="*/ 995 w 3536"/>
                  <a:gd name="T15" fmla="*/ 1188 h 3549"/>
                  <a:gd name="T16" fmla="*/ 1198 w 3536"/>
                  <a:gd name="T17" fmla="*/ 1331 h 3549"/>
                  <a:gd name="T18" fmla="*/ 1428 w 3536"/>
                  <a:gd name="T19" fmla="*/ 1428 h 3549"/>
                  <a:gd name="T20" fmla="*/ 1680 w 3536"/>
                  <a:gd name="T21" fmla="*/ 1476 h 3549"/>
                  <a:gd name="T22" fmla="*/ 1981 w 3536"/>
                  <a:gd name="T23" fmla="*/ 1492 h 3549"/>
                  <a:gd name="T24" fmla="*/ 2287 w 3536"/>
                  <a:gd name="T25" fmla="*/ 1557 h 3549"/>
                  <a:gd name="T26" fmla="*/ 2571 w 3536"/>
                  <a:gd name="T27" fmla="*/ 1672 h 3549"/>
                  <a:gd name="T28" fmla="*/ 2828 w 3536"/>
                  <a:gd name="T29" fmla="*/ 1834 h 3549"/>
                  <a:gd name="T30" fmla="*/ 3053 w 3536"/>
                  <a:gd name="T31" fmla="*/ 2035 h 3549"/>
                  <a:gd name="T32" fmla="*/ 3240 w 3536"/>
                  <a:gd name="T33" fmla="*/ 2272 h 3549"/>
                  <a:gd name="T34" fmla="*/ 3387 w 3536"/>
                  <a:gd name="T35" fmla="*/ 2540 h 3549"/>
                  <a:gd name="T36" fmla="*/ 3486 w 3536"/>
                  <a:gd name="T37" fmla="*/ 2833 h 3549"/>
                  <a:gd name="T38" fmla="*/ 3533 w 3536"/>
                  <a:gd name="T39" fmla="*/ 3146 h 3549"/>
                  <a:gd name="T40" fmla="*/ 3523 w 3536"/>
                  <a:gd name="T41" fmla="*/ 3338 h 3549"/>
                  <a:gd name="T42" fmla="*/ 3464 w 3536"/>
                  <a:gd name="T43" fmla="*/ 3447 h 3549"/>
                  <a:gd name="T44" fmla="*/ 3366 w 3536"/>
                  <a:gd name="T45" fmla="*/ 3521 h 3549"/>
                  <a:gd name="T46" fmla="*/ 3241 w 3536"/>
                  <a:gd name="T47" fmla="*/ 3549 h 3549"/>
                  <a:gd name="T48" fmla="*/ 3117 w 3536"/>
                  <a:gd name="T49" fmla="*/ 3521 h 3549"/>
                  <a:gd name="T50" fmla="*/ 3018 w 3536"/>
                  <a:gd name="T51" fmla="*/ 3447 h 3549"/>
                  <a:gd name="T52" fmla="*/ 2960 w 3536"/>
                  <a:gd name="T53" fmla="*/ 3338 h 3549"/>
                  <a:gd name="T54" fmla="*/ 2943 w 3536"/>
                  <a:gd name="T55" fmla="*/ 3165 h 3549"/>
                  <a:gd name="T56" fmla="*/ 2896 w 3536"/>
                  <a:gd name="T57" fmla="*/ 2912 h 3549"/>
                  <a:gd name="T58" fmla="*/ 2799 w 3536"/>
                  <a:gd name="T59" fmla="*/ 2681 h 3549"/>
                  <a:gd name="T60" fmla="*/ 2657 w 3536"/>
                  <a:gd name="T61" fmla="*/ 2478 h 3549"/>
                  <a:gd name="T62" fmla="*/ 2477 w 3536"/>
                  <a:gd name="T63" fmla="*/ 2309 h 3549"/>
                  <a:gd name="T64" fmla="*/ 2264 w 3536"/>
                  <a:gd name="T65" fmla="*/ 2180 h 3549"/>
                  <a:gd name="T66" fmla="*/ 2026 w 3536"/>
                  <a:gd name="T67" fmla="*/ 2098 h 3549"/>
                  <a:gd name="T68" fmla="*/ 1768 w 3536"/>
                  <a:gd name="T69" fmla="*/ 2070 h 3549"/>
                  <a:gd name="T70" fmla="*/ 1451 w 3536"/>
                  <a:gd name="T71" fmla="*/ 2041 h 3549"/>
                  <a:gd name="T72" fmla="*/ 1152 w 3536"/>
                  <a:gd name="T73" fmla="*/ 1959 h 3549"/>
                  <a:gd name="T74" fmla="*/ 876 w 3536"/>
                  <a:gd name="T75" fmla="*/ 1827 h 3549"/>
                  <a:gd name="T76" fmla="*/ 630 w 3536"/>
                  <a:gd name="T77" fmla="*/ 1652 h 3549"/>
                  <a:gd name="T78" fmla="*/ 417 w 3536"/>
                  <a:gd name="T79" fmla="*/ 1438 h 3549"/>
                  <a:gd name="T80" fmla="*/ 242 w 3536"/>
                  <a:gd name="T81" fmla="*/ 1191 h 3549"/>
                  <a:gd name="T82" fmla="*/ 110 w 3536"/>
                  <a:gd name="T83" fmla="*/ 914 h 3549"/>
                  <a:gd name="T84" fmla="*/ 29 w 3536"/>
                  <a:gd name="T85" fmla="*/ 614 h 3549"/>
                  <a:gd name="T86" fmla="*/ 0 w 3536"/>
                  <a:gd name="T87" fmla="*/ 296 h 3549"/>
                  <a:gd name="T88" fmla="*/ 28 w 3536"/>
                  <a:gd name="T89" fmla="*/ 171 h 3549"/>
                  <a:gd name="T90" fmla="*/ 102 w 3536"/>
                  <a:gd name="T91" fmla="*/ 72 h 3549"/>
                  <a:gd name="T92" fmla="*/ 210 w 3536"/>
                  <a:gd name="T93" fmla="*/ 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549">
                    <a:moveTo>
                      <a:pt x="295" y="0"/>
                    </a:moveTo>
                    <a:lnTo>
                      <a:pt x="339" y="3"/>
                    </a:lnTo>
                    <a:lnTo>
                      <a:pt x="379" y="13"/>
                    </a:lnTo>
                    <a:lnTo>
                      <a:pt x="419" y="28"/>
                    </a:lnTo>
                    <a:lnTo>
                      <a:pt x="455" y="47"/>
                    </a:lnTo>
                    <a:lnTo>
                      <a:pt x="489" y="72"/>
                    </a:lnTo>
                    <a:lnTo>
                      <a:pt x="518" y="102"/>
                    </a:lnTo>
                    <a:lnTo>
                      <a:pt x="542" y="134"/>
                    </a:lnTo>
                    <a:lnTo>
                      <a:pt x="563" y="171"/>
                    </a:lnTo>
                    <a:lnTo>
                      <a:pt x="576" y="211"/>
                    </a:lnTo>
                    <a:lnTo>
                      <a:pt x="586" y="252"/>
                    </a:lnTo>
                    <a:lnTo>
                      <a:pt x="589" y="296"/>
                    </a:lnTo>
                    <a:lnTo>
                      <a:pt x="593" y="384"/>
                    </a:lnTo>
                    <a:lnTo>
                      <a:pt x="602" y="470"/>
                    </a:lnTo>
                    <a:lnTo>
                      <a:pt x="618" y="555"/>
                    </a:lnTo>
                    <a:lnTo>
                      <a:pt x="640" y="637"/>
                    </a:lnTo>
                    <a:lnTo>
                      <a:pt x="666" y="717"/>
                    </a:lnTo>
                    <a:lnTo>
                      <a:pt x="699" y="794"/>
                    </a:lnTo>
                    <a:lnTo>
                      <a:pt x="737" y="868"/>
                    </a:lnTo>
                    <a:lnTo>
                      <a:pt x="780" y="940"/>
                    </a:lnTo>
                    <a:lnTo>
                      <a:pt x="827" y="1008"/>
                    </a:lnTo>
                    <a:lnTo>
                      <a:pt x="879" y="1071"/>
                    </a:lnTo>
                    <a:lnTo>
                      <a:pt x="935" y="1132"/>
                    </a:lnTo>
                    <a:lnTo>
                      <a:pt x="995" y="1188"/>
                    </a:lnTo>
                    <a:lnTo>
                      <a:pt x="1059" y="1240"/>
                    </a:lnTo>
                    <a:lnTo>
                      <a:pt x="1127" y="1288"/>
                    </a:lnTo>
                    <a:lnTo>
                      <a:pt x="1198" y="1331"/>
                    </a:lnTo>
                    <a:lnTo>
                      <a:pt x="1272" y="1369"/>
                    </a:lnTo>
                    <a:lnTo>
                      <a:pt x="1348" y="1401"/>
                    </a:lnTo>
                    <a:lnTo>
                      <a:pt x="1428" y="1428"/>
                    </a:lnTo>
                    <a:lnTo>
                      <a:pt x="1510" y="1451"/>
                    </a:lnTo>
                    <a:lnTo>
                      <a:pt x="1594" y="1466"/>
                    </a:lnTo>
                    <a:lnTo>
                      <a:pt x="1680" y="1476"/>
                    </a:lnTo>
                    <a:lnTo>
                      <a:pt x="1768" y="1479"/>
                    </a:lnTo>
                    <a:lnTo>
                      <a:pt x="1875" y="1482"/>
                    </a:lnTo>
                    <a:lnTo>
                      <a:pt x="1981" y="1492"/>
                    </a:lnTo>
                    <a:lnTo>
                      <a:pt x="2085" y="1508"/>
                    </a:lnTo>
                    <a:lnTo>
                      <a:pt x="2187" y="1529"/>
                    </a:lnTo>
                    <a:lnTo>
                      <a:pt x="2287" y="1557"/>
                    </a:lnTo>
                    <a:lnTo>
                      <a:pt x="2384" y="1590"/>
                    </a:lnTo>
                    <a:lnTo>
                      <a:pt x="2478" y="1628"/>
                    </a:lnTo>
                    <a:lnTo>
                      <a:pt x="2571" y="1672"/>
                    </a:lnTo>
                    <a:lnTo>
                      <a:pt x="2660" y="1722"/>
                    </a:lnTo>
                    <a:lnTo>
                      <a:pt x="2745" y="1776"/>
                    </a:lnTo>
                    <a:lnTo>
                      <a:pt x="2828" y="1834"/>
                    </a:lnTo>
                    <a:lnTo>
                      <a:pt x="2906" y="1897"/>
                    </a:lnTo>
                    <a:lnTo>
                      <a:pt x="2981" y="1964"/>
                    </a:lnTo>
                    <a:lnTo>
                      <a:pt x="3053" y="2035"/>
                    </a:lnTo>
                    <a:lnTo>
                      <a:pt x="3119" y="2111"/>
                    </a:lnTo>
                    <a:lnTo>
                      <a:pt x="3182" y="2190"/>
                    </a:lnTo>
                    <a:lnTo>
                      <a:pt x="3240" y="2272"/>
                    </a:lnTo>
                    <a:lnTo>
                      <a:pt x="3294" y="2358"/>
                    </a:lnTo>
                    <a:lnTo>
                      <a:pt x="3343" y="2448"/>
                    </a:lnTo>
                    <a:lnTo>
                      <a:pt x="3387" y="2540"/>
                    </a:lnTo>
                    <a:lnTo>
                      <a:pt x="3426" y="2635"/>
                    </a:lnTo>
                    <a:lnTo>
                      <a:pt x="3458" y="2733"/>
                    </a:lnTo>
                    <a:lnTo>
                      <a:pt x="3486" y="2833"/>
                    </a:lnTo>
                    <a:lnTo>
                      <a:pt x="3507" y="2935"/>
                    </a:lnTo>
                    <a:lnTo>
                      <a:pt x="3523" y="3039"/>
                    </a:lnTo>
                    <a:lnTo>
                      <a:pt x="3533" y="3146"/>
                    </a:lnTo>
                    <a:lnTo>
                      <a:pt x="3536" y="3253"/>
                    </a:lnTo>
                    <a:lnTo>
                      <a:pt x="3533" y="3297"/>
                    </a:lnTo>
                    <a:lnTo>
                      <a:pt x="3523" y="3338"/>
                    </a:lnTo>
                    <a:lnTo>
                      <a:pt x="3508" y="3378"/>
                    </a:lnTo>
                    <a:lnTo>
                      <a:pt x="3489" y="3415"/>
                    </a:lnTo>
                    <a:lnTo>
                      <a:pt x="3464" y="3447"/>
                    </a:lnTo>
                    <a:lnTo>
                      <a:pt x="3434" y="3477"/>
                    </a:lnTo>
                    <a:lnTo>
                      <a:pt x="3402" y="3502"/>
                    </a:lnTo>
                    <a:lnTo>
                      <a:pt x="3366" y="3521"/>
                    </a:lnTo>
                    <a:lnTo>
                      <a:pt x="3326" y="3536"/>
                    </a:lnTo>
                    <a:lnTo>
                      <a:pt x="3285" y="3546"/>
                    </a:lnTo>
                    <a:lnTo>
                      <a:pt x="3241" y="3549"/>
                    </a:lnTo>
                    <a:lnTo>
                      <a:pt x="3197" y="3546"/>
                    </a:lnTo>
                    <a:lnTo>
                      <a:pt x="3157" y="3536"/>
                    </a:lnTo>
                    <a:lnTo>
                      <a:pt x="3117" y="3521"/>
                    </a:lnTo>
                    <a:lnTo>
                      <a:pt x="3081" y="3502"/>
                    </a:lnTo>
                    <a:lnTo>
                      <a:pt x="3047" y="3477"/>
                    </a:lnTo>
                    <a:lnTo>
                      <a:pt x="3018" y="3447"/>
                    </a:lnTo>
                    <a:lnTo>
                      <a:pt x="2994" y="3415"/>
                    </a:lnTo>
                    <a:lnTo>
                      <a:pt x="2973" y="3378"/>
                    </a:lnTo>
                    <a:lnTo>
                      <a:pt x="2960" y="3338"/>
                    </a:lnTo>
                    <a:lnTo>
                      <a:pt x="2950" y="3297"/>
                    </a:lnTo>
                    <a:lnTo>
                      <a:pt x="2947" y="3253"/>
                    </a:lnTo>
                    <a:lnTo>
                      <a:pt x="2943" y="3165"/>
                    </a:lnTo>
                    <a:lnTo>
                      <a:pt x="2934" y="3079"/>
                    </a:lnTo>
                    <a:lnTo>
                      <a:pt x="2918" y="2994"/>
                    </a:lnTo>
                    <a:lnTo>
                      <a:pt x="2896" y="2912"/>
                    </a:lnTo>
                    <a:lnTo>
                      <a:pt x="2870" y="2832"/>
                    </a:lnTo>
                    <a:lnTo>
                      <a:pt x="2837" y="2755"/>
                    </a:lnTo>
                    <a:lnTo>
                      <a:pt x="2799" y="2681"/>
                    </a:lnTo>
                    <a:lnTo>
                      <a:pt x="2756" y="2609"/>
                    </a:lnTo>
                    <a:lnTo>
                      <a:pt x="2709" y="2541"/>
                    </a:lnTo>
                    <a:lnTo>
                      <a:pt x="2657" y="2478"/>
                    </a:lnTo>
                    <a:lnTo>
                      <a:pt x="2601" y="2417"/>
                    </a:lnTo>
                    <a:lnTo>
                      <a:pt x="2541" y="2361"/>
                    </a:lnTo>
                    <a:lnTo>
                      <a:pt x="2477" y="2309"/>
                    </a:lnTo>
                    <a:lnTo>
                      <a:pt x="2409" y="2261"/>
                    </a:lnTo>
                    <a:lnTo>
                      <a:pt x="2338" y="2218"/>
                    </a:lnTo>
                    <a:lnTo>
                      <a:pt x="2264" y="2180"/>
                    </a:lnTo>
                    <a:lnTo>
                      <a:pt x="2188" y="2148"/>
                    </a:lnTo>
                    <a:lnTo>
                      <a:pt x="2108" y="2121"/>
                    </a:lnTo>
                    <a:lnTo>
                      <a:pt x="2026" y="2098"/>
                    </a:lnTo>
                    <a:lnTo>
                      <a:pt x="1942" y="2083"/>
                    </a:lnTo>
                    <a:lnTo>
                      <a:pt x="1856" y="2073"/>
                    </a:lnTo>
                    <a:lnTo>
                      <a:pt x="1768" y="2070"/>
                    </a:lnTo>
                    <a:lnTo>
                      <a:pt x="1661" y="2067"/>
                    </a:lnTo>
                    <a:lnTo>
                      <a:pt x="1555" y="2057"/>
                    </a:lnTo>
                    <a:lnTo>
                      <a:pt x="1451" y="2041"/>
                    </a:lnTo>
                    <a:lnTo>
                      <a:pt x="1349" y="2020"/>
                    </a:lnTo>
                    <a:lnTo>
                      <a:pt x="1249" y="1992"/>
                    </a:lnTo>
                    <a:lnTo>
                      <a:pt x="1152" y="1959"/>
                    </a:lnTo>
                    <a:lnTo>
                      <a:pt x="1058" y="1921"/>
                    </a:lnTo>
                    <a:lnTo>
                      <a:pt x="965" y="1877"/>
                    </a:lnTo>
                    <a:lnTo>
                      <a:pt x="876" y="1827"/>
                    </a:lnTo>
                    <a:lnTo>
                      <a:pt x="791" y="1773"/>
                    </a:lnTo>
                    <a:lnTo>
                      <a:pt x="708" y="1715"/>
                    </a:lnTo>
                    <a:lnTo>
                      <a:pt x="630" y="1652"/>
                    </a:lnTo>
                    <a:lnTo>
                      <a:pt x="555" y="1585"/>
                    </a:lnTo>
                    <a:lnTo>
                      <a:pt x="483" y="1514"/>
                    </a:lnTo>
                    <a:lnTo>
                      <a:pt x="417" y="1438"/>
                    </a:lnTo>
                    <a:lnTo>
                      <a:pt x="354" y="1359"/>
                    </a:lnTo>
                    <a:lnTo>
                      <a:pt x="296" y="1277"/>
                    </a:lnTo>
                    <a:lnTo>
                      <a:pt x="242" y="1191"/>
                    </a:lnTo>
                    <a:lnTo>
                      <a:pt x="193" y="1101"/>
                    </a:lnTo>
                    <a:lnTo>
                      <a:pt x="149" y="1009"/>
                    </a:lnTo>
                    <a:lnTo>
                      <a:pt x="110" y="914"/>
                    </a:lnTo>
                    <a:lnTo>
                      <a:pt x="78" y="816"/>
                    </a:lnTo>
                    <a:lnTo>
                      <a:pt x="50" y="716"/>
                    </a:lnTo>
                    <a:lnTo>
                      <a:pt x="29" y="614"/>
                    </a:lnTo>
                    <a:lnTo>
                      <a:pt x="13" y="510"/>
                    </a:lnTo>
                    <a:lnTo>
                      <a:pt x="3" y="403"/>
                    </a:lnTo>
                    <a:lnTo>
                      <a:pt x="0" y="296"/>
                    </a:lnTo>
                    <a:lnTo>
                      <a:pt x="3" y="252"/>
                    </a:lnTo>
                    <a:lnTo>
                      <a:pt x="13" y="211"/>
                    </a:lnTo>
                    <a:lnTo>
                      <a:pt x="28" y="171"/>
                    </a:lnTo>
                    <a:lnTo>
                      <a:pt x="47" y="134"/>
                    </a:lnTo>
                    <a:lnTo>
                      <a:pt x="72" y="102"/>
                    </a:lnTo>
                    <a:lnTo>
                      <a:pt x="102" y="72"/>
                    </a:lnTo>
                    <a:lnTo>
                      <a:pt x="134" y="47"/>
                    </a:lnTo>
                    <a:lnTo>
                      <a:pt x="170" y="28"/>
                    </a:lnTo>
                    <a:lnTo>
                      <a:pt x="210" y="13"/>
                    </a:lnTo>
                    <a:lnTo>
                      <a:pt x="251" y="3"/>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7">
                <a:extLst>
                  <a:ext uri="{FF2B5EF4-FFF2-40B4-BE49-F238E27FC236}">
                    <a16:creationId xmlns:a16="http://schemas.microsoft.com/office/drawing/2014/main" id="{16F1674D-A6BD-437E-A902-C60B641E706D}"/>
                  </a:ext>
                </a:extLst>
              </p:cNvPr>
              <p:cNvSpPr>
                <a:spLocks/>
              </p:cNvSpPr>
              <p:nvPr/>
            </p:nvSpPr>
            <p:spPr bwMode="auto">
              <a:xfrm>
                <a:off x="6350" y="1613"/>
                <a:ext cx="211" cy="127"/>
              </a:xfrm>
              <a:custGeom>
                <a:avLst/>
                <a:gdLst>
                  <a:gd name="T0" fmla="*/ 709 w 2746"/>
                  <a:gd name="T1" fmla="*/ 55 h 1650"/>
                  <a:gd name="T2" fmla="*/ 879 w 2746"/>
                  <a:gd name="T3" fmla="*/ 152 h 1650"/>
                  <a:gd name="T4" fmla="*/ 1058 w 2746"/>
                  <a:gd name="T5" fmla="*/ 233 h 1650"/>
                  <a:gd name="T6" fmla="*/ 1245 w 2746"/>
                  <a:gd name="T7" fmla="*/ 295 h 1650"/>
                  <a:gd name="T8" fmla="*/ 1112 w 2746"/>
                  <a:gd name="T9" fmla="*/ 373 h 1650"/>
                  <a:gd name="T10" fmla="*/ 990 w 2746"/>
                  <a:gd name="T11" fmla="*/ 468 h 1650"/>
                  <a:gd name="T12" fmla="*/ 882 w 2746"/>
                  <a:gd name="T13" fmla="*/ 578 h 1650"/>
                  <a:gd name="T14" fmla="*/ 2419 w 2746"/>
                  <a:gd name="T15" fmla="*/ 622 h 1650"/>
                  <a:gd name="T16" fmla="*/ 2516 w 2746"/>
                  <a:gd name="T17" fmla="*/ 721 h 1650"/>
                  <a:gd name="T18" fmla="*/ 744 w 2746"/>
                  <a:gd name="T19" fmla="*/ 776 h 1650"/>
                  <a:gd name="T20" fmla="*/ 681 w 2746"/>
                  <a:gd name="T21" fmla="*/ 905 h 1650"/>
                  <a:gd name="T22" fmla="*/ 634 w 2746"/>
                  <a:gd name="T23" fmla="*/ 1041 h 1650"/>
                  <a:gd name="T24" fmla="*/ 2717 w 2746"/>
                  <a:gd name="T25" fmla="*/ 1112 h 1650"/>
                  <a:gd name="T26" fmla="*/ 2740 w 2746"/>
                  <a:gd name="T27" fmla="*/ 1242 h 1650"/>
                  <a:gd name="T28" fmla="*/ 593 w 2746"/>
                  <a:gd name="T29" fmla="*/ 1309 h 1650"/>
                  <a:gd name="T30" fmla="*/ 589 w 2746"/>
                  <a:gd name="T31" fmla="*/ 1354 h 1650"/>
                  <a:gd name="T32" fmla="*/ 576 w 2746"/>
                  <a:gd name="T33" fmla="*/ 1439 h 1650"/>
                  <a:gd name="T34" fmla="*/ 542 w 2746"/>
                  <a:gd name="T35" fmla="*/ 1516 h 1650"/>
                  <a:gd name="T36" fmla="*/ 489 w 2746"/>
                  <a:gd name="T37" fmla="*/ 1578 h 1650"/>
                  <a:gd name="T38" fmla="*/ 419 w 2746"/>
                  <a:gd name="T39" fmla="*/ 1622 h 1650"/>
                  <a:gd name="T40" fmla="*/ 339 w 2746"/>
                  <a:gd name="T41" fmla="*/ 1647 h 1650"/>
                  <a:gd name="T42" fmla="*/ 251 w 2746"/>
                  <a:gd name="T43" fmla="*/ 1647 h 1650"/>
                  <a:gd name="T44" fmla="*/ 170 w 2746"/>
                  <a:gd name="T45" fmla="*/ 1622 h 1650"/>
                  <a:gd name="T46" fmla="*/ 102 w 2746"/>
                  <a:gd name="T47" fmla="*/ 1578 h 1650"/>
                  <a:gd name="T48" fmla="*/ 47 w 2746"/>
                  <a:gd name="T49" fmla="*/ 1516 h 1650"/>
                  <a:gd name="T50" fmla="*/ 13 w 2746"/>
                  <a:gd name="T51" fmla="*/ 1439 h 1650"/>
                  <a:gd name="T52" fmla="*/ 0 w 2746"/>
                  <a:gd name="T53" fmla="*/ 1354 h 1650"/>
                  <a:gd name="T54" fmla="*/ 13 w 2746"/>
                  <a:gd name="T55" fmla="*/ 1140 h 1650"/>
                  <a:gd name="T56" fmla="*/ 50 w 2746"/>
                  <a:gd name="T57" fmla="*/ 934 h 1650"/>
                  <a:gd name="T58" fmla="*/ 110 w 2746"/>
                  <a:gd name="T59" fmla="*/ 737 h 1650"/>
                  <a:gd name="T60" fmla="*/ 193 w 2746"/>
                  <a:gd name="T61" fmla="*/ 550 h 1650"/>
                  <a:gd name="T62" fmla="*/ 295 w 2746"/>
                  <a:gd name="T63" fmla="*/ 375 h 1650"/>
                  <a:gd name="T64" fmla="*/ 416 w 2746"/>
                  <a:gd name="T65" fmla="*/ 213 h 1650"/>
                  <a:gd name="T66" fmla="*/ 554 w 2746"/>
                  <a:gd name="T67" fmla="*/ 6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6" h="1650">
                    <a:moveTo>
                      <a:pt x="629" y="0"/>
                    </a:moveTo>
                    <a:lnTo>
                      <a:pt x="709" y="55"/>
                    </a:lnTo>
                    <a:lnTo>
                      <a:pt x="793" y="106"/>
                    </a:lnTo>
                    <a:lnTo>
                      <a:pt x="879" y="152"/>
                    </a:lnTo>
                    <a:lnTo>
                      <a:pt x="967" y="195"/>
                    </a:lnTo>
                    <a:lnTo>
                      <a:pt x="1058" y="233"/>
                    </a:lnTo>
                    <a:lnTo>
                      <a:pt x="1151" y="266"/>
                    </a:lnTo>
                    <a:lnTo>
                      <a:pt x="1245" y="295"/>
                    </a:lnTo>
                    <a:lnTo>
                      <a:pt x="1178" y="333"/>
                    </a:lnTo>
                    <a:lnTo>
                      <a:pt x="1112" y="373"/>
                    </a:lnTo>
                    <a:lnTo>
                      <a:pt x="1050" y="420"/>
                    </a:lnTo>
                    <a:lnTo>
                      <a:pt x="990" y="468"/>
                    </a:lnTo>
                    <a:lnTo>
                      <a:pt x="934" y="522"/>
                    </a:lnTo>
                    <a:lnTo>
                      <a:pt x="882" y="578"/>
                    </a:lnTo>
                    <a:lnTo>
                      <a:pt x="2367" y="578"/>
                    </a:lnTo>
                    <a:lnTo>
                      <a:pt x="2419" y="622"/>
                    </a:lnTo>
                    <a:lnTo>
                      <a:pt x="2470" y="670"/>
                    </a:lnTo>
                    <a:lnTo>
                      <a:pt x="2516" y="721"/>
                    </a:lnTo>
                    <a:lnTo>
                      <a:pt x="2559" y="776"/>
                    </a:lnTo>
                    <a:lnTo>
                      <a:pt x="744" y="776"/>
                    </a:lnTo>
                    <a:lnTo>
                      <a:pt x="710" y="839"/>
                    </a:lnTo>
                    <a:lnTo>
                      <a:pt x="681" y="905"/>
                    </a:lnTo>
                    <a:lnTo>
                      <a:pt x="656" y="971"/>
                    </a:lnTo>
                    <a:lnTo>
                      <a:pt x="634" y="1041"/>
                    </a:lnTo>
                    <a:lnTo>
                      <a:pt x="617" y="1112"/>
                    </a:lnTo>
                    <a:lnTo>
                      <a:pt x="2717" y="1112"/>
                    </a:lnTo>
                    <a:lnTo>
                      <a:pt x="2730" y="1177"/>
                    </a:lnTo>
                    <a:lnTo>
                      <a:pt x="2740" y="1242"/>
                    </a:lnTo>
                    <a:lnTo>
                      <a:pt x="2746" y="1309"/>
                    </a:lnTo>
                    <a:lnTo>
                      <a:pt x="593" y="1309"/>
                    </a:lnTo>
                    <a:lnTo>
                      <a:pt x="590" y="1332"/>
                    </a:lnTo>
                    <a:lnTo>
                      <a:pt x="589" y="1354"/>
                    </a:lnTo>
                    <a:lnTo>
                      <a:pt x="586" y="1398"/>
                    </a:lnTo>
                    <a:lnTo>
                      <a:pt x="576" y="1439"/>
                    </a:lnTo>
                    <a:lnTo>
                      <a:pt x="563" y="1479"/>
                    </a:lnTo>
                    <a:lnTo>
                      <a:pt x="542" y="1516"/>
                    </a:lnTo>
                    <a:lnTo>
                      <a:pt x="518" y="1548"/>
                    </a:lnTo>
                    <a:lnTo>
                      <a:pt x="489" y="1578"/>
                    </a:lnTo>
                    <a:lnTo>
                      <a:pt x="455" y="1603"/>
                    </a:lnTo>
                    <a:lnTo>
                      <a:pt x="419" y="1622"/>
                    </a:lnTo>
                    <a:lnTo>
                      <a:pt x="379" y="1637"/>
                    </a:lnTo>
                    <a:lnTo>
                      <a:pt x="339" y="1647"/>
                    </a:lnTo>
                    <a:lnTo>
                      <a:pt x="295" y="1650"/>
                    </a:lnTo>
                    <a:lnTo>
                      <a:pt x="251" y="1647"/>
                    </a:lnTo>
                    <a:lnTo>
                      <a:pt x="210" y="1637"/>
                    </a:lnTo>
                    <a:lnTo>
                      <a:pt x="170" y="1622"/>
                    </a:lnTo>
                    <a:lnTo>
                      <a:pt x="134" y="1603"/>
                    </a:lnTo>
                    <a:lnTo>
                      <a:pt x="102" y="1578"/>
                    </a:lnTo>
                    <a:lnTo>
                      <a:pt x="72" y="1548"/>
                    </a:lnTo>
                    <a:lnTo>
                      <a:pt x="47" y="1516"/>
                    </a:lnTo>
                    <a:lnTo>
                      <a:pt x="28" y="1479"/>
                    </a:lnTo>
                    <a:lnTo>
                      <a:pt x="13" y="1439"/>
                    </a:lnTo>
                    <a:lnTo>
                      <a:pt x="3" y="1398"/>
                    </a:lnTo>
                    <a:lnTo>
                      <a:pt x="0" y="1354"/>
                    </a:lnTo>
                    <a:lnTo>
                      <a:pt x="3" y="1247"/>
                    </a:lnTo>
                    <a:lnTo>
                      <a:pt x="13" y="1140"/>
                    </a:lnTo>
                    <a:lnTo>
                      <a:pt x="29" y="1036"/>
                    </a:lnTo>
                    <a:lnTo>
                      <a:pt x="50" y="934"/>
                    </a:lnTo>
                    <a:lnTo>
                      <a:pt x="78" y="834"/>
                    </a:lnTo>
                    <a:lnTo>
                      <a:pt x="110" y="737"/>
                    </a:lnTo>
                    <a:lnTo>
                      <a:pt x="149" y="642"/>
                    </a:lnTo>
                    <a:lnTo>
                      <a:pt x="193" y="550"/>
                    </a:lnTo>
                    <a:lnTo>
                      <a:pt x="241" y="461"/>
                    </a:lnTo>
                    <a:lnTo>
                      <a:pt x="295" y="375"/>
                    </a:lnTo>
                    <a:lnTo>
                      <a:pt x="354" y="293"/>
                    </a:lnTo>
                    <a:lnTo>
                      <a:pt x="416" y="213"/>
                    </a:lnTo>
                    <a:lnTo>
                      <a:pt x="483" y="138"/>
                    </a:lnTo>
                    <a:lnTo>
                      <a:pt x="554" y="67"/>
                    </a:lnTo>
                    <a:lnTo>
                      <a:pt x="6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8">
                <a:extLst>
                  <a:ext uri="{FF2B5EF4-FFF2-40B4-BE49-F238E27FC236}">
                    <a16:creationId xmlns:a16="http://schemas.microsoft.com/office/drawing/2014/main" id="{28252D3E-9C72-4D54-85F2-84CDF70D3F97}"/>
                  </a:ext>
                </a:extLst>
              </p:cNvPr>
              <p:cNvSpPr>
                <a:spLocks/>
              </p:cNvSpPr>
              <p:nvPr/>
            </p:nvSpPr>
            <p:spPr bwMode="auto">
              <a:xfrm>
                <a:off x="6411" y="1467"/>
                <a:ext cx="211" cy="127"/>
              </a:xfrm>
              <a:custGeom>
                <a:avLst/>
                <a:gdLst>
                  <a:gd name="T0" fmla="*/ 2494 w 2745"/>
                  <a:gd name="T1" fmla="*/ 3 h 1650"/>
                  <a:gd name="T2" fmla="*/ 2575 w 2745"/>
                  <a:gd name="T3" fmla="*/ 28 h 1650"/>
                  <a:gd name="T4" fmla="*/ 2643 w 2745"/>
                  <a:gd name="T5" fmla="*/ 72 h 1650"/>
                  <a:gd name="T6" fmla="*/ 2698 w 2745"/>
                  <a:gd name="T7" fmla="*/ 134 h 1650"/>
                  <a:gd name="T8" fmla="*/ 2732 w 2745"/>
                  <a:gd name="T9" fmla="*/ 211 h 1650"/>
                  <a:gd name="T10" fmla="*/ 2745 w 2745"/>
                  <a:gd name="T11" fmla="*/ 296 h 1650"/>
                  <a:gd name="T12" fmla="*/ 2732 w 2745"/>
                  <a:gd name="T13" fmla="*/ 510 h 1650"/>
                  <a:gd name="T14" fmla="*/ 2695 w 2745"/>
                  <a:gd name="T15" fmla="*/ 716 h 1650"/>
                  <a:gd name="T16" fmla="*/ 2635 w 2745"/>
                  <a:gd name="T17" fmla="*/ 913 h 1650"/>
                  <a:gd name="T18" fmla="*/ 2552 w 2745"/>
                  <a:gd name="T19" fmla="*/ 1100 h 1650"/>
                  <a:gd name="T20" fmla="*/ 2450 w 2745"/>
                  <a:gd name="T21" fmla="*/ 1274 h 1650"/>
                  <a:gd name="T22" fmla="*/ 2329 w 2745"/>
                  <a:gd name="T23" fmla="*/ 1437 h 1650"/>
                  <a:gd name="T24" fmla="*/ 2191 w 2745"/>
                  <a:gd name="T25" fmla="*/ 1583 h 1650"/>
                  <a:gd name="T26" fmla="*/ 2036 w 2745"/>
                  <a:gd name="T27" fmla="*/ 1595 h 1650"/>
                  <a:gd name="T28" fmla="*/ 1866 w 2745"/>
                  <a:gd name="T29" fmla="*/ 1498 h 1650"/>
                  <a:gd name="T30" fmla="*/ 1687 w 2745"/>
                  <a:gd name="T31" fmla="*/ 1417 h 1650"/>
                  <a:gd name="T32" fmla="*/ 1500 w 2745"/>
                  <a:gd name="T33" fmla="*/ 1354 h 1650"/>
                  <a:gd name="T34" fmla="*/ 1633 w 2745"/>
                  <a:gd name="T35" fmla="*/ 1277 h 1650"/>
                  <a:gd name="T36" fmla="*/ 1755 w 2745"/>
                  <a:gd name="T37" fmla="*/ 1181 h 1650"/>
                  <a:gd name="T38" fmla="*/ 1863 w 2745"/>
                  <a:gd name="T39" fmla="*/ 1072 h 1650"/>
                  <a:gd name="T40" fmla="*/ 326 w 2745"/>
                  <a:gd name="T41" fmla="*/ 1028 h 1650"/>
                  <a:gd name="T42" fmla="*/ 229 w 2745"/>
                  <a:gd name="T43" fmla="*/ 929 h 1650"/>
                  <a:gd name="T44" fmla="*/ 2001 w 2745"/>
                  <a:gd name="T45" fmla="*/ 874 h 1650"/>
                  <a:gd name="T46" fmla="*/ 2064 w 2745"/>
                  <a:gd name="T47" fmla="*/ 745 h 1650"/>
                  <a:gd name="T48" fmla="*/ 2111 w 2745"/>
                  <a:gd name="T49" fmla="*/ 609 h 1650"/>
                  <a:gd name="T50" fmla="*/ 28 w 2745"/>
                  <a:gd name="T51" fmla="*/ 538 h 1650"/>
                  <a:gd name="T52" fmla="*/ 5 w 2745"/>
                  <a:gd name="T53" fmla="*/ 408 h 1650"/>
                  <a:gd name="T54" fmla="*/ 2152 w 2745"/>
                  <a:gd name="T55" fmla="*/ 341 h 1650"/>
                  <a:gd name="T56" fmla="*/ 2156 w 2745"/>
                  <a:gd name="T57" fmla="*/ 296 h 1650"/>
                  <a:gd name="T58" fmla="*/ 2169 w 2745"/>
                  <a:gd name="T59" fmla="*/ 211 h 1650"/>
                  <a:gd name="T60" fmla="*/ 2203 w 2745"/>
                  <a:gd name="T61" fmla="*/ 134 h 1650"/>
                  <a:gd name="T62" fmla="*/ 2256 w 2745"/>
                  <a:gd name="T63" fmla="*/ 72 h 1650"/>
                  <a:gd name="T64" fmla="*/ 2326 w 2745"/>
                  <a:gd name="T65" fmla="*/ 28 h 1650"/>
                  <a:gd name="T66" fmla="*/ 2406 w 2745"/>
                  <a:gd name="T67"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5" h="1650">
                    <a:moveTo>
                      <a:pt x="2450" y="0"/>
                    </a:moveTo>
                    <a:lnTo>
                      <a:pt x="2494" y="3"/>
                    </a:lnTo>
                    <a:lnTo>
                      <a:pt x="2535" y="13"/>
                    </a:lnTo>
                    <a:lnTo>
                      <a:pt x="2575" y="28"/>
                    </a:lnTo>
                    <a:lnTo>
                      <a:pt x="2611" y="47"/>
                    </a:lnTo>
                    <a:lnTo>
                      <a:pt x="2643" y="72"/>
                    </a:lnTo>
                    <a:lnTo>
                      <a:pt x="2673" y="102"/>
                    </a:lnTo>
                    <a:lnTo>
                      <a:pt x="2698" y="134"/>
                    </a:lnTo>
                    <a:lnTo>
                      <a:pt x="2717" y="171"/>
                    </a:lnTo>
                    <a:lnTo>
                      <a:pt x="2732" y="211"/>
                    </a:lnTo>
                    <a:lnTo>
                      <a:pt x="2742" y="252"/>
                    </a:lnTo>
                    <a:lnTo>
                      <a:pt x="2745" y="296"/>
                    </a:lnTo>
                    <a:lnTo>
                      <a:pt x="2742" y="403"/>
                    </a:lnTo>
                    <a:lnTo>
                      <a:pt x="2732" y="510"/>
                    </a:lnTo>
                    <a:lnTo>
                      <a:pt x="2716" y="614"/>
                    </a:lnTo>
                    <a:lnTo>
                      <a:pt x="2695" y="716"/>
                    </a:lnTo>
                    <a:lnTo>
                      <a:pt x="2667" y="816"/>
                    </a:lnTo>
                    <a:lnTo>
                      <a:pt x="2635" y="913"/>
                    </a:lnTo>
                    <a:lnTo>
                      <a:pt x="2596" y="1008"/>
                    </a:lnTo>
                    <a:lnTo>
                      <a:pt x="2552" y="1100"/>
                    </a:lnTo>
                    <a:lnTo>
                      <a:pt x="2504" y="1189"/>
                    </a:lnTo>
                    <a:lnTo>
                      <a:pt x="2450" y="1274"/>
                    </a:lnTo>
                    <a:lnTo>
                      <a:pt x="2391" y="1357"/>
                    </a:lnTo>
                    <a:lnTo>
                      <a:pt x="2329" y="1437"/>
                    </a:lnTo>
                    <a:lnTo>
                      <a:pt x="2262" y="1511"/>
                    </a:lnTo>
                    <a:lnTo>
                      <a:pt x="2191" y="1583"/>
                    </a:lnTo>
                    <a:lnTo>
                      <a:pt x="2116" y="1650"/>
                    </a:lnTo>
                    <a:lnTo>
                      <a:pt x="2036" y="1595"/>
                    </a:lnTo>
                    <a:lnTo>
                      <a:pt x="1952" y="1544"/>
                    </a:lnTo>
                    <a:lnTo>
                      <a:pt x="1866" y="1498"/>
                    </a:lnTo>
                    <a:lnTo>
                      <a:pt x="1778" y="1455"/>
                    </a:lnTo>
                    <a:lnTo>
                      <a:pt x="1687" y="1417"/>
                    </a:lnTo>
                    <a:lnTo>
                      <a:pt x="1594" y="1383"/>
                    </a:lnTo>
                    <a:lnTo>
                      <a:pt x="1500" y="1354"/>
                    </a:lnTo>
                    <a:lnTo>
                      <a:pt x="1567" y="1317"/>
                    </a:lnTo>
                    <a:lnTo>
                      <a:pt x="1633" y="1277"/>
                    </a:lnTo>
                    <a:lnTo>
                      <a:pt x="1695" y="1230"/>
                    </a:lnTo>
                    <a:lnTo>
                      <a:pt x="1755" y="1181"/>
                    </a:lnTo>
                    <a:lnTo>
                      <a:pt x="1811" y="1128"/>
                    </a:lnTo>
                    <a:lnTo>
                      <a:pt x="1863" y="1072"/>
                    </a:lnTo>
                    <a:lnTo>
                      <a:pt x="378" y="1072"/>
                    </a:lnTo>
                    <a:lnTo>
                      <a:pt x="326" y="1028"/>
                    </a:lnTo>
                    <a:lnTo>
                      <a:pt x="275" y="980"/>
                    </a:lnTo>
                    <a:lnTo>
                      <a:pt x="229" y="929"/>
                    </a:lnTo>
                    <a:lnTo>
                      <a:pt x="186" y="874"/>
                    </a:lnTo>
                    <a:lnTo>
                      <a:pt x="2001" y="874"/>
                    </a:lnTo>
                    <a:lnTo>
                      <a:pt x="2035" y="811"/>
                    </a:lnTo>
                    <a:lnTo>
                      <a:pt x="2064" y="745"/>
                    </a:lnTo>
                    <a:lnTo>
                      <a:pt x="2089" y="679"/>
                    </a:lnTo>
                    <a:lnTo>
                      <a:pt x="2111" y="609"/>
                    </a:lnTo>
                    <a:lnTo>
                      <a:pt x="2128" y="538"/>
                    </a:lnTo>
                    <a:lnTo>
                      <a:pt x="28" y="538"/>
                    </a:lnTo>
                    <a:lnTo>
                      <a:pt x="15" y="473"/>
                    </a:lnTo>
                    <a:lnTo>
                      <a:pt x="5" y="408"/>
                    </a:lnTo>
                    <a:lnTo>
                      <a:pt x="0" y="341"/>
                    </a:lnTo>
                    <a:lnTo>
                      <a:pt x="2152" y="341"/>
                    </a:lnTo>
                    <a:lnTo>
                      <a:pt x="2155" y="318"/>
                    </a:lnTo>
                    <a:lnTo>
                      <a:pt x="2156" y="296"/>
                    </a:lnTo>
                    <a:lnTo>
                      <a:pt x="2159" y="252"/>
                    </a:lnTo>
                    <a:lnTo>
                      <a:pt x="2169" y="211"/>
                    </a:lnTo>
                    <a:lnTo>
                      <a:pt x="2182" y="171"/>
                    </a:lnTo>
                    <a:lnTo>
                      <a:pt x="2203" y="134"/>
                    </a:lnTo>
                    <a:lnTo>
                      <a:pt x="2227" y="102"/>
                    </a:lnTo>
                    <a:lnTo>
                      <a:pt x="2256" y="72"/>
                    </a:lnTo>
                    <a:lnTo>
                      <a:pt x="2290" y="47"/>
                    </a:lnTo>
                    <a:lnTo>
                      <a:pt x="2326" y="28"/>
                    </a:lnTo>
                    <a:lnTo>
                      <a:pt x="2366" y="13"/>
                    </a:lnTo>
                    <a:lnTo>
                      <a:pt x="2406" y="3"/>
                    </a:lnTo>
                    <a:lnTo>
                      <a:pt x="24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44136554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教学分析概述</a:t>
              </a:r>
            </a:p>
          </p:txBody>
        </p:sp>
      </p:grpSp>
      <p:grpSp>
        <p:nvGrpSpPr>
          <p:cNvPr id="5" name="组合 4">
            <a:extLst>
              <a:ext uri="{FF2B5EF4-FFF2-40B4-BE49-F238E27FC236}">
                <a16:creationId xmlns:a16="http://schemas.microsoft.com/office/drawing/2014/main" id="{D7F4980C-BA2C-43E7-9872-41ADE6B8CD87}"/>
              </a:ext>
            </a:extLst>
          </p:cNvPr>
          <p:cNvGrpSpPr/>
          <p:nvPr/>
        </p:nvGrpSpPr>
        <p:grpSpPr>
          <a:xfrm>
            <a:off x="1570070" y="1917444"/>
            <a:ext cx="4028140" cy="4028138"/>
            <a:chOff x="1063124" y="1429779"/>
            <a:chExt cx="4513613" cy="4513613"/>
          </a:xfrm>
          <a:solidFill>
            <a:srgbClr val="EC8B74"/>
          </a:solidFill>
        </p:grpSpPr>
        <p:sp>
          <p:nvSpPr>
            <p:cNvPr id="6" name="Freeform 8">
              <a:extLst>
                <a:ext uri="{FF2B5EF4-FFF2-40B4-BE49-F238E27FC236}">
                  <a16:creationId xmlns:a16="http://schemas.microsoft.com/office/drawing/2014/main" id="{1C903D02-9A74-4E4F-930A-A9A770CC4F07}"/>
                </a:ext>
              </a:extLst>
            </p:cNvPr>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lvl="0" algn="ctr" defTabSz="2489200">
                <a:lnSpc>
                  <a:spcPct val="90000"/>
                </a:lnSpc>
                <a:spcBef>
                  <a:spcPct val="0"/>
                </a:spcBef>
                <a:spcAft>
                  <a:spcPct val="35000"/>
                </a:spcAft>
              </a:pPr>
              <a:endParaRPr lang="en-US" sz="5400" kern="1200"/>
            </a:p>
          </p:txBody>
        </p:sp>
        <p:sp>
          <p:nvSpPr>
            <p:cNvPr id="7" name="Freeform 9">
              <a:extLst>
                <a:ext uri="{FF2B5EF4-FFF2-40B4-BE49-F238E27FC236}">
                  <a16:creationId xmlns:a16="http://schemas.microsoft.com/office/drawing/2014/main" id="{80BCAF99-78B5-4143-9B85-0D595C911E23}"/>
                </a:ext>
              </a:extLst>
            </p:cNvPr>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kern="1200" dirty="0">
                  <a:solidFill>
                    <a:schemeClr val="bg1"/>
                  </a:solidFill>
                </a:rPr>
                <a:t>标题</a:t>
              </a:r>
              <a:endParaRPr lang="en-US" sz="2400" kern="1200" dirty="0">
                <a:solidFill>
                  <a:schemeClr val="bg1"/>
                </a:solidFill>
              </a:endParaRPr>
            </a:p>
          </p:txBody>
        </p:sp>
        <p:sp>
          <p:nvSpPr>
            <p:cNvPr id="9" name="Freeform 10">
              <a:extLst>
                <a:ext uri="{FF2B5EF4-FFF2-40B4-BE49-F238E27FC236}">
                  <a16:creationId xmlns:a16="http://schemas.microsoft.com/office/drawing/2014/main" id="{30E07B94-A375-4DAA-93A0-6D200E7866B9}"/>
                </a:ext>
              </a:extLst>
            </p:cNvPr>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0" name="Freeform 11">
              <a:extLst>
                <a:ext uri="{FF2B5EF4-FFF2-40B4-BE49-F238E27FC236}">
                  <a16:creationId xmlns:a16="http://schemas.microsoft.com/office/drawing/2014/main" id="{6A349E9D-D2B2-4E40-8AAC-592A2FC21D7A}"/>
                </a:ext>
              </a:extLst>
            </p:cNvPr>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3" name="Freeform 12">
              <a:extLst>
                <a:ext uri="{FF2B5EF4-FFF2-40B4-BE49-F238E27FC236}">
                  <a16:creationId xmlns:a16="http://schemas.microsoft.com/office/drawing/2014/main" id="{78413A6F-9F1D-4BA3-AB02-D91235F24322}"/>
                </a:ext>
              </a:extLst>
            </p:cNvPr>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4" name="TextBox 78">
              <a:extLst>
                <a:ext uri="{FF2B5EF4-FFF2-40B4-BE49-F238E27FC236}">
                  <a16:creationId xmlns:a16="http://schemas.microsoft.com/office/drawing/2014/main" id="{CA786596-D58B-4C74-9894-803FF070ABFB}"/>
                </a:ext>
              </a:extLst>
            </p:cNvPr>
            <p:cNvSpPr txBox="1"/>
            <p:nvPr/>
          </p:nvSpPr>
          <p:spPr>
            <a:xfrm>
              <a:off x="2335762" y="3196791"/>
              <a:ext cx="1968335" cy="517305"/>
            </a:xfrm>
            <a:prstGeom prst="rect">
              <a:avLst/>
            </a:prstGeom>
            <a:grpFill/>
            <a:ln w="3175">
              <a:noFill/>
            </a:ln>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5" name="组合 14">
            <a:extLst>
              <a:ext uri="{FF2B5EF4-FFF2-40B4-BE49-F238E27FC236}">
                <a16:creationId xmlns:a16="http://schemas.microsoft.com/office/drawing/2014/main" id="{6BB50483-EBB3-41F7-B63A-AAB0006D8852}"/>
              </a:ext>
            </a:extLst>
          </p:cNvPr>
          <p:cNvGrpSpPr/>
          <p:nvPr/>
        </p:nvGrpSpPr>
        <p:grpSpPr>
          <a:xfrm>
            <a:off x="6151753" y="2104833"/>
            <a:ext cx="4876800" cy="3425464"/>
            <a:chOff x="6523264" y="2002971"/>
            <a:chExt cx="4051300" cy="2845633"/>
          </a:xfrm>
          <a:solidFill>
            <a:srgbClr val="EC8B74"/>
          </a:solidFill>
        </p:grpSpPr>
        <p:sp>
          <p:nvSpPr>
            <p:cNvPr id="16" name="矩形 79">
              <a:extLst>
                <a:ext uri="{FF2B5EF4-FFF2-40B4-BE49-F238E27FC236}">
                  <a16:creationId xmlns:a16="http://schemas.microsoft.com/office/drawing/2014/main" id="{6B0B032B-0C6C-45AA-870A-B584BCB1CEB5}"/>
                </a:ext>
              </a:extLst>
            </p:cNvPr>
            <p:cNvSpPr>
              <a:spLocks noChangeArrowheads="1"/>
            </p:cNvSpPr>
            <p:nvPr/>
          </p:nvSpPr>
          <p:spPr bwMode="auto">
            <a:xfrm>
              <a:off x="6523264" y="2002971"/>
              <a:ext cx="1431802" cy="332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a:extLst>
                <a:ext uri="{FF2B5EF4-FFF2-40B4-BE49-F238E27FC236}">
                  <a16:creationId xmlns:a16="http://schemas.microsoft.com/office/drawing/2014/main" id="{B94BF0DC-AC68-4A95-8D7C-8C397D954ACC}"/>
                </a:ext>
              </a:extLst>
            </p:cNvPr>
            <p:cNvGrpSpPr>
              <a:grpSpLocks/>
            </p:cNvGrpSpPr>
            <p:nvPr/>
          </p:nvGrpSpPr>
          <p:grpSpPr bwMode="auto">
            <a:xfrm>
              <a:off x="6608989" y="4492926"/>
              <a:ext cx="3965575" cy="355678"/>
              <a:chOff x="0" y="43646"/>
              <a:chExt cx="3965344" cy="355907"/>
            </a:xfrm>
            <a:grpFill/>
          </p:grpSpPr>
          <p:sp>
            <p:nvSpPr>
              <p:cNvPr id="41" name="Freeform 10">
                <a:extLst>
                  <a:ext uri="{FF2B5EF4-FFF2-40B4-BE49-F238E27FC236}">
                    <a16:creationId xmlns:a16="http://schemas.microsoft.com/office/drawing/2014/main" id="{8C6BB01E-51F6-47ED-AB55-63BA0A34F72C}"/>
                  </a:ext>
                </a:extLst>
              </p:cNvPr>
              <p:cNvSpPr>
                <a:spLocks noChangeArrowheads="1"/>
              </p:cNvSpPr>
              <p:nvPr/>
            </p:nvSpPr>
            <p:spPr bwMode="auto">
              <a:xfrm>
                <a:off x="0" y="43646"/>
                <a:ext cx="378867" cy="355907"/>
              </a:xfrm>
              <a:custGeom>
                <a:avLst/>
                <a:gdLst>
                  <a:gd name="T0" fmla="*/ 350440135 w 128"/>
                  <a:gd name="T1" fmla="*/ 1055581605 h 120"/>
                  <a:gd name="T2" fmla="*/ 105132633 w 128"/>
                  <a:gd name="T3" fmla="*/ 950022555 h 120"/>
                  <a:gd name="T4" fmla="*/ 0 w 128"/>
                  <a:gd name="T5" fmla="*/ 703720082 h 120"/>
                  <a:gd name="T6" fmla="*/ 105132633 w 128"/>
                  <a:gd name="T7" fmla="*/ 457417608 h 120"/>
                  <a:gd name="T8" fmla="*/ 508137604 w 128"/>
                  <a:gd name="T9" fmla="*/ 17593669 h 120"/>
                  <a:gd name="T10" fmla="*/ 560705401 w 128"/>
                  <a:gd name="T11" fmla="*/ 70371712 h 120"/>
                  <a:gd name="T12" fmla="*/ 148936170 w 128"/>
                  <a:gd name="T13" fmla="*/ 501401782 h 120"/>
                  <a:gd name="T14" fmla="*/ 70087435 w 128"/>
                  <a:gd name="T15" fmla="*/ 703720082 h 120"/>
                  <a:gd name="T16" fmla="*/ 148936170 w 128"/>
                  <a:gd name="T17" fmla="*/ 906041348 h 120"/>
                  <a:gd name="T18" fmla="*/ 350440135 w 128"/>
                  <a:gd name="T19" fmla="*/ 985209894 h 120"/>
                  <a:gd name="T20" fmla="*/ 551944101 w 128"/>
                  <a:gd name="T21" fmla="*/ 906041348 h 120"/>
                  <a:gd name="T22" fmla="*/ 989991311 w 128"/>
                  <a:gd name="T23" fmla="*/ 431030070 h 120"/>
                  <a:gd name="T24" fmla="*/ 1051320406 w 128"/>
                  <a:gd name="T25" fmla="*/ 281489812 h 120"/>
                  <a:gd name="T26" fmla="*/ 989991311 w 128"/>
                  <a:gd name="T27" fmla="*/ 131946588 h 120"/>
                  <a:gd name="T28" fmla="*/ 841055141 w 128"/>
                  <a:gd name="T29" fmla="*/ 70371712 h 120"/>
                  <a:gd name="T30" fmla="*/ 692118971 w 128"/>
                  <a:gd name="T31" fmla="*/ 131946588 h 120"/>
                  <a:gd name="T32" fmla="*/ 254068802 w 128"/>
                  <a:gd name="T33" fmla="*/ 606960832 h 120"/>
                  <a:gd name="T34" fmla="*/ 254068802 w 128"/>
                  <a:gd name="T35" fmla="*/ 800482297 h 120"/>
                  <a:gd name="T36" fmla="*/ 350440135 w 128"/>
                  <a:gd name="T37" fmla="*/ 844466471 h 120"/>
                  <a:gd name="T38" fmla="*/ 350440135 w 128"/>
                  <a:gd name="T39" fmla="*/ 844466471 h 120"/>
                  <a:gd name="T40" fmla="*/ 446811469 w 128"/>
                  <a:gd name="T41" fmla="*/ 800482297 h 120"/>
                  <a:gd name="T42" fmla="*/ 876100339 w 128"/>
                  <a:gd name="T43" fmla="*/ 360658358 h 120"/>
                  <a:gd name="T44" fmla="*/ 919903875 w 128"/>
                  <a:gd name="T45" fmla="*/ 413436401 h 120"/>
                  <a:gd name="T46" fmla="*/ 499376305 w 128"/>
                  <a:gd name="T47" fmla="*/ 853263305 h 120"/>
                  <a:gd name="T48" fmla="*/ 350440135 w 128"/>
                  <a:gd name="T49" fmla="*/ 914838182 h 120"/>
                  <a:gd name="T50" fmla="*/ 350440135 w 128"/>
                  <a:gd name="T51" fmla="*/ 914838182 h 120"/>
                  <a:gd name="T52" fmla="*/ 201503966 w 128"/>
                  <a:gd name="T53" fmla="*/ 853263305 h 120"/>
                  <a:gd name="T54" fmla="*/ 201503966 w 128"/>
                  <a:gd name="T55" fmla="*/ 554179824 h 120"/>
                  <a:gd name="T56" fmla="*/ 639554135 w 128"/>
                  <a:gd name="T57" fmla="*/ 79168546 h 120"/>
                  <a:gd name="T58" fmla="*/ 841055141 w 128"/>
                  <a:gd name="T59" fmla="*/ 0 h 120"/>
                  <a:gd name="T60" fmla="*/ 1042559107 w 128"/>
                  <a:gd name="T61" fmla="*/ 79168546 h 120"/>
                  <a:gd name="T62" fmla="*/ 1121407841 w 128"/>
                  <a:gd name="T63" fmla="*/ 281489812 h 120"/>
                  <a:gd name="T64" fmla="*/ 1042559107 w 128"/>
                  <a:gd name="T65" fmla="*/ 483808112 h 120"/>
                  <a:gd name="T66" fmla="*/ 595747638 w 128"/>
                  <a:gd name="T67" fmla="*/ 950022555 h 120"/>
                  <a:gd name="T68" fmla="*/ 350440135 w 128"/>
                  <a:gd name="T69" fmla="*/ 1055581605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42" name="矩形 97">
                <a:extLst>
                  <a:ext uri="{FF2B5EF4-FFF2-40B4-BE49-F238E27FC236}">
                    <a16:creationId xmlns:a16="http://schemas.microsoft.com/office/drawing/2014/main" id="{13BF9EB8-4549-47E2-9CD5-1C68813BF38F}"/>
                  </a:ext>
                </a:extLst>
              </p:cNvPr>
              <p:cNvSpPr>
                <a:spLocks noChangeArrowheads="1"/>
              </p:cNvSpPr>
              <p:nvPr/>
            </p:nvSpPr>
            <p:spPr bwMode="auto">
              <a:xfrm>
                <a:off x="462233" y="52785"/>
                <a:ext cx="3503111" cy="230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8" name="组合 99">
              <a:extLst>
                <a:ext uri="{FF2B5EF4-FFF2-40B4-BE49-F238E27FC236}">
                  <a16:creationId xmlns:a16="http://schemas.microsoft.com/office/drawing/2014/main" id="{94525D33-EA61-457C-BD07-4B2630352C20}"/>
                </a:ext>
              </a:extLst>
            </p:cNvPr>
            <p:cNvGrpSpPr>
              <a:grpSpLocks/>
            </p:cNvGrpSpPr>
            <p:nvPr/>
          </p:nvGrpSpPr>
          <p:grpSpPr bwMode="auto">
            <a:xfrm>
              <a:off x="6621689" y="3824196"/>
              <a:ext cx="3952875" cy="337613"/>
              <a:chOff x="0" y="52595"/>
              <a:chExt cx="3952717" cy="336625"/>
            </a:xfrm>
            <a:grpFill/>
          </p:grpSpPr>
          <p:grpSp>
            <p:nvGrpSpPr>
              <p:cNvPr id="34" name="组合 108">
                <a:extLst>
                  <a:ext uri="{FF2B5EF4-FFF2-40B4-BE49-F238E27FC236}">
                    <a16:creationId xmlns:a16="http://schemas.microsoft.com/office/drawing/2014/main" id="{3D4FD977-D569-466F-9E76-B42BA5EEE2D4}"/>
                  </a:ext>
                </a:extLst>
              </p:cNvPr>
              <p:cNvGrpSpPr>
                <a:grpSpLocks/>
              </p:cNvGrpSpPr>
              <p:nvPr/>
            </p:nvGrpSpPr>
            <p:grpSpPr bwMode="auto">
              <a:xfrm>
                <a:off x="0" y="53978"/>
                <a:ext cx="378868" cy="335242"/>
                <a:chOff x="0" y="0"/>
                <a:chExt cx="261938" cy="231776"/>
              </a:xfrm>
              <a:grpFill/>
            </p:grpSpPr>
            <p:sp>
              <p:nvSpPr>
                <p:cNvPr id="36" name="Freeform 11">
                  <a:extLst>
                    <a:ext uri="{FF2B5EF4-FFF2-40B4-BE49-F238E27FC236}">
                      <a16:creationId xmlns:a16="http://schemas.microsoft.com/office/drawing/2014/main" id="{EA54C829-7D6F-4DA7-889E-6C656E7C8BEE}"/>
                    </a:ext>
                  </a:extLst>
                </p:cNvPr>
                <p:cNvSpPr>
                  <a:spLocks noChangeArrowheads="1"/>
                </p:cNvSpPr>
                <p:nvPr/>
              </p:nvSpPr>
              <p:spPr bwMode="auto">
                <a:xfrm>
                  <a:off x="66675" y="52388"/>
                  <a:ext cx="57150" cy="98425"/>
                </a:xfrm>
                <a:custGeom>
                  <a:avLst/>
                  <a:gdLst>
                    <a:gd name="T0" fmla="*/ 90725625 w 36"/>
                    <a:gd name="T1" fmla="*/ 156249688 h 62"/>
                    <a:gd name="T2" fmla="*/ 25201563 w 36"/>
                    <a:gd name="T3" fmla="*/ 156249688 h 62"/>
                    <a:gd name="T4" fmla="*/ 25201563 w 36"/>
                    <a:gd name="T5" fmla="*/ 131048125 h 62"/>
                    <a:gd name="T6" fmla="*/ 63003113 w 36"/>
                    <a:gd name="T7" fmla="*/ 131048125 h 62"/>
                    <a:gd name="T8" fmla="*/ 63003113 w 36"/>
                    <a:gd name="T9" fmla="*/ 25201563 h 62"/>
                    <a:gd name="T10" fmla="*/ 0 w 36"/>
                    <a:gd name="T11" fmla="*/ 25201563 h 62"/>
                    <a:gd name="T12" fmla="*/ 0 w 36"/>
                    <a:gd name="T13" fmla="*/ 0 h 62"/>
                    <a:gd name="T14" fmla="*/ 90725625 w 36"/>
                    <a:gd name="T15" fmla="*/ 0 h 62"/>
                    <a:gd name="T16" fmla="*/ 90725625 w 36"/>
                    <a:gd name="T17" fmla="*/ 15624968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2"/>
                    <a:gd name="T29" fmla="*/ 36 w 3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7" name="Freeform 12">
                  <a:extLst>
                    <a:ext uri="{FF2B5EF4-FFF2-40B4-BE49-F238E27FC236}">
                      <a16:creationId xmlns:a16="http://schemas.microsoft.com/office/drawing/2014/main" id="{D36CBB5C-54E1-4107-BFDC-8712785AB5DC}"/>
                    </a:ext>
                  </a:extLst>
                </p:cNvPr>
                <p:cNvSpPr>
                  <a:spLocks noChangeArrowheads="1"/>
                </p:cNvSpPr>
                <p:nvPr/>
              </p:nvSpPr>
              <p:spPr bwMode="auto">
                <a:xfrm>
                  <a:off x="112713" y="0"/>
                  <a:ext cx="149225" cy="203200"/>
                </a:xfrm>
                <a:custGeom>
                  <a:avLst/>
                  <a:gdLst>
                    <a:gd name="T0" fmla="*/ 236894688 w 94"/>
                    <a:gd name="T1" fmla="*/ 322580000 h 128"/>
                    <a:gd name="T2" fmla="*/ 0 w 94"/>
                    <a:gd name="T3" fmla="*/ 239414050 h 128"/>
                    <a:gd name="T4" fmla="*/ 7559675 w 94"/>
                    <a:gd name="T5" fmla="*/ 214212488 h 128"/>
                    <a:gd name="T6" fmla="*/ 211693125 w 94"/>
                    <a:gd name="T7" fmla="*/ 284776863 h 128"/>
                    <a:gd name="T8" fmla="*/ 211693125 w 94"/>
                    <a:gd name="T9" fmla="*/ 37801550 h 128"/>
                    <a:gd name="T10" fmla="*/ 7559675 w 94"/>
                    <a:gd name="T11" fmla="*/ 108365925 h 128"/>
                    <a:gd name="T12" fmla="*/ 0 w 94"/>
                    <a:gd name="T13" fmla="*/ 83164363 h 128"/>
                    <a:gd name="T14" fmla="*/ 236894688 w 94"/>
                    <a:gd name="T15" fmla="*/ 0 h 128"/>
                    <a:gd name="T16" fmla="*/ 236894688 w 94"/>
                    <a:gd name="T17" fmla="*/ 32258000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128"/>
                    <a:gd name="T29" fmla="*/ 94 w 94"/>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8" name="Freeform 13">
                  <a:extLst>
                    <a:ext uri="{FF2B5EF4-FFF2-40B4-BE49-F238E27FC236}">
                      <a16:creationId xmlns:a16="http://schemas.microsoft.com/office/drawing/2014/main" id="{2C9EB9D9-92E3-4716-A1D8-2347B614757D}"/>
                    </a:ext>
                  </a:extLst>
                </p:cNvPr>
                <p:cNvSpPr>
                  <a:spLocks noChangeArrowheads="1"/>
                </p:cNvSpPr>
                <p:nvPr/>
              </p:nvSpPr>
              <p:spPr bwMode="auto">
                <a:xfrm>
                  <a:off x="146050" y="50800"/>
                  <a:ext cx="77787" cy="42863"/>
                </a:xfrm>
                <a:custGeom>
                  <a:avLst/>
                  <a:gdLst>
                    <a:gd name="T0" fmla="*/ 5040280 w 49"/>
                    <a:gd name="T1" fmla="*/ 68045806 h 27"/>
                    <a:gd name="T2" fmla="*/ 0 w 49"/>
                    <a:gd name="T3" fmla="*/ 42843950 h 27"/>
                    <a:gd name="T4" fmla="*/ 115926442 w 49"/>
                    <a:gd name="T5" fmla="*/ 0 h 27"/>
                    <a:gd name="T6" fmla="*/ 123486069 w 49"/>
                    <a:gd name="T7" fmla="*/ 22682465 h 27"/>
                    <a:gd name="T8" fmla="*/ 5040280 w 49"/>
                    <a:gd name="T9" fmla="*/ 68045806 h 27"/>
                    <a:gd name="T10" fmla="*/ 0 60000 65536"/>
                    <a:gd name="T11" fmla="*/ 0 60000 65536"/>
                    <a:gd name="T12" fmla="*/ 0 60000 65536"/>
                    <a:gd name="T13" fmla="*/ 0 60000 65536"/>
                    <a:gd name="T14" fmla="*/ 0 60000 65536"/>
                    <a:gd name="T15" fmla="*/ 0 w 49"/>
                    <a:gd name="T16" fmla="*/ 0 h 27"/>
                    <a:gd name="T17" fmla="*/ 49 w 49"/>
                    <a:gd name="T18" fmla="*/ 27 h 27"/>
                  </a:gdLst>
                  <a:ahLst/>
                  <a:cxnLst>
                    <a:cxn ang="T10">
                      <a:pos x="T0" y="T1"/>
                    </a:cxn>
                    <a:cxn ang="T11">
                      <a:pos x="T2" y="T3"/>
                    </a:cxn>
                    <a:cxn ang="T12">
                      <a:pos x="T4" y="T5"/>
                    </a:cxn>
                    <a:cxn ang="T13">
                      <a:pos x="T6" y="T7"/>
                    </a:cxn>
                    <a:cxn ang="T14">
                      <a:pos x="T8" y="T9"/>
                    </a:cxn>
                  </a:cxnLst>
                  <a:rect l="T15" t="T16" r="T17" b="T18"/>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9" name="Freeform 14">
                  <a:extLst>
                    <a:ext uri="{FF2B5EF4-FFF2-40B4-BE49-F238E27FC236}">
                      <a16:creationId xmlns:a16="http://schemas.microsoft.com/office/drawing/2014/main" id="{D696F533-7FC5-445B-825A-D0D01F27ED5D}"/>
                    </a:ext>
                  </a:extLst>
                </p:cNvPr>
                <p:cNvSpPr>
                  <a:spLocks noEditPoints="1" noChangeArrowheads="1"/>
                </p:cNvSpPr>
                <p:nvPr/>
              </p:nvSpPr>
              <p:spPr bwMode="auto">
                <a:xfrm>
                  <a:off x="0" y="52388"/>
                  <a:ext cx="49212" cy="98425"/>
                </a:xfrm>
                <a:custGeom>
                  <a:avLst/>
                  <a:gdLst>
                    <a:gd name="T0" fmla="*/ 78123256 w 31"/>
                    <a:gd name="T1" fmla="*/ 156249688 h 62"/>
                    <a:gd name="T2" fmla="*/ 0 w 31"/>
                    <a:gd name="T3" fmla="*/ 156249688 h 62"/>
                    <a:gd name="T4" fmla="*/ 0 w 31"/>
                    <a:gd name="T5" fmla="*/ 0 h 62"/>
                    <a:gd name="T6" fmla="*/ 78123256 w 31"/>
                    <a:gd name="T7" fmla="*/ 0 h 62"/>
                    <a:gd name="T8" fmla="*/ 78123256 w 31"/>
                    <a:gd name="T9" fmla="*/ 156249688 h 62"/>
                    <a:gd name="T10" fmla="*/ 27720643 w 31"/>
                    <a:gd name="T11" fmla="*/ 131048125 h 62"/>
                    <a:gd name="T12" fmla="*/ 52921950 w 31"/>
                    <a:gd name="T13" fmla="*/ 131048125 h 62"/>
                    <a:gd name="T14" fmla="*/ 52921950 w 31"/>
                    <a:gd name="T15" fmla="*/ 25201563 h 62"/>
                    <a:gd name="T16" fmla="*/ 27720643 w 31"/>
                    <a:gd name="T17" fmla="*/ 25201563 h 62"/>
                    <a:gd name="T18" fmla="*/ 27720643 w 31"/>
                    <a:gd name="T19" fmla="*/ 131048125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2"/>
                    <a:gd name="T32" fmla="*/ 31 w 3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40" name="Freeform 15">
                  <a:extLst>
                    <a:ext uri="{FF2B5EF4-FFF2-40B4-BE49-F238E27FC236}">
                      <a16:creationId xmlns:a16="http://schemas.microsoft.com/office/drawing/2014/main" id="{029F6168-20CF-4FEF-BD96-65F5CAD9FBF4}"/>
                    </a:ext>
                  </a:extLst>
                </p:cNvPr>
                <p:cNvSpPr>
                  <a:spLocks noChangeArrowheads="1"/>
                </p:cNvSpPr>
                <p:nvPr/>
              </p:nvSpPr>
              <p:spPr bwMode="auto">
                <a:xfrm>
                  <a:off x="33338" y="166688"/>
                  <a:ext cx="80962" cy="65088"/>
                </a:xfrm>
                <a:custGeom>
                  <a:avLst/>
                  <a:gdLst>
                    <a:gd name="T0" fmla="*/ 65548859 w 40"/>
                    <a:gd name="T1" fmla="*/ 132388992 h 32"/>
                    <a:gd name="T2" fmla="*/ 0 w 40"/>
                    <a:gd name="T3" fmla="*/ 66194496 h 32"/>
                    <a:gd name="T4" fmla="*/ 0 w 40"/>
                    <a:gd name="T5" fmla="*/ 0 h 32"/>
                    <a:gd name="T6" fmla="*/ 32773418 w 40"/>
                    <a:gd name="T7" fmla="*/ 0 h 32"/>
                    <a:gd name="T8" fmla="*/ 32773418 w 40"/>
                    <a:gd name="T9" fmla="*/ 66194496 h 32"/>
                    <a:gd name="T10" fmla="*/ 65548859 w 40"/>
                    <a:gd name="T11" fmla="*/ 99291744 h 32"/>
                    <a:gd name="T12" fmla="*/ 98322277 w 40"/>
                    <a:gd name="T13" fmla="*/ 66194496 h 32"/>
                    <a:gd name="T14" fmla="*/ 98322277 w 40"/>
                    <a:gd name="T15" fmla="*/ 0 h 32"/>
                    <a:gd name="T16" fmla="*/ 163871136 w 40"/>
                    <a:gd name="T17" fmla="*/ 0 h 32"/>
                    <a:gd name="T18" fmla="*/ 163871136 w 40"/>
                    <a:gd name="T19" fmla="*/ 33097248 h 32"/>
                    <a:gd name="T20" fmla="*/ 131097719 w 40"/>
                    <a:gd name="T21" fmla="*/ 33097248 h 32"/>
                    <a:gd name="T22" fmla="*/ 131097719 w 40"/>
                    <a:gd name="T23" fmla="*/ 66194496 h 32"/>
                    <a:gd name="T24" fmla="*/ 65548859 w 40"/>
                    <a:gd name="T25" fmla="*/ 13238899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2"/>
                    <a:gd name="T41" fmla="*/ 40 w 4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grpSp>
          <p:sp>
            <p:nvSpPr>
              <p:cNvPr id="35" name="矩形 109">
                <a:extLst>
                  <a:ext uri="{FF2B5EF4-FFF2-40B4-BE49-F238E27FC236}">
                    <a16:creationId xmlns:a16="http://schemas.microsoft.com/office/drawing/2014/main" id="{D5BC365F-5ED1-41D0-ABEE-15F00E36E362}"/>
                  </a:ext>
                </a:extLst>
              </p:cNvPr>
              <p:cNvSpPr>
                <a:spLocks noChangeArrowheads="1"/>
              </p:cNvSpPr>
              <p:nvPr/>
            </p:nvSpPr>
            <p:spPr bwMode="auto">
              <a:xfrm>
                <a:off x="449606" y="52595"/>
                <a:ext cx="3503111" cy="229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9" name="组合 116">
              <a:extLst>
                <a:ext uri="{FF2B5EF4-FFF2-40B4-BE49-F238E27FC236}">
                  <a16:creationId xmlns:a16="http://schemas.microsoft.com/office/drawing/2014/main" id="{01207289-3224-4BD1-BA99-161C27D78388}"/>
                </a:ext>
              </a:extLst>
            </p:cNvPr>
            <p:cNvGrpSpPr>
              <a:grpSpLocks/>
            </p:cNvGrpSpPr>
            <p:nvPr/>
          </p:nvGrpSpPr>
          <p:grpSpPr bwMode="auto">
            <a:xfrm>
              <a:off x="6620102" y="3128462"/>
              <a:ext cx="3954462" cy="376330"/>
              <a:chOff x="0" y="33313"/>
              <a:chExt cx="3953864" cy="376572"/>
            </a:xfrm>
            <a:grpFill/>
          </p:grpSpPr>
          <p:grpSp>
            <p:nvGrpSpPr>
              <p:cNvPr id="27" name="组合 125">
                <a:extLst>
                  <a:ext uri="{FF2B5EF4-FFF2-40B4-BE49-F238E27FC236}">
                    <a16:creationId xmlns:a16="http://schemas.microsoft.com/office/drawing/2014/main" id="{F4197265-81CC-463B-935A-01209BDA0116}"/>
                  </a:ext>
                </a:extLst>
              </p:cNvPr>
              <p:cNvGrpSpPr>
                <a:grpSpLocks/>
              </p:cNvGrpSpPr>
              <p:nvPr/>
            </p:nvGrpSpPr>
            <p:grpSpPr bwMode="auto">
              <a:xfrm>
                <a:off x="0" y="33313"/>
                <a:ext cx="355907" cy="376572"/>
                <a:chOff x="0" y="0"/>
                <a:chExt cx="246063" cy="260350"/>
              </a:xfrm>
              <a:grpFill/>
            </p:grpSpPr>
            <p:sp>
              <p:nvSpPr>
                <p:cNvPr id="29" name="Rectangle 5">
                  <a:extLst>
                    <a:ext uri="{FF2B5EF4-FFF2-40B4-BE49-F238E27FC236}">
                      <a16:creationId xmlns:a16="http://schemas.microsoft.com/office/drawing/2014/main" id="{3F0096C2-DDB9-4420-A9E7-8E745C667610}"/>
                    </a:ext>
                  </a:extLst>
                </p:cNvPr>
                <p:cNvSpPr>
                  <a:spLocks noChangeArrowheads="1"/>
                </p:cNvSpPr>
                <p:nvPr/>
              </p:nvSpPr>
              <p:spPr bwMode="auto">
                <a:xfrm>
                  <a:off x="115888" y="39687"/>
                  <a:ext cx="15875" cy="163513"/>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solidFill>
                    <a:sym typeface="宋体" panose="02010600030101010101" pitchFamily="2" charset="-122"/>
                  </a:endParaRPr>
                </a:p>
              </p:txBody>
            </p:sp>
            <p:sp>
              <p:nvSpPr>
                <p:cNvPr id="30" name="Freeform 6">
                  <a:extLst>
                    <a:ext uri="{FF2B5EF4-FFF2-40B4-BE49-F238E27FC236}">
                      <a16:creationId xmlns:a16="http://schemas.microsoft.com/office/drawing/2014/main" id="{68546E53-1D20-4361-976C-634B4B0534F4}"/>
                    </a:ext>
                  </a:extLst>
                </p:cNvPr>
                <p:cNvSpPr>
                  <a:spLocks noChangeArrowheads="1"/>
                </p:cNvSpPr>
                <p:nvPr/>
              </p:nvSpPr>
              <p:spPr bwMode="auto">
                <a:xfrm>
                  <a:off x="0" y="220662"/>
                  <a:ext cx="131762" cy="39688"/>
                </a:xfrm>
                <a:custGeom>
                  <a:avLst/>
                  <a:gdLst>
                    <a:gd name="T0" fmla="*/ 271269135 w 64"/>
                    <a:gd name="T1" fmla="*/ 78756867 h 20"/>
                    <a:gd name="T2" fmla="*/ 237361008 w 64"/>
                    <a:gd name="T3" fmla="*/ 78756867 h 20"/>
                    <a:gd name="T4" fmla="*/ 186496758 w 64"/>
                    <a:gd name="T5" fmla="*/ 31502350 h 20"/>
                    <a:gd name="T6" fmla="*/ 0 w 64"/>
                    <a:gd name="T7" fmla="*/ 31502350 h 20"/>
                    <a:gd name="T8" fmla="*/ 0 w 64"/>
                    <a:gd name="T9" fmla="*/ 0 h 20"/>
                    <a:gd name="T10" fmla="*/ 186496758 w 64"/>
                    <a:gd name="T11" fmla="*/ 0 h 20"/>
                    <a:gd name="T12" fmla="*/ 271269135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1" name="Freeform 7">
                  <a:extLst>
                    <a:ext uri="{FF2B5EF4-FFF2-40B4-BE49-F238E27FC236}">
                      <a16:creationId xmlns:a16="http://schemas.microsoft.com/office/drawing/2014/main" id="{F331F5C0-0E34-4024-A4A8-24E9D3E0E7AE}"/>
                    </a:ext>
                  </a:extLst>
                </p:cNvPr>
                <p:cNvSpPr>
                  <a:spLocks noChangeArrowheads="1"/>
                </p:cNvSpPr>
                <p:nvPr/>
              </p:nvSpPr>
              <p:spPr bwMode="auto">
                <a:xfrm>
                  <a:off x="115888" y="220662"/>
                  <a:ext cx="130175" cy="39688"/>
                </a:xfrm>
                <a:custGeom>
                  <a:avLst/>
                  <a:gdLst>
                    <a:gd name="T0" fmla="*/ 33096994 w 64"/>
                    <a:gd name="T1" fmla="*/ 78756867 h 20"/>
                    <a:gd name="T2" fmla="*/ 0 w 64"/>
                    <a:gd name="T3" fmla="*/ 78756867 h 20"/>
                    <a:gd name="T4" fmla="*/ 82742484 w 64"/>
                    <a:gd name="T5" fmla="*/ 0 h 20"/>
                    <a:gd name="T6" fmla="*/ 264773916 w 64"/>
                    <a:gd name="T7" fmla="*/ 0 h 20"/>
                    <a:gd name="T8" fmla="*/ 264773916 w 64"/>
                    <a:gd name="T9" fmla="*/ 31502350 h 20"/>
                    <a:gd name="T10" fmla="*/ 82742484 w 64"/>
                    <a:gd name="T11" fmla="*/ 31502350 h 20"/>
                    <a:gd name="T12" fmla="*/ 33096994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2" name="Freeform 8">
                  <a:extLst>
                    <a:ext uri="{FF2B5EF4-FFF2-40B4-BE49-F238E27FC236}">
                      <a16:creationId xmlns:a16="http://schemas.microsoft.com/office/drawing/2014/main" id="{664CFB37-9E92-4B3B-9578-7C44ECA6CF98}"/>
                    </a:ext>
                  </a:extLst>
                </p:cNvPr>
                <p:cNvSpPr>
                  <a:spLocks noChangeArrowheads="1"/>
                </p:cNvSpPr>
                <p:nvPr/>
              </p:nvSpPr>
              <p:spPr bwMode="auto">
                <a:xfrm>
                  <a:off x="0" y="0"/>
                  <a:ext cx="131762" cy="203200"/>
                </a:xfrm>
                <a:custGeom>
                  <a:avLst/>
                  <a:gdLst>
                    <a:gd name="T0" fmla="*/ 203450822 w 64"/>
                    <a:gd name="T1" fmla="*/ 412902400 h 100"/>
                    <a:gd name="T2" fmla="*/ 0 w 64"/>
                    <a:gd name="T3" fmla="*/ 412902400 h 100"/>
                    <a:gd name="T4" fmla="*/ 0 w 64"/>
                    <a:gd name="T5" fmla="*/ 0 h 100"/>
                    <a:gd name="T6" fmla="*/ 186496758 w 64"/>
                    <a:gd name="T7" fmla="*/ 0 h 100"/>
                    <a:gd name="T8" fmla="*/ 271269135 w 64"/>
                    <a:gd name="T9" fmla="*/ 82580480 h 100"/>
                    <a:gd name="T10" fmla="*/ 237361008 w 64"/>
                    <a:gd name="T11" fmla="*/ 82580480 h 100"/>
                    <a:gd name="T12" fmla="*/ 186496758 w 64"/>
                    <a:gd name="T13" fmla="*/ 33032192 h 100"/>
                    <a:gd name="T14" fmla="*/ 33908127 w 64"/>
                    <a:gd name="T15" fmla="*/ 33032192 h 100"/>
                    <a:gd name="T16" fmla="*/ 33908127 w 64"/>
                    <a:gd name="T17" fmla="*/ 379870208 h 100"/>
                    <a:gd name="T18" fmla="*/ 203450822 w 64"/>
                    <a:gd name="T19" fmla="*/ 379870208 h 100"/>
                    <a:gd name="T20" fmla="*/ 203450822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33" name="Freeform 9">
                  <a:extLst>
                    <a:ext uri="{FF2B5EF4-FFF2-40B4-BE49-F238E27FC236}">
                      <a16:creationId xmlns:a16="http://schemas.microsoft.com/office/drawing/2014/main" id="{C13B8048-9970-473D-A240-837358412DAD}"/>
                    </a:ext>
                  </a:extLst>
                </p:cNvPr>
                <p:cNvSpPr>
                  <a:spLocks noChangeArrowheads="1"/>
                </p:cNvSpPr>
                <p:nvPr/>
              </p:nvSpPr>
              <p:spPr bwMode="auto">
                <a:xfrm>
                  <a:off x="115888" y="0"/>
                  <a:ext cx="130175" cy="203200"/>
                </a:xfrm>
                <a:custGeom>
                  <a:avLst/>
                  <a:gdLst>
                    <a:gd name="T0" fmla="*/ 264773916 w 64"/>
                    <a:gd name="T1" fmla="*/ 412902400 h 100"/>
                    <a:gd name="T2" fmla="*/ 66193988 w 64"/>
                    <a:gd name="T3" fmla="*/ 412902400 h 100"/>
                    <a:gd name="T4" fmla="*/ 66193988 w 64"/>
                    <a:gd name="T5" fmla="*/ 379870208 h 100"/>
                    <a:gd name="T6" fmla="*/ 231676922 w 64"/>
                    <a:gd name="T7" fmla="*/ 379870208 h 100"/>
                    <a:gd name="T8" fmla="*/ 231676922 w 64"/>
                    <a:gd name="T9" fmla="*/ 33032192 h 100"/>
                    <a:gd name="T10" fmla="*/ 82742484 w 64"/>
                    <a:gd name="T11" fmla="*/ 33032192 h 100"/>
                    <a:gd name="T12" fmla="*/ 33096994 w 64"/>
                    <a:gd name="T13" fmla="*/ 82580480 h 100"/>
                    <a:gd name="T14" fmla="*/ 0 w 64"/>
                    <a:gd name="T15" fmla="*/ 82580480 h 100"/>
                    <a:gd name="T16" fmla="*/ 82742484 w 64"/>
                    <a:gd name="T17" fmla="*/ 0 h 100"/>
                    <a:gd name="T18" fmla="*/ 264773916 w 64"/>
                    <a:gd name="T19" fmla="*/ 0 h 100"/>
                    <a:gd name="T20" fmla="*/ 264773916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grpSp>
          <p:sp>
            <p:nvSpPr>
              <p:cNvPr id="28" name="矩形 126">
                <a:extLst>
                  <a:ext uri="{FF2B5EF4-FFF2-40B4-BE49-F238E27FC236}">
                    <a16:creationId xmlns:a16="http://schemas.microsoft.com/office/drawing/2014/main" id="{C21BEBF9-151F-4725-B744-1B098F80674A}"/>
                  </a:ext>
                </a:extLst>
              </p:cNvPr>
              <p:cNvSpPr>
                <a:spLocks noChangeArrowheads="1"/>
              </p:cNvSpPr>
              <p:nvPr/>
            </p:nvSpPr>
            <p:spPr bwMode="auto">
              <a:xfrm>
                <a:off x="450753" y="52785"/>
                <a:ext cx="3503111" cy="230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0" name="组合 133">
              <a:extLst>
                <a:ext uri="{FF2B5EF4-FFF2-40B4-BE49-F238E27FC236}">
                  <a16:creationId xmlns:a16="http://schemas.microsoft.com/office/drawing/2014/main" id="{CAEF7CFA-0FAE-4DB3-8180-7F15751792EB}"/>
                </a:ext>
              </a:extLst>
            </p:cNvPr>
            <p:cNvGrpSpPr>
              <a:grpSpLocks/>
            </p:cNvGrpSpPr>
            <p:nvPr/>
          </p:nvGrpSpPr>
          <p:grpSpPr bwMode="auto">
            <a:xfrm>
              <a:off x="6613752" y="2452895"/>
              <a:ext cx="3960812" cy="371741"/>
              <a:chOff x="0" y="35609"/>
              <a:chExt cx="3960750" cy="371980"/>
            </a:xfrm>
            <a:grpFill/>
          </p:grpSpPr>
          <p:grpSp>
            <p:nvGrpSpPr>
              <p:cNvPr id="21" name="组合 142">
                <a:extLst>
                  <a:ext uri="{FF2B5EF4-FFF2-40B4-BE49-F238E27FC236}">
                    <a16:creationId xmlns:a16="http://schemas.microsoft.com/office/drawing/2014/main" id="{6D3BA6F1-FEFB-46BB-86AD-218D397E7F22}"/>
                  </a:ext>
                </a:extLst>
              </p:cNvPr>
              <p:cNvGrpSpPr>
                <a:grpSpLocks/>
              </p:cNvGrpSpPr>
              <p:nvPr/>
            </p:nvGrpSpPr>
            <p:grpSpPr bwMode="auto">
              <a:xfrm>
                <a:off x="0" y="35609"/>
                <a:ext cx="371979" cy="371980"/>
                <a:chOff x="0" y="0"/>
                <a:chExt cx="257175" cy="257176"/>
              </a:xfrm>
              <a:grpFill/>
            </p:grpSpPr>
            <p:sp>
              <p:nvSpPr>
                <p:cNvPr id="23" name="Freeform 16">
                  <a:extLst>
                    <a:ext uri="{FF2B5EF4-FFF2-40B4-BE49-F238E27FC236}">
                      <a16:creationId xmlns:a16="http://schemas.microsoft.com/office/drawing/2014/main" id="{D276FFAA-0E53-40B1-A153-465B2CD1AB3E}"/>
                    </a:ext>
                  </a:extLst>
                </p:cNvPr>
                <p:cNvSpPr>
                  <a:spLocks noChangeArrowheads="1"/>
                </p:cNvSpPr>
                <p:nvPr/>
              </p:nvSpPr>
              <p:spPr bwMode="auto">
                <a:xfrm>
                  <a:off x="30162" y="150813"/>
                  <a:ext cx="195262" cy="106363"/>
                </a:xfrm>
                <a:custGeom>
                  <a:avLst/>
                  <a:gdLst>
                    <a:gd name="T0" fmla="*/ 309977631 w 123"/>
                    <a:gd name="T1" fmla="*/ 168852056 h 67"/>
                    <a:gd name="T2" fmla="*/ 0 w 123"/>
                    <a:gd name="T3" fmla="*/ 168852056 h 67"/>
                    <a:gd name="T4" fmla="*/ 0 w 123"/>
                    <a:gd name="T5" fmla="*/ 0 h 67"/>
                    <a:gd name="T6" fmla="*/ 25201498 w 123"/>
                    <a:gd name="T7" fmla="*/ 0 h 67"/>
                    <a:gd name="T8" fmla="*/ 25201498 w 123"/>
                    <a:gd name="T9" fmla="*/ 143650375 h 67"/>
                    <a:gd name="T10" fmla="*/ 284776133 w 123"/>
                    <a:gd name="T11" fmla="*/ 143650375 h 67"/>
                    <a:gd name="T12" fmla="*/ 284776133 w 123"/>
                    <a:gd name="T13" fmla="*/ 0 h 67"/>
                    <a:gd name="T14" fmla="*/ 309977631 w 123"/>
                    <a:gd name="T15" fmla="*/ 0 h 67"/>
                    <a:gd name="T16" fmla="*/ 309977631 w 123"/>
                    <a:gd name="T17" fmla="*/ 16885205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67"/>
                    <a:gd name="T29" fmla="*/ 123 w 12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24" name="Freeform 17">
                  <a:extLst>
                    <a:ext uri="{FF2B5EF4-FFF2-40B4-BE49-F238E27FC236}">
                      <a16:creationId xmlns:a16="http://schemas.microsoft.com/office/drawing/2014/main" id="{3BA3BD0E-B126-4235-908D-B7DBBBFF5641}"/>
                    </a:ext>
                  </a:extLst>
                </p:cNvPr>
                <p:cNvSpPr>
                  <a:spLocks noChangeArrowheads="1"/>
                </p:cNvSpPr>
                <p:nvPr/>
              </p:nvSpPr>
              <p:spPr bwMode="auto">
                <a:xfrm>
                  <a:off x="0" y="0"/>
                  <a:ext cx="257175" cy="149225"/>
                </a:xfrm>
                <a:custGeom>
                  <a:avLst/>
                  <a:gdLst>
                    <a:gd name="T0" fmla="*/ 388104063 w 162"/>
                    <a:gd name="T1" fmla="*/ 236894688 h 94"/>
                    <a:gd name="T2" fmla="*/ 204133450 w 162"/>
                    <a:gd name="T3" fmla="*/ 37801550 h 94"/>
                    <a:gd name="T4" fmla="*/ 17640300 w 162"/>
                    <a:gd name="T5" fmla="*/ 236894688 h 94"/>
                    <a:gd name="T6" fmla="*/ 0 w 162"/>
                    <a:gd name="T7" fmla="*/ 216733438 h 94"/>
                    <a:gd name="T8" fmla="*/ 204133450 w 162"/>
                    <a:gd name="T9" fmla="*/ 0 h 94"/>
                    <a:gd name="T10" fmla="*/ 408265313 w 162"/>
                    <a:gd name="T11" fmla="*/ 216733438 h 94"/>
                    <a:gd name="T12" fmla="*/ 388104063 w 162"/>
                    <a:gd name="T13" fmla="*/ 236894688 h 94"/>
                    <a:gd name="T14" fmla="*/ 0 60000 65536"/>
                    <a:gd name="T15" fmla="*/ 0 60000 65536"/>
                    <a:gd name="T16" fmla="*/ 0 60000 65536"/>
                    <a:gd name="T17" fmla="*/ 0 60000 65536"/>
                    <a:gd name="T18" fmla="*/ 0 60000 65536"/>
                    <a:gd name="T19" fmla="*/ 0 60000 65536"/>
                    <a:gd name="T20" fmla="*/ 0 60000 65536"/>
                    <a:gd name="T21" fmla="*/ 0 w 162"/>
                    <a:gd name="T22" fmla="*/ 0 h 94"/>
                    <a:gd name="T23" fmla="*/ 162 w 16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25" name="Freeform 18">
                  <a:extLst>
                    <a:ext uri="{FF2B5EF4-FFF2-40B4-BE49-F238E27FC236}">
                      <a16:creationId xmlns:a16="http://schemas.microsoft.com/office/drawing/2014/main" id="{000F41E2-4B3D-4E18-8761-DDB7394A3ED1}"/>
                    </a:ext>
                  </a:extLst>
                </p:cNvPr>
                <p:cNvSpPr>
                  <a:spLocks noChangeArrowheads="1"/>
                </p:cNvSpPr>
                <p:nvPr/>
              </p:nvSpPr>
              <p:spPr bwMode="auto">
                <a:xfrm>
                  <a:off x="95250" y="150813"/>
                  <a:ext cx="65087" cy="73025"/>
                </a:xfrm>
                <a:custGeom>
                  <a:avLst/>
                  <a:gdLst>
                    <a:gd name="T0" fmla="*/ 103324819 w 41"/>
                    <a:gd name="T1" fmla="*/ 115927188 h 46"/>
                    <a:gd name="T2" fmla="*/ 78123450 w 41"/>
                    <a:gd name="T3" fmla="*/ 115927188 h 46"/>
                    <a:gd name="T4" fmla="*/ 78123450 w 41"/>
                    <a:gd name="T5" fmla="*/ 25201563 h 46"/>
                    <a:gd name="T6" fmla="*/ 25201369 w 41"/>
                    <a:gd name="T7" fmla="*/ 25201563 h 46"/>
                    <a:gd name="T8" fmla="*/ 25201369 w 41"/>
                    <a:gd name="T9" fmla="*/ 115927188 h 46"/>
                    <a:gd name="T10" fmla="*/ 0 w 41"/>
                    <a:gd name="T11" fmla="*/ 115927188 h 46"/>
                    <a:gd name="T12" fmla="*/ 0 w 41"/>
                    <a:gd name="T13" fmla="*/ 0 h 46"/>
                    <a:gd name="T14" fmla="*/ 103324819 w 41"/>
                    <a:gd name="T15" fmla="*/ 0 h 46"/>
                    <a:gd name="T16" fmla="*/ 103324819 w 41"/>
                    <a:gd name="T17" fmla="*/ 11592718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solidFill>
                  </a:endParaRPr>
                </a:p>
              </p:txBody>
            </p:sp>
            <p:sp>
              <p:nvSpPr>
                <p:cNvPr id="26" name="Freeform 19">
                  <a:extLst>
                    <a:ext uri="{FF2B5EF4-FFF2-40B4-BE49-F238E27FC236}">
                      <a16:creationId xmlns:a16="http://schemas.microsoft.com/office/drawing/2014/main" id="{DFFC13B2-20DA-43CC-BD4F-86AAD77C33A9}"/>
                    </a:ext>
                  </a:extLst>
                </p:cNvPr>
                <p:cNvSpPr>
                  <a:spLocks noEditPoints="1" noChangeArrowheads="1"/>
                </p:cNvSpPr>
                <p:nvPr/>
              </p:nvSpPr>
              <p:spPr bwMode="auto">
                <a:xfrm>
                  <a:off x="95250" y="69850"/>
                  <a:ext cx="65087" cy="65088"/>
                </a:xfrm>
                <a:custGeom>
                  <a:avLst/>
                  <a:gdLst>
                    <a:gd name="T0" fmla="*/ 66193479 w 32"/>
                    <a:gd name="T1" fmla="*/ 132388992 h 32"/>
                    <a:gd name="T2" fmla="*/ 0 w 32"/>
                    <a:gd name="T3" fmla="*/ 66194496 h 32"/>
                    <a:gd name="T4" fmla="*/ 66193479 w 32"/>
                    <a:gd name="T5" fmla="*/ 0 h 32"/>
                    <a:gd name="T6" fmla="*/ 132384924 w 32"/>
                    <a:gd name="T7" fmla="*/ 66194496 h 32"/>
                    <a:gd name="T8" fmla="*/ 66193479 w 32"/>
                    <a:gd name="T9" fmla="*/ 132388992 h 32"/>
                    <a:gd name="T10" fmla="*/ 66193479 w 32"/>
                    <a:gd name="T11" fmla="*/ 33097248 h 32"/>
                    <a:gd name="T12" fmla="*/ 33096740 w 32"/>
                    <a:gd name="T13" fmla="*/ 66194496 h 32"/>
                    <a:gd name="T14" fmla="*/ 66193479 w 32"/>
                    <a:gd name="T15" fmla="*/ 99291744 h 32"/>
                    <a:gd name="T16" fmla="*/ 99288185 w 32"/>
                    <a:gd name="T17" fmla="*/ 66194496 h 32"/>
                    <a:gd name="T18" fmla="*/ 66193479 w 32"/>
                    <a:gd name="T19" fmla="*/ 3309724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dirty="0">
                    <a:solidFill>
                      <a:schemeClr val="bg1"/>
                    </a:solidFill>
                  </a:endParaRPr>
                </a:p>
              </p:txBody>
            </p:sp>
          </p:grpSp>
          <p:sp>
            <p:nvSpPr>
              <p:cNvPr id="22" name="矩形 143">
                <a:extLst>
                  <a:ext uri="{FF2B5EF4-FFF2-40B4-BE49-F238E27FC236}">
                    <a16:creationId xmlns:a16="http://schemas.microsoft.com/office/drawing/2014/main" id="{691C1052-F198-46E8-8A5E-541F79F02A09}"/>
                  </a:ext>
                </a:extLst>
              </p:cNvPr>
              <p:cNvSpPr>
                <a:spLocks noChangeArrowheads="1"/>
              </p:cNvSpPr>
              <p:nvPr/>
            </p:nvSpPr>
            <p:spPr bwMode="auto">
              <a:xfrm>
                <a:off x="457639" y="52785"/>
                <a:ext cx="3503111" cy="230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spTree>
    <p:extLst>
      <p:ext uri="{BB962C8B-B14F-4D97-AF65-F5344CB8AC3E}">
        <p14:creationId xmlns:p14="http://schemas.microsoft.com/office/powerpoint/2010/main" val="48767874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教学分析概述</a:t>
              </a:r>
            </a:p>
          </p:txBody>
        </p:sp>
      </p:grpSp>
      <p:grpSp>
        <p:nvGrpSpPr>
          <p:cNvPr id="5" name="组合 4">
            <a:extLst>
              <a:ext uri="{FF2B5EF4-FFF2-40B4-BE49-F238E27FC236}">
                <a16:creationId xmlns:a16="http://schemas.microsoft.com/office/drawing/2014/main" id="{C8AAF801-6BB6-4603-B16C-8B097CBB9F74}"/>
              </a:ext>
            </a:extLst>
          </p:cNvPr>
          <p:cNvGrpSpPr/>
          <p:nvPr/>
        </p:nvGrpSpPr>
        <p:grpSpPr>
          <a:xfrm>
            <a:off x="332540" y="4329523"/>
            <a:ext cx="3297865" cy="1380697"/>
            <a:chOff x="429078" y="4749533"/>
            <a:chExt cx="3297865" cy="1380697"/>
          </a:xfrm>
          <a:solidFill>
            <a:srgbClr val="EC8B74"/>
          </a:solidFill>
        </p:grpSpPr>
        <p:sp>
          <p:nvSpPr>
            <p:cNvPr id="6" name="Rectangle 29">
              <a:extLst>
                <a:ext uri="{FF2B5EF4-FFF2-40B4-BE49-F238E27FC236}">
                  <a16:creationId xmlns:a16="http://schemas.microsoft.com/office/drawing/2014/main" id="{F58F3B4D-98A6-4D2D-B14C-BA65254F7DC5}"/>
                </a:ext>
              </a:extLst>
            </p:cNvPr>
            <p:cNvSpPr/>
            <p:nvPr/>
          </p:nvSpPr>
          <p:spPr>
            <a:xfrm>
              <a:off x="429078" y="4749533"/>
              <a:ext cx="3297865" cy="972574"/>
            </a:xfrm>
            <a:prstGeom prst="rect">
              <a:avLst/>
            </a:prstGeom>
            <a:noFill/>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Oval 30">
              <a:extLst>
                <a:ext uri="{FF2B5EF4-FFF2-40B4-BE49-F238E27FC236}">
                  <a16:creationId xmlns:a16="http://schemas.microsoft.com/office/drawing/2014/main" id="{9EF2B2B7-6374-42C6-9101-DC9E9D5305C3}"/>
                </a:ext>
              </a:extLst>
            </p:cNvPr>
            <p:cNvSpPr/>
            <p:nvPr/>
          </p:nvSpPr>
          <p:spPr>
            <a:xfrm>
              <a:off x="199515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9" name="Oval 31">
              <a:extLst>
                <a:ext uri="{FF2B5EF4-FFF2-40B4-BE49-F238E27FC236}">
                  <a16:creationId xmlns:a16="http://schemas.microsoft.com/office/drawing/2014/main" id="{1D0F0B66-2948-4C86-8FC6-8581F98F5578}"/>
                </a:ext>
              </a:extLst>
            </p:cNvPr>
            <p:cNvSpPr/>
            <p:nvPr/>
          </p:nvSpPr>
          <p:spPr>
            <a:xfrm>
              <a:off x="221227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0" name="Oval 32">
              <a:extLst>
                <a:ext uri="{FF2B5EF4-FFF2-40B4-BE49-F238E27FC236}">
                  <a16:creationId xmlns:a16="http://schemas.microsoft.com/office/drawing/2014/main" id="{EC881E51-EEFE-4678-B5C3-1D7691499528}"/>
                </a:ext>
              </a:extLst>
            </p:cNvPr>
            <p:cNvSpPr/>
            <p:nvPr/>
          </p:nvSpPr>
          <p:spPr>
            <a:xfrm>
              <a:off x="2429383"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3" name="Oval 33">
              <a:extLst>
                <a:ext uri="{FF2B5EF4-FFF2-40B4-BE49-F238E27FC236}">
                  <a16:creationId xmlns:a16="http://schemas.microsoft.com/office/drawing/2014/main" id="{966F2D18-6B5A-47A0-A108-8E3101078E04}"/>
                </a:ext>
              </a:extLst>
            </p:cNvPr>
            <p:cNvSpPr/>
            <p:nvPr/>
          </p:nvSpPr>
          <p:spPr>
            <a:xfrm>
              <a:off x="264649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4" name="Oval 34">
              <a:extLst>
                <a:ext uri="{FF2B5EF4-FFF2-40B4-BE49-F238E27FC236}">
                  <a16:creationId xmlns:a16="http://schemas.microsoft.com/office/drawing/2014/main" id="{CBD9348C-CCA2-46F4-8988-E6F28EF9B7BE}"/>
                </a:ext>
              </a:extLst>
            </p:cNvPr>
            <p:cNvSpPr/>
            <p:nvPr/>
          </p:nvSpPr>
          <p:spPr>
            <a:xfrm>
              <a:off x="2863607"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5" name="Oval 35">
              <a:extLst>
                <a:ext uri="{FF2B5EF4-FFF2-40B4-BE49-F238E27FC236}">
                  <a16:creationId xmlns:a16="http://schemas.microsoft.com/office/drawing/2014/main" id="{97F853EC-167A-4F25-9A57-B0EFEF72DAFF}"/>
                </a:ext>
              </a:extLst>
            </p:cNvPr>
            <p:cNvSpPr/>
            <p:nvPr/>
          </p:nvSpPr>
          <p:spPr>
            <a:xfrm>
              <a:off x="308071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6" name="Oval 36">
              <a:extLst>
                <a:ext uri="{FF2B5EF4-FFF2-40B4-BE49-F238E27FC236}">
                  <a16:creationId xmlns:a16="http://schemas.microsoft.com/office/drawing/2014/main" id="{3D96E52B-2776-4717-854D-0F7D81868FED}"/>
                </a:ext>
              </a:extLst>
            </p:cNvPr>
            <p:cNvSpPr/>
            <p:nvPr/>
          </p:nvSpPr>
          <p:spPr>
            <a:xfrm>
              <a:off x="329783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7" name="Oval 37">
              <a:extLst>
                <a:ext uri="{FF2B5EF4-FFF2-40B4-BE49-F238E27FC236}">
                  <a16:creationId xmlns:a16="http://schemas.microsoft.com/office/drawing/2014/main" id="{9B700F2A-B640-484E-9F1F-B756602C9472}"/>
                </a:ext>
              </a:extLst>
            </p:cNvPr>
            <p:cNvSpPr/>
            <p:nvPr/>
          </p:nvSpPr>
          <p:spPr>
            <a:xfrm>
              <a:off x="351494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8" name="TextBox 39">
              <a:extLst>
                <a:ext uri="{FF2B5EF4-FFF2-40B4-BE49-F238E27FC236}">
                  <a16:creationId xmlns:a16="http://schemas.microsoft.com/office/drawing/2014/main" id="{6B77A0CD-8ED1-40E4-8C72-AFB0B49BAEC4}"/>
                </a:ext>
              </a:extLst>
            </p:cNvPr>
            <p:cNvSpPr txBox="1"/>
            <p:nvPr/>
          </p:nvSpPr>
          <p:spPr>
            <a:xfrm>
              <a:off x="1390857" y="5822453"/>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grpSp>
      <p:grpSp>
        <p:nvGrpSpPr>
          <p:cNvPr id="19" name="组合 18">
            <a:extLst>
              <a:ext uri="{FF2B5EF4-FFF2-40B4-BE49-F238E27FC236}">
                <a16:creationId xmlns:a16="http://schemas.microsoft.com/office/drawing/2014/main" id="{90091006-247F-479D-B137-C9592AE2274C}"/>
              </a:ext>
            </a:extLst>
          </p:cNvPr>
          <p:cNvGrpSpPr/>
          <p:nvPr/>
        </p:nvGrpSpPr>
        <p:grpSpPr>
          <a:xfrm>
            <a:off x="8558719" y="2228322"/>
            <a:ext cx="3297865" cy="1379684"/>
            <a:chOff x="8655257" y="2648332"/>
            <a:chExt cx="3297865" cy="1379684"/>
          </a:xfrm>
          <a:solidFill>
            <a:srgbClr val="EC8B74"/>
          </a:solidFill>
        </p:grpSpPr>
        <p:sp>
          <p:nvSpPr>
            <p:cNvPr id="20" name="Rectangle 39">
              <a:extLst>
                <a:ext uri="{FF2B5EF4-FFF2-40B4-BE49-F238E27FC236}">
                  <a16:creationId xmlns:a16="http://schemas.microsoft.com/office/drawing/2014/main" id="{0A238D77-EDF9-4FED-A089-59D13472F319}"/>
                </a:ext>
              </a:extLst>
            </p:cNvPr>
            <p:cNvSpPr/>
            <p:nvPr/>
          </p:nvSpPr>
          <p:spPr>
            <a:xfrm>
              <a:off x="8655257" y="2648332"/>
              <a:ext cx="3297865" cy="972574"/>
            </a:xfrm>
            <a:prstGeom prst="rect">
              <a:avLst/>
            </a:prstGeom>
            <a:noFill/>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Oval 40">
              <a:extLst>
                <a:ext uri="{FF2B5EF4-FFF2-40B4-BE49-F238E27FC236}">
                  <a16:creationId xmlns:a16="http://schemas.microsoft.com/office/drawing/2014/main" id="{A091AF8D-D86F-417F-B5E0-4557B78FCE65}"/>
                </a:ext>
              </a:extLst>
            </p:cNvPr>
            <p:cNvSpPr/>
            <p:nvPr/>
          </p:nvSpPr>
          <p:spPr>
            <a:xfrm>
              <a:off x="925955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2" name="Oval 41">
              <a:extLst>
                <a:ext uri="{FF2B5EF4-FFF2-40B4-BE49-F238E27FC236}">
                  <a16:creationId xmlns:a16="http://schemas.microsoft.com/office/drawing/2014/main" id="{CCC2E244-5EDE-4722-96A2-7243DC6F7D11}"/>
                </a:ext>
              </a:extLst>
            </p:cNvPr>
            <p:cNvSpPr/>
            <p:nvPr/>
          </p:nvSpPr>
          <p:spPr>
            <a:xfrm>
              <a:off x="947667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3" name="Oval 42">
              <a:extLst>
                <a:ext uri="{FF2B5EF4-FFF2-40B4-BE49-F238E27FC236}">
                  <a16:creationId xmlns:a16="http://schemas.microsoft.com/office/drawing/2014/main" id="{67F845C6-287C-4419-A67F-5F9FC7C50368}"/>
                </a:ext>
              </a:extLst>
            </p:cNvPr>
            <p:cNvSpPr/>
            <p:nvPr/>
          </p:nvSpPr>
          <p:spPr>
            <a:xfrm>
              <a:off x="9693783"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4" name="Oval 43">
              <a:extLst>
                <a:ext uri="{FF2B5EF4-FFF2-40B4-BE49-F238E27FC236}">
                  <a16:creationId xmlns:a16="http://schemas.microsoft.com/office/drawing/2014/main" id="{DADF5F1A-AF20-4BAC-BF5B-4639E97AF10C}"/>
                </a:ext>
              </a:extLst>
            </p:cNvPr>
            <p:cNvSpPr/>
            <p:nvPr/>
          </p:nvSpPr>
          <p:spPr>
            <a:xfrm>
              <a:off x="991089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5" name="Oval 44">
              <a:extLst>
                <a:ext uri="{FF2B5EF4-FFF2-40B4-BE49-F238E27FC236}">
                  <a16:creationId xmlns:a16="http://schemas.microsoft.com/office/drawing/2014/main" id="{D2ECD0E9-F042-4C19-A06F-391EAD82390C}"/>
                </a:ext>
              </a:extLst>
            </p:cNvPr>
            <p:cNvSpPr/>
            <p:nvPr/>
          </p:nvSpPr>
          <p:spPr>
            <a:xfrm>
              <a:off x="10128007"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6" name="Oval 45">
              <a:extLst>
                <a:ext uri="{FF2B5EF4-FFF2-40B4-BE49-F238E27FC236}">
                  <a16:creationId xmlns:a16="http://schemas.microsoft.com/office/drawing/2014/main" id="{E2D5C8D1-34D5-4635-BB5E-BEB05E764DDD}"/>
                </a:ext>
              </a:extLst>
            </p:cNvPr>
            <p:cNvSpPr/>
            <p:nvPr/>
          </p:nvSpPr>
          <p:spPr>
            <a:xfrm>
              <a:off x="1034511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7" name="Oval 46">
              <a:extLst>
                <a:ext uri="{FF2B5EF4-FFF2-40B4-BE49-F238E27FC236}">
                  <a16:creationId xmlns:a16="http://schemas.microsoft.com/office/drawing/2014/main" id="{7E8507EE-5A65-4B63-8883-E99FC8A5B3AC}"/>
                </a:ext>
              </a:extLst>
            </p:cNvPr>
            <p:cNvSpPr/>
            <p:nvPr/>
          </p:nvSpPr>
          <p:spPr>
            <a:xfrm>
              <a:off x="1056223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8" name="Oval 47">
              <a:extLst>
                <a:ext uri="{FF2B5EF4-FFF2-40B4-BE49-F238E27FC236}">
                  <a16:creationId xmlns:a16="http://schemas.microsoft.com/office/drawing/2014/main" id="{687C9B5A-45C7-4A1B-ACD8-A99577D6E070}"/>
                </a:ext>
              </a:extLst>
            </p:cNvPr>
            <p:cNvSpPr/>
            <p:nvPr/>
          </p:nvSpPr>
          <p:spPr>
            <a:xfrm>
              <a:off x="1077934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9" name="TextBox 49">
              <a:extLst>
                <a:ext uri="{FF2B5EF4-FFF2-40B4-BE49-F238E27FC236}">
                  <a16:creationId xmlns:a16="http://schemas.microsoft.com/office/drawing/2014/main" id="{E027D689-B028-4A07-872B-86F6ACC054DE}"/>
                </a:ext>
              </a:extLst>
            </p:cNvPr>
            <p:cNvSpPr txBox="1"/>
            <p:nvPr/>
          </p:nvSpPr>
          <p:spPr>
            <a:xfrm>
              <a:off x="8655257" y="372023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30" name="组合 29">
            <a:extLst>
              <a:ext uri="{FF2B5EF4-FFF2-40B4-BE49-F238E27FC236}">
                <a16:creationId xmlns:a16="http://schemas.microsoft.com/office/drawing/2014/main" id="{3AA898FD-8706-47E7-990C-9910DE5BDD35}"/>
              </a:ext>
            </a:extLst>
          </p:cNvPr>
          <p:cNvGrpSpPr/>
          <p:nvPr/>
        </p:nvGrpSpPr>
        <p:grpSpPr>
          <a:xfrm>
            <a:off x="332540" y="2318805"/>
            <a:ext cx="3297865" cy="1380697"/>
            <a:chOff x="429078" y="2738815"/>
            <a:chExt cx="3297865" cy="1380697"/>
          </a:xfrm>
          <a:solidFill>
            <a:srgbClr val="EC8B74"/>
          </a:solidFill>
        </p:grpSpPr>
        <p:sp>
          <p:nvSpPr>
            <p:cNvPr id="31" name="Rectangle 39">
              <a:extLst>
                <a:ext uri="{FF2B5EF4-FFF2-40B4-BE49-F238E27FC236}">
                  <a16:creationId xmlns:a16="http://schemas.microsoft.com/office/drawing/2014/main" id="{D9222B24-6102-4302-97D9-D0DC33A68511}"/>
                </a:ext>
              </a:extLst>
            </p:cNvPr>
            <p:cNvSpPr/>
            <p:nvPr/>
          </p:nvSpPr>
          <p:spPr>
            <a:xfrm>
              <a:off x="429078" y="2738815"/>
              <a:ext cx="3297865" cy="954107"/>
            </a:xfrm>
            <a:prstGeom prst="rect">
              <a:avLst/>
            </a:prstGeom>
            <a:noFill/>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2" name="Oval 40">
              <a:extLst>
                <a:ext uri="{FF2B5EF4-FFF2-40B4-BE49-F238E27FC236}">
                  <a16:creationId xmlns:a16="http://schemas.microsoft.com/office/drawing/2014/main" id="{CFA5BEE6-C379-45D7-82CF-3EEE25FEF973}"/>
                </a:ext>
              </a:extLst>
            </p:cNvPr>
            <p:cNvSpPr/>
            <p:nvPr/>
          </p:nvSpPr>
          <p:spPr>
            <a:xfrm>
              <a:off x="199515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3" name="Oval 41">
              <a:extLst>
                <a:ext uri="{FF2B5EF4-FFF2-40B4-BE49-F238E27FC236}">
                  <a16:creationId xmlns:a16="http://schemas.microsoft.com/office/drawing/2014/main" id="{B35AB646-5979-40BF-A241-351C89B2EAEB}"/>
                </a:ext>
              </a:extLst>
            </p:cNvPr>
            <p:cNvSpPr/>
            <p:nvPr/>
          </p:nvSpPr>
          <p:spPr>
            <a:xfrm>
              <a:off x="221227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4" name="Oval 42">
              <a:extLst>
                <a:ext uri="{FF2B5EF4-FFF2-40B4-BE49-F238E27FC236}">
                  <a16:creationId xmlns:a16="http://schemas.microsoft.com/office/drawing/2014/main" id="{BAC175A8-E1E0-4FEA-9262-DBBDB757CFB1}"/>
                </a:ext>
              </a:extLst>
            </p:cNvPr>
            <p:cNvSpPr/>
            <p:nvPr/>
          </p:nvSpPr>
          <p:spPr>
            <a:xfrm>
              <a:off x="2429383"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5" name="Oval 43">
              <a:extLst>
                <a:ext uri="{FF2B5EF4-FFF2-40B4-BE49-F238E27FC236}">
                  <a16:creationId xmlns:a16="http://schemas.microsoft.com/office/drawing/2014/main" id="{D6DA476D-B207-4E93-A889-F5E333BDDCC1}"/>
                </a:ext>
              </a:extLst>
            </p:cNvPr>
            <p:cNvSpPr/>
            <p:nvPr/>
          </p:nvSpPr>
          <p:spPr>
            <a:xfrm>
              <a:off x="264649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6" name="Oval 44">
              <a:extLst>
                <a:ext uri="{FF2B5EF4-FFF2-40B4-BE49-F238E27FC236}">
                  <a16:creationId xmlns:a16="http://schemas.microsoft.com/office/drawing/2014/main" id="{250966FE-F629-4A88-A5BD-1EEE2E600671}"/>
                </a:ext>
              </a:extLst>
            </p:cNvPr>
            <p:cNvSpPr/>
            <p:nvPr/>
          </p:nvSpPr>
          <p:spPr>
            <a:xfrm>
              <a:off x="2863607"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7" name="Oval 45">
              <a:extLst>
                <a:ext uri="{FF2B5EF4-FFF2-40B4-BE49-F238E27FC236}">
                  <a16:creationId xmlns:a16="http://schemas.microsoft.com/office/drawing/2014/main" id="{D010FD85-946D-4ED6-A53C-7972D1863975}"/>
                </a:ext>
              </a:extLst>
            </p:cNvPr>
            <p:cNvSpPr/>
            <p:nvPr/>
          </p:nvSpPr>
          <p:spPr>
            <a:xfrm>
              <a:off x="308071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8" name="Oval 46">
              <a:extLst>
                <a:ext uri="{FF2B5EF4-FFF2-40B4-BE49-F238E27FC236}">
                  <a16:creationId xmlns:a16="http://schemas.microsoft.com/office/drawing/2014/main" id="{B2FD4C58-4085-4F09-A9BF-12A008A5A914}"/>
                </a:ext>
              </a:extLst>
            </p:cNvPr>
            <p:cNvSpPr/>
            <p:nvPr/>
          </p:nvSpPr>
          <p:spPr>
            <a:xfrm>
              <a:off x="329783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9" name="Oval 47">
              <a:extLst>
                <a:ext uri="{FF2B5EF4-FFF2-40B4-BE49-F238E27FC236}">
                  <a16:creationId xmlns:a16="http://schemas.microsoft.com/office/drawing/2014/main" id="{B0D892DA-33C7-470F-AA27-178834596225}"/>
                </a:ext>
              </a:extLst>
            </p:cNvPr>
            <p:cNvSpPr/>
            <p:nvPr/>
          </p:nvSpPr>
          <p:spPr>
            <a:xfrm>
              <a:off x="351494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0" name="TextBox 49">
              <a:extLst>
                <a:ext uri="{FF2B5EF4-FFF2-40B4-BE49-F238E27FC236}">
                  <a16:creationId xmlns:a16="http://schemas.microsoft.com/office/drawing/2014/main" id="{8387AC84-2FA8-47F1-B097-36A2D3431F7A}"/>
                </a:ext>
              </a:extLst>
            </p:cNvPr>
            <p:cNvSpPr txBox="1"/>
            <p:nvPr/>
          </p:nvSpPr>
          <p:spPr>
            <a:xfrm>
              <a:off x="1390857" y="3811735"/>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41" name="组合 40">
            <a:extLst>
              <a:ext uri="{FF2B5EF4-FFF2-40B4-BE49-F238E27FC236}">
                <a16:creationId xmlns:a16="http://schemas.microsoft.com/office/drawing/2014/main" id="{856DEACD-EDCC-4573-966B-6A39E009FF37}"/>
              </a:ext>
            </a:extLst>
          </p:cNvPr>
          <p:cNvGrpSpPr/>
          <p:nvPr/>
        </p:nvGrpSpPr>
        <p:grpSpPr>
          <a:xfrm>
            <a:off x="8558719" y="4329523"/>
            <a:ext cx="3297865" cy="1379684"/>
            <a:chOff x="8655257" y="4749533"/>
            <a:chExt cx="3297865" cy="1379684"/>
          </a:xfrm>
          <a:solidFill>
            <a:srgbClr val="EC8B74"/>
          </a:solidFill>
        </p:grpSpPr>
        <p:sp>
          <p:nvSpPr>
            <p:cNvPr id="42" name="Rectangle 39">
              <a:extLst>
                <a:ext uri="{FF2B5EF4-FFF2-40B4-BE49-F238E27FC236}">
                  <a16:creationId xmlns:a16="http://schemas.microsoft.com/office/drawing/2014/main" id="{7A481EC8-B61B-4841-B8BF-22FDF785B1B8}"/>
                </a:ext>
              </a:extLst>
            </p:cNvPr>
            <p:cNvSpPr/>
            <p:nvPr/>
          </p:nvSpPr>
          <p:spPr>
            <a:xfrm>
              <a:off x="8655257" y="4749533"/>
              <a:ext cx="3297865" cy="972574"/>
            </a:xfrm>
            <a:prstGeom prst="rect">
              <a:avLst/>
            </a:prstGeom>
            <a:noFill/>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3" name="Oval 40">
              <a:extLst>
                <a:ext uri="{FF2B5EF4-FFF2-40B4-BE49-F238E27FC236}">
                  <a16:creationId xmlns:a16="http://schemas.microsoft.com/office/drawing/2014/main" id="{2DA60D29-E741-4A4F-92C1-F544FB678631}"/>
                </a:ext>
              </a:extLst>
            </p:cNvPr>
            <p:cNvSpPr/>
            <p:nvPr/>
          </p:nvSpPr>
          <p:spPr>
            <a:xfrm>
              <a:off x="925955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4" name="Oval 41">
              <a:extLst>
                <a:ext uri="{FF2B5EF4-FFF2-40B4-BE49-F238E27FC236}">
                  <a16:creationId xmlns:a16="http://schemas.microsoft.com/office/drawing/2014/main" id="{95B59C2A-83DC-4624-8718-E23CDE44C06B}"/>
                </a:ext>
              </a:extLst>
            </p:cNvPr>
            <p:cNvSpPr/>
            <p:nvPr/>
          </p:nvSpPr>
          <p:spPr>
            <a:xfrm>
              <a:off x="947667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5" name="Oval 42">
              <a:extLst>
                <a:ext uri="{FF2B5EF4-FFF2-40B4-BE49-F238E27FC236}">
                  <a16:creationId xmlns:a16="http://schemas.microsoft.com/office/drawing/2014/main" id="{7D87FD25-F920-4650-92A6-B9ACFD2EDE4E}"/>
                </a:ext>
              </a:extLst>
            </p:cNvPr>
            <p:cNvSpPr/>
            <p:nvPr/>
          </p:nvSpPr>
          <p:spPr>
            <a:xfrm>
              <a:off x="9693783"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6" name="Oval 43">
              <a:extLst>
                <a:ext uri="{FF2B5EF4-FFF2-40B4-BE49-F238E27FC236}">
                  <a16:creationId xmlns:a16="http://schemas.microsoft.com/office/drawing/2014/main" id="{1157A28F-03D2-453C-B74A-C75D157CB59D}"/>
                </a:ext>
              </a:extLst>
            </p:cNvPr>
            <p:cNvSpPr/>
            <p:nvPr/>
          </p:nvSpPr>
          <p:spPr>
            <a:xfrm>
              <a:off x="991089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7" name="Oval 44">
              <a:extLst>
                <a:ext uri="{FF2B5EF4-FFF2-40B4-BE49-F238E27FC236}">
                  <a16:creationId xmlns:a16="http://schemas.microsoft.com/office/drawing/2014/main" id="{551090C0-02C6-4E77-9CDF-A84CD09709E1}"/>
                </a:ext>
              </a:extLst>
            </p:cNvPr>
            <p:cNvSpPr/>
            <p:nvPr/>
          </p:nvSpPr>
          <p:spPr>
            <a:xfrm>
              <a:off x="10128007"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8" name="Oval 45">
              <a:extLst>
                <a:ext uri="{FF2B5EF4-FFF2-40B4-BE49-F238E27FC236}">
                  <a16:creationId xmlns:a16="http://schemas.microsoft.com/office/drawing/2014/main" id="{BE47F56F-EB1A-4029-B54B-FD8490F240FC}"/>
                </a:ext>
              </a:extLst>
            </p:cNvPr>
            <p:cNvSpPr/>
            <p:nvPr/>
          </p:nvSpPr>
          <p:spPr>
            <a:xfrm>
              <a:off x="1034511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9" name="Oval 46">
              <a:extLst>
                <a:ext uri="{FF2B5EF4-FFF2-40B4-BE49-F238E27FC236}">
                  <a16:creationId xmlns:a16="http://schemas.microsoft.com/office/drawing/2014/main" id="{0E349C92-C290-45ED-8AEB-DC9E2B55EA2C}"/>
                </a:ext>
              </a:extLst>
            </p:cNvPr>
            <p:cNvSpPr/>
            <p:nvPr/>
          </p:nvSpPr>
          <p:spPr>
            <a:xfrm>
              <a:off x="1056223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0" name="Oval 47">
              <a:extLst>
                <a:ext uri="{FF2B5EF4-FFF2-40B4-BE49-F238E27FC236}">
                  <a16:creationId xmlns:a16="http://schemas.microsoft.com/office/drawing/2014/main" id="{6EDA84D4-166F-4970-B070-0FA979E302D2}"/>
                </a:ext>
              </a:extLst>
            </p:cNvPr>
            <p:cNvSpPr/>
            <p:nvPr/>
          </p:nvSpPr>
          <p:spPr>
            <a:xfrm>
              <a:off x="1077934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1" name="TextBox 49">
              <a:extLst>
                <a:ext uri="{FF2B5EF4-FFF2-40B4-BE49-F238E27FC236}">
                  <a16:creationId xmlns:a16="http://schemas.microsoft.com/office/drawing/2014/main" id="{C8E4C53B-6C65-4326-AC86-DFAC015BC288}"/>
                </a:ext>
              </a:extLst>
            </p:cNvPr>
            <p:cNvSpPr txBox="1"/>
            <p:nvPr/>
          </p:nvSpPr>
          <p:spPr>
            <a:xfrm>
              <a:off x="8655257" y="5821440"/>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sp>
        <p:nvSpPr>
          <p:cNvPr id="52" name="Freeform 29">
            <a:extLst>
              <a:ext uri="{FF2B5EF4-FFF2-40B4-BE49-F238E27FC236}">
                <a16:creationId xmlns:a16="http://schemas.microsoft.com/office/drawing/2014/main" id="{A58D9779-02A2-4A2E-9441-8B5C3A3031F1}"/>
              </a:ext>
            </a:extLst>
          </p:cNvPr>
          <p:cNvSpPr>
            <a:spLocks/>
          </p:cNvSpPr>
          <p:nvPr/>
        </p:nvSpPr>
        <p:spPr bwMode="auto">
          <a:xfrm>
            <a:off x="4390086" y="4034243"/>
            <a:ext cx="1758917" cy="1758926"/>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rgbClr val="EC8B74"/>
          </a:solidFill>
          <a:ln>
            <a:noFill/>
          </a:ln>
          <a:effectLst/>
        </p:spPr>
        <p:txBody>
          <a:bodyPr vert="horz" wrap="square" lIns="91440" tIns="45720" rIns="91440" bIns="45720" numCol="1" anchor="t" anchorCtr="0" compatLnSpc="1">
            <a:prstTxWarp prst="textNoShape">
              <a:avLst/>
            </a:prstTxWarp>
          </a:bodyPr>
          <a:lstStyle/>
          <a:p>
            <a:endParaRPr lang="zh-CN" altLang="en-US" sz="1400"/>
          </a:p>
        </p:txBody>
      </p:sp>
      <p:sp>
        <p:nvSpPr>
          <p:cNvPr id="53" name="Freeform 40">
            <a:extLst>
              <a:ext uri="{FF2B5EF4-FFF2-40B4-BE49-F238E27FC236}">
                <a16:creationId xmlns:a16="http://schemas.microsoft.com/office/drawing/2014/main" id="{BD6AE899-AA1D-4DC1-8686-5DDB5C729F77}"/>
              </a:ext>
            </a:extLst>
          </p:cNvPr>
          <p:cNvSpPr>
            <a:spLocks/>
          </p:cNvSpPr>
          <p:nvPr/>
        </p:nvSpPr>
        <p:spPr bwMode="auto">
          <a:xfrm>
            <a:off x="4390086" y="2277188"/>
            <a:ext cx="1758917" cy="1758926"/>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rgbClr val="EC8B74"/>
          </a:solidFill>
          <a:ln>
            <a:noFill/>
          </a:ln>
          <a:effectLst/>
        </p:spPr>
        <p:txBody>
          <a:bodyPr vert="horz" wrap="square" lIns="91440" tIns="45720" rIns="91440" bIns="45720" numCol="1" anchor="t" anchorCtr="0" compatLnSpc="1">
            <a:prstTxWarp prst="textNoShape">
              <a:avLst/>
            </a:prstTxWarp>
          </a:bodyPr>
          <a:lstStyle/>
          <a:p>
            <a:endParaRPr lang="zh-CN" altLang="en-US" sz="1400"/>
          </a:p>
        </p:txBody>
      </p:sp>
      <p:sp>
        <p:nvSpPr>
          <p:cNvPr id="54" name="Freeform 43">
            <a:extLst>
              <a:ext uri="{FF2B5EF4-FFF2-40B4-BE49-F238E27FC236}">
                <a16:creationId xmlns:a16="http://schemas.microsoft.com/office/drawing/2014/main" id="{14E45970-DD2B-4287-8B6E-5B200CC6647E}"/>
              </a:ext>
            </a:extLst>
          </p:cNvPr>
          <p:cNvSpPr>
            <a:spLocks/>
          </p:cNvSpPr>
          <p:nvPr/>
        </p:nvSpPr>
        <p:spPr bwMode="auto">
          <a:xfrm>
            <a:off x="6144975" y="4034243"/>
            <a:ext cx="1758917" cy="1758926"/>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rgbClr val="EC8B74"/>
          </a:solidFill>
          <a:ln>
            <a:noFill/>
          </a:ln>
          <a:effectLst/>
        </p:spPr>
        <p:txBody>
          <a:bodyPr vert="horz" wrap="square" lIns="91440" tIns="45720" rIns="91440" bIns="45720" numCol="1" anchor="t" anchorCtr="0" compatLnSpc="1">
            <a:prstTxWarp prst="textNoShape">
              <a:avLst/>
            </a:prstTxWarp>
          </a:bodyPr>
          <a:lstStyle/>
          <a:p>
            <a:endParaRPr lang="zh-CN" altLang="en-US" sz="1400"/>
          </a:p>
        </p:txBody>
      </p:sp>
      <p:sp>
        <p:nvSpPr>
          <p:cNvPr id="55" name="Freeform 50">
            <a:extLst>
              <a:ext uri="{FF2B5EF4-FFF2-40B4-BE49-F238E27FC236}">
                <a16:creationId xmlns:a16="http://schemas.microsoft.com/office/drawing/2014/main" id="{443877B6-C622-431E-A636-9724D24C215E}"/>
              </a:ext>
            </a:extLst>
          </p:cNvPr>
          <p:cNvSpPr>
            <a:spLocks/>
          </p:cNvSpPr>
          <p:nvPr/>
        </p:nvSpPr>
        <p:spPr bwMode="auto">
          <a:xfrm>
            <a:off x="6201657" y="2228322"/>
            <a:ext cx="1758917" cy="1758926"/>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rgbClr val="EC8B74"/>
          </a:solidFill>
          <a:ln w="15875" cap="flat">
            <a:noFill/>
            <a:prstDash val="solid"/>
            <a:miter lim="800000"/>
            <a:headEnd/>
            <a:tailEnd/>
          </a:ln>
          <a:effectLst/>
          <a:extLst/>
        </p:spPr>
        <p:txBody>
          <a:bodyPr vert="horz" wrap="square" lIns="91440" tIns="45720" rIns="91440" bIns="45720" numCol="1" anchor="t" anchorCtr="0" compatLnSpc="1">
            <a:prstTxWarp prst="textNoShape">
              <a:avLst/>
            </a:prstTxWarp>
          </a:bodyPr>
          <a:lstStyle/>
          <a:p>
            <a:endParaRPr lang="zh-CN" altLang="en-US" sz="1400"/>
          </a:p>
        </p:txBody>
      </p:sp>
      <p:grpSp>
        <p:nvGrpSpPr>
          <p:cNvPr id="56" name="组合 55">
            <a:extLst>
              <a:ext uri="{FF2B5EF4-FFF2-40B4-BE49-F238E27FC236}">
                <a16:creationId xmlns:a16="http://schemas.microsoft.com/office/drawing/2014/main" id="{ADBB44B9-64FF-4998-80D1-865C494D6AA3}"/>
              </a:ext>
            </a:extLst>
          </p:cNvPr>
          <p:cNvGrpSpPr/>
          <p:nvPr/>
        </p:nvGrpSpPr>
        <p:grpSpPr>
          <a:xfrm>
            <a:off x="5736442" y="1963774"/>
            <a:ext cx="821094" cy="821094"/>
            <a:chOff x="5413751" y="1710838"/>
            <a:chExt cx="821094" cy="821094"/>
          </a:xfrm>
          <a:solidFill>
            <a:srgbClr val="EC8B74"/>
          </a:solidFill>
        </p:grpSpPr>
        <p:sp>
          <p:nvSpPr>
            <p:cNvPr id="57" name="椭圆 56">
              <a:extLst>
                <a:ext uri="{FF2B5EF4-FFF2-40B4-BE49-F238E27FC236}">
                  <a16:creationId xmlns:a16="http://schemas.microsoft.com/office/drawing/2014/main" id="{AD05D9E2-58F5-4C7F-A09E-F67C176D4BA5}"/>
                </a:ext>
              </a:extLst>
            </p:cNvPr>
            <p:cNvSpPr/>
            <p:nvPr/>
          </p:nvSpPr>
          <p:spPr>
            <a:xfrm>
              <a:off x="5413751" y="1710838"/>
              <a:ext cx="821094" cy="82109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8" name="文本框 57">
              <a:extLst>
                <a:ext uri="{FF2B5EF4-FFF2-40B4-BE49-F238E27FC236}">
                  <a16:creationId xmlns:a16="http://schemas.microsoft.com/office/drawing/2014/main" id="{BE430D9B-FCC1-4312-B993-500C698E00CF}"/>
                </a:ext>
              </a:extLst>
            </p:cNvPr>
            <p:cNvSpPr txBox="1"/>
            <p:nvPr/>
          </p:nvSpPr>
          <p:spPr>
            <a:xfrm>
              <a:off x="5475485" y="1767442"/>
              <a:ext cx="665567" cy="584775"/>
            </a:xfrm>
            <a:prstGeom prst="rect">
              <a:avLst/>
            </a:prstGeom>
            <a:noFill/>
          </p:spPr>
          <p:txBody>
            <a:bodyPr wrap="square" rtlCol="0">
              <a:spAutoFit/>
            </a:bodyPr>
            <a:lstStyle/>
            <a:p>
              <a:r>
                <a:rPr lang="en-US" altLang="zh-CN" sz="3200" dirty="0">
                  <a:solidFill>
                    <a:schemeClr val="bg1"/>
                  </a:solidFill>
                  <a:latin typeface="微软雅黑" pitchFamily="34" charset="-122"/>
                  <a:ea typeface="微软雅黑" pitchFamily="34" charset="-122"/>
                </a:rPr>
                <a:t>01</a:t>
              </a:r>
              <a:endParaRPr lang="zh-CN" altLang="en-US" sz="3200" dirty="0">
                <a:solidFill>
                  <a:schemeClr val="bg1"/>
                </a:solidFill>
                <a:latin typeface="微软雅黑" pitchFamily="34" charset="-122"/>
                <a:ea typeface="微软雅黑" pitchFamily="34" charset="-122"/>
              </a:endParaRPr>
            </a:p>
          </p:txBody>
        </p:sp>
      </p:grpSp>
      <p:grpSp>
        <p:nvGrpSpPr>
          <p:cNvPr id="59" name="组合 58">
            <a:extLst>
              <a:ext uri="{FF2B5EF4-FFF2-40B4-BE49-F238E27FC236}">
                <a16:creationId xmlns:a16="http://schemas.microsoft.com/office/drawing/2014/main" id="{61F8EE6B-DA33-4ABA-9212-E92C272FEC6C}"/>
              </a:ext>
            </a:extLst>
          </p:cNvPr>
          <p:cNvGrpSpPr/>
          <p:nvPr/>
        </p:nvGrpSpPr>
        <p:grpSpPr>
          <a:xfrm>
            <a:off x="7459950" y="3662093"/>
            <a:ext cx="821094" cy="821094"/>
            <a:chOff x="7137259" y="3409157"/>
            <a:chExt cx="821094" cy="821094"/>
          </a:xfrm>
          <a:solidFill>
            <a:srgbClr val="EC8B74"/>
          </a:solidFill>
        </p:grpSpPr>
        <p:sp>
          <p:nvSpPr>
            <p:cNvPr id="60" name="椭圆 59">
              <a:extLst>
                <a:ext uri="{FF2B5EF4-FFF2-40B4-BE49-F238E27FC236}">
                  <a16:creationId xmlns:a16="http://schemas.microsoft.com/office/drawing/2014/main" id="{D89B66E9-55D9-42C0-AE66-BFC8D961ADF7}"/>
                </a:ext>
              </a:extLst>
            </p:cNvPr>
            <p:cNvSpPr/>
            <p:nvPr/>
          </p:nvSpPr>
          <p:spPr>
            <a:xfrm>
              <a:off x="7137259" y="3409157"/>
              <a:ext cx="821094" cy="82109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文本框 57">
              <a:extLst>
                <a:ext uri="{FF2B5EF4-FFF2-40B4-BE49-F238E27FC236}">
                  <a16:creationId xmlns:a16="http://schemas.microsoft.com/office/drawing/2014/main" id="{7E9CCF3F-AE76-415B-8AE6-9FE21D123A08}"/>
                </a:ext>
              </a:extLst>
            </p:cNvPr>
            <p:cNvSpPr txBox="1"/>
            <p:nvPr/>
          </p:nvSpPr>
          <p:spPr>
            <a:xfrm>
              <a:off x="7179943" y="3484811"/>
              <a:ext cx="665567" cy="584775"/>
            </a:xfrm>
            <a:prstGeom prst="rect">
              <a:avLst/>
            </a:prstGeom>
            <a:noFill/>
            <a:ln>
              <a:noFill/>
            </a:ln>
          </p:spPr>
          <p:txBody>
            <a:bodyPr wrap="none" rtlCol="0">
              <a:spAutoFit/>
            </a:bodyPr>
            <a:lstStyle/>
            <a:p>
              <a:r>
                <a:rPr lang="en-US" altLang="zh-CN" sz="3200" dirty="0">
                  <a:solidFill>
                    <a:schemeClr val="bg1"/>
                  </a:solidFill>
                  <a:latin typeface="微软雅黑" pitchFamily="34" charset="-122"/>
                  <a:ea typeface="微软雅黑" pitchFamily="34" charset="-122"/>
                </a:rPr>
                <a:t>02</a:t>
              </a:r>
              <a:endParaRPr lang="zh-CN" altLang="en-US" sz="3200" dirty="0">
                <a:solidFill>
                  <a:schemeClr val="bg1"/>
                </a:solidFill>
                <a:latin typeface="微软雅黑" pitchFamily="34" charset="-122"/>
                <a:ea typeface="微软雅黑" pitchFamily="34" charset="-122"/>
              </a:endParaRPr>
            </a:p>
          </p:txBody>
        </p:sp>
      </p:grpSp>
      <p:grpSp>
        <p:nvGrpSpPr>
          <p:cNvPr id="62" name="组合 61">
            <a:extLst>
              <a:ext uri="{FF2B5EF4-FFF2-40B4-BE49-F238E27FC236}">
                <a16:creationId xmlns:a16="http://schemas.microsoft.com/office/drawing/2014/main" id="{15D5C623-E277-421A-8479-D6AC549D4077}"/>
              </a:ext>
            </a:extLst>
          </p:cNvPr>
          <p:cNvGrpSpPr/>
          <p:nvPr/>
        </p:nvGrpSpPr>
        <p:grpSpPr>
          <a:xfrm>
            <a:off x="4035890" y="3662093"/>
            <a:ext cx="821094" cy="821094"/>
            <a:chOff x="3713199" y="3409157"/>
            <a:chExt cx="821094" cy="821094"/>
          </a:xfrm>
          <a:solidFill>
            <a:srgbClr val="EC8B74"/>
          </a:solidFill>
        </p:grpSpPr>
        <p:sp>
          <p:nvSpPr>
            <p:cNvPr id="63" name="椭圆 62">
              <a:extLst>
                <a:ext uri="{FF2B5EF4-FFF2-40B4-BE49-F238E27FC236}">
                  <a16:creationId xmlns:a16="http://schemas.microsoft.com/office/drawing/2014/main" id="{874A9A59-A606-4315-B9ED-D91DC5BA749B}"/>
                </a:ext>
              </a:extLst>
            </p:cNvPr>
            <p:cNvSpPr/>
            <p:nvPr/>
          </p:nvSpPr>
          <p:spPr>
            <a:xfrm>
              <a:off x="3713199" y="3409157"/>
              <a:ext cx="821094" cy="82109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文本框 59">
              <a:extLst>
                <a:ext uri="{FF2B5EF4-FFF2-40B4-BE49-F238E27FC236}">
                  <a16:creationId xmlns:a16="http://schemas.microsoft.com/office/drawing/2014/main" id="{155F8449-1742-4482-AF4E-34B8BD2EBB90}"/>
                </a:ext>
              </a:extLst>
            </p:cNvPr>
            <p:cNvSpPr txBox="1"/>
            <p:nvPr/>
          </p:nvSpPr>
          <p:spPr>
            <a:xfrm>
              <a:off x="3755883" y="3484811"/>
              <a:ext cx="665567" cy="584775"/>
            </a:xfrm>
            <a:prstGeom prst="rect">
              <a:avLst/>
            </a:prstGeom>
            <a:noFill/>
          </p:spPr>
          <p:txBody>
            <a:bodyPr wrap="none" rtlCol="0">
              <a:spAutoFit/>
            </a:bodyPr>
            <a:lstStyle/>
            <a:p>
              <a:r>
                <a:rPr lang="en-US" altLang="zh-CN" sz="3200" dirty="0">
                  <a:solidFill>
                    <a:schemeClr val="bg1"/>
                  </a:solidFill>
                  <a:latin typeface="微软雅黑" pitchFamily="34" charset="-122"/>
                  <a:ea typeface="微软雅黑" pitchFamily="34" charset="-122"/>
                </a:rPr>
                <a:t>04</a:t>
              </a:r>
              <a:endParaRPr lang="zh-CN" altLang="en-US" sz="3200" dirty="0">
                <a:solidFill>
                  <a:schemeClr val="bg1"/>
                </a:solidFill>
                <a:latin typeface="微软雅黑" pitchFamily="34" charset="-122"/>
                <a:ea typeface="微软雅黑" pitchFamily="34" charset="-122"/>
              </a:endParaRPr>
            </a:p>
          </p:txBody>
        </p:sp>
      </p:grpSp>
      <p:grpSp>
        <p:nvGrpSpPr>
          <p:cNvPr id="65" name="组合 64">
            <a:extLst>
              <a:ext uri="{FF2B5EF4-FFF2-40B4-BE49-F238E27FC236}">
                <a16:creationId xmlns:a16="http://schemas.microsoft.com/office/drawing/2014/main" id="{1014B6AB-865A-4646-9FF0-E37283823B7E}"/>
              </a:ext>
            </a:extLst>
          </p:cNvPr>
          <p:cNvGrpSpPr/>
          <p:nvPr/>
        </p:nvGrpSpPr>
        <p:grpSpPr>
          <a:xfrm>
            <a:off x="5736442" y="5223315"/>
            <a:ext cx="821094" cy="821094"/>
            <a:chOff x="5413751" y="4970379"/>
            <a:chExt cx="821094" cy="821094"/>
          </a:xfrm>
          <a:solidFill>
            <a:srgbClr val="EC8B74"/>
          </a:solidFill>
        </p:grpSpPr>
        <p:sp>
          <p:nvSpPr>
            <p:cNvPr id="66" name="椭圆 65">
              <a:extLst>
                <a:ext uri="{FF2B5EF4-FFF2-40B4-BE49-F238E27FC236}">
                  <a16:creationId xmlns:a16="http://schemas.microsoft.com/office/drawing/2014/main" id="{070F1F0D-94C0-4B79-BDCB-7B3010FDC288}"/>
                </a:ext>
              </a:extLst>
            </p:cNvPr>
            <p:cNvSpPr/>
            <p:nvPr/>
          </p:nvSpPr>
          <p:spPr>
            <a:xfrm>
              <a:off x="5413751" y="4970379"/>
              <a:ext cx="821094" cy="82109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7" name="文本框 58">
              <a:extLst>
                <a:ext uri="{FF2B5EF4-FFF2-40B4-BE49-F238E27FC236}">
                  <a16:creationId xmlns:a16="http://schemas.microsoft.com/office/drawing/2014/main" id="{4C5777B9-2695-443A-8D5E-F41C2E99E6CA}"/>
                </a:ext>
              </a:extLst>
            </p:cNvPr>
            <p:cNvSpPr txBox="1"/>
            <p:nvPr/>
          </p:nvSpPr>
          <p:spPr>
            <a:xfrm>
              <a:off x="5456435" y="5065083"/>
              <a:ext cx="665567" cy="584775"/>
            </a:xfrm>
            <a:prstGeom prst="rect">
              <a:avLst/>
            </a:prstGeom>
            <a:noFill/>
          </p:spPr>
          <p:txBody>
            <a:bodyPr wrap="none" rtlCol="0">
              <a:spAutoFit/>
            </a:bodyPr>
            <a:lstStyle/>
            <a:p>
              <a:r>
                <a:rPr lang="en-US" altLang="zh-CN" sz="3200" dirty="0">
                  <a:solidFill>
                    <a:schemeClr val="bg1"/>
                  </a:solidFill>
                  <a:latin typeface="微软雅黑" pitchFamily="34" charset="-122"/>
                  <a:ea typeface="微软雅黑" pitchFamily="34" charset="-122"/>
                </a:rPr>
                <a:t>03</a:t>
              </a:r>
              <a:endParaRPr lang="zh-CN" altLang="en-US" sz="32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68297570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fill="hold"/>
                                        <p:tgtEl>
                                          <p:spTgt spid="30"/>
                                        </p:tgtEl>
                                        <p:attrNameLst>
                                          <p:attrName>ppt_x</p:attrName>
                                        </p:attrNameLst>
                                      </p:cBhvr>
                                      <p:tavLst>
                                        <p:tav tm="0">
                                          <p:val>
                                            <p:strVal val="0-#ppt_w/2"/>
                                          </p:val>
                                        </p:tav>
                                        <p:tav tm="100000">
                                          <p:val>
                                            <p:strVal val="#ppt_x"/>
                                          </p:val>
                                        </p:tav>
                                      </p:tavLst>
                                    </p:anim>
                                    <p:anim calcmode="lin" valueType="num">
                                      <p:cBhvr additive="base">
                                        <p:cTn id="12" dur="25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0-#ppt_w/2"/>
                                          </p:val>
                                        </p:tav>
                                        <p:tav tm="100000">
                                          <p:val>
                                            <p:strVal val="#ppt_x"/>
                                          </p:val>
                                        </p:tav>
                                      </p:tavLst>
                                    </p:anim>
                                    <p:anim calcmode="lin" valueType="num">
                                      <p:cBhvr additive="base">
                                        <p:cTn id="17" dur="25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250" fill="hold"/>
                                        <p:tgtEl>
                                          <p:spTgt spid="41"/>
                                        </p:tgtEl>
                                        <p:attrNameLst>
                                          <p:attrName>ppt_x</p:attrName>
                                        </p:attrNameLst>
                                      </p:cBhvr>
                                      <p:tavLst>
                                        <p:tav tm="0">
                                          <p:val>
                                            <p:strVal val="1+#ppt_w/2"/>
                                          </p:val>
                                        </p:tav>
                                        <p:tav tm="100000">
                                          <p:val>
                                            <p:strVal val="#ppt_x"/>
                                          </p:val>
                                        </p:tav>
                                      </p:tavLst>
                                    </p:anim>
                                    <p:anim calcmode="lin" valueType="num">
                                      <p:cBhvr additive="base">
                                        <p:cTn id="22" dur="25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1+#ppt_w/2"/>
                                          </p:val>
                                        </p:tav>
                                        <p:tav tm="100000">
                                          <p:val>
                                            <p:strVal val="#ppt_x"/>
                                          </p:val>
                                        </p:tav>
                                      </p:tavLst>
                                    </p:anim>
                                    <p:anim calcmode="lin" valueType="num">
                                      <p:cBhvr additive="base">
                                        <p:cTn id="27" dur="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right)">
                                      <p:cBhvr>
                                        <p:cTn id="47" dur="500"/>
                                        <p:tgtEl>
                                          <p:spTgt spid="54"/>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fltVal val="0"/>
                                          </p:val>
                                        </p:tav>
                                        <p:tav tm="100000">
                                          <p:val>
                                            <p:strVal val="#ppt_w"/>
                                          </p:val>
                                        </p:tav>
                                      </p:tavLst>
                                    </p:anim>
                                    <p:anim calcmode="lin" valueType="num">
                                      <p:cBhvr>
                                        <p:cTn id="52" dur="500" fill="hold"/>
                                        <p:tgtEl>
                                          <p:spTgt spid="65"/>
                                        </p:tgtEl>
                                        <p:attrNameLst>
                                          <p:attrName>ppt_h</p:attrName>
                                        </p:attrNameLst>
                                      </p:cBhvr>
                                      <p:tavLst>
                                        <p:tav tm="0">
                                          <p:val>
                                            <p:fltVal val="0"/>
                                          </p:val>
                                        </p:tav>
                                        <p:tav tm="100000">
                                          <p:val>
                                            <p:strVal val="#ppt_h"/>
                                          </p:val>
                                        </p:tav>
                                      </p:tavLst>
                                    </p:anim>
                                    <p:animEffect transition="in" filter="fade">
                                      <p:cBhvr>
                                        <p:cTn id="53" dur="500"/>
                                        <p:tgtEl>
                                          <p:spTgt spid="65"/>
                                        </p:tgtEl>
                                      </p:cBhvr>
                                    </p:animEffect>
                                  </p:childTnLst>
                                </p:cTn>
                              </p:par>
                            </p:childTnLst>
                          </p:cTn>
                        </p:par>
                        <p:par>
                          <p:cTn id="54" fill="hold">
                            <p:stCondLst>
                              <p:cond delay="4000"/>
                            </p:stCondLst>
                            <p:childTnLst>
                              <p:par>
                                <p:cTn id="55" presetID="22" presetClass="entr" presetSubtype="2"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right)">
                                      <p:cBhvr>
                                        <p:cTn id="57" dur="500"/>
                                        <p:tgtEl>
                                          <p:spTgt spid="5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04203"/>
            <a:ext cx="12190413" cy="741036"/>
            <a:chOff x="0" y="635277"/>
            <a:chExt cx="12190413" cy="741036"/>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0033" y="635277"/>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EC8B74"/>
                  </a:solidFill>
                  <a:latin typeface="华文中宋" panose="02010600040101010101" pitchFamily="2" charset="-122"/>
                  <a:ea typeface="华文中宋" panose="02010600040101010101" pitchFamily="2" charset="-122"/>
                  <a:sym typeface="Arial" panose="020B0604020202020204" pitchFamily="34" charset="0"/>
                </a:rPr>
                <a:t>教学分析概述</a:t>
              </a:r>
            </a:p>
          </p:txBody>
        </p:sp>
      </p:grpSp>
      <p:sp>
        <p:nvSpPr>
          <p:cNvPr id="5" name="TextBox 20">
            <a:extLst>
              <a:ext uri="{FF2B5EF4-FFF2-40B4-BE49-F238E27FC236}">
                <a16:creationId xmlns:a16="http://schemas.microsoft.com/office/drawing/2014/main" id="{4D907DA3-CBD7-43C7-BED4-68D664F2169D}"/>
              </a:ext>
            </a:extLst>
          </p:cNvPr>
          <p:cNvSpPr txBox="1"/>
          <p:nvPr/>
        </p:nvSpPr>
        <p:spPr>
          <a:xfrm>
            <a:off x="1755184" y="2067630"/>
            <a:ext cx="4720856" cy="138499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Oval 36">
            <a:extLst>
              <a:ext uri="{FF2B5EF4-FFF2-40B4-BE49-F238E27FC236}">
                <a16:creationId xmlns:a16="http://schemas.microsoft.com/office/drawing/2014/main" id="{4A57DE98-9886-4A53-86D8-D61097E0A29B}"/>
              </a:ext>
            </a:extLst>
          </p:cNvPr>
          <p:cNvSpPr/>
          <p:nvPr/>
        </p:nvSpPr>
        <p:spPr>
          <a:xfrm>
            <a:off x="1862341" y="3562603"/>
            <a:ext cx="392048" cy="392048"/>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7" name="Oval 37">
            <a:extLst>
              <a:ext uri="{FF2B5EF4-FFF2-40B4-BE49-F238E27FC236}">
                <a16:creationId xmlns:a16="http://schemas.microsoft.com/office/drawing/2014/main" id="{9E2F3203-BA63-4529-A761-C675A9A9BB8D}"/>
              </a:ext>
            </a:extLst>
          </p:cNvPr>
          <p:cNvSpPr/>
          <p:nvPr/>
        </p:nvSpPr>
        <p:spPr>
          <a:xfrm>
            <a:off x="1862341" y="4413795"/>
            <a:ext cx="392048" cy="392048"/>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9" name="Oval 38">
            <a:extLst>
              <a:ext uri="{FF2B5EF4-FFF2-40B4-BE49-F238E27FC236}">
                <a16:creationId xmlns:a16="http://schemas.microsoft.com/office/drawing/2014/main" id="{A3225D51-1B6C-4156-B9FC-0DB70CE8BE3A}"/>
              </a:ext>
            </a:extLst>
          </p:cNvPr>
          <p:cNvSpPr/>
          <p:nvPr/>
        </p:nvSpPr>
        <p:spPr>
          <a:xfrm>
            <a:off x="1862341" y="5264986"/>
            <a:ext cx="392048" cy="392048"/>
          </a:xfrm>
          <a:prstGeom prst="ellipse">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10" name="TextBox 24">
            <a:extLst>
              <a:ext uri="{FF2B5EF4-FFF2-40B4-BE49-F238E27FC236}">
                <a16:creationId xmlns:a16="http://schemas.microsoft.com/office/drawing/2014/main" id="{58200A2F-4CED-4E22-A9B1-1BCA12B58317}"/>
              </a:ext>
            </a:extLst>
          </p:cNvPr>
          <p:cNvSpPr txBox="1"/>
          <p:nvPr/>
        </p:nvSpPr>
        <p:spPr>
          <a:xfrm>
            <a:off x="2406882" y="3481628"/>
            <a:ext cx="3635981"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TextBox 25">
            <a:extLst>
              <a:ext uri="{FF2B5EF4-FFF2-40B4-BE49-F238E27FC236}">
                <a16:creationId xmlns:a16="http://schemas.microsoft.com/office/drawing/2014/main" id="{8E1937AD-F870-428F-8F84-75192B5A375D}"/>
              </a:ext>
            </a:extLst>
          </p:cNvPr>
          <p:cNvSpPr txBox="1"/>
          <p:nvPr/>
        </p:nvSpPr>
        <p:spPr>
          <a:xfrm>
            <a:off x="2401961" y="4333221"/>
            <a:ext cx="3635981"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TextBox 26">
            <a:extLst>
              <a:ext uri="{FF2B5EF4-FFF2-40B4-BE49-F238E27FC236}">
                <a16:creationId xmlns:a16="http://schemas.microsoft.com/office/drawing/2014/main" id="{7A978D97-A7D1-40FD-A520-F02C47F3595F}"/>
              </a:ext>
            </a:extLst>
          </p:cNvPr>
          <p:cNvSpPr txBox="1"/>
          <p:nvPr/>
        </p:nvSpPr>
        <p:spPr>
          <a:xfrm>
            <a:off x="2401961" y="5184011"/>
            <a:ext cx="3635981"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5" name="Group 11">
            <a:extLst>
              <a:ext uri="{FF2B5EF4-FFF2-40B4-BE49-F238E27FC236}">
                <a16:creationId xmlns:a16="http://schemas.microsoft.com/office/drawing/2014/main" id="{5A49EFD1-EDF6-4C55-A43A-158D3BFED266}"/>
              </a:ext>
            </a:extLst>
          </p:cNvPr>
          <p:cNvGrpSpPr>
            <a:grpSpLocks/>
          </p:cNvGrpSpPr>
          <p:nvPr/>
        </p:nvGrpSpPr>
        <p:grpSpPr bwMode="auto">
          <a:xfrm>
            <a:off x="6623612" y="2122343"/>
            <a:ext cx="3663042" cy="3664615"/>
            <a:chOff x="6240781" y="1363134"/>
            <a:chExt cx="4963583" cy="4963585"/>
          </a:xfrm>
          <a:solidFill>
            <a:srgbClr val="EC8B74"/>
          </a:solidFill>
        </p:grpSpPr>
        <p:grpSp>
          <p:nvGrpSpPr>
            <p:cNvPr id="16" name="Group 12">
              <a:extLst>
                <a:ext uri="{FF2B5EF4-FFF2-40B4-BE49-F238E27FC236}">
                  <a16:creationId xmlns:a16="http://schemas.microsoft.com/office/drawing/2014/main" id="{22931395-D90A-44B7-B469-E6909867FCCF}"/>
                </a:ext>
              </a:extLst>
            </p:cNvPr>
            <p:cNvGrpSpPr>
              <a:grpSpLocks/>
            </p:cNvGrpSpPr>
            <p:nvPr/>
          </p:nvGrpSpPr>
          <p:grpSpPr bwMode="auto">
            <a:xfrm>
              <a:off x="6240781" y="1363135"/>
              <a:ext cx="3255433" cy="2434167"/>
              <a:chOff x="4657725" y="946151"/>
              <a:chExt cx="2441575" cy="1825625"/>
            </a:xfrm>
            <a:grpFill/>
          </p:grpSpPr>
          <p:sp>
            <p:nvSpPr>
              <p:cNvPr id="30" name="Freeform 26">
                <a:extLst>
                  <a:ext uri="{FF2B5EF4-FFF2-40B4-BE49-F238E27FC236}">
                    <a16:creationId xmlns:a16="http://schemas.microsoft.com/office/drawing/2014/main" id="{0AAAFBEA-91D5-4FDB-9891-18EEF193A4C9}"/>
                  </a:ext>
                </a:extLst>
              </p:cNvPr>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7">
                <a:extLst>
                  <a:ext uri="{FF2B5EF4-FFF2-40B4-BE49-F238E27FC236}">
                    <a16:creationId xmlns:a16="http://schemas.microsoft.com/office/drawing/2014/main" id="{0FDE41C7-5F54-4138-9663-12D911663EA9}"/>
                  </a:ext>
                </a:extLst>
              </p:cNvPr>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3">
              <a:extLst>
                <a:ext uri="{FF2B5EF4-FFF2-40B4-BE49-F238E27FC236}">
                  <a16:creationId xmlns:a16="http://schemas.microsoft.com/office/drawing/2014/main" id="{5A381D7E-0128-449A-A203-2A475D5F1E96}"/>
                </a:ext>
              </a:extLst>
            </p:cNvPr>
            <p:cNvGrpSpPr>
              <a:grpSpLocks/>
            </p:cNvGrpSpPr>
            <p:nvPr/>
          </p:nvGrpSpPr>
          <p:grpSpPr bwMode="auto">
            <a:xfrm>
              <a:off x="6240781" y="3111502"/>
              <a:ext cx="2434167" cy="3215217"/>
              <a:chOff x="4657725" y="2257426"/>
              <a:chExt cx="1825625" cy="2411413"/>
            </a:xfrm>
            <a:grpFill/>
          </p:grpSpPr>
          <p:sp>
            <p:nvSpPr>
              <p:cNvPr id="28" name="Freeform 24">
                <a:extLst>
                  <a:ext uri="{FF2B5EF4-FFF2-40B4-BE49-F238E27FC236}">
                    <a16:creationId xmlns:a16="http://schemas.microsoft.com/office/drawing/2014/main" id="{048451F5-48B3-4504-8A51-B830D44B3040}"/>
                  </a:ext>
                </a:extLst>
              </p:cNvPr>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5">
                <a:extLst>
                  <a:ext uri="{FF2B5EF4-FFF2-40B4-BE49-F238E27FC236}">
                    <a16:creationId xmlns:a16="http://schemas.microsoft.com/office/drawing/2014/main" id="{7F4CF371-9D64-48F2-BE1C-CEEAB7266232}"/>
                  </a:ext>
                </a:extLst>
              </p:cNvPr>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4">
              <a:extLst>
                <a:ext uri="{FF2B5EF4-FFF2-40B4-BE49-F238E27FC236}">
                  <a16:creationId xmlns:a16="http://schemas.microsoft.com/office/drawing/2014/main" id="{D398C0A6-08BE-4829-9EF8-FD15C5874565}"/>
                </a:ext>
              </a:extLst>
            </p:cNvPr>
            <p:cNvGrpSpPr>
              <a:grpSpLocks/>
            </p:cNvGrpSpPr>
            <p:nvPr/>
          </p:nvGrpSpPr>
          <p:grpSpPr bwMode="auto">
            <a:xfrm>
              <a:off x="7967980" y="3892551"/>
              <a:ext cx="3236384" cy="2434167"/>
              <a:chOff x="5953125" y="2843213"/>
              <a:chExt cx="2427288" cy="1825625"/>
            </a:xfrm>
            <a:grpFill/>
          </p:grpSpPr>
          <p:sp>
            <p:nvSpPr>
              <p:cNvPr id="26" name="Freeform 22">
                <a:extLst>
                  <a:ext uri="{FF2B5EF4-FFF2-40B4-BE49-F238E27FC236}">
                    <a16:creationId xmlns:a16="http://schemas.microsoft.com/office/drawing/2014/main" id="{7584D1D5-1186-4D29-B0BF-1EF93BD38480}"/>
                  </a:ext>
                </a:extLst>
              </p:cNvPr>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3">
                <a:extLst>
                  <a:ext uri="{FF2B5EF4-FFF2-40B4-BE49-F238E27FC236}">
                    <a16:creationId xmlns:a16="http://schemas.microsoft.com/office/drawing/2014/main" id="{35B552DB-7878-4451-AB77-2BC96FEA4B42}"/>
                  </a:ext>
                </a:extLst>
              </p:cNvPr>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5">
              <a:extLst>
                <a:ext uri="{FF2B5EF4-FFF2-40B4-BE49-F238E27FC236}">
                  <a16:creationId xmlns:a16="http://schemas.microsoft.com/office/drawing/2014/main" id="{42241EEC-398E-4B1B-8E62-5C7C9FEC076F}"/>
                </a:ext>
              </a:extLst>
            </p:cNvPr>
            <p:cNvGrpSpPr>
              <a:grpSpLocks/>
            </p:cNvGrpSpPr>
            <p:nvPr/>
          </p:nvGrpSpPr>
          <p:grpSpPr bwMode="auto">
            <a:xfrm>
              <a:off x="8770565" y="1363134"/>
              <a:ext cx="2433799" cy="3277074"/>
              <a:chOff x="6555063" y="946150"/>
              <a:chExt cx="1825349" cy="2457806"/>
            </a:xfrm>
            <a:grpFill/>
          </p:grpSpPr>
          <p:sp>
            <p:nvSpPr>
              <p:cNvPr id="24" name="Freeform 20">
                <a:extLst>
                  <a:ext uri="{FF2B5EF4-FFF2-40B4-BE49-F238E27FC236}">
                    <a16:creationId xmlns:a16="http://schemas.microsoft.com/office/drawing/2014/main" id="{C7E44183-E480-47B5-AC6F-3604E236B992}"/>
                  </a:ext>
                </a:extLst>
              </p:cNvPr>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1">
                <a:extLst>
                  <a:ext uri="{FF2B5EF4-FFF2-40B4-BE49-F238E27FC236}">
                    <a16:creationId xmlns:a16="http://schemas.microsoft.com/office/drawing/2014/main" id="{FF893C06-739A-4D31-907B-E0EFBF1BC77A}"/>
                  </a:ext>
                </a:extLst>
              </p:cNvPr>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noFill/>
              </a:ln>
            </p:spPr>
            <p:txBody>
              <a:bodyPr lIns="55827" tIns="27914" rIns="55827" bIns="27914"/>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TextBox 16">
              <a:extLst>
                <a:ext uri="{FF2B5EF4-FFF2-40B4-BE49-F238E27FC236}">
                  <a16:creationId xmlns:a16="http://schemas.microsoft.com/office/drawing/2014/main" id="{01C9DB02-A027-4AF4-8E80-ED5FD24AAE57}"/>
                </a:ext>
              </a:extLst>
            </p:cNvPr>
            <p:cNvSpPr txBox="1"/>
            <p:nvPr/>
          </p:nvSpPr>
          <p:spPr>
            <a:xfrm rot="18920653">
              <a:off x="6614389" y="1959675"/>
              <a:ext cx="1084827"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7">
              <a:extLst>
                <a:ext uri="{FF2B5EF4-FFF2-40B4-BE49-F238E27FC236}">
                  <a16:creationId xmlns:a16="http://schemas.microsoft.com/office/drawing/2014/main" id="{59D95E08-BB9C-4478-A1A4-CE471F6FF6FD}"/>
                </a:ext>
              </a:extLst>
            </p:cNvPr>
            <p:cNvSpPr txBox="1"/>
            <p:nvPr/>
          </p:nvSpPr>
          <p:spPr>
            <a:xfrm rot="2904439">
              <a:off x="9713530" y="2071950"/>
              <a:ext cx="1348425"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8">
              <a:extLst>
                <a:ext uri="{FF2B5EF4-FFF2-40B4-BE49-F238E27FC236}">
                  <a16:creationId xmlns:a16="http://schemas.microsoft.com/office/drawing/2014/main" id="{54808118-A874-4B8D-BCB0-BA0A9F1BBDD0}"/>
                </a:ext>
              </a:extLst>
            </p:cNvPr>
            <p:cNvSpPr txBox="1"/>
            <p:nvPr/>
          </p:nvSpPr>
          <p:spPr>
            <a:xfrm rot="3328205">
              <a:off x="6381839" y="5171931"/>
              <a:ext cx="1276620"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9">
              <a:extLst>
                <a:ext uri="{FF2B5EF4-FFF2-40B4-BE49-F238E27FC236}">
                  <a16:creationId xmlns:a16="http://schemas.microsoft.com/office/drawing/2014/main" id="{A962E170-74DF-4A3B-9531-6471A8CC4B30}"/>
                </a:ext>
              </a:extLst>
            </p:cNvPr>
            <p:cNvSpPr txBox="1"/>
            <p:nvPr/>
          </p:nvSpPr>
          <p:spPr>
            <a:xfrm rot="18872992">
              <a:off x="9524091" y="5259067"/>
              <a:ext cx="1436559"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49058477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1" presetClass="entr" presetSubtype="1"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D56E2E4-7ED0-47ED-A585-C8596286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CF724147-A8AC-4550-B89B-604524E32D9B}"/>
              </a:ext>
            </a:extLst>
          </p:cNvPr>
          <p:cNvGrpSpPr/>
          <p:nvPr/>
        </p:nvGrpSpPr>
        <p:grpSpPr>
          <a:xfrm>
            <a:off x="4897998" y="2045663"/>
            <a:ext cx="3877985" cy="1210574"/>
            <a:chOff x="5249959" y="2532071"/>
            <a:chExt cx="3877985" cy="1210574"/>
          </a:xfrm>
        </p:grpSpPr>
        <p:sp>
          <p:nvSpPr>
            <p:cNvPr id="11" name="矩形 10">
              <a:extLst>
                <a:ext uri="{FF2B5EF4-FFF2-40B4-BE49-F238E27FC236}">
                  <a16:creationId xmlns:a16="http://schemas.microsoft.com/office/drawing/2014/main" id="{734AB463-6C6E-49E2-8311-10F2B31877F0}"/>
                </a:ext>
              </a:extLst>
            </p:cNvPr>
            <p:cNvSpPr/>
            <p:nvPr/>
          </p:nvSpPr>
          <p:spPr>
            <a:xfrm>
              <a:off x="5249959" y="2532071"/>
              <a:ext cx="3877985" cy="830997"/>
            </a:xfrm>
            <a:prstGeom prst="rect">
              <a:avLst/>
            </a:prstGeom>
          </p:spPr>
          <p:txBody>
            <a:bodyPr wrap="none">
              <a:spAutoFit/>
            </a:bodyPr>
            <a:lstStyle/>
            <a:p>
              <a:r>
                <a:rPr kumimoji="1" lang="zh-CN" altLang="en-US" sz="4800" dirty="0">
                  <a:solidFill>
                    <a:srgbClr val="EC8B74"/>
                  </a:solidFill>
                  <a:latin typeface="华文中宋" panose="02010600040101010101" pitchFamily="2" charset="-122"/>
                  <a:ea typeface="华文中宋" panose="02010600040101010101" pitchFamily="2" charset="-122"/>
                </a:rPr>
                <a:t>教学方案介绍</a:t>
              </a:r>
            </a:p>
          </p:txBody>
        </p:sp>
        <p:sp>
          <p:nvSpPr>
            <p:cNvPr id="17" name="矩形 16">
              <a:extLst>
                <a:ext uri="{FF2B5EF4-FFF2-40B4-BE49-F238E27FC236}">
                  <a16:creationId xmlns:a16="http://schemas.microsoft.com/office/drawing/2014/main" id="{BF952B47-28CD-466A-BBF4-D35AC2439A3A}"/>
                </a:ext>
              </a:extLst>
            </p:cNvPr>
            <p:cNvSpPr/>
            <p:nvPr/>
          </p:nvSpPr>
          <p:spPr>
            <a:xfrm>
              <a:off x="5319951" y="3330224"/>
              <a:ext cx="3708971" cy="412421"/>
            </a:xfrm>
            <a:prstGeom prst="rect">
              <a:avLst/>
            </a:prstGeom>
          </p:spPr>
          <p:txBody>
            <a:bodyPr wrap="square">
              <a:spAutoFit/>
            </a:bodyPr>
            <a:lstStyle/>
            <a:p>
              <a:pPr>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点击此处添加文本内容，如关键词、部分简单介绍等。点击此处添加文本内容如关键词、部分简单介绍等。点击此处添加文本内容，如关键词、部分简介绍</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888ADBBE-6045-46D6-A35A-5223216B8751}"/>
              </a:ext>
            </a:extLst>
          </p:cNvPr>
          <p:cNvSpPr/>
          <p:nvPr/>
        </p:nvSpPr>
        <p:spPr>
          <a:xfrm>
            <a:off x="3518773" y="1375608"/>
            <a:ext cx="1161050" cy="2550685"/>
          </a:xfrm>
          <a:prstGeom prst="rect">
            <a:avLst/>
          </a:prstGeom>
          <a:solidFill>
            <a:srgbClr val="EC8B7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400" dirty="0">
                <a:solidFill>
                  <a:schemeClr val="bg1"/>
                </a:solidFill>
                <a:latin typeface="华文中宋" panose="02010600040101010101" pitchFamily="2" charset="-122"/>
                <a:ea typeface="华文中宋" panose="02010600040101010101" pitchFamily="2" charset="-122"/>
              </a:rPr>
              <a:t>第二章</a:t>
            </a:r>
          </a:p>
        </p:txBody>
      </p:sp>
    </p:spTree>
    <p:extLst>
      <p:ext uri="{BB962C8B-B14F-4D97-AF65-F5344CB8AC3E}">
        <p14:creationId xmlns:p14="http://schemas.microsoft.com/office/powerpoint/2010/main" val="66642921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165"/>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5113</TotalTime>
  <Words>1892</Words>
  <PresentationFormat>自定义</PresentationFormat>
  <Paragraphs>294</Paragraphs>
  <Slides>24</Slides>
  <Notes>24</Notes>
  <HiddenSlides>0</HiddenSlides>
  <MMClips>1</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24</vt:i4>
      </vt:variant>
    </vt:vector>
  </HeadingPairs>
  <TitlesOfParts>
    <vt:vector size="61" baseType="lpstr">
      <vt:lpstr>Adobe 繁黑體 Std B</vt:lpstr>
      <vt:lpstr>Arial Unicode MS</vt:lpstr>
      <vt:lpstr>FontAwesome</vt:lpstr>
      <vt:lpstr>Gill Sans</vt:lpstr>
      <vt:lpstr>ITC Avant Garde Std Bk</vt:lpstr>
      <vt:lpstr>Lato Regular</vt:lpstr>
      <vt:lpstr>LiHei Pro</vt:lpstr>
      <vt:lpstr>맑은 고딕</vt:lpstr>
      <vt:lpstr>Open Sans</vt:lpstr>
      <vt:lpstr>Open Sans Extrabold</vt:lpstr>
      <vt:lpstr>Roboto condensed</vt:lpstr>
      <vt:lpstr>Signika</vt:lpstr>
      <vt:lpstr>等线</vt:lpstr>
      <vt:lpstr>等线 Light</vt:lpstr>
      <vt:lpstr>方正兰亭细黑_GBK</vt:lpstr>
      <vt:lpstr>方正正黑简体</vt:lpstr>
      <vt:lpstr>华文中宋</vt:lpstr>
      <vt:lpstr>迷你简汉真广标</vt:lpstr>
      <vt:lpstr>宋体</vt:lpstr>
      <vt:lpstr>微软雅黑</vt:lpstr>
      <vt:lpstr>微软雅黑 Light</vt:lpstr>
      <vt:lpstr>张海山锐线体简</vt:lpstr>
      <vt:lpstr>Arial</vt:lpstr>
      <vt:lpstr>Calibri</vt:lpstr>
      <vt:lpstr>Calibri Light</vt:lpstr>
      <vt:lpstr>Impact</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2015-12-01T09:06:39Z</dcterms:created>
  <dcterms:modified xsi:type="dcterms:W3CDTF">2017-10-13T04:55:51Z</dcterms:modified>
</cp:coreProperties>
</file>